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2"/>
  </p:notesMasterIdLst>
  <p:handoutMasterIdLst>
    <p:handoutMasterId r:id="rId13"/>
  </p:handoutMasterIdLst>
  <p:sldIdLst>
    <p:sldId id="257" r:id="rId4"/>
    <p:sldId id="258" r:id="rId5"/>
    <p:sldId id="264" r:id="rId6"/>
    <p:sldId id="259" r:id="rId7"/>
    <p:sldId id="261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52" y="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41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de-DE" sz="2800" b="0" i="0" smtClean="0">
              <a:latin typeface="Century Gothic"/>
              <a:ea typeface="+mn-ea"/>
              <a:cs typeface="+mn-cs"/>
            </a:rPr>
            <a:t>Übersicht</a:t>
          </a:r>
          <a:endParaRPr lang="de-DE" sz="2800" b="0" i="0" dirty="0">
            <a:latin typeface="Century Gothic"/>
            <a:ea typeface="+mn-ea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Kontextabgrenzung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Bausteinsicht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Laufzeitsicht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 custScaleX="115672" custScaleY="115673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3"/>
      <dgm:spPr>
        <a:xfrm>
          <a:off x="2302954" y="643876"/>
          <a:ext cx="1070800" cy="1070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189000" r="-189000"/>
          </a:stretch>
        </a:blipFill>
        <a:effectLst>
          <a:glow>
            <a:schemeClr val="accent1"/>
          </a:glow>
        </a:effectLst>
      </dgm:spPr>
      <dgm:t>
        <a:bodyPr/>
        <a:lstStyle/>
        <a:p>
          <a:endParaRPr lang="en-US"/>
        </a:p>
      </dgm:t>
    </dgm:pt>
    <dgm:pt modelId="{4E1806DE-992B-4280-BAAA-DE6487DCDC77}" type="pres">
      <dgm:prSet presAssocID="{D2FE3027-CD5C-42F2-91EB-86FAC3E4BE0B}" presName="Child1" presStyleLbl="revTx" presStyleIdx="0" presStyleCnt="3" custScaleX="153125" custLinFactNeighborX="-3186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3"/>
      <dgm:spPr>
        <a:xfrm>
          <a:off x="1512028" y="1640951"/>
          <a:ext cx="1070800" cy="10705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en-US"/>
        </a:p>
      </dgm:t>
    </dgm:pt>
    <dgm:pt modelId="{63748CBD-72AB-475B-93BB-2E1E19EB7CDF}" type="pres">
      <dgm:prSet presAssocID="{960DD3F4-08B5-4717-B21F-9D7ADE4F9398}" presName="Child2" presStyleLbl="revTx" presStyleIdx="1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3"/>
      <dgm:spPr>
        <a:xfrm>
          <a:off x="1516136" y="3106888"/>
          <a:ext cx="1070800" cy="107057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24DAAE03-8AA3-4374-B236-819FD4BAD3C8}" type="pres">
      <dgm:prSet presAssocID="{C0C01B88-9CE1-468B-9CBF-591339763F40}" presName="Child3" presStyleLbl="revTx" presStyleIdx="2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058886" y="1087958"/>
          <a:ext cx="2634653" cy="26348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smtClean="0">
              <a:latin typeface="Century Gothic"/>
              <a:ea typeface="+mn-ea"/>
              <a:cs typeface="+mn-cs"/>
            </a:rPr>
            <a:t>Übersicht</a:t>
          </a:r>
          <a:endParaRPr lang="de-DE" sz="2800" b="0" i="0" kern="1200" dirty="0">
            <a:latin typeface="Century Gothic"/>
            <a:ea typeface="+mn-ea"/>
            <a:cs typeface="+mn-cs"/>
          </a:endParaRPr>
        </a:p>
      </dsp:txBody>
      <dsp:txXfrm>
        <a:off x="4444722" y="1473816"/>
        <a:ext cx="1862981" cy="1863090"/>
      </dsp:txXfrm>
    </dsp:sp>
    <dsp:sp modelId="{1EA0B330-A62A-423B-9436-56354426AF14}">
      <dsp:nvSpPr>
        <dsp:cNvPr id="0" name=""/>
        <dsp:cNvSpPr/>
      </dsp:nvSpPr>
      <dsp:spPr>
        <a:xfrm rot="10800000">
          <a:off x="3098179" y="0"/>
          <a:ext cx="4591454" cy="4786313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088651" y="403486"/>
          <a:ext cx="1220168" cy="12205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189000" r="-189000"/>
          </a:stretch>
        </a:blipFill>
        <a:ln>
          <a:noFill/>
        </a:ln>
        <a:effectLst>
          <a:glow>
            <a:schemeClr val="accent1"/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408676" y="423110"/>
          <a:ext cx="250090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Kontextabgrenzung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408676" y="423110"/>
        <a:ext cx="2500903" cy="1181262"/>
      </dsp:txXfrm>
    </dsp:sp>
    <dsp:sp modelId="{7ACA9D6E-B4F2-44F7-ADFA-C71D9AD1611D}">
      <dsp:nvSpPr>
        <dsp:cNvPr id="0" name=""/>
        <dsp:cNvSpPr/>
      </dsp:nvSpPr>
      <dsp:spPr>
        <a:xfrm>
          <a:off x="2617052" y="1791995"/>
          <a:ext cx="1220168" cy="12205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884454" y="1809226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Bausteinsicht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884454" y="1809226"/>
        <a:ext cx="1633243" cy="1181262"/>
      </dsp:txXfrm>
    </dsp:sp>
    <dsp:sp modelId="{07F3DE25-1642-45C2-B4F6-1F381AF4B3C9}">
      <dsp:nvSpPr>
        <dsp:cNvPr id="0" name=""/>
        <dsp:cNvSpPr/>
      </dsp:nvSpPr>
      <dsp:spPr>
        <a:xfrm>
          <a:off x="3088651" y="3200128"/>
          <a:ext cx="1220168" cy="122050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362858" y="3225017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Laufzeitsicht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1362858" y="3225017"/>
        <a:ext cx="1633243" cy="118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Radialbildliste"/>
  <dgm:desc val="Hiermit zeigen Sie Beziehungen zu einer zentralen Idee an. Die Form der Ebene 1 enthält Text, und alle Formen der Ebene 2 enthalten ein Bild mit entsprechendem Text. Auf vier Bilder der Ebene 2 beschränkt. Nicht verwendete Bilder werden nicht angezeigt, bleiben jedoch verfügbar, wenn das Layout gewechselt wird. Eignet sich am besten für kleine Textmengen der Ebene 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de-DE"/>
              <a:t>20.05.2014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de-DE"/>
              <a:t>20.05.2014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932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850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88280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6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43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994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2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91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356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8624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637541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4342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03085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59174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7820528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8936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20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20.05.2014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7706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 smtClean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EVA</a:t>
            </a:r>
            <a:endParaRPr lang="de-DE" sz="3200" b="0" i="0" dirty="0">
              <a:solidFill>
                <a:schemeClr val="tx1"/>
              </a:solidFill>
              <a:latin typeface="Cambria"/>
              <a:ea typeface="+mj-ea"/>
              <a:cs typeface="+mj-cs"/>
            </a:endParaRPr>
          </a:p>
        </p:txBody>
      </p:sp>
      <p:graphicFrame>
        <p:nvGraphicFramePr>
          <p:cNvPr id="5" name="Inhaltsplatzhalter 3" descr="Radialbildliste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153767"/>
              </p:ext>
            </p:extLst>
          </p:nvPr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Kontextabgrenzung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172" y="5980090"/>
            <a:ext cx="737763" cy="737969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89000" r="-189000"/>
            </a:stretch>
          </a:blipFill>
          <a:effectLst>
            <a:glow>
              <a:schemeClr val="accent1"/>
            </a:glow>
          </a:effectLst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8202221" y="5536797"/>
            <a:ext cx="2923652" cy="1181262"/>
            <a:chOff x="481104" y="442733"/>
            <a:chExt cx="2923652" cy="1181262"/>
          </a:xfrm>
        </p:grpSpPr>
        <p:sp>
          <p:nvSpPr>
            <p:cNvPr id="5" name="Rechteck 4"/>
            <p:cNvSpPr/>
            <p:nvPr/>
          </p:nvSpPr>
          <p:spPr>
            <a:xfrm>
              <a:off x="481104" y="442733"/>
              <a:ext cx="250090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557452" y="895837"/>
              <a:ext cx="1847304" cy="718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Kontextabgrenzung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36" y="2936779"/>
            <a:ext cx="7763250" cy="16234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13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Kontextabgrenzung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172" y="5980090"/>
            <a:ext cx="737763" cy="737969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89000" r="-189000"/>
            </a:stretch>
          </a:blipFill>
          <a:effectLst>
            <a:glow>
              <a:schemeClr val="accent1"/>
            </a:glow>
          </a:effectLst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8202221" y="5536797"/>
            <a:ext cx="2923652" cy="1181262"/>
            <a:chOff x="481104" y="442733"/>
            <a:chExt cx="2923652" cy="1181262"/>
          </a:xfrm>
        </p:grpSpPr>
        <p:sp>
          <p:nvSpPr>
            <p:cNvPr id="5" name="Rechteck 4"/>
            <p:cNvSpPr/>
            <p:nvPr/>
          </p:nvSpPr>
          <p:spPr>
            <a:xfrm>
              <a:off x="481104" y="442733"/>
              <a:ext cx="250090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557452" y="895837"/>
              <a:ext cx="1847304" cy="718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Kontextabgrenzung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00" y="1522693"/>
            <a:ext cx="7445300" cy="428036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272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18" y="1788793"/>
            <a:ext cx="6998206" cy="387420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4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 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31" y="1788793"/>
            <a:ext cx="5590180" cy="387420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30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 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31" y="2160877"/>
            <a:ext cx="5590180" cy="3130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262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Laufzeitsicht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840" y="5980176"/>
            <a:ext cx="740664" cy="7406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8197" t="-74000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360767" y="5759877"/>
            <a:ext cx="1782658" cy="1298997"/>
            <a:chOff x="1661688" y="3496797"/>
            <a:chExt cx="1782658" cy="1298997"/>
          </a:xfrm>
        </p:grpSpPr>
        <p:sp>
          <p:nvSpPr>
            <p:cNvPr id="5" name="Rechteck 4"/>
            <p:cNvSpPr/>
            <p:nvPr/>
          </p:nvSpPr>
          <p:spPr>
            <a:xfrm>
              <a:off x="1661688" y="3614532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811103" y="3496797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Laufzeitsicht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252218"/>
            <a:ext cx="5196759" cy="53313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50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Laufzeitsicht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840" y="5980176"/>
            <a:ext cx="740664" cy="7406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8197" t="-74000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360767" y="5759877"/>
            <a:ext cx="1782658" cy="1298997"/>
            <a:chOff x="1661688" y="3496797"/>
            <a:chExt cx="1782658" cy="1298997"/>
          </a:xfrm>
        </p:grpSpPr>
        <p:sp>
          <p:nvSpPr>
            <p:cNvPr id="5" name="Rechteck 4"/>
            <p:cNvSpPr/>
            <p:nvPr/>
          </p:nvSpPr>
          <p:spPr>
            <a:xfrm>
              <a:off x="1661688" y="3614532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811103" y="3496797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Laufzeitsicht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0" b="1270"/>
          <a:stretch/>
        </p:blipFill>
        <p:spPr>
          <a:xfrm>
            <a:off x="2878304" y="1234440"/>
            <a:ext cx="4999277" cy="53949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72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C0EB6D-C8C9-4EC8-A51E-489261FED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SmartArt Prozess mit radialer Bildliste (Breitbild)</Template>
  <TotalTime>0</TotalTime>
  <Words>19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Cambria</vt:lpstr>
      <vt:lpstr>Century Gothic</vt:lpstr>
      <vt:lpstr>Wingdings 2</vt:lpstr>
      <vt:lpstr>Wingdings 3</vt:lpstr>
      <vt:lpstr>OfficeLight</vt:lpstr>
      <vt:lpstr>Ion</vt:lpstr>
      <vt:lpstr>EVA</vt:lpstr>
      <vt:lpstr>Kontextabgrenzung</vt:lpstr>
      <vt:lpstr>Kontextabgrenzung</vt:lpstr>
      <vt:lpstr>Bausteinsicht</vt:lpstr>
      <vt:lpstr>Bausteinsicht </vt:lpstr>
      <vt:lpstr>Bausteinsicht </vt:lpstr>
      <vt:lpstr>Laufzeitsicht</vt:lpstr>
      <vt:lpstr>Laufzeitsicht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2014-05-16T17:25:38Z</dcterms:created>
  <dcterms:modified xsi:type="dcterms:W3CDTF">2014-05-20T15:50:36Z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