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6296" y="548680"/>
            <a:ext cx="1189132" cy="297918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03.04.2014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2348880"/>
            <a:ext cx="6264696" cy="1106585"/>
          </a:xfrm>
        </p:spPr>
        <p:txBody>
          <a:bodyPr/>
          <a:lstStyle/>
          <a:p>
            <a:r>
              <a:rPr lang="de-DE" dirty="0" err="1" smtClean="0"/>
              <a:t>ButterFly</a:t>
            </a:r>
            <a:r>
              <a:rPr lang="de-DE" dirty="0" smtClean="0"/>
              <a:t> und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5544616" cy="648072"/>
          </a:xfrm>
        </p:spPr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Murrent</a:t>
            </a:r>
            <a:r>
              <a:rPr lang="de-DE" dirty="0" smtClean="0"/>
              <a:t>, Roland Lehner, Florian Grill</a:t>
            </a:r>
            <a:endParaRPr lang="de-AT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7236296" y="548680"/>
            <a:ext cx="1189132" cy="297918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34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9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2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142800"/>
            <a:ext cx="7488832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ButterFly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131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bWAPP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Demonstration</a:t>
            </a:r>
          </a:p>
          <a:p>
            <a:r>
              <a:rPr lang="de-DE" b="1" dirty="0" err="1" smtClean="0"/>
              <a:t>ButterFly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Aufgetretene Probleme</a:t>
            </a:r>
            <a:endParaRPr lang="de-DE" dirty="0"/>
          </a:p>
          <a:p>
            <a:pPr lvl="1"/>
            <a:r>
              <a:rPr lang="de-DE" dirty="0"/>
              <a:t>Verwendung</a:t>
            </a:r>
          </a:p>
          <a:p>
            <a:pPr lvl="1"/>
            <a:r>
              <a:rPr lang="de-DE" dirty="0"/>
              <a:t>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2963423"/>
          </a:xfrm>
        </p:spPr>
        <p:txBody>
          <a:bodyPr/>
          <a:lstStyle/>
          <a:p>
            <a:r>
              <a:rPr lang="de-DE" dirty="0" smtClean="0"/>
              <a:t>Absichtlich unsicher gehaltene Web Applikation</a:t>
            </a:r>
          </a:p>
          <a:p>
            <a:endParaRPr lang="de-DE" dirty="0" smtClean="0"/>
          </a:p>
          <a:p>
            <a:r>
              <a:rPr lang="de-DE" dirty="0" smtClean="0"/>
              <a:t>Hilft Schwachstellen kennenzulernen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7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Windows, Linux, Unix oder Mac OS</a:t>
            </a:r>
          </a:p>
          <a:p>
            <a:endParaRPr lang="de-DE" dirty="0"/>
          </a:p>
          <a:p>
            <a:r>
              <a:rPr lang="de-DE" dirty="0" smtClean="0"/>
              <a:t>Apache Web Server mit PHP Extension</a:t>
            </a:r>
          </a:p>
          <a:p>
            <a:endParaRPr lang="de-DE" dirty="0"/>
          </a:p>
          <a:p>
            <a:r>
              <a:rPr lang="de-DE" dirty="0" smtClean="0"/>
              <a:t>MySQL Datenbank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2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Möglichkeit XAMPP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dirty="0" smtClean="0"/>
              <a:t>Erforderliche Komponenten werden installiert</a:t>
            </a:r>
          </a:p>
          <a:p>
            <a:pPr lvl="1"/>
            <a:r>
              <a:rPr lang="de-DE" dirty="0" smtClean="0"/>
              <a:t>Apache mit PHP Extension</a:t>
            </a:r>
          </a:p>
          <a:p>
            <a:pPr lvl="1"/>
            <a:r>
              <a:rPr lang="de-DE" dirty="0" smtClean="0"/>
              <a:t>MySQL</a:t>
            </a:r>
            <a:endParaRPr lang="de-DE" dirty="0"/>
          </a:p>
          <a:p>
            <a:r>
              <a:rPr lang="de-DE" dirty="0" err="1" smtClean="0"/>
              <a:t>bWAPP</a:t>
            </a:r>
            <a:r>
              <a:rPr lang="de-DE" dirty="0" smtClean="0"/>
              <a:t> Archive ins Root Verzeichnis von Apache</a:t>
            </a:r>
          </a:p>
          <a:p>
            <a:r>
              <a:rPr lang="de-DE" dirty="0" smtClean="0"/>
              <a:t>Anpassen der DB Verbindung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settings.php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  <a:p>
            <a:r>
              <a:rPr lang="de-DE" dirty="0" smtClean="0"/>
              <a:t>Datenbank generieren</a:t>
            </a:r>
          </a:p>
          <a:p>
            <a:pPr lvl="1"/>
            <a:r>
              <a:rPr lang="de-AT" dirty="0" smtClean="0"/>
              <a:t>Zur Datei „http</a:t>
            </a:r>
            <a:r>
              <a:rPr lang="de-AT" dirty="0"/>
              <a:t>://</a:t>
            </a:r>
            <a:r>
              <a:rPr lang="de-AT" dirty="0" smtClean="0"/>
              <a:t>localhost/bWAPP/install.php“ navigieren</a:t>
            </a:r>
          </a:p>
          <a:p>
            <a:pPr lvl="1"/>
            <a:r>
              <a:rPr lang="de-DE" dirty="0" smtClean="0"/>
              <a:t>PHP Script generiert und befüllt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59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bWAPP</a:t>
            </a:r>
            <a:endParaRPr lang="de-AT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65" y="2852936"/>
            <a:ext cx="8011870" cy="33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315200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bWAPP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33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48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123</Words>
  <Application>Microsoft Office PowerPoint</Application>
  <PresentationFormat>Bildschirmpräsentation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Perspektive</vt:lpstr>
      <vt:lpstr>ButterFly und bWAPP</vt:lpstr>
      <vt:lpstr>Gliederung</vt:lpstr>
      <vt:lpstr>bWAPP</vt:lpstr>
      <vt:lpstr>Komponenten bWAPP</vt:lpstr>
      <vt:lpstr>Installation bWAPP</vt:lpstr>
      <vt:lpstr>Verwendung bWAPP</vt:lpstr>
      <vt:lpstr>Demonstration bWAPP</vt:lpstr>
      <vt:lpstr>ButterFly</vt:lpstr>
      <vt:lpstr>Komponenten ButterFly</vt:lpstr>
      <vt:lpstr>Installation ButterFly</vt:lpstr>
      <vt:lpstr>Aufgetretene Probleme</vt:lpstr>
      <vt:lpstr>Verwendung ButterFly</vt:lpstr>
      <vt:lpstr>Demonstration ButterFly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Flo</cp:lastModifiedBy>
  <cp:revision>8</cp:revision>
  <dcterms:created xsi:type="dcterms:W3CDTF">2014-04-03T21:54:00Z</dcterms:created>
  <dcterms:modified xsi:type="dcterms:W3CDTF">2014-04-03T22:36:47Z</dcterms:modified>
</cp:coreProperties>
</file>