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9" d="100"/>
          <a:sy n="139" d="100"/>
        </p:scale>
        <p:origin x="-768" y="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smtClean="0"/>
              <a:t>Master-Untertitelformat bearbeiten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06.03.15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‹Nr.›</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de-AT" smtClean="0"/>
              <a:t>Mastertitelformat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smtClean="0"/>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06.03.15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de-AT" smtClean="0"/>
              <a:t>Mastertitelformat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06.03.15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06.03.15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‹Nr.›</a:t>
            </a:fld>
            <a:endParaRPr lang="en-US"/>
          </a:p>
        </p:txBody>
      </p:sp>
      <p:sp>
        <p:nvSpPr>
          <p:cNvPr id="7" name="Title 6"/>
          <p:cNvSpPr>
            <a:spLocks noGrp="1"/>
          </p:cNvSpPr>
          <p:nvPr>
            <p:ph type="title"/>
          </p:nvPr>
        </p:nvSpPr>
        <p:spPr/>
        <p:txBody>
          <a:bodyPr/>
          <a:lstStyle/>
          <a:p>
            <a:r>
              <a:rPr lang="de-AT" smtClean="0"/>
              <a:t>Mastertitelformat bearbeiten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AT" smtClean="0"/>
              <a:t>Mastertextformat bearbeiten</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06.03.15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‹Nr.›</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de-AT" smtClean="0"/>
              <a:t>Mastertitelformat bearbeiten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06.03.15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‹Nr.›</a:t>
            </a:fld>
            <a:endParaRPr lang="en-US"/>
          </a:p>
        </p:txBody>
      </p:sp>
      <p:sp>
        <p:nvSpPr>
          <p:cNvPr id="8" name="Title 7"/>
          <p:cNvSpPr>
            <a:spLocks noGrp="1"/>
          </p:cNvSpPr>
          <p:nvPr>
            <p:ph type="title"/>
          </p:nvPr>
        </p:nvSpPr>
        <p:spPr/>
        <p:txBody>
          <a:bodyPr/>
          <a:lstStyle/>
          <a:p>
            <a:r>
              <a:rPr lang="de-AT" smtClean="0"/>
              <a:t>Mastertitelformat bearbeiten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smtClean="0"/>
              <a:t>Mastertextformat bearbeiten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smtClean="0"/>
              <a:t>Mastertextformat bearbeiten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06.03.15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‹Nr.›</a:t>
            </a:fld>
            <a:endParaRPr lang="en-US"/>
          </a:p>
        </p:txBody>
      </p:sp>
      <p:sp>
        <p:nvSpPr>
          <p:cNvPr id="10" name="Title 9"/>
          <p:cNvSpPr>
            <a:spLocks noGrp="1"/>
          </p:cNvSpPr>
          <p:nvPr>
            <p:ph type="title"/>
          </p:nvPr>
        </p:nvSpPr>
        <p:spPr/>
        <p:txBody>
          <a:bodyPr/>
          <a:lstStyle/>
          <a:p>
            <a:r>
              <a:rPr lang="de-AT" smtClean="0"/>
              <a:t>Mastertitelformat bearbeiten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06.03.15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‹Nr.›</a:t>
            </a:fld>
            <a:endParaRPr lang="en-US"/>
          </a:p>
        </p:txBody>
      </p:sp>
      <p:sp>
        <p:nvSpPr>
          <p:cNvPr id="6" name="Title 5"/>
          <p:cNvSpPr>
            <a:spLocks noGrp="1"/>
          </p:cNvSpPr>
          <p:nvPr>
            <p:ph type="title"/>
          </p:nvPr>
        </p:nvSpPr>
        <p:spPr/>
        <p:txBody>
          <a:bodyPr/>
          <a:lstStyle/>
          <a:p>
            <a:r>
              <a:rPr lang="de-AT" smtClean="0"/>
              <a:t>Mastertitelformat bearbeiten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06.03.15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smtClean="0"/>
              <a:t>Mastertextformat bearbeiten</a:t>
            </a:r>
          </a:p>
        </p:txBody>
      </p:sp>
      <p:sp>
        <p:nvSpPr>
          <p:cNvPr id="5" name="Date Placeholder 4"/>
          <p:cNvSpPr>
            <a:spLocks noGrp="1"/>
          </p:cNvSpPr>
          <p:nvPr>
            <p:ph type="dt" sz="half" idx="10"/>
          </p:nvPr>
        </p:nvSpPr>
        <p:spPr/>
        <p:txBody>
          <a:bodyPr/>
          <a:lstStyle/>
          <a:p>
            <a:fld id="{936542C1-4E96-413B-B72E-6C4B39D85C9D}" type="datetime1">
              <a:rPr lang="en-US" smtClean="0"/>
              <a:pPr/>
              <a:t>06.03.15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‹Nr.›</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de-AT" smtClean="0"/>
              <a:t>Mastertitelformat bearbeiten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AT" smtClean="0"/>
              <a:t>Bild auf Platzhalter ziehen oder durch Klicken auf Symbol hinzufügen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smtClean="0"/>
              <a:t>Mastertextformat bearbeiten</a:t>
            </a:r>
          </a:p>
        </p:txBody>
      </p:sp>
      <p:sp>
        <p:nvSpPr>
          <p:cNvPr id="5" name="Date Placeholder 4"/>
          <p:cNvSpPr>
            <a:spLocks noGrp="1"/>
          </p:cNvSpPr>
          <p:nvPr>
            <p:ph type="dt" sz="half" idx="10"/>
          </p:nvPr>
        </p:nvSpPr>
        <p:spPr/>
        <p:txBody>
          <a:bodyPr/>
          <a:lstStyle/>
          <a:p>
            <a:fld id="{F0542AA2-D442-471A-9D69-80392E1E581D}" type="datetime1">
              <a:rPr lang="en-US" smtClean="0"/>
              <a:pPr/>
              <a:t>06.03.15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‹Nr.›</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de-AT" smtClean="0"/>
              <a:t>Mastertitelformat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de-AT" smtClean="0"/>
              <a:t>Mastertitelformat bearbeiten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06.03.15</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Lehner, </a:t>
            </a:r>
          </a:p>
          <a:p>
            <a:r>
              <a:rPr lang="de-DE" dirty="0" smtClean="0"/>
              <a:t>Raab</a:t>
            </a:r>
            <a:endParaRPr lang="de-DE" dirty="0"/>
          </a:p>
        </p:txBody>
      </p:sp>
      <p:sp>
        <p:nvSpPr>
          <p:cNvPr id="3" name="Titel 2"/>
          <p:cNvSpPr>
            <a:spLocks noGrp="1"/>
          </p:cNvSpPr>
          <p:nvPr>
            <p:ph type="title"/>
          </p:nvPr>
        </p:nvSpPr>
        <p:spPr/>
        <p:txBody>
          <a:bodyPr/>
          <a:lstStyle/>
          <a:p>
            <a:r>
              <a:rPr lang="de-DE" dirty="0" smtClean="0"/>
              <a:t>Shopping BUTLER</a:t>
            </a:r>
            <a:endParaRPr lang="de-DE" dirty="0"/>
          </a:p>
        </p:txBody>
      </p:sp>
    </p:spTree>
    <p:extLst>
      <p:ext uri="{BB962C8B-B14F-4D97-AF65-F5344CB8AC3E}">
        <p14:creationId xmlns:p14="http://schemas.microsoft.com/office/powerpoint/2010/main" val="41589388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Die Shopping Butler App bietet dem Konsumenten die Möglichkeit individuelle Angebote im Shop zu bekommen. Diese Angebote erscheinen in der App vollautomatisch, wenn sich der Benutzer einer Abteilung annähert (Milch, Fleisch).</a:t>
            </a:r>
          </a:p>
          <a:p>
            <a:r>
              <a:rPr lang="de-DE" dirty="0" smtClean="0"/>
              <a:t>Bonuspunkte bzw. Prozente können direkt aus der App beim Bezahlen eingelöst werden. </a:t>
            </a:r>
          </a:p>
          <a:p>
            <a:r>
              <a:rPr lang="de-DE" dirty="0" smtClean="0"/>
              <a:t>Für VIP-Kunden gibt es ein Bonusprogramm.</a:t>
            </a:r>
            <a:endParaRPr lang="de-DE" dirty="0"/>
          </a:p>
        </p:txBody>
      </p:sp>
      <p:sp>
        <p:nvSpPr>
          <p:cNvPr id="3" name="Titel 2"/>
          <p:cNvSpPr>
            <a:spLocks noGrp="1"/>
          </p:cNvSpPr>
          <p:nvPr>
            <p:ph type="title"/>
          </p:nvPr>
        </p:nvSpPr>
        <p:spPr/>
        <p:txBody>
          <a:bodyPr/>
          <a:lstStyle/>
          <a:p>
            <a:r>
              <a:rPr lang="de-DE" dirty="0" smtClean="0"/>
              <a:t>Business </a:t>
            </a:r>
            <a:r>
              <a:rPr lang="de-DE" dirty="0" err="1" smtClean="0"/>
              <a:t>Strategy</a:t>
            </a:r>
            <a:endParaRPr lang="de-DE" dirty="0"/>
          </a:p>
        </p:txBody>
      </p:sp>
    </p:spTree>
    <p:extLst>
      <p:ext uri="{BB962C8B-B14F-4D97-AF65-F5344CB8AC3E}">
        <p14:creationId xmlns:p14="http://schemas.microsoft.com/office/powerpoint/2010/main" val="3562766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For</a:t>
            </a:r>
            <a:r>
              <a:rPr lang="de-DE" dirty="0"/>
              <a:t>	</a:t>
            </a:r>
            <a:r>
              <a:rPr lang="de-DE" dirty="0" smtClean="0"/>
              <a:t>	Einkaufszentrum  </a:t>
            </a:r>
            <a:endParaRPr lang="de-AT" dirty="0"/>
          </a:p>
          <a:p>
            <a:r>
              <a:rPr lang="de-DE" dirty="0" smtClean="0"/>
              <a:t>Who </a:t>
            </a:r>
            <a:r>
              <a:rPr lang="de-DE" dirty="0"/>
              <a:t>	</a:t>
            </a:r>
            <a:r>
              <a:rPr lang="de-DE" dirty="0" smtClean="0"/>
              <a:t>	Konsumenten</a:t>
            </a:r>
            <a:r>
              <a:rPr lang="de-DE" dirty="0"/>
              <a:t>, welcher im Einkaufszentrum </a:t>
            </a:r>
            <a:r>
              <a:rPr lang="de-DE" dirty="0" smtClean="0"/>
              <a:t>einkauft</a:t>
            </a:r>
          </a:p>
          <a:p>
            <a:r>
              <a:rPr lang="de-DE" dirty="0" smtClean="0"/>
              <a:t>The</a:t>
            </a:r>
            <a:r>
              <a:rPr lang="de-DE" dirty="0"/>
              <a:t>	</a:t>
            </a:r>
            <a:r>
              <a:rPr lang="de-DE" dirty="0" smtClean="0"/>
              <a:t>	Einkaufs</a:t>
            </a:r>
            <a:r>
              <a:rPr lang="de-DE" dirty="0"/>
              <a:t>-</a:t>
            </a:r>
            <a:r>
              <a:rPr lang="de-DE" dirty="0" smtClean="0"/>
              <a:t>App</a:t>
            </a:r>
            <a:endParaRPr lang="de-DE" dirty="0"/>
          </a:p>
          <a:p>
            <a:r>
              <a:rPr lang="de-DE" dirty="0" err="1" smtClean="0"/>
              <a:t>is</a:t>
            </a:r>
            <a:r>
              <a:rPr lang="de-DE" dirty="0" smtClean="0"/>
              <a:t> </a:t>
            </a:r>
            <a:r>
              <a:rPr lang="de-DE" dirty="0"/>
              <a:t>a	</a:t>
            </a:r>
            <a:r>
              <a:rPr lang="de-DE" dirty="0" smtClean="0"/>
              <a:t>	Smartphone</a:t>
            </a:r>
            <a:r>
              <a:rPr lang="de-DE" dirty="0"/>
              <a:t>-</a:t>
            </a:r>
            <a:r>
              <a:rPr lang="de-DE" dirty="0" smtClean="0"/>
              <a:t>App</a:t>
            </a:r>
          </a:p>
          <a:p>
            <a:r>
              <a:rPr lang="de-DE" dirty="0" err="1" smtClean="0"/>
              <a:t>That</a:t>
            </a:r>
            <a:r>
              <a:rPr lang="de-DE" dirty="0"/>
              <a:t>	</a:t>
            </a:r>
            <a:r>
              <a:rPr lang="de-DE" dirty="0" smtClean="0"/>
              <a:t>	Vorteile </a:t>
            </a:r>
            <a:r>
              <a:rPr lang="de-DE" dirty="0"/>
              <a:t>von Produkten sind direkt in der App sichtbar. Der Benutzer bekommt direkt Informationen über persönliche Angebote wenn er sich der Abteilung nähert (Milch, Fleisch</a:t>
            </a:r>
            <a:r>
              <a:rPr lang="de-DE" dirty="0" smtClean="0"/>
              <a:t>)</a:t>
            </a:r>
            <a:endParaRPr lang="de-AT" dirty="0"/>
          </a:p>
          <a:p>
            <a:r>
              <a:rPr lang="de-DE" dirty="0" err="1" smtClean="0"/>
              <a:t>Unlike</a:t>
            </a:r>
            <a:r>
              <a:rPr lang="de-DE" dirty="0" smtClean="0"/>
              <a:t> </a:t>
            </a:r>
            <a:r>
              <a:rPr lang="de-DE" dirty="0"/>
              <a:t>	Markt Guru, Wo-gibt’s-was, </a:t>
            </a:r>
            <a:r>
              <a:rPr lang="de-DE" dirty="0" err="1" smtClean="0"/>
              <a:t>Stocard</a:t>
            </a:r>
            <a:r>
              <a:rPr lang="de-DE" dirty="0" smtClean="0"/>
              <a:t>.</a:t>
            </a:r>
            <a:r>
              <a:rPr lang="de-DE" dirty="0"/>
              <a:t>.</a:t>
            </a:r>
            <a:r>
              <a:rPr lang="de-DE" dirty="0" smtClean="0"/>
              <a:t>.</a:t>
            </a:r>
          </a:p>
          <a:p>
            <a:r>
              <a:rPr lang="de-DE" dirty="0" err="1" smtClean="0"/>
              <a:t>Our</a:t>
            </a:r>
            <a:r>
              <a:rPr lang="de-DE" dirty="0" smtClean="0"/>
              <a:t> </a:t>
            </a:r>
            <a:r>
              <a:rPr lang="de-DE" dirty="0" err="1"/>
              <a:t>product</a:t>
            </a:r>
            <a:r>
              <a:rPr lang="de-DE" dirty="0"/>
              <a:t> </a:t>
            </a:r>
            <a:r>
              <a:rPr lang="de-DE" dirty="0" smtClean="0"/>
              <a:t>Persönliche </a:t>
            </a:r>
            <a:r>
              <a:rPr lang="de-DE" dirty="0"/>
              <a:t>Angebote für den Kunden</a:t>
            </a:r>
            <a:endParaRPr lang="de-AT" dirty="0"/>
          </a:p>
          <a:p>
            <a:pPr marL="45720" indent="0">
              <a:buNone/>
            </a:pPr>
            <a:endParaRPr lang="de-DE" dirty="0"/>
          </a:p>
        </p:txBody>
      </p:sp>
      <p:sp>
        <p:nvSpPr>
          <p:cNvPr id="3" name="Titel 2"/>
          <p:cNvSpPr>
            <a:spLocks noGrp="1"/>
          </p:cNvSpPr>
          <p:nvPr>
            <p:ph type="title"/>
          </p:nvPr>
        </p:nvSpPr>
        <p:spPr/>
        <p:txBody>
          <a:bodyPr/>
          <a:lstStyle/>
          <a:p>
            <a:r>
              <a:rPr lang="de-DE" dirty="0" err="1" smtClean="0"/>
              <a:t>Product</a:t>
            </a:r>
            <a:r>
              <a:rPr lang="de-DE" dirty="0" smtClean="0"/>
              <a:t> </a:t>
            </a:r>
            <a:r>
              <a:rPr lang="de-DE" dirty="0" err="1" smtClean="0"/>
              <a:t>vision</a:t>
            </a:r>
            <a:endParaRPr lang="de-DE" dirty="0"/>
          </a:p>
        </p:txBody>
      </p:sp>
    </p:spTree>
    <p:extLst>
      <p:ext uri="{BB962C8B-B14F-4D97-AF65-F5344CB8AC3E}">
        <p14:creationId xmlns:p14="http://schemas.microsoft.com/office/powerpoint/2010/main" val="24450202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lvl="0"/>
            <a:r>
              <a:rPr lang="de-DE" dirty="0" smtClean="0"/>
              <a:t>Features</a:t>
            </a:r>
            <a:endParaRPr lang="de-DE" dirty="0"/>
          </a:p>
        </p:txBody>
      </p:sp>
      <p:pic>
        <p:nvPicPr>
          <p:cNvPr id="5" name="Inhaltsplatzhalter 4"/>
          <p:cNvPicPr>
            <a:picLocks noGrp="1" noChangeAspect="1"/>
          </p:cNvPicPr>
          <p:nvPr>
            <p:ph idx="1"/>
          </p:nvPr>
        </p:nvPicPr>
        <p:blipFill>
          <a:blip r:embed="rId2"/>
          <a:srcRect t="12309" b="12309"/>
          <a:stretch>
            <a:fillRect/>
          </a:stretch>
        </p:blipFill>
        <p:spPr/>
      </p:pic>
      <p:sp>
        <p:nvSpPr>
          <p:cNvPr id="8" name="Oval 7"/>
          <p:cNvSpPr/>
          <p:nvPr/>
        </p:nvSpPr>
        <p:spPr>
          <a:xfrm>
            <a:off x="6479225" y="1824859"/>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9" name="Textfeld 8"/>
          <p:cNvSpPr txBox="1"/>
          <p:nvPr/>
        </p:nvSpPr>
        <p:spPr>
          <a:xfrm>
            <a:off x="4730716" y="1801810"/>
            <a:ext cx="1631717" cy="253916"/>
          </a:xfrm>
          <a:prstGeom prst="rect">
            <a:avLst/>
          </a:prstGeom>
          <a:noFill/>
        </p:spPr>
        <p:txBody>
          <a:bodyPr wrap="none" rtlCol="0">
            <a:spAutoFit/>
          </a:bodyPr>
          <a:lstStyle/>
          <a:p>
            <a:r>
              <a:rPr lang="de-DE" sz="1050" dirty="0" smtClean="0"/>
              <a:t>Personalisierte Angebote</a:t>
            </a:r>
            <a:endParaRPr lang="de-DE" sz="1050" dirty="0"/>
          </a:p>
        </p:txBody>
      </p:sp>
      <p:sp>
        <p:nvSpPr>
          <p:cNvPr id="10" name="Oval 9"/>
          <p:cNvSpPr/>
          <p:nvPr/>
        </p:nvSpPr>
        <p:spPr>
          <a:xfrm>
            <a:off x="2544987" y="5767802"/>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13" name="Oval 12"/>
          <p:cNvSpPr/>
          <p:nvPr/>
        </p:nvSpPr>
        <p:spPr>
          <a:xfrm>
            <a:off x="6246978" y="2531185"/>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15" name="Oval 14"/>
          <p:cNvSpPr/>
          <p:nvPr/>
        </p:nvSpPr>
        <p:spPr>
          <a:xfrm>
            <a:off x="3779137" y="3499630"/>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16" name="Textfeld 15"/>
          <p:cNvSpPr txBox="1"/>
          <p:nvPr/>
        </p:nvSpPr>
        <p:spPr>
          <a:xfrm>
            <a:off x="3022069" y="3735926"/>
            <a:ext cx="1498446" cy="253916"/>
          </a:xfrm>
          <a:prstGeom prst="rect">
            <a:avLst/>
          </a:prstGeom>
          <a:noFill/>
        </p:spPr>
        <p:txBody>
          <a:bodyPr wrap="none" rtlCol="0">
            <a:spAutoFit/>
          </a:bodyPr>
          <a:lstStyle/>
          <a:p>
            <a:r>
              <a:rPr lang="de-DE" sz="1050" dirty="0" smtClean="0"/>
              <a:t>Bonuspunkte abfragen</a:t>
            </a:r>
            <a:endParaRPr lang="de-DE" sz="1050" dirty="0"/>
          </a:p>
        </p:txBody>
      </p:sp>
      <p:sp>
        <p:nvSpPr>
          <p:cNvPr id="17" name="Textfeld 16"/>
          <p:cNvSpPr txBox="1"/>
          <p:nvPr/>
        </p:nvSpPr>
        <p:spPr>
          <a:xfrm>
            <a:off x="1517988" y="5640844"/>
            <a:ext cx="975554" cy="253916"/>
          </a:xfrm>
          <a:prstGeom prst="rect">
            <a:avLst/>
          </a:prstGeom>
          <a:noFill/>
        </p:spPr>
        <p:txBody>
          <a:bodyPr wrap="none" rtlCol="0">
            <a:spAutoFit/>
          </a:bodyPr>
          <a:lstStyle/>
          <a:p>
            <a:r>
              <a:rPr lang="de-DE" sz="1050" dirty="0" smtClean="0"/>
              <a:t>Verfügbarkeit</a:t>
            </a:r>
            <a:endParaRPr lang="de-DE" sz="1050" dirty="0"/>
          </a:p>
        </p:txBody>
      </p:sp>
      <p:sp>
        <p:nvSpPr>
          <p:cNvPr id="19" name="Oval 18"/>
          <p:cNvSpPr/>
          <p:nvPr/>
        </p:nvSpPr>
        <p:spPr>
          <a:xfrm>
            <a:off x="3733626" y="4708070"/>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20" name="Oval 19"/>
          <p:cNvSpPr/>
          <p:nvPr/>
        </p:nvSpPr>
        <p:spPr>
          <a:xfrm>
            <a:off x="6536952" y="2275681"/>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21" name="Textfeld 20"/>
          <p:cNvSpPr txBox="1"/>
          <p:nvPr/>
        </p:nvSpPr>
        <p:spPr>
          <a:xfrm>
            <a:off x="6717720" y="2252632"/>
            <a:ext cx="765420" cy="253916"/>
          </a:xfrm>
          <a:prstGeom prst="rect">
            <a:avLst/>
          </a:prstGeom>
          <a:noFill/>
        </p:spPr>
        <p:txBody>
          <a:bodyPr wrap="none" rtlCol="0">
            <a:spAutoFit/>
          </a:bodyPr>
          <a:lstStyle/>
          <a:p>
            <a:r>
              <a:rPr lang="de-DE" sz="1050" dirty="0" smtClean="0"/>
              <a:t>Sicherheit</a:t>
            </a:r>
            <a:endParaRPr lang="de-DE" sz="1050" dirty="0"/>
          </a:p>
        </p:txBody>
      </p:sp>
      <p:sp>
        <p:nvSpPr>
          <p:cNvPr id="22" name="Textfeld 21"/>
          <p:cNvSpPr txBox="1"/>
          <p:nvPr/>
        </p:nvSpPr>
        <p:spPr>
          <a:xfrm>
            <a:off x="6482823" y="2531185"/>
            <a:ext cx="708153" cy="253916"/>
          </a:xfrm>
          <a:prstGeom prst="rect">
            <a:avLst/>
          </a:prstGeom>
          <a:noFill/>
        </p:spPr>
        <p:txBody>
          <a:bodyPr wrap="none" rtlCol="0">
            <a:spAutoFit/>
          </a:bodyPr>
          <a:lstStyle/>
          <a:p>
            <a:r>
              <a:rPr lang="de-DE" sz="1050" dirty="0" smtClean="0"/>
              <a:t>Stabilität</a:t>
            </a:r>
            <a:endParaRPr lang="de-DE" sz="1050" dirty="0"/>
          </a:p>
        </p:txBody>
      </p:sp>
      <p:sp>
        <p:nvSpPr>
          <p:cNvPr id="23" name="Textfeld 22"/>
          <p:cNvSpPr txBox="1"/>
          <p:nvPr/>
        </p:nvSpPr>
        <p:spPr>
          <a:xfrm>
            <a:off x="2903313" y="4491827"/>
            <a:ext cx="830313" cy="253916"/>
          </a:xfrm>
          <a:prstGeom prst="rect">
            <a:avLst/>
          </a:prstGeom>
          <a:noFill/>
        </p:spPr>
        <p:txBody>
          <a:bodyPr wrap="none" rtlCol="0">
            <a:spAutoFit/>
          </a:bodyPr>
          <a:lstStyle/>
          <a:p>
            <a:r>
              <a:rPr lang="de-DE" sz="1050" dirty="0" smtClean="0"/>
              <a:t>Korrektheit</a:t>
            </a:r>
            <a:endParaRPr lang="de-DE" sz="1050" dirty="0"/>
          </a:p>
        </p:txBody>
      </p:sp>
      <p:sp>
        <p:nvSpPr>
          <p:cNvPr id="27" name="Oval 26"/>
          <p:cNvSpPr/>
          <p:nvPr/>
        </p:nvSpPr>
        <p:spPr>
          <a:xfrm>
            <a:off x="5143877" y="4930400"/>
            <a:ext cx="115455" cy="1039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dirty="0"/>
          </a:p>
        </p:txBody>
      </p:sp>
      <p:sp>
        <p:nvSpPr>
          <p:cNvPr id="30" name="Textfeld 29"/>
          <p:cNvSpPr txBox="1"/>
          <p:nvPr/>
        </p:nvSpPr>
        <p:spPr>
          <a:xfrm>
            <a:off x="4520515" y="4625403"/>
            <a:ext cx="1275497" cy="253916"/>
          </a:xfrm>
          <a:prstGeom prst="rect">
            <a:avLst/>
          </a:prstGeom>
          <a:noFill/>
        </p:spPr>
        <p:txBody>
          <a:bodyPr wrap="none" rtlCol="0">
            <a:spAutoFit/>
          </a:bodyPr>
          <a:lstStyle/>
          <a:p>
            <a:r>
              <a:rPr lang="de-DE" sz="1050" dirty="0" smtClean="0"/>
              <a:t>Angebotsübersicht</a:t>
            </a:r>
            <a:endParaRPr lang="de-DE" sz="1050" dirty="0"/>
          </a:p>
        </p:txBody>
      </p:sp>
    </p:spTree>
    <p:extLst>
      <p:ext uri="{BB962C8B-B14F-4D97-AF65-F5344CB8AC3E}">
        <p14:creationId xmlns:p14="http://schemas.microsoft.com/office/powerpoint/2010/main" val="25934300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smtClean="0"/>
              <a:t>Bereits vorhanden:</a:t>
            </a:r>
          </a:p>
          <a:p>
            <a:pPr lvl="1"/>
            <a:r>
              <a:rPr lang="de-DE" dirty="0" smtClean="0"/>
              <a:t>Backend für die Benutzer-Verwaltung</a:t>
            </a:r>
          </a:p>
          <a:p>
            <a:pPr lvl="1"/>
            <a:r>
              <a:rPr lang="de-DE" dirty="0" smtClean="0"/>
              <a:t>Kundendaten für Angebote</a:t>
            </a:r>
          </a:p>
          <a:p>
            <a:pPr lvl="1"/>
            <a:r>
              <a:rPr lang="de-DE" dirty="0" smtClean="0"/>
              <a:t>System für Vorteils-Card</a:t>
            </a:r>
          </a:p>
          <a:p>
            <a:r>
              <a:rPr lang="de-DE" dirty="0" smtClean="0"/>
              <a:t>Was wird gebraucht:</a:t>
            </a:r>
          </a:p>
          <a:p>
            <a:pPr lvl="1"/>
            <a:r>
              <a:rPr lang="de-DE" dirty="0" smtClean="0"/>
              <a:t>Web-Service Schnittstelle für die App</a:t>
            </a:r>
          </a:p>
          <a:p>
            <a:pPr lvl="2"/>
            <a:r>
              <a:rPr lang="de-DE" dirty="0" smtClean="0"/>
              <a:t>40 PT (2 Entwickler)</a:t>
            </a:r>
          </a:p>
          <a:p>
            <a:pPr lvl="1"/>
            <a:r>
              <a:rPr lang="de-DE" dirty="0" smtClean="0"/>
              <a:t>App Entwicklung / </a:t>
            </a:r>
            <a:r>
              <a:rPr lang="de-DE" dirty="0" err="1" smtClean="0"/>
              <a:t>Android</a:t>
            </a:r>
            <a:r>
              <a:rPr lang="de-DE" dirty="0" smtClean="0"/>
              <a:t> und </a:t>
            </a:r>
            <a:r>
              <a:rPr lang="de-DE" dirty="0" err="1" smtClean="0"/>
              <a:t>iOS</a:t>
            </a:r>
            <a:endParaRPr lang="de-DE" dirty="0" smtClean="0"/>
          </a:p>
          <a:p>
            <a:pPr lvl="2"/>
            <a:r>
              <a:rPr lang="de-DE" dirty="0"/>
              <a:t>6</a:t>
            </a:r>
            <a:r>
              <a:rPr lang="de-DE" dirty="0" smtClean="0"/>
              <a:t>0 PT (2 Entwickler)</a:t>
            </a:r>
          </a:p>
          <a:p>
            <a:pPr lvl="1"/>
            <a:r>
              <a:rPr lang="de-DE" dirty="0" smtClean="0"/>
              <a:t>Installation der Bluetooth LE </a:t>
            </a:r>
            <a:r>
              <a:rPr lang="de-DE" dirty="0" err="1" smtClean="0"/>
              <a:t>Beacon</a:t>
            </a:r>
            <a:r>
              <a:rPr lang="de-DE" dirty="0" smtClean="0"/>
              <a:t>-Hardware inkl. Tests</a:t>
            </a:r>
          </a:p>
          <a:p>
            <a:pPr lvl="2"/>
            <a:r>
              <a:rPr lang="de-DE" dirty="0"/>
              <a:t>6</a:t>
            </a:r>
            <a:r>
              <a:rPr lang="de-DE" dirty="0" smtClean="0"/>
              <a:t>0 PT (2 Entwickler)</a:t>
            </a:r>
          </a:p>
          <a:p>
            <a:r>
              <a:rPr lang="de-DE" dirty="0" smtClean="0"/>
              <a:t>Schätzung:</a:t>
            </a:r>
          </a:p>
          <a:p>
            <a:pPr lvl="1"/>
            <a:r>
              <a:rPr lang="de-DE" dirty="0" smtClean="0"/>
              <a:t>Summe Aufwand: </a:t>
            </a:r>
            <a:r>
              <a:rPr lang="de-DE" dirty="0" smtClean="0"/>
              <a:t>~4 Monate in PT</a:t>
            </a:r>
          </a:p>
          <a:p>
            <a:pPr lvl="1"/>
            <a:r>
              <a:rPr lang="de-DE" dirty="0" smtClean="0"/>
              <a:t>Stundensatz: 120€ / PT </a:t>
            </a:r>
            <a:r>
              <a:rPr lang="de-DE" dirty="0" err="1" smtClean="0"/>
              <a:t>entsp</a:t>
            </a:r>
            <a:r>
              <a:rPr lang="de-DE" dirty="0" smtClean="0"/>
              <a:t>. 8h</a:t>
            </a:r>
          </a:p>
          <a:p>
            <a:pPr lvl="1"/>
            <a:r>
              <a:rPr lang="de-DE" dirty="0" smtClean="0"/>
              <a:t>Summe Kosten: 153.600€ für die App-Entwicklung inkl. HW-Aufbau in Shops</a:t>
            </a:r>
          </a:p>
          <a:p>
            <a:pPr lvl="1"/>
            <a:endParaRPr lang="de-DE" dirty="0" smtClean="0"/>
          </a:p>
          <a:p>
            <a:pPr lvl="2"/>
            <a:endParaRPr lang="de-DE" dirty="0" smtClean="0"/>
          </a:p>
          <a:p>
            <a:pPr lvl="1"/>
            <a:endParaRPr lang="de-DE" dirty="0" smtClean="0"/>
          </a:p>
        </p:txBody>
      </p:sp>
      <p:sp>
        <p:nvSpPr>
          <p:cNvPr id="3" name="Titel 2"/>
          <p:cNvSpPr>
            <a:spLocks noGrp="1"/>
          </p:cNvSpPr>
          <p:nvPr>
            <p:ph type="title"/>
          </p:nvPr>
        </p:nvSpPr>
        <p:spPr/>
        <p:txBody>
          <a:bodyPr/>
          <a:lstStyle/>
          <a:p>
            <a:r>
              <a:rPr lang="de-DE" dirty="0" smtClean="0"/>
              <a:t>Grobe Schätzung von Größe und Aufwand</a:t>
            </a:r>
            <a:endParaRPr lang="de-DE" dirty="0"/>
          </a:p>
        </p:txBody>
      </p:sp>
    </p:spTree>
    <p:extLst>
      <p:ext uri="{BB962C8B-B14F-4D97-AF65-F5344CB8AC3E}">
        <p14:creationId xmlns:p14="http://schemas.microsoft.com/office/powerpoint/2010/main" val="260995240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ster">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Raster.thmx</Template>
  <TotalTime>0</TotalTime>
  <Words>184</Words>
  <Application>Microsoft Macintosh PowerPoint</Application>
  <PresentationFormat>Bildschirmpräsentation (4:3)</PresentationFormat>
  <Paragraphs>40</Paragraphs>
  <Slides>5</Slides>
  <Notes>0</Notes>
  <HiddenSlides>0</HiddenSlides>
  <MMClips>0</MMClips>
  <ScaleCrop>false</ScaleCrop>
  <HeadingPairs>
    <vt:vector size="4" baseType="variant">
      <vt:variant>
        <vt:lpstr>Design</vt:lpstr>
      </vt:variant>
      <vt:variant>
        <vt:i4>1</vt:i4>
      </vt:variant>
      <vt:variant>
        <vt:lpstr>Folientitel</vt:lpstr>
      </vt:variant>
      <vt:variant>
        <vt:i4>5</vt:i4>
      </vt:variant>
    </vt:vector>
  </HeadingPairs>
  <TitlesOfParts>
    <vt:vector size="6" baseType="lpstr">
      <vt:lpstr>Raster</vt:lpstr>
      <vt:lpstr>Shopping BUTLER</vt:lpstr>
      <vt:lpstr>Business Strategy</vt:lpstr>
      <vt:lpstr>Product vision</vt:lpstr>
      <vt:lpstr>Features</vt:lpstr>
      <vt:lpstr>Grobe Schätzung von Größe und Aufwand</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BUTLER</dc:title>
  <dc:creator>Matthias Raab</dc:creator>
  <cp:lastModifiedBy>Matthias Raab</cp:lastModifiedBy>
  <cp:revision>10</cp:revision>
  <dcterms:created xsi:type="dcterms:W3CDTF">2015-03-06T11:56:51Z</dcterms:created>
  <dcterms:modified xsi:type="dcterms:W3CDTF">2015-03-06T13:38:41Z</dcterms:modified>
</cp:coreProperties>
</file>