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1572" y="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Florian Grill &amp; Mario </a:t>
            </a:r>
            <a:r>
              <a:rPr lang="de-AT" dirty="0" err="1" smtClean="0"/>
              <a:t>Murrent</a:t>
            </a:r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Ausgewählte Kapitel SAD</a:t>
            </a:r>
          </a:p>
        </p:txBody>
      </p:sp>
    </p:spTree>
    <p:extLst>
      <p:ext uri="{BB962C8B-B14F-4D97-AF65-F5344CB8AC3E}">
        <p14:creationId xmlns:p14="http://schemas.microsoft.com/office/powerpoint/2010/main" val="303675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AT" dirty="0" smtClean="0"/>
              <a:t>Anforderungen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Kunde </a:t>
            </a:r>
            <a:r>
              <a:rPr lang="de-AT" dirty="0"/>
              <a:t>soll Bonuspunkte abfragen können</a:t>
            </a:r>
          </a:p>
          <a:p>
            <a:r>
              <a:rPr lang="de-AT" dirty="0" smtClean="0"/>
              <a:t>Bei </a:t>
            </a:r>
            <a:r>
              <a:rPr lang="de-AT" dirty="0"/>
              <a:t>der Bezahlung soll die Kundenidentifikation über die mobile-App erfolgen können</a:t>
            </a:r>
          </a:p>
          <a:p>
            <a:r>
              <a:rPr lang="de-AT" dirty="0" smtClean="0"/>
              <a:t>Tracking </a:t>
            </a:r>
            <a:r>
              <a:rPr lang="de-AT" dirty="0"/>
              <a:t>der </a:t>
            </a:r>
            <a:r>
              <a:rPr lang="de-AT" dirty="0" smtClean="0"/>
              <a:t>Bewegung</a:t>
            </a:r>
          </a:p>
          <a:p>
            <a:r>
              <a:rPr lang="de-AT" dirty="0" smtClean="0"/>
              <a:t>Reporting </a:t>
            </a:r>
            <a:r>
              <a:rPr lang="de-AT" dirty="0"/>
              <a:t>über beliebteste Produkte und weitere Kennzahlen</a:t>
            </a:r>
          </a:p>
          <a:p>
            <a:r>
              <a:rPr lang="de-AT" dirty="0" smtClean="0"/>
              <a:t>Besondere </a:t>
            </a:r>
            <a:r>
              <a:rPr lang="de-AT" dirty="0"/>
              <a:t>Behandlung von VIP </a:t>
            </a:r>
            <a:r>
              <a:rPr lang="de-AT" dirty="0" smtClean="0"/>
              <a:t>Kunden</a:t>
            </a:r>
          </a:p>
          <a:p>
            <a:r>
              <a:rPr lang="de-AT" dirty="0" smtClean="0"/>
              <a:t>Data Mining über Trends</a:t>
            </a:r>
          </a:p>
          <a:p>
            <a:r>
              <a:rPr lang="de-AT" dirty="0" smtClean="0"/>
              <a:t>Redundanter</a:t>
            </a:r>
            <a:r>
              <a:rPr lang="de-AT" dirty="0"/>
              <a:t>, hochverfügbarer Aufbau</a:t>
            </a:r>
          </a:p>
        </p:txBody>
      </p:sp>
    </p:spTree>
    <p:extLst>
      <p:ext uri="{BB962C8B-B14F-4D97-AF65-F5344CB8AC3E}">
        <p14:creationId xmlns:p14="http://schemas.microsoft.com/office/powerpoint/2010/main" val="22922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/>
              <a:t>Business </a:t>
            </a:r>
            <a:r>
              <a:rPr lang="de-AT" dirty="0" err="1" smtClean="0"/>
              <a:t>Strategy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uBuy</a:t>
            </a:r>
            <a:r>
              <a:rPr lang="de-AT" dirty="0" smtClean="0"/>
              <a:t> bietet den Kunden immer die besten personalisierten Angebote.</a:t>
            </a:r>
          </a:p>
          <a:p>
            <a:r>
              <a:rPr lang="de-AT" dirty="0" err="1" smtClean="0"/>
              <a:t>uBuy</a:t>
            </a:r>
            <a:r>
              <a:rPr lang="de-AT" dirty="0" smtClean="0"/>
              <a:t> gibt dem Benutzer ein außergewöhnliches Shopping Erlebnis unter Bereitstellung von detaillierten Produkt- </a:t>
            </a:r>
            <a:r>
              <a:rPr lang="de-AT" smtClean="0"/>
              <a:t>und Angebotsinformationen.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852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373563"/>
          </a:xfrm>
        </p:spPr>
        <p:txBody>
          <a:bodyPr>
            <a:normAutofit lnSpcReduction="10000"/>
          </a:bodyPr>
          <a:lstStyle/>
          <a:p>
            <a:r>
              <a:rPr lang="de-AT" b="1" dirty="0" smtClean="0"/>
              <a:t>Kunde</a:t>
            </a:r>
            <a:r>
              <a:rPr lang="de-AT" dirty="0" smtClean="0"/>
              <a:t> = Kaufhaus XY</a:t>
            </a:r>
          </a:p>
          <a:p>
            <a:r>
              <a:rPr lang="de-AT" b="1" dirty="0" smtClean="0"/>
              <a:t>Für wen </a:t>
            </a:r>
            <a:r>
              <a:rPr lang="de-AT" dirty="0" smtClean="0"/>
              <a:t>= </a:t>
            </a:r>
            <a:r>
              <a:rPr lang="de-AT" dirty="0"/>
              <a:t>Personen die bei Kaufhaus XY </a:t>
            </a:r>
            <a:r>
              <a:rPr lang="de-AT" dirty="0" smtClean="0"/>
              <a:t>einkaufen</a:t>
            </a:r>
          </a:p>
          <a:p>
            <a:r>
              <a:rPr lang="de-AT" b="1" dirty="0" smtClean="0"/>
              <a:t>Produkt Name </a:t>
            </a:r>
            <a:r>
              <a:rPr lang="de-AT" dirty="0" smtClean="0"/>
              <a:t>= </a:t>
            </a:r>
            <a:r>
              <a:rPr lang="de-AT" dirty="0" err="1" smtClean="0"/>
              <a:t>uBuy</a:t>
            </a:r>
            <a:endParaRPr lang="de-AT" dirty="0" smtClean="0"/>
          </a:p>
          <a:p>
            <a:r>
              <a:rPr lang="de-AT" b="1" dirty="0" smtClean="0"/>
              <a:t>Kategorie</a:t>
            </a:r>
            <a:r>
              <a:rPr lang="de-AT" dirty="0" smtClean="0"/>
              <a:t> = Mobile-Shopping App</a:t>
            </a:r>
          </a:p>
          <a:p>
            <a:pPr>
              <a:tabLst>
                <a:tab pos="2246313" algn="l"/>
              </a:tabLst>
            </a:pPr>
            <a:r>
              <a:rPr lang="de-AT" b="1" dirty="0" smtClean="0"/>
              <a:t>Kaufgrund</a:t>
            </a:r>
            <a:r>
              <a:rPr lang="de-AT" dirty="0" smtClean="0"/>
              <a:t> = Gezielte personalisierte Angebote für    	Kunden</a:t>
            </a:r>
          </a:p>
          <a:p>
            <a:r>
              <a:rPr lang="de-AT" b="1" dirty="0" smtClean="0"/>
              <a:t>Konkurrenz</a:t>
            </a:r>
            <a:r>
              <a:rPr lang="de-AT" dirty="0" smtClean="0"/>
              <a:t> = Existierende Drittanbieter Apps</a:t>
            </a:r>
          </a:p>
          <a:p>
            <a:r>
              <a:rPr lang="de-AT" b="1" dirty="0" smtClean="0"/>
              <a:t>Unterschied</a:t>
            </a:r>
            <a:r>
              <a:rPr lang="de-AT" dirty="0" smtClean="0"/>
              <a:t> = Auf den Kunden zugeschnittene 			       Angebote</a:t>
            </a:r>
          </a:p>
          <a:p>
            <a:endParaRPr lang="de-AT" dirty="0"/>
          </a:p>
          <a:p>
            <a:pPr marL="114300" indent="0" algn="ctr">
              <a:buNone/>
            </a:pPr>
            <a:r>
              <a:rPr lang="en-GB" sz="1800" i="1" dirty="0"/>
              <a:t>To create a better every day life for the many people</a:t>
            </a:r>
            <a:endParaRPr lang="de-AT" sz="1800" i="1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8116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68008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 flipH="1" flipV="1">
            <a:off x="5029200" y="3651961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600700" y="3179312"/>
            <a:ext cx="1786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Details zu Angeboten</a:t>
            </a:r>
            <a:endParaRPr lang="en-GB" sz="1200" dirty="0"/>
          </a:p>
        </p:txBody>
      </p:sp>
      <p:sp>
        <p:nvSpPr>
          <p:cNvPr id="7" name="Oval 6"/>
          <p:cNvSpPr/>
          <p:nvPr/>
        </p:nvSpPr>
        <p:spPr>
          <a:xfrm flipH="1" flipV="1">
            <a:off x="5486400" y="3260662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143500" y="3573529"/>
            <a:ext cx="274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Informationen zu Einkaufsmöglichkeiten</a:t>
            </a:r>
            <a:endParaRPr lang="en-GB" sz="1200" dirty="0"/>
          </a:p>
        </p:txBody>
      </p:sp>
      <p:sp>
        <p:nvSpPr>
          <p:cNvPr id="9" name="Oval 8"/>
          <p:cNvSpPr/>
          <p:nvPr/>
        </p:nvSpPr>
        <p:spPr>
          <a:xfrm flipH="1" flipV="1">
            <a:off x="2895600" y="598170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200399" y="5900350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Verfügbarkeit</a:t>
            </a:r>
            <a:endParaRPr lang="en-GB" sz="1200" dirty="0"/>
          </a:p>
        </p:txBody>
      </p:sp>
      <p:sp>
        <p:nvSpPr>
          <p:cNvPr id="11" name="Oval 10"/>
          <p:cNvSpPr/>
          <p:nvPr/>
        </p:nvSpPr>
        <p:spPr>
          <a:xfrm flipH="1" flipV="1">
            <a:off x="3276600" y="552450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3429000" y="5429249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Korrektheit</a:t>
            </a:r>
            <a:endParaRPr lang="en-GB" sz="1200" dirty="0"/>
          </a:p>
        </p:txBody>
      </p:sp>
      <p:sp>
        <p:nvSpPr>
          <p:cNvPr id="13" name="Oval 12"/>
          <p:cNvSpPr/>
          <p:nvPr/>
        </p:nvSpPr>
        <p:spPr>
          <a:xfrm flipH="1" flipV="1">
            <a:off x="3860124" y="4694464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213047" y="4613114"/>
            <a:ext cx="1593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Aktuelle Angebote</a:t>
            </a:r>
            <a:endParaRPr lang="en-GB" sz="1200" dirty="0"/>
          </a:p>
        </p:txBody>
      </p:sp>
      <p:sp>
        <p:nvSpPr>
          <p:cNvPr id="15" name="Oval 14"/>
          <p:cNvSpPr/>
          <p:nvPr/>
        </p:nvSpPr>
        <p:spPr>
          <a:xfrm flipH="1" flipV="1">
            <a:off x="4521560" y="4993152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 rot="3113547">
            <a:off x="4439479" y="5225524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Stabilität</a:t>
            </a:r>
            <a:endParaRPr lang="en-GB" sz="1200" dirty="0"/>
          </a:p>
        </p:txBody>
      </p:sp>
      <p:sp>
        <p:nvSpPr>
          <p:cNvPr id="17" name="Oval 16"/>
          <p:cNvSpPr/>
          <p:nvPr/>
        </p:nvSpPr>
        <p:spPr>
          <a:xfrm flipH="1" flipV="1">
            <a:off x="5402583" y="4829277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 rot="3113547">
            <a:off x="5288104" y="5214988"/>
            <a:ext cx="1167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Skalierbarkeit</a:t>
            </a:r>
            <a:endParaRPr lang="en-GB" sz="1200" dirty="0"/>
          </a:p>
        </p:txBody>
      </p:sp>
      <p:sp>
        <p:nvSpPr>
          <p:cNvPr id="19" name="Oval 18"/>
          <p:cNvSpPr/>
          <p:nvPr/>
        </p:nvSpPr>
        <p:spPr>
          <a:xfrm flipH="1" flipV="1">
            <a:off x="6340933" y="468630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 rot="3113547">
            <a:off x="6282396" y="5057115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Sicherheit</a:t>
            </a:r>
            <a:endParaRPr lang="en-GB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707141" y="2218844"/>
            <a:ext cx="183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Angabe eines Benutzerprofils</a:t>
            </a:r>
            <a:endParaRPr lang="en-GB" sz="1200" dirty="0"/>
          </a:p>
        </p:txBody>
      </p:sp>
      <p:sp>
        <p:nvSpPr>
          <p:cNvPr id="24" name="Oval 23"/>
          <p:cNvSpPr/>
          <p:nvPr/>
        </p:nvSpPr>
        <p:spPr>
          <a:xfrm flipH="1" flipV="1">
            <a:off x="5917027" y="251975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 flipH="1" flipV="1">
            <a:off x="5410200" y="293370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4053861" y="2852350"/>
            <a:ext cx="1345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Sprachauswahl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09613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/>
              <a:t>Aufwand/ Kosten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sz="4400" dirty="0" smtClean="0"/>
          </a:p>
          <a:p>
            <a:r>
              <a:rPr lang="de-AT" sz="4400" dirty="0" smtClean="0"/>
              <a:t>1.850 Stunden</a:t>
            </a:r>
          </a:p>
          <a:p>
            <a:endParaRPr lang="de-AT" sz="4400" dirty="0" smtClean="0"/>
          </a:p>
          <a:p>
            <a:r>
              <a:rPr lang="de-AT" sz="4400" dirty="0" smtClean="0"/>
              <a:t>2 50000€</a:t>
            </a:r>
            <a:endParaRPr lang="de-AT" sz="4400" dirty="0"/>
          </a:p>
        </p:txBody>
      </p:sp>
    </p:spTree>
    <p:extLst>
      <p:ext uri="{BB962C8B-B14F-4D97-AF65-F5344CB8AC3E}">
        <p14:creationId xmlns:p14="http://schemas.microsoft.com/office/powerpoint/2010/main" val="364808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/>
              <a:t>Projektplan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pPr marL="114300" indent="0">
              <a:buNone/>
            </a:pPr>
            <a:endParaRPr lang="de-AT" dirty="0"/>
          </a:p>
          <a:p>
            <a:pPr marL="114300" indent="0">
              <a:buNone/>
            </a:pPr>
            <a:endParaRPr lang="de-AT" dirty="0"/>
          </a:p>
          <a:p>
            <a:r>
              <a:rPr lang="de-AT" sz="3200" dirty="0" smtClean="0"/>
              <a:t>4-5 Monate</a:t>
            </a:r>
          </a:p>
          <a:p>
            <a:pPr lvl="1"/>
            <a:r>
              <a:rPr lang="de-AT" sz="2800" dirty="0" smtClean="0"/>
              <a:t>Hardware Aufbau + Entwicklung</a:t>
            </a:r>
            <a:r>
              <a:rPr lang="de-AT" sz="2800" smtClean="0"/>
              <a:t>/ Testen</a:t>
            </a:r>
            <a:endParaRPr lang="de-AT" sz="2800" dirty="0" smtClean="0"/>
          </a:p>
          <a:p>
            <a:endParaRPr lang="de-AT" sz="3200" dirty="0" smtClean="0"/>
          </a:p>
          <a:p>
            <a:r>
              <a:rPr lang="de-AT" sz="3200" dirty="0" smtClean="0"/>
              <a:t>3 Personen</a:t>
            </a:r>
            <a:endParaRPr lang="de-AT" sz="3200" dirty="0"/>
          </a:p>
          <a:p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60379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0</TotalTime>
  <Words>142</Words>
  <Application>Microsoft Office PowerPoint</Application>
  <PresentationFormat>Bildschirmpräsentation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Book Antiqua</vt:lpstr>
      <vt:lpstr>Century Gothic</vt:lpstr>
      <vt:lpstr>Apothecary</vt:lpstr>
      <vt:lpstr>Ausgewählte Kapitel SAD</vt:lpstr>
      <vt:lpstr>Anforderungen</vt:lpstr>
      <vt:lpstr>Business Strategy</vt:lpstr>
      <vt:lpstr>Product Vision</vt:lpstr>
      <vt:lpstr>Features</vt:lpstr>
      <vt:lpstr>Aufwand/ Kosten</vt:lpstr>
      <vt:lpstr>Projektplan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GRILL Florian</dc:creator>
  <cp:lastModifiedBy>Mario Murrent</cp:lastModifiedBy>
  <cp:revision>62</cp:revision>
  <dcterms:created xsi:type="dcterms:W3CDTF">2006-08-16T00:00:00Z</dcterms:created>
  <dcterms:modified xsi:type="dcterms:W3CDTF">2015-03-06T12:44:26Z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RQ_Footer_AddIn_AskedOnSave">
    <vt:bool>false</vt:bool>
  </property>
</Properties>
</file>