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62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D08E-23FD-4885-96D4-72DD7DB26EDE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BCE74-0830-40D5-BFCE-1D487632B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05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Vorteile bestehen darin, dass mehrere </a:t>
            </a:r>
            <a:r>
              <a:rPr lang="de-DE" dirty="0" err="1" smtClean="0"/>
              <a:t>Dekorierer</a:t>
            </a:r>
            <a:r>
              <a:rPr lang="de-DE" dirty="0" smtClean="0"/>
              <a:t> hintereinandergeschaltet werden können; die </a:t>
            </a:r>
            <a:r>
              <a:rPr lang="de-DE" dirty="0" err="1" smtClean="0"/>
              <a:t>Dekorierer</a:t>
            </a:r>
            <a:r>
              <a:rPr lang="de-DE" dirty="0" smtClean="0"/>
              <a:t> können zur Laufzeit und sogar nach der Instanziierung ausgetauscht werden. Die zu dekorierende Klasse ist nicht unbedingt festgelegt (wohl aber deren Schnittstelle). Zudem können lange und unübersichtliche Vererbungshierarchien vermieden werden.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BCE74-0830-40D5-BFCE-1D487632B70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86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 eine dekorierte Komponente nicht identisch mit der Komponente selbst ist (als Objekt), muss man beim Testen auf Objekt-Identität vorsichtig sein.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BCE74-0830-40D5-BFCE-1D487632B70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55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B647EF2-DDD7-4B7A-8D2C-57D287851A1B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Entwurfsmuster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Decorater</a:t>
            </a:r>
            <a:r>
              <a:rPr lang="de-AT" dirty="0" smtClean="0"/>
              <a:t>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97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Zweck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Alternative zur Unterklassenbildung</a:t>
            </a:r>
          </a:p>
          <a:p>
            <a:endParaRPr lang="de-AT" dirty="0" smtClean="0"/>
          </a:p>
          <a:p>
            <a:r>
              <a:rPr lang="de-AT" dirty="0" smtClean="0"/>
              <a:t>Dynamische Erweiterung von Klassen</a:t>
            </a:r>
          </a:p>
          <a:p>
            <a:endParaRPr lang="de-AT" dirty="0"/>
          </a:p>
          <a:p>
            <a:r>
              <a:rPr lang="de-AT" dirty="0" smtClean="0"/>
              <a:t>„Dekorieren“ einer Klasse mit anderen Klassen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93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Szenario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5" y="3212976"/>
            <a:ext cx="3744416" cy="174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32" y="2060848"/>
            <a:ext cx="47625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74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Szenario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27" y="2204864"/>
            <a:ext cx="57150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87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Vorteile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Dynamik und Flexibilität</a:t>
            </a:r>
          </a:p>
          <a:p>
            <a:endParaRPr lang="de-AT" dirty="0" smtClean="0"/>
          </a:p>
          <a:p>
            <a:r>
              <a:rPr lang="de-AT" dirty="0" smtClean="0"/>
              <a:t>Mehrere </a:t>
            </a:r>
            <a:r>
              <a:rPr lang="de-AT" dirty="0" err="1" smtClean="0"/>
              <a:t>Dekorierer</a:t>
            </a:r>
            <a:r>
              <a:rPr lang="de-AT" dirty="0" smtClean="0"/>
              <a:t> hintereinander</a:t>
            </a:r>
          </a:p>
          <a:p>
            <a:endParaRPr lang="de-AT" dirty="0"/>
          </a:p>
          <a:p>
            <a:r>
              <a:rPr lang="de-AT" dirty="0" smtClean="0"/>
              <a:t>Performance</a:t>
            </a:r>
          </a:p>
          <a:p>
            <a:endParaRPr lang="de-AT" dirty="0" smtClean="0"/>
          </a:p>
          <a:p>
            <a:r>
              <a:rPr lang="de-AT" dirty="0" smtClean="0"/>
              <a:t>Vermeidung von Vererbungshierarchien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66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Nachteile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Vorsicht beim Testen der Identität</a:t>
            </a:r>
          </a:p>
          <a:p>
            <a:endParaRPr lang="de-AT" dirty="0"/>
          </a:p>
          <a:p>
            <a:r>
              <a:rPr lang="de-AT" dirty="0" smtClean="0"/>
              <a:t>Erschwerte Fehlerfindung</a:t>
            </a:r>
          </a:p>
          <a:p>
            <a:endParaRPr lang="de-AT" dirty="0"/>
          </a:p>
          <a:p>
            <a:r>
              <a:rPr lang="de-AT" dirty="0" smtClean="0"/>
              <a:t>Hohe Objektanzahlt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69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Verwendung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Verantwortlichkeiten und Verhalten dynamisch sein sollen</a:t>
            </a:r>
          </a:p>
          <a:p>
            <a:endParaRPr lang="de-AT" dirty="0"/>
          </a:p>
          <a:p>
            <a:r>
              <a:rPr lang="de-AT" dirty="0" smtClean="0"/>
              <a:t>Entkoppeln der Implementierung von Verantwortlichkeiten und Verhalten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27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Composite Pattern</a:t>
            </a:r>
          </a:p>
          <a:p>
            <a:endParaRPr lang="de-AT" dirty="0"/>
          </a:p>
          <a:p>
            <a:r>
              <a:rPr lang="de-AT" dirty="0" err="1" smtClean="0"/>
              <a:t>Strategy</a:t>
            </a:r>
            <a:r>
              <a:rPr lang="de-AT" dirty="0" smtClean="0"/>
              <a:t>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04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35</TotalTime>
  <Words>135</Words>
  <Application>Microsoft Office PowerPoint</Application>
  <PresentationFormat>On-screen Show (4:3)</PresentationFormat>
  <Paragraphs>48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Decorater Pattern</vt:lpstr>
      <vt:lpstr>Zweck</vt:lpstr>
      <vt:lpstr>Szenario</vt:lpstr>
      <vt:lpstr>Szenario </vt:lpstr>
      <vt:lpstr>Vorteile</vt:lpstr>
      <vt:lpstr>Nachteile</vt:lpstr>
      <vt:lpstr>Verwendung</vt:lpstr>
      <vt:lpstr>Verweise</vt:lpstr>
    </vt:vector>
  </TitlesOfParts>
  <Company>Frequentis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Decorater Pattern</dc:title>
  <dc:creator>MURRENT Mario</dc:creator>
  <cp:lastModifiedBy>MURRENT Mario</cp:lastModifiedBy>
  <cp:revision>25</cp:revision>
  <dcterms:created xsi:type="dcterms:W3CDTF">2014-10-19T08:22:05Z</dcterms:created>
  <dcterms:modified xsi:type="dcterms:W3CDTF">2014-10-19T08:57:27Z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RQ_Footer_AddIn_AskedOnSave">
    <vt:bool>false</vt:bool>
  </property>
</Properties>
</file>