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68" r:id="rId5"/>
    <p:sldId id="269" r:id="rId6"/>
    <p:sldId id="262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5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D08E-23FD-4885-96D4-72DD7DB26EDE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BCE74-0830-40D5-BFCE-1D487632B7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054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Die Vorteile bestehen darin, dass mehrere </a:t>
            </a:r>
            <a:r>
              <a:rPr lang="de-DE" dirty="0" err="1" smtClean="0"/>
              <a:t>Dekorierer</a:t>
            </a:r>
            <a:r>
              <a:rPr lang="de-DE" dirty="0" smtClean="0"/>
              <a:t> hintereinandergeschaltet werden können; die </a:t>
            </a:r>
            <a:r>
              <a:rPr lang="de-DE" dirty="0" err="1" smtClean="0"/>
              <a:t>Dekorierer</a:t>
            </a:r>
            <a:r>
              <a:rPr lang="de-DE" dirty="0" smtClean="0"/>
              <a:t> können zur Laufzeit und sogar nach der Instanziierung ausgetauscht werden. Die zu dekorierende Klasse ist nicht unbedingt festgelegt (wohl aber deren Schnittstelle). Zudem können lange und unübersichtliche Vererbungshierarchien vermieden werden.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BCE74-0830-40D5-BFCE-1D487632B7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867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Da eine dekorierte Komponente nicht identisch mit der Komponente selbst ist (als Objekt), muss man beim Testen auf Objekt-Identität vorsichtig sein.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7BCE74-0830-40D5-BFCE-1D487632B70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55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B647EF2-DDD7-4B7A-8D2C-57D287851A1B}" type="datetimeFigureOut">
              <a:rPr lang="en-GB" smtClean="0"/>
              <a:t>20/10/2014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C1DE26E-B2F9-487C-9AEF-F903673578C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Entwurfsmuster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smtClean="0"/>
              <a:t>Decorator</a:t>
            </a:r>
            <a:r>
              <a:rPr lang="de-AT" dirty="0" smtClean="0"/>
              <a:t> </a:t>
            </a:r>
            <a:r>
              <a:rPr lang="de-AT" dirty="0" smtClean="0"/>
              <a:t>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9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Zweck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Wenn Bildung von Unterklassen zu großen Klassenmodellen führen kann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Dynamische Erweiterung von Klassen</a:t>
            </a:r>
          </a:p>
          <a:p>
            <a:endParaRPr lang="de-AT" dirty="0"/>
          </a:p>
          <a:p>
            <a:r>
              <a:rPr lang="de-AT" dirty="0" smtClean="0"/>
              <a:t>Wenn Bildung von Unterklasse nicht möglich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93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25" y="3212976"/>
            <a:ext cx="3744416" cy="174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32" y="2060848"/>
            <a:ext cx="4762500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37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Szenario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227" y="2204864"/>
            <a:ext cx="571500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287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Lösung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28800"/>
            <a:ext cx="3802923" cy="936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25144"/>
            <a:ext cx="352425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420888"/>
            <a:ext cx="5984649" cy="2424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1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Vorteile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Dynamik und Flexibilität</a:t>
            </a:r>
          </a:p>
          <a:p>
            <a:endParaRPr lang="de-AT" dirty="0" smtClean="0"/>
          </a:p>
          <a:p>
            <a:r>
              <a:rPr lang="de-AT" dirty="0" smtClean="0"/>
              <a:t>Erweiterbarkeit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Wartbarkeit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Vermeidung von Vererbungshierarchien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16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Nachteile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Unklarheit über Objektidentität</a:t>
            </a:r>
            <a:endParaRPr lang="de-AT" dirty="0" smtClean="0"/>
          </a:p>
          <a:p>
            <a:endParaRPr lang="de-AT" dirty="0"/>
          </a:p>
          <a:p>
            <a:r>
              <a:rPr lang="de-AT" dirty="0" smtClean="0"/>
              <a:t>Erschwerte Fehlerfindung</a:t>
            </a:r>
          </a:p>
          <a:p>
            <a:endParaRPr lang="de-AT" dirty="0"/>
          </a:p>
          <a:p>
            <a:r>
              <a:rPr lang="de-AT" dirty="0" smtClean="0"/>
              <a:t>Hohe Objektanzahlt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5694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Verwendung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r>
              <a:rPr lang="de-AT" dirty="0" smtClean="0"/>
              <a:t>Verantwortlichkeiten und Verhalten dynamisch sein sollen</a:t>
            </a:r>
          </a:p>
          <a:p>
            <a:endParaRPr lang="de-AT" dirty="0"/>
          </a:p>
          <a:p>
            <a:r>
              <a:rPr lang="de-AT" dirty="0" smtClean="0"/>
              <a:t>Entkoppeln der Implementierung von Verantwortlichkeiten und Verhalten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727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Varianten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endParaRPr lang="de-AT" dirty="0"/>
          </a:p>
          <a:p>
            <a:endParaRPr lang="de-AT" dirty="0" smtClean="0"/>
          </a:p>
          <a:p>
            <a:r>
              <a:rPr lang="de-AT" dirty="0" smtClean="0"/>
              <a:t>Composite Pattern</a:t>
            </a:r>
          </a:p>
          <a:p>
            <a:endParaRPr lang="de-AT" dirty="0"/>
          </a:p>
          <a:p>
            <a:r>
              <a:rPr lang="de-AT" dirty="0" err="1" smtClean="0"/>
              <a:t>Strategy</a:t>
            </a:r>
            <a:r>
              <a:rPr lang="de-AT" dirty="0" smtClean="0"/>
              <a:t> Pattern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04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102</TotalTime>
  <Words>136</Words>
  <Application>Microsoft Office PowerPoint</Application>
  <PresentationFormat>On-screen Show (4:3)</PresentationFormat>
  <Paragraphs>49</Paragraphs>
  <Slides>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Apothecary</vt:lpstr>
      <vt:lpstr>Decorator Pattern</vt:lpstr>
      <vt:lpstr>Zweck</vt:lpstr>
      <vt:lpstr>Problem</vt:lpstr>
      <vt:lpstr>Szenario </vt:lpstr>
      <vt:lpstr>Lösung</vt:lpstr>
      <vt:lpstr>Vorteile</vt:lpstr>
      <vt:lpstr>Nachteile</vt:lpstr>
      <vt:lpstr>Verwendung</vt:lpstr>
      <vt:lpstr>Varianten</vt:lpstr>
    </vt:vector>
  </TitlesOfParts>
  <Company>Frequentis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Decorater Pattern</dc:title>
  <dc:creator>MURRENT Mario</dc:creator>
  <cp:lastModifiedBy>MURRENT Mario</cp:lastModifiedBy>
  <cp:revision>34</cp:revision>
  <dcterms:created xsi:type="dcterms:W3CDTF">2014-10-19T08:22:05Z</dcterms:created>
  <dcterms:modified xsi:type="dcterms:W3CDTF">2014-10-20T16:16:07Z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RQ_Footer_AddIn_AskedOnSave">
    <vt:bool>false</vt:bool>
  </property>
</Properties>
</file>