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4/22/2015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860876" cy="3329581"/>
          </a:xfrm>
        </p:spPr>
        <p:txBody>
          <a:bodyPr/>
          <a:lstStyle/>
          <a:p>
            <a:r>
              <a:rPr lang="de-AT" dirty="0" smtClean="0"/>
              <a:t>Verhandlungstechnik</a:t>
            </a:r>
            <a:endParaRPr lang="de-A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Roland </a:t>
            </a:r>
            <a:r>
              <a:rPr lang="de-AT" dirty="0" err="1" smtClean="0"/>
              <a:t>lehner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0385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Kontext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UI Update iOS Applikation</a:t>
            </a:r>
          </a:p>
          <a:p>
            <a:r>
              <a:rPr lang="de-AT" dirty="0" smtClean="0"/>
              <a:t>Neue Features</a:t>
            </a:r>
          </a:p>
          <a:p>
            <a:r>
              <a:rPr lang="de-AT" dirty="0" smtClean="0"/>
              <a:t>Entwickler wollen alte App mit updaten</a:t>
            </a:r>
          </a:p>
          <a:p>
            <a:r>
              <a:rPr lang="de-AT" dirty="0" smtClean="0"/>
              <a:t>Schätzung für Kunde zu teuer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8020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Ihr Verhandlungsziel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Minimum</a:t>
            </a:r>
          </a:p>
          <a:p>
            <a:pPr lvl="1"/>
            <a:r>
              <a:rPr lang="de-AT" dirty="0" smtClean="0"/>
              <a:t>Update damit Applikation nicht abstürzt</a:t>
            </a:r>
          </a:p>
          <a:p>
            <a:pPr lvl="1"/>
            <a:r>
              <a:rPr lang="de-AT" dirty="0" smtClean="0"/>
              <a:t>Nicht alle Features umsetzen</a:t>
            </a:r>
          </a:p>
          <a:p>
            <a:r>
              <a:rPr lang="de-AT" dirty="0" smtClean="0"/>
              <a:t>Maximum</a:t>
            </a:r>
          </a:p>
          <a:p>
            <a:pPr lvl="1"/>
            <a:r>
              <a:rPr lang="de-AT" dirty="0" smtClean="0"/>
              <a:t>Applikation komplett neu schreiben</a:t>
            </a:r>
          </a:p>
          <a:p>
            <a:pPr lvl="1"/>
            <a:r>
              <a:rPr lang="de-AT" dirty="0" smtClean="0"/>
              <a:t>UI Änderungen und Features können nahtlos mitgezogen werden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12439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Potenzielles Verhandlungsziel des Verhandlungspartners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Minimum</a:t>
            </a:r>
          </a:p>
          <a:p>
            <a:pPr lvl="1"/>
            <a:r>
              <a:rPr lang="de-AT" dirty="0" smtClean="0"/>
              <a:t>UI Update muss durchgeführt werden. Dafür kann auf einige Features verzichtet werden</a:t>
            </a:r>
          </a:p>
          <a:p>
            <a:r>
              <a:rPr lang="de-AT" dirty="0" smtClean="0"/>
              <a:t>Maximum</a:t>
            </a:r>
          </a:p>
          <a:p>
            <a:pPr lvl="1"/>
            <a:r>
              <a:rPr lang="de-AT" dirty="0" smtClean="0"/>
              <a:t>Alle Features werden umgesetzt inkl. UI Anpassung</a:t>
            </a:r>
          </a:p>
        </p:txBody>
      </p:sp>
    </p:spTree>
    <p:extLst>
      <p:ext uri="{BB962C8B-B14F-4D97-AF65-F5344CB8AC3E}">
        <p14:creationId xmlns:p14="http://schemas.microsoft.com/office/powerpoint/2010/main" val="3588707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Potentielle </a:t>
            </a:r>
            <a:r>
              <a:rPr lang="de-AT" dirty="0" err="1"/>
              <a:t>Issues</a:t>
            </a:r>
            <a:r>
              <a:rPr lang="de-AT" dirty="0"/>
              <a:t> und Konflikte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Programmcode muss </a:t>
            </a:r>
            <a:r>
              <a:rPr lang="de-AT" dirty="0" err="1" smtClean="0"/>
              <a:t>upgedated</a:t>
            </a:r>
            <a:r>
              <a:rPr lang="de-AT" dirty="0" smtClean="0"/>
              <a:t> werden</a:t>
            </a:r>
          </a:p>
          <a:p>
            <a:r>
              <a:rPr lang="de-AT" dirty="0" smtClean="0"/>
              <a:t>Dem Kunde ist nur die UI wichtig</a:t>
            </a:r>
          </a:p>
          <a:p>
            <a:r>
              <a:rPr lang="de-AT" dirty="0" smtClean="0"/>
              <a:t>Projektmanager wollen neue Features verkaufen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9082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Verhandlungsstrategie mit Option</a:t>
            </a:r>
            <a:endParaRPr lang="de-A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Beweisen dass die Applikation ein Update benötigt</a:t>
            </a:r>
          </a:p>
          <a:p>
            <a:r>
              <a:rPr lang="de-AT" dirty="0" smtClean="0"/>
              <a:t>Implementierung unwichtiger Features werden verschoben</a:t>
            </a:r>
          </a:p>
          <a:p>
            <a:r>
              <a:rPr lang="de-AT" dirty="0" smtClean="0"/>
              <a:t>Beim nächsten Meeting mit dem Kunden soll ein Entwickler anwesend sein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494353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119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Verhandlungstechnik</vt:lpstr>
      <vt:lpstr>Kontext</vt:lpstr>
      <vt:lpstr>Ihr Verhandlungsziel</vt:lpstr>
      <vt:lpstr>Potenzielles Verhandlungsziel des Verhandlungspartners</vt:lpstr>
      <vt:lpstr>Potentielle Issues und Konflikte</vt:lpstr>
      <vt:lpstr>Verhandlungsstrategie mit Option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Verhandlungstechnik</dc:title>
  <dc:creator>Roland Lehner</dc:creator>
  <cp:lastModifiedBy>Roland Lehner</cp:lastModifiedBy>
  <cp:revision>3</cp:revision>
  <dcterms:created xsi:type="dcterms:W3CDTF">2015-04-22T18:28:40Z</dcterms:created>
  <dcterms:modified xsi:type="dcterms:W3CDTF">2015-04-22T18:42:40Z</dcterms:modified>
</cp:coreProperties>
</file>