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08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76CD7-AC44-4278-8B53-158CB21F35E6}" type="datetimeFigureOut">
              <a:rPr lang="de-AT" smtClean="0"/>
              <a:t>23.04.2015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2DB1C-F389-438C-8809-B30B796798C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55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2DB1C-F389-438C-8809-B30B796798CB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2141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8EC17-C944-49E7-B1D7-397F1FBFE7A5}" type="datetime1">
              <a:rPr lang="de-AT" smtClean="0"/>
              <a:t>23.04.2015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Mario Murrent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DB8E-85A8-45DB-A01D-023A7C7E951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574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CCC3-8935-4615-9D66-B5F8E31DBEBC}" type="datetime1">
              <a:rPr lang="de-AT" smtClean="0"/>
              <a:t>23.04.2015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Mario Murrent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DB8E-85A8-45DB-A01D-023A7C7E951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8785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35BA-00C5-470E-975C-52EE909B2B8F}" type="datetime1">
              <a:rPr lang="de-AT" smtClean="0"/>
              <a:t>23.04.2015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Mario Murrent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DB8E-85A8-45DB-A01D-023A7C7E951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4044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ED7C-09FF-4D50-BFE5-4F2EB5DB7CD4}" type="datetime1">
              <a:rPr lang="de-AT" smtClean="0"/>
              <a:t>23.04.2015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Mario Murrent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DB8E-85A8-45DB-A01D-023A7C7E951E}" type="slidenum">
              <a:rPr lang="en-GB" smtClean="0"/>
              <a:t>‹Nr.›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2732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DFB9-4F77-4B50-B1D9-A9B0FE6EE4A2}" type="datetime1">
              <a:rPr lang="de-AT" smtClean="0"/>
              <a:t>23.04.2015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Mario Murrent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DB8E-85A8-45DB-A01D-023A7C7E951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5203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470C-46FE-417B-AC47-AF1027BA3614}" type="datetime1">
              <a:rPr lang="de-AT" smtClean="0"/>
              <a:t>23.04.2015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Mario Murrent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DB8E-85A8-45DB-A01D-023A7C7E951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0230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B383-881D-41E4-B4FA-EAD66CAA0BC1}" type="datetime1">
              <a:rPr lang="de-AT" smtClean="0"/>
              <a:t>23.04.2015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Mario Murrent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DB8E-85A8-45DB-A01D-023A7C7E951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8492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E6A1-09E9-444B-A7C1-19DBFAE3C61C}" type="datetime1">
              <a:rPr lang="de-AT" smtClean="0"/>
              <a:t>23.04.2015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Mario Murrent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DB8E-85A8-45DB-A01D-023A7C7E951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0774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8294-9821-4528-9EB9-AF9E1718C4A4}" type="datetime1">
              <a:rPr lang="de-AT" smtClean="0"/>
              <a:t>23.04.2015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Mario Murrent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DB8E-85A8-45DB-A01D-023A7C7E951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0058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89968-A9E9-44C6-9726-D47FD9F32C85}" type="datetime1">
              <a:rPr lang="de-AT" smtClean="0"/>
              <a:t>23.04.2015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Mario Murrent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DB8E-85A8-45DB-A01D-023A7C7E951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7333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3506-0BDF-4607-B2A0-DCAA6D5C43FA}" type="datetime1">
              <a:rPr lang="de-AT" smtClean="0"/>
              <a:t>23.04.2015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Mario Murrent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DB8E-85A8-45DB-A01D-023A7C7E951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2522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AFAF-39CF-474A-A32C-51F405279F04}" type="datetime1">
              <a:rPr lang="de-AT" smtClean="0"/>
              <a:t>23.04.2015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Mario Murrent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DB8E-85A8-45DB-A01D-023A7C7E951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7307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2ED5-76C0-424F-B648-4A8680989824}" type="datetime1">
              <a:rPr lang="de-AT" smtClean="0"/>
              <a:t>23.04.2015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Mario Murrent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DB8E-85A8-45DB-A01D-023A7C7E951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8545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0F77-7CA4-44B5-9ED9-3DE7ED358A42}" type="datetime1">
              <a:rPr lang="de-AT" smtClean="0"/>
              <a:t>23.04.2015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Mario Murrent</a:t>
            </a:r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DB8E-85A8-45DB-A01D-023A7C7E951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9362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0A96-E63A-4F75-8890-4FDD9DC05354}" type="datetime1">
              <a:rPr lang="de-AT" smtClean="0"/>
              <a:t>23.04.2015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Mario Murrent</a:t>
            </a:r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DB8E-85A8-45DB-A01D-023A7C7E951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7401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9DC2-BDE4-4FAF-9637-D14D06C07CCE}" type="datetime1">
              <a:rPr lang="de-AT" smtClean="0"/>
              <a:t>23.04.2015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Mario Murrent</a:t>
            </a:r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DB8E-85A8-45DB-A01D-023A7C7E951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2450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CA68-27FF-4E86-AEC7-8D01C6C6080E}" type="datetime1">
              <a:rPr lang="de-AT" smtClean="0"/>
              <a:t>23.04.2015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Mario Murrent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DB8E-85A8-45DB-A01D-023A7C7E951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1567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D3E687-C278-426C-AAF5-E67029F636EC}" type="datetime1">
              <a:rPr lang="de-AT" smtClean="0"/>
              <a:t>23.04.2015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GB" smtClean="0"/>
              <a:t>Mario Murrent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BDB8E-85A8-45DB-A01D-023A7C7E951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4869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053613" cy="3329581"/>
          </a:xfrm>
        </p:spPr>
        <p:txBody>
          <a:bodyPr/>
          <a:lstStyle/>
          <a:p>
            <a:r>
              <a:rPr lang="de-AT" dirty="0" smtClean="0"/>
              <a:t>Verhandlungstechnik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Ausarbeitung einer Verhandlungssituation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B8FE-21D3-4591-A88E-92B023658835}" type="datetime1">
              <a:rPr lang="de-AT" smtClean="0"/>
              <a:t>23.04.2015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Mario Murrent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DB8E-85A8-45DB-A01D-023A7C7E951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8070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Kontext der Verhandlung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Zwischen Designern und Entwicklern (jeweils 2 Personen)</a:t>
            </a:r>
          </a:p>
          <a:p>
            <a:endParaRPr lang="de-AT" dirty="0" smtClean="0"/>
          </a:p>
          <a:p>
            <a:r>
              <a:rPr lang="de-AT" dirty="0" smtClean="0"/>
              <a:t>Anforderungen eingrenzen</a:t>
            </a:r>
          </a:p>
          <a:p>
            <a:endParaRPr lang="de-AT" dirty="0" smtClean="0"/>
          </a:p>
          <a:p>
            <a:r>
              <a:rPr lang="de-AT" dirty="0" err="1" smtClean="0"/>
              <a:t>Wireframes</a:t>
            </a:r>
            <a:r>
              <a:rPr lang="de-AT" dirty="0" smtClean="0"/>
              <a:t> sind fertig UI Spezifikationen noch nicht</a:t>
            </a:r>
          </a:p>
          <a:p>
            <a:endParaRPr lang="de-AT" dirty="0"/>
          </a:p>
          <a:p>
            <a:r>
              <a:rPr lang="de-AT" dirty="0" smtClean="0"/>
              <a:t>Anforderungen bestimmten Testungen</a:t>
            </a: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52A4-6F98-4273-8EBA-6B9B02C397D2}" type="datetime1">
              <a:rPr lang="de-AT" smtClean="0"/>
              <a:t>23.04.2015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Mario Murrent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DB8E-85A8-45DB-A01D-023A7C7E951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2903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Verhandlungsziel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Minimum</a:t>
            </a:r>
          </a:p>
          <a:p>
            <a:pPr lvl="1"/>
            <a:r>
              <a:rPr lang="de-AT" dirty="0"/>
              <a:t>Zumindest die Anforderungen, die zu komplex oder zu aufwändig sind, aus der Entwicklung raushalten </a:t>
            </a:r>
            <a:endParaRPr lang="de-AT" dirty="0" smtClean="0"/>
          </a:p>
          <a:p>
            <a:pPr lvl="1"/>
            <a:r>
              <a:rPr lang="de-AT" dirty="0" smtClean="0"/>
              <a:t>Maximale </a:t>
            </a:r>
            <a:r>
              <a:rPr lang="de-AT" dirty="0"/>
              <a:t>Punkteanzahl von 8 nicht überschreiten</a:t>
            </a:r>
            <a:r>
              <a:rPr lang="de-AT" dirty="0" smtClean="0"/>
              <a:t>.</a:t>
            </a:r>
          </a:p>
          <a:p>
            <a:pPr lvl="1"/>
            <a:r>
              <a:rPr lang="de-AT" dirty="0" smtClean="0"/>
              <a:t>Anforderungen</a:t>
            </a:r>
            <a:r>
              <a:rPr lang="de-AT" dirty="0"/>
              <a:t>, die bei den Tests nur eine geringe Anzahl an Usern betrifft herausnehmen.</a:t>
            </a:r>
            <a:endParaRPr lang="de-AT" dirty="0" smtClean="0"/>
          </a:p>
          <a:p>
            <a:r>
              <a:rPr lang="de-AT" dirty="0" smtClean="0"/>
              <a:t>Maximum</a:t>
            </a:r>
            <a:endParaRPr lang="de-AT" dirty="0"/>
          </a:p>
          <a:p>
            <a:pPr lvl="1"/>
            <a:r>
              <a:rPr lang="de-AT" dirty="0"/>
              <a:t>Die maximale, vom Projektleiter gewünschte, Punkteanzahl von 7 zu erreichen, um die gewünschten Features umzusetzen, den Zeitplan des Projekts nicht zu gefährden und die Kosten gering zu halten.</a:t>
            </a:r>
            <a:endParaRPr lang="de-AT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543C-7919-42E7-A81B-2E692A700EEF}" type="datetime1">
              <a:rPr lang="de-AT" smtClean="0"/>
              <a:t>23.04.2015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Mario Murrent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DB8E-85A8-45DB-A01D-023A7C7E951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6256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Verhandlungsziel des Partners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Minimum</a:t>
            </a:r>
          </a:p>
          <a:p>
            <a:pPr lvl="1"/>
            <a:r>
              <a:rPr lang="de-AT" dirty="0" smtClean="0"/>
              <a:t>Alle</a:t>
            </a:r>
            <a:r>
              <a:rPr lang="de-AT" dirty="0"/>
              <a:t>, für die Tests mit den Usern, wichtige Anforderungen </a:t>
            </a:r>
            <a:r>
              <a:rPr lang="de-AT" dirty="0" smtClean="0"/>
              <a:t>umgesetzt </a:t>
            </a:r>
            <a:r>
              <a:rPr lang="de-AT" dirty="0"/>
              <a:t>werden, ohne dabei den Zeitplan </a:t>
            </a:r>
            <a:r>
              <a:rPr lang="de-AT" dirty="0" smtClean="0"/>
              <a:t>zu gefährden</a:t>
            </a:r>
          </a:p>
          <a:p>
            <a:pPr lvl="1"/>
            <a:endParaRPr lang="de-AT" dirty="0"/>
          </a:p>
          <a:p>
            <a:r>
              <a:rPr lang="de-AT" dirty="0" smtClean="0"/>
              <a:t>Maximum</a:t>
            </a:r>
          </a:p>
          <a:p>
            <a:pPr lvl="1"/>
            <a:r>
              <a:rPr lang="de-AT" dirty="0"/>
              <a:t>Alle spezifizieren Anforderungen sollen </a:t>
            </a:r>
            <a:r>
              <a:rPr lang="de-AT" dirty="0" smtClean="0"/>
              <a:t>umgesetzt </a:t>
            </a:r>
            <a:r>
              <a:rPr lang="de-AT" dirty="0"/>
              <a:t>werden, um den Designern die Erstellung von Präsentationsmaterial für nicht umgesetzte Anforderungen zu ersparen.</a:t>
            </a:r>
            <a:endParaRPr lang="de-AT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F631-1A90-4E6F-8BF8-2456DCEDB3AA}" type="datetime1">
              <a:rPr lang="de-AT" smtClean="0"/>
              <a:t>23.04.2015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Mario Murrent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DB8E-85A8-45DB-A01D-023A7C7E951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9227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Potenzielle Konflikte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Designer unterschätzen den Entwicklungsaufwand</a:t>
            </a:r>
          </a:p>
          <a:p>
            <a:endParaRPr lang="de-AT" dirty="0"/>
          </a:p>
          <a:p>
            <a:r>
              <a:rPr lang="de-AT" dirty="0" smtClean="0"/>
              <a:t>Codequalität soll vernachlässigt werden</a:t>
            </a:r>
          </a:p>
          <a:p>
            <a:endParaRPr lang="de-AT" dirty="0"/>
          </a:p>
          <a:p>
            <a:r>
              <a:rPr lang="de-AT" dirty="0" smtClean="0"/>
              <a:t>Designer müssen Material für nicht umgesetzte Anforderungen bereitstellen</a:t>
            </a:r>
          </a:p>
          <a:p>
            <a:endParaRPr lang="de-AT" dirty="0"/>
          </a:p>
          <a:p>
            <a:r>
              <a:rPr lang="de-AT" dirty="0" smtClean="0"/>
              <a:t>Designer haben viel Zeit in die </a:t>
            </a:r>
            <a:r>
              <a:rPr lang="de-AT" dirty="0" err="1" smtClean="0"/>
              <a:t>Wireframes</a:t>
            </a:r>
            <a:r>
              <a:rPr lang="de-AT" dirty="0" smtClean="0"/>
              <a:t> investiert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11B3-FE9A-47F4-832D-6C354D62D60B}" type="datetime1">
              <a:rPr lang="de-AT" smtClean="0"/>
              <a:t>23.04.2015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Mario Murrent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DB8E-85A8-45DB-A01D-023A7C7E951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3669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Verhandlungsstrategie mit Option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Objektive Beweise für nicht umgesetzte Anforderungen</a:t>
            </a:r>
          </a:p>
          <a:p>
            <a:endParaRPr lang="de-AT" dirty="0"/>
          </a:p>
          <a:p>
            <a:r>
              <a:rPr lang="de-AT" dirty="0" smtClean="0"/>
              <a:t>Gemeinsame Bestimmung der Anforderungen</a:t>
            </a:r>
          </a:p>
          <a:p>
            <a:endParaRPr lang="de-AT" dirty="0"/>
          </a:p>
          <a:p>
            <a:r>
              <a:rPr lang="de-AT" dirty="0" smtClean="0"/>
              <a:t>UI Spezifikation früher an die Entwickler schicken</a:t>
            </a:r>
          </a:p>
          <a:p>
            <a:endParaRPr lang="de-AT" dirty="0"/>
          </a:p>
          <a:p>
            <a:r>
              <a:rPr lang="de-AT" dirty="0" smtClean="0"/>
              <a:t>Höheres Budget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9F75-10AA-4428-B6F1-A4EE3039AC0E}" type="datetime1">
              <a:rPr lang="de-AT" smtClean="0"/>
              <a:t>23.04.2015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Mario Murrent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DB8E-85A8-45DB-A01D-023A7C7E951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7351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221</Words>
  <Application>Microsoft Office PowerPoint</Application>
  <PresentationFormat>Breitbild</PresentationFormat>
  <Paragraphs>58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Verhandlungstechnik</vt:lpstr>
      <vt:lpstr>Kontext der Verhandlung</vt:lpstr>
      <vt:lpstr>Verhandlungsziel</vt:lpstr>
      <vt:lpstr>Verhandlungsziel des Partners</vt:lpstr>
      <vt:lpstr>Potenzielle Konflikte</vt:lpstr>
      <vt:lpstr>Verhandlungsstrategie mit Option</vt:lpstr>
    </vt:vector>
  </TitlesOfParts>
  <Company>Frequentis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Verhandlungstechnik</dc:title>
  <dc:creator>MURRENT Mario</dc:creator>
  <cp:lastModifiedBy>Mario Murrent</cp:lastModifiedBy>
  <cp:revision>14</cp:revision>
  <dcterms:created xsi:type="dcterms:W3CDTF">2015-04-22T11:38:16Z</dcterms:created>
  <dcterms:modified xsi:type="dcterms:W3CDTF">2015-04-23T15:26:45Z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RQ_Footer_AddIn_AskedOnSave">
    <vt:bool>false</vt:bool>
  </property>
</Properties>
</file>