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73" y="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 smtClean="0"/>
              <a:t>Enabling</a:t>
            </a:r>
            <a:r>
              <a:rPr lang="de-AT" dirty="0" smtClean="0"/>
              <a:t> Technologies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 smtClean="0"/>
              <a:t>Roland Lehner, Florian Grill, Mario </a:t>
            </a:r>
            <a:r>
              <a:rPr lang="de-AT" dirty="0" err="1" smtClean="0"/>
              <a:t>Murrent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829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10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Enabling Technologies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Enabling Technologies</dc:title>
  <dc:creator>Mario Murrent</dc:creator>
  <cp:lastModifiedBy>Mario Murrent</cp:lastModifiedBy>
  <cp:revision>1</cp:revision>
  <dcterms:created xsi:type="dcterms:W3CDTF">2015-01-02T11:57:13Z</dcterms:created>
  <dcterms:modified xsi:type="dcterms:W3CDTF">2015-01-02T11:59:34Z</dcterms:modified>
</cp:coreProperties>
</file>