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315200" cy="2595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Evaluation of a Car2Car communication</a:t>
            </a:r>
            <a:br>
              <a:rPr lang="en-US" b="1" dirty="0"/>
            </a:br>
            <a:r>
              <a:rPr lang="en-US" b="1" dirty="0" smtClean="0"/>
              <a:t>using</a:t>
            </a:r>
            <a:r>
              <a:rPr lang="en-US" b="1" dirty="0"/>
              <a:t/>
            </a:r>
            <a:br>
              <a:rPr lang="en-US" b="1" dirty="0"/>
            </a:br>
            <a:r>
              <a:rPr lang="de-AT" b="1" dirty="0"/>
              <a:t>Wifi </a:t>
            </a:r>
            <a:r>
              <a:rPr lang="de-AT" b="1" dirty="0" err="1" smtClean="0"/>
              <a:t>Direct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AT" dirty="0" smtClean="0"/>
              <a:t>Mario </a:t>
            </a:r>
            <a:r>
              <a:rPr lang="de-AT" dirty="0" err="1" smtClean="0"/>
              <a:t>Murrent</a:t>
            </a:r>
            <a:r>
              <a:rPr lang="de-AT" dirty="0" smtClean="0"/>
              <a:t>, Florian Grill, Roland Lehner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93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Demo</a:t>
            </a:r>
            <a:endParaRPr lang="de-AT" sz="8000" dirty="0"/>
          </a:p>
        </p:txBody>
      </p:sp>
    </p:spTree>
    <p:extLst>
      <p:ext uri="{BB962C8B-B14F-4D97-AF65-F5344CB8AC3E}">
        <p14:creationId xmlns:p14="http://schemas.microsoft.com/office/powerpoint/2010/main" val="36078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Car2Car Communication</a:t>
            </a:r>
          </a:p>
          <a:p>
            <a:endParaRPr lang="de-AT" dirty="0" smtClean="0"/>
          </a:p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Platforms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Conclusion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4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Car2Car </a:t>
            </a:r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C2C </a:t>
            </a:r>
            <a:r>
              <a:rPr lang="de-AT" dirty="0" err="1" smtClean="0"/>
              <a:t>Consortium</a:t>
            </a:r>
            <a:endParaRPr lang="de-AT" dirty="0" smtClean="0"/>
          </a:p>
          <a:p>
            <a:r>
              <a:rPr lang="de-AT" dirty="0" smtClean="0"/>
              <a:t>Connection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cars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infrastructure</a:t>
            </a:r>
            <a:endParaRPr lang="de-AT" dirty="0" smtClean="0"/>
          </a:p>
          <a:p>
            <a:r>
              <a:rPr lang="de-AT" dirty="0" err="1" smtClean="0"/>
              <a:t>Actors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9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Safety</a:t>
            </a:r>
            <a:r>
              <a:rPr lang="de-AT" dirty="0" smtClean="0"/>
              <a:t> Scenarios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Cooperative</a:t>
            </a:r>
            <a:r>
              <a:rPr lang="de-AT" b="1" dirty="0"/>
              <a:t> </a:t>
            </a:r>
            <a:r>
              <a:rPr lang="de-AT" b="1" dirty="0" err="1"/>
              <a:t>forward</a:t>
            </a:r>
            <a:r>
              <a:rPr lang="de-AT" b="1" dirty="0"/>
              <a:t> </a:t>
            </a:r>
            <a:r>
              <a:rPr lang="de-AT" b="1" dirty="0" err="1"/>
              <a:t>collision</a:t>
            </a:r>
            <a:r>
              <a:rPr lang="de-AT" b="1" dirty="0"/>
              <a:t> </a:t>
            </a:r>
            <a:r>
              <a:rPr lang="de-AT" b="1" dirty="0" err="1" smtClean="0"/>
              <a:t>warning</a:t>
            </a:r>
            <a:endParaRPr lang="de-AT" b="1" dirty="0" smtClean="0"/>
          </a:p>
          <a:p>
            <a:r>
              <a:rPr lang="de-AT" b="1" dirty="0" err="1"/>
              <a:t>Pre</a:t>
            </a:r>
            <a:r>
              <a:rPr lang="de-AT" b="1" dirty="0"/>
              <a:t>-crash </a:t>
            </a:r>
            <a:r>
              <a:rPr lang="de-AT" b="1" dirty="0" err="1" smtClean="0"/>
              <a:t>Sensing</a:t>
            </a:r>
            <a:r>
              <a:rPr lang="de-AT" b="1" dirty="0" smtClean="0"/>
              <a:t>/</a:t>
            </a:r>
            <a:r>
              <a:rPr lang="de-AT" b="1" dirty="0" err="1" smtClean="0"/>
              <a:t>Warning</a:t>
            </a:r>
            <a:endParaRPr lang="de-AT" b="1" dirty="0" smtClean="0"/>
          </a:p>
          <a:p>
            <a:r>
              <a:rPr lang="de-AT" b="1" dirty="0" err="1"/>
              <a:t>Hazardous</a:t>
            </a:r>
            <a:r>
              <a:rPr lang="de-AT" b="1" dirty="0"/>
              <a:t> Location </a:t>
            </a:r>
            <a:r>
              <a:rPr lang="de-AT" b="1" dirty="0" err="1"/>
              <a:t>Notification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99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Traffic Efficiency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route guidance and </a:t>
            </a:r>
            <a:r>
              <a:rPr lang="en-US" b="1" dirty="0" smtClean="0"/>
              <a:t>navigation</a:t>
            </a:r>
          </a:p>
          <a:p>
            <a:r>
              <a:rPr lang="en-US" b="1" dirty="0"/>
              <a:t>Green light optimal speed </a:t>
            </a:r>
            <a:r>
              <a:rPr lang="en-US" b="1" dirty="0" smtClean="0"/>
              <a:t>advisory</a:t>
            </a:r>
          </a:p>
          <a:p>
            <a:r>
              <a:rPr lang="de-AT" b="1" dirty="0" err="1"/>
              <a:t>Merging</a:t>
            </a:r>
            <a:r>
              <a:rPr lang="de-AT" b="1" dirty="0"/>
              <a:t> Assistance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2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Infotainment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Internet </a:t>
            </a:r>
            <a:r>
              <a:rPr lang="de-AT" b="1" dirty="0" err="1"/>
              <a:t>access</a:t>
            </a:r>
            <a:r>
              <a:rPr lang="de-AT" b="1" dirty="0"/>
              <a:t> in </a:t>
            </a:r>
            <a:r>
              <a:rPr lang="de-AT" b="1" dirty="0" err="1" smtClean="0"/>
              <a:t>vehicle</a:t>
            </a:r>
            <a:endParaRPr lang="de-AT" b="1" dirty="0" smtClean="0"/>
          </a:p>
          <a:p>
            <a:r>
              <a:rPr lang="de-AT" b="1" dirty="0"/>
              <a:t>Point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interest</a:t>
            </a:r>
            <a:r>
              <a:rPr lang="de-AT" b="1" dirty="0"/>
              <a:t> </a:t>
            </a:r>
            <a:r>
              <a:rPr lang="de-AT" b="1" dirty="0" err="1" smtClean="0"/>
              <a:t>information</a:t>
            </a:r>
            <a:endParaRPr lang="de-AT" b="1" dirty="0"/>
          </a:p>
          <a:p>
            <a:r>
              <a:rPr lang="de-AT" b="1" dirty="0"/>
              <a:t>Remote </a:t>
            </a:r>
            <a:r>
              <a:rPr lang="de-AT" b="1" dirty="0" err="1" smtClean="0"/>
              <a:t>Diagnostics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3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2780928"/>
            <a:ext cx="8122096" cy="3539527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Connecting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/>
              <a:t>equiring</a:t>
            </a:r>
            <a:r>
              <a:rPr lang="de-AT" dirty="0"/>
              <a:t> a </a:t>
            </a:r>
            <a:r>
              <a:rPr lang="de-AT" dirty="0" err="1"/>
              <a:t>wireless</a:t>
            </a:r>
            <a:r>
              <a:rPr lang="de-AT" dirty="0"/>
              <a:t> </a:t>
            </a:r>
            <a:r>
              <a:rPr lang="de-AT" dirty="0" err="1" smtClean="0"/>
              <a:t>access</a:t>
            </a:r>
            <a:r>
              <a:rPr lang="de-AT" dirty="0"/>
              <a:t> </a:t>
            </a:r>
            <a:r>
              <a:rPr lang="de-AT" dirty="0" err="1" smtClean="0"/>
              <a:t>point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device</a:t>
            </a:r>
            <a:r>
              <a:rPr lang="de-AT" dirty="0" smtClean="0"/>
              <a:t> will </a:t>
            </a:r>
            <a:r>
              <a:rPr lang="de-AT" dirty="0" err="1" smtClean="0"/>
              <a:t>act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legacy</a:t>
            </a:r>
            <a:r>
              <a:rPr lang="de-AT" dirty="0" smtClean="0"/>
              <a:t> </a:t>
            </a:r>
            <a:r>
              <a:rPr lang="de-AT" dirty="0" err="1" smtClean="0"/>
              <a:t>devices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44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r>
              <a:rPr lang="de-AT" dirty="0" smtClean="0"/>
              <a:t> Standards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30736"/>
              </p:ext>
            </p:extLst>
          </p:nvPr>
        </p:nvGraphicFramePr>
        <p:xfrm>
          <a:off x="611560" y="3068960"/>
          <a:ext cx="8208912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Standard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20-50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500 meters outside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400 meters outside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500 meters outside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Platforms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AT" dirty="0" smtClean="0"/>
          </a:p>
          <a:p>
            <a:r>
              <a:rPr lang="de-AT" dirty="0" err="1" smtClean="0"/>
              <a:t>Raspberry</a:t>
            </a:r>
            <a:r>
              <a:rPr lang="de-AT" dirty="0" smtClean="0"/>
              <a:t> Pi (</a:t>
            </a:r>
            <a:r>
              <a:rPr lang="de-AT" dirty="0" err="1" smtClean="0"/>
              <a:t>Rasbian</a:t>
            </a:r>
            <a:r>
              <a:rPr lang="de-AT" dirty="0" smtClean="0"/>
              <a:t>) </a:t>
            </a:r>
            <a:endParaRPr lang="de-AT" dirty="0"/>
          </a:p>
          <a:p>
            <a:pPr lvl="1"/>
            <a:r>
              <a:rPr lang="de-AT" dirty="0" smtClean="0"/>
              <a:t>TP-Link </a:t>
            </a:r>
            <a:r>
              <a:rPr lang="de-AT" dirty="0" smtClean="0"/>
              <a:t>Nano TL-WN725N</a:t>
            </a:r>
          </a:p>
          <a:p>
            <a:endParaRPr lang="de-AT" dirty="0"/>
          </a:p>
          <a:p>
            <a:r>
              <a:rPr lang="de-AT" dirty="0" smtClean="0"/>
              <a:t>Android 4.4/ </a:t>
            </a:r>
            <a:r>
              <a:rPr lang="de-AT" dirty="0" smtClean="0"/>
              <a:t>4.2</a:t>
            </a:r>
          </a:p>
          <a:p>
            <a:endParaRPr lang="de-AT" dirty="0"/>
          </a:p>
          <a:p>
            <a:r>
              <a:rPr lang="de-AT" dirty="0" smtClean="0"/>
              <a:t>Windows Phone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6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165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Perspektive</vt:lpstr>
      <vt:lpstr>Evaluation of a Car2Car communication using Wifi Direct</vt:lpstr>
      <vt:lpstr>Overview</vt:lpstr>
      <vt:lpstr>Car2Car Overview</vt:lpstr>
      <vt:lpstr>Safety Scenarios</vt:lpstr>
      <vt:lpstr>Traffic Efficiency</vt:lpstr>
      <vt:lpstr>Infotainment</vt:lpstr>
      <vt:lpstr>WiFi Direct</vt:lpstr>
      <vt:lpstr>WiFi Direct Standards</vt:lpstr>
      <vt:lpstr>Platforms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 Car2Car communication using Wifi Direct</dc:title>
  <dc:creator>Flo</dc:creator>
  <cp:lastModifiedBy>Roland Lehner</cp:lastModifiedBy>
  <cp:revision>5</cp:revision>
  <dcterms:created xsi:type="dcterms:W3CDTF">2014-06-25T16:44:24Z</dcterms:created>
  <dcterms:modified xsi:type="dcterms:W3CDTF">2014-10-09T17:38:11Z</dcterms:modified>
</cp:coreProperties>
</file>