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0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14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9D29-F026-44D9-81CD-AB2FAD272A4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68E18A-3275-4933-B9BC-4D8D5B9F0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Tom‘s</a:t>
            </a:r>
            <a:r>
              <a:rPr lang="de-AT" dirty="0" smtClean="0"/>
              <a:t> </a:t>
            </a:r>
            <a:r>
              <a:rPr lang="de-AT" dirty="0" err="1" smtClean="0"/>
              <a:t>Bottlestore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Mario </a:t>
            </a:r>
            <a:r>
              <a:rPr lang="de-AT" dirty="0" err="1" smtClean="0"/>
              <a:t>Murrent</a:t>
            </a:r>
            <a:r>
              <a:rPr lang="de-AT" dirty="0" smtClean="0"/>
              <a:t> &amp; Roland Dunst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30" y="282747"/>
            <a:ext cx="1952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Aufgaben</a:t>
            </a:r>
          </a:p>
          <a:p>
            <a:r>
              <a:rPr lang="de-AT" dirty="0" smtClean="0"/>
              <a:t>Verwendete Technologien</a:t>
            </a:r>
          </a:p>
          <a:p>
            <a:r>
              <a:rPr lang="de-AT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Aufgaben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Datenbank Konzept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Benutzeroberfläche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</a:t>
            </a:r>
            <a:r>
              <a:rPr lang="de-AT" dirty="0" smtClean="0"/>
              <a:t>Technologien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WPF (Windows </a:t>
            </a:r>
            <a:r>
              <a:rPr lang="de-AT" dirty="0" err="1"/>
              <a:t>Presentation</a:t>
            </a:r>
            <a:r>
              <a:rPr lang="de-AT" dirty="0"/>
              <a:t> </a:t>
            </a:r>
            <a:r>
              <a:rPr lang="de-AT" dirty="0" err="1"/>
              <a:t>Foundation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/>
              <a:t>MVVM (Model View </a:t>
            </a:r>
            <a:r>
              <a:rPr lang="de-AT" dirty="0" err="1"/>
              <a:t>ViewModel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	gehostet auf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/>
              <a:t>Windows Server 2008 </a:t>
            </a:r>
            <a:r>
              <a:rPr lang="de-AT" dirty="0" smtClean="0"/>
              <a:t>R2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SQL Server 2012 (Express)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en-US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77" y="1426028"/>
            <a:ext cx="7584381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5400" b="1" dirty="0" smtClean="0"/>
              <a:t>Vielen Dank für Ihre Aufmerksamkeit!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378043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Tom‘s Bottlestore</vt:lpstr>
      <vt:lpstr>Inhalt</vt:lpstr>
      <vt:lpstr>Aufgaben</vt:lpstr>
      <vt:lpstr>Verwendete Technologien</vt:lpstr>
      <vt:lpstr>Client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Tom‘s Bottlestore</dc:title>
  <dc:creator>Roland Dunst</dc:creator>
  <cp:lastModifiedBy>Roland Dunst</cp:lastModifiedBy>
  <cp:revision>2</cp:revision>
  <dcterms:created xsi:type="dcterms:W3CDTF">2012-12-11T10:50:34Z</dcterms:created>
  <dcterms:modified xsi:type="dcterms:W3CDTF">2012-12-11T10:56:30Z</dcterms:modified>
</cp:coreProperties>
</file>