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2"/>
  </p:sldMasterIdLst>
  <p:notesMasterIdLst>
    <p:notesMasterId r:id="rId8"/>
  </p:notesMasterIdLst>
  <p:handoutMasterIdLst>
    <p:handoutMasterId r:id="rId9"/>
  </p:handoutMasterIdLst>
  <p:sldIdLst>
    <p:sldId id="265" r:id="rId3"/>
    <p:sldId id="312" r:id="rId4"/>
    <p:sldId id="311" r:id="rId5"/>
    <p:sldId id="313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5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29" autoAdjust="0"/>
  </p:normalViewPr>
  <p:slideViewPr>
    <p:cSldViewPr showGuides="1">
      <p:cViewPr varScale="1">
        <p:scale>
          <a:sx n="104" d="100"/>
          <a:sy n="104" d="100"/>
        </p:scale>
        <p:origin x="72" y="2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12/20/2012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12/20/2012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442A-8735-479E-A495-B54FADC3EF2F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D0AF6-EA98-499C-9A53-730A3DFF7488}" type="datetime1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8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4000-0356-4796-8905-F5CD2897AEFF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557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17649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4878-0AE1-4D23-994D-C7BB847E1B0F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8363" y="3765449"/>
            <a:ext cx="726271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“</a:t>
            </a:r>
            <a:endParaRPr lang="en-US" sz="12196" dirty="0"/>
          </a:p>
        </p:txBody>
      </p:sp>
      <p:sp>
        <p:nvSpPr>
          <p:cNvPr id="13" name="TextBox 12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”</a:t>
            </a:r>
            <a:endParaRPr lang="en-US" sz="12196" dirty="0"/>
          </a:p>
        </p:txBody>
      </p:sp>
    </p:spTree>
    <p:extLst>
      <p:ext uri="{BB962C8B-B14F-4D97-AF65-F5344CB8AC3E}">
        <p14:creationId xmlns:p14="http://schemas.microsoft.com/office/powerpoint/2010/main" val="3230734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1C68-7CD3-4D37-802E-3D398B31ECD2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3163026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D8C2-78A3-4682-B5C7-6DB7A36A5688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391" y="4953001"/>
            <a:ext cx="7997232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799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1602" y="331651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”</a:t>
            </a:r>
            <a:endParaRPr lang="en-US" sz="12196" dirty="0"/>
          </a:p>
        </p:txBody>
      </p:sp>
      <p:sp>
        <p:nvSpPr>
          <p:cNvPr id="14" name="TextBox 13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 smtClean="0"/>
              <a:t>“</a:t>
            </a:r>
            <a:endParaRPr lang="en-US" sz="12196" dirty="0"/>
          </a:p>
        </p:txBody>
      </p:sp>
    </p:spTree>
    <p:extLst>
      <p:ext uri="{BB962C8B-B14F-4D97-AF65-F5344CB8AC3E}">
        <p14:creationId xmlns:p14="http://schemas.microsoft.com/office/powerpoint/2010/main" val="194334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869F-8232-46B6-9677-F2A354797FEC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653" y="3848611"/>
            <a:ext cx="8823361" cy="588517"/>
          </a:xfrm>
        </p:spPr>
        <p:txBody>
          <a:bodyPr anchor="b">
            <a:normAutofit/>
          </a:bodyPr>
          <a:lstStyle>
            <a:lvl1pPr marL="0" indent="0" algn="l" defTabSz="457063" rtl="0" eaLnBrk="1" latinLnBrk="0" hangingPunct="1">
              <a:buNone/>
              <a:defRPr lang="en-US" sz="3599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1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5593-686D-45B9-B180-8302B9117A24}" type="datetime1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3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89E8-8131-4386-88A6-6E525D394E6B}" type="datetime1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2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2955-6524-41C1-B5CE-A29F5AF4A61A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58058" y="1447799"/>
            <a:ext cx="14135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3" y="1447799"/>
            <a:ext cx="6774865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8DE-26BB-4465-AABC-A6319E3F8E9A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0211A-C22B-4722-846A-1D3E5590BA9C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23F5-C319-47AA-8EB3-B67C1540E8E7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17ED-4CD3-4118-8EAE-B4E5BC4080E0}" type="datetime1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F059-5A72-45FF-911A-E8CCAFA6897F}" type="datetime1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7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6395-8383-4B34-868A-05C8333A61E3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E25A-1411-40D9-98C4-64C3B8B58A66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28B3-C40B-4DC2-B555-3B864081389F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2771-C199-4394-AB47-3BE7F7EBF3D5}" type="datetime1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48" y="2667000"/>
            <a:ext cx="4189909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5" name="Oval 14"/>
          <p:cNvSpPr/>
          <p:nvPr/>
        </p:nvSpPr>
        <p:spPr>
          <a:xfrm>
            <a:off x="-839569" y="2895600"/>
            <a:ext cx="2361585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Oval 16"/>
          <p:cNvSpPr/>
          <p:nvPr/>
        </p:nvSpPr>
        <p:spPr>
          <a:xfrm>
            <a:off x="7997329" y="-457200"/>
            <a:ext cx="1599783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Oval 17"/>
          <p:cNvSpPr/>
          <p:nvPr/>
        </p:nvSpPr>
        <p:spPr>
          <a:xfrm>
            <a:off x="8606770" y="6096000"/>
            <a:ext cx="990342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ECBFA1C-6840-4839-8413-E5E0ECAFC828}" type="datetime1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10573814" cy="2895600"/>
          </a:xfrm>
        </p:spPr>
        <p:txBody>
          <a:bodyPr/>
          <a:lstStyle/>
          <a:p>
            <a:r>
              <a:rPr lang="en-US" sz="6600" dirty="0" err="1" smtClean="0"/>
              <a:t>PicUp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r>
              <a:rPr lang="en-US" sz="6600" dirty="0" smtClean="0"/>
              <a:t>Picture </a:t>
            </a:r>
            <a:r>
              <a:rPr lang="en-US" sz="6600" dirty="0" err="1" smtClean="0"/>
              <a:t>Uploader</a:t>
            </a:r>
            <a:endParaRPr lang="en-US" sz="6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Willhelm Stoll, Matthias Raab, Mario Murrent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/>
          <p:cNvSpPr/>
          <p:nvPr/>
        </p:nvSpPr>
        <p:spPr>
          <a:xfrm>
            <a:off x="2856363" y="204383"/>
            <a:ext cx="7846562" cy="4935382"/>
          </a:xfrm>
          <a:prstGeom prst="cloud">
            <a:avLst/>
          </a:prstGeom>
          <a:ln w="6350"/>
        </p:spPr>
        <p:style>
          <a:lnRef idx="3">
            <a:schemeClr val="lt1"/>
          </a:lnRef>
          <a:fillRef idx="1002">
            <a:schemeClr val="dk2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Architektur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602" y="2358132"/>
            <a:ext cx="1164980" cy="5906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28901" y="2948826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Queue</a:t>
            </a:r>
            <a:endParaRPr lang="de-AT" dirty="0"/>
          </a:p>
        </p:txBody>
      </p:sp>
      <p:sp>
        <p:nvSpPr>
          <p:cNvPr id="27" name="TextBox 26"/>
          <p:cNvSpPr txBox="1"/>
          <p:nvPr/>
        </p:nvSpPr>
        <p:spPr>
          <a:xfrm>
            <a:off x="6930750" y="150165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Container</a:t>
            </a:r>
            <a:endParaRPr lang="de-AT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8736" y="799748"/>
            <a:ext cx="610874" cy="752247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7966620" y="1252949"/>
            <a:ext cx="778816" cy="15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89442" y="1554820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/>
              <a:t>Blob</a:t>
            </a:r>
            <a:endParaRPr lang="de-AT" dirty="0"/>
          </a:p>
        </p:txBody>
      </p:sp>
      <p:grpSp>
        <p:nvGrpSpPr>
          <p:cNvPr id="40" name="Group 39"/>
          <p:cNvGrpSpPr/>
          <p:nvPr/>
        </p:nvGrpSpPr>
        <p:grpSpPr>
          <a:xfrm>
            <a:off x="6977052" y="691863"/>
            <a:ext cx="901040" cy="815529"/>
            <a:chOff x="8858251" y="3476625"/>
            <a:chExt cx="903288" cy="817563"/>
          </a:xfrm>
          <a:solidFill>
            <a:schemeClr val="bg1">
              <a:lumMod val="95000"/>
              <a:lumOff val="5000"/>
            </a:schemeClr>
          </a:solidFill>
        </p:grpSpPr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8858251" y="3811588"/>
              <a:ext cx="903288" cy="482600"/>
            </a:xfrm>
            <a:custGeom>
              <a:avLst/>
              <a:gdLst>
                <a:gd name="T0" fmla="*/ 90 w 534"/>
                <a:gd name="T1" fmla="*/ 0 h 285"/>
                <a:gd name="T2" fmla="*/ 2 w 534"/>
                <a:gd name="T3" fmla="*/ 124 h 285"/>
                <a:gd name="T4" fmla="*/ 2 w 534"/>
                <a:gd name="T5" fmla="*/ 136 h 285"/>
                <a:gd name="T6" fmla="*/ 14 w 534"/>
                <a:gd name="T7" fmla="*/ 140 h 285"/>
                <a:gd name="T8" fmla="*/ 23 w 534"/>
                <a:gd name="T9" fmla="*/ 140 h 285"/>
                <a:gd name="T10" fmla="*/ 90 w 534"/>
                <a:gd name="T11" fmla="*/ 40 h 285"/>
                <a:gd name="T12" fmla="*/ 90 w 534"/>
                <a:gd name="T13" fmla="*/ 271 h 285"/>
                <a:gd name="T14" fmla="*/ 104 w 534"/>
                <a:gd name="T15" fmla="*/ 285 h 285"/>
                <a:gd name="T16" fmla="*/ 429 w 534"/>
                <a:gd name="T17" fmla="*/ 285 h 285"/>
                <a:gd name="T18" fmla="*/ 443 w 534"/>
                <a:gd name="T19" fmla="*/ 271 h 285"/>
                <a:gd name="T20" fmla="*/ 443 w 534"/>
                <a:gd name="T21" fmla="*/ 40 h 285"/>
                <a:gd name="T22" fmla="*/ 513 w 534"/>
                <a:gd name="T23" fmla="*/ 140 h 285"/>
                <a:gd name="T24" fmla="*/ 522 w 534"/>
                <a:gd name="T25" fmla="*/ 140 h 285"/>
                <a:gd name="T26" fmla="*/ 532 w 534"/>
                <a:gd name="T27" fmla="*/ 136 h 285"/>
                <a:gd name="T28" fmla="*/ 532 w 534"/>
                <a:gd name="T29" fmla="*/ 124 h 285"/>
                <a:gd name="T30" fmla="*/ 532 w 534"/>
                <a:gd name="T31" fmla="*/ 124 h 285"/>
                <a:gd name="T32" fmla="*/ 443 w 534"/>
                <a:gd name="T33" fmla="*/ 0 h 285"/>
                <a:gd name="T34" fmla="*/ 90 w 534"/>
                <a:gd name="T35" fmla="*/ 0 h 285"/>
                <a:gd name="T36" fmla="*/ 320 w 534"/>
                <a:gd name="T37" fmla="*/ 112 h 285"/>
                <a:gd name="T38" fmla="*/ 213 w 534"/>
                <a:gd name="T39" fmla="*/ 112 h 285"/>
                <a:gd name="T40" fmla="*/ 199 w 534"/>
                <a:gd name="T41" fmla="*/ 98 h 285"/>
                <a:gd name="T42" fmla="*/ 213 w 534"/>
                <a:gd name="T43" fmla="*/ 84 h 285"/>
                <a:gd name="T44" fmla="*/ 320 w 534"/>
                <a:gd name="T45" fmla="*/ 84 h 285"/>
                <a:gd name="T46" fmla="*/ 334 w 534"/>
                <a:gd name="T47" fmla="*/ 98 h 285"/>
                <a:gd name="T48" fmla="*/ 320 w 534"/>
                <a:gd name="T49" fmla="*/ 11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4" h="285">
                  <a:moveTo>
                    <a:pt x="90" y="0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0" y="129"/>
                    <a:pt x="0" y="133"/>
                    <a:pt x="2" y="136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6" y="143"/>
                    <a:pt x="21" y="143"/>
                    <a:pt x="23" y="1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271"/>
                    <a:pt x="90" y="271"/>
                    <a:pt x="90" y="271"/>
                  </a:cubicBezTo>
                  <a:cubicBezTo>
                    <a:pt x="90" y="278"/>
                    <a:pt x="97" y="285"/>
                    <a:pt x="104" y="285"/>
                  </a:cubicBezTo>
                  <a:cubicBezTo>
                    <a:pt x="429" y="285"/>
                    <a:pt x="429" y="285"/>
                    <a:pt x="429" y="285"/>
                  </a:cubicBezTo>
                  <a:cubicBezTo>
                    <a:pt x="436" y="285"/>
                    <a:pt x="443" y="278"/>
                    <a:pt x="443" y="271"/>
                  </a:cubicBezTo>
                  <a:cubicBezTo>
                    <a:pt x="443" y="40"/>
                    <a:pt x="443" y="40"/>
                    <a:pt x="443" y="40"/>
                  </a:cubicBezTo>
                  <a:cubicBezTo>
                    <a:pt x="513" y="140"/>
                    <a:pt x="513" y="140"/>
                    <a:pt x="513" y="140"/>
                  </a:cubicBezTo>
                  <a:cubicBezTo>
                    <a:pt x="515" y="143"/>
                    <a:pt x="518" y="143"/>
                    <a:pt x="522" y="140"/>
                  </a:cubicBezTo>
                  <a:cubicBezTo>
                    <a:pt x="532" y="136"/>
                    <a:pt x="532" y="136"/>
                    <a:pt x="532" y="136"/>
                  </a:cubicBezTo>
                  <a:cubicBezTo>
                    <a:pt x="534" y="133"/>
                    <a:pt x="534" y="129"/>
                    <a:pt x="532" y="124"/>
                  </a:cubicBezTo>
                  <a:cubicBezTo>
                    <a:pt x="532" y="124"/>
                    <a:pt x="532" y="124"/>
                    <a:pt x="532" y="124"/>
                  </a:cubicBezTo>
                  <a:cubicBezTo>
                    <a:pt x="443" y="0"/>
                    <a:pt x="443" y="0"/>
                    <a:pt x="443" y="0"/>
                  </a:cubicBezTo>
                  <a:lnTo>
                    <a:pt x="90" y="0"/>
                  </a:lnTo>
                  <a:close/>
                  <a:moveTo>
                    <a:pt x="320" y="112"/>
                  </a:moveTo>
                  <a:cubicBezTo>
                    <a:pt x="213" y="112"/>
                    <a:pt x="213" y="112"/>
                    <a:pt x="213" y="112"/>
                  </a:cubicBezTo>
                  <a:cubicBezTo>
                    <a:pt x="206" y="112"/>
                    <a:pt x="199" y="105"/>
                    <a:pt x="199" y="98"/>
                  </a:cubicBezTo>
                  <a:cubicBezTo>
                    <a:pt x="199" y="89"/>
                    <a:pt x="206" y="84"/>
                    <a:pt x="213" y="8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27" y="84"/>
                    <a:pt x="334" y="89"/>
                    <a:pt x="334" y="98"/>
                  </a:cubicBezTo>
                  <a:cubicBezTo>
                    <a:pt x="334" y="105"/>
                    <a:pt x="327" y="112"/>
                    <a:pt x="320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Freeform 8"/>
            <p:cNvSpPr>
              <a:spLocks/>
            </p:cNvSpPr>
            <p:nvPr/>
          </p:nvSpPr>
          <p:spPr bwMode="auto">
            <a:xfrm>
              <a:off x="9424988" y="3476625"/>
              <a:ext cx="153988" cy="304800"/>
            </a:xfrm>
            <a:custGeom>
              <a:avLst/>
              <a:gdLst>
                <a:gd name="T0" fmla="*/ 65 w 91"/>
                <a:gd name="T1" fmla="*/ 78 h 180"/>
                <a:gd name="T2" fmla="*/ 65 w 91"/>
                <a:gd name="T3" fmla="*/ 180 h 180"/>
                <a:gd name="T4" fmla="*/ 91 w 91"/>
                <a:gd name="T5" fmla="*/ 180 h 180"/>
                <a:gd name="T6" fmla="*/ 91 w 91"/>
                <a:gd name="T7" fmla="*/ 74 h 180"/>
                <a:gd name="T8" fmla="*/ 82 w 91"/>
                <a:gd name="T9" fmla="*/ 56 h 180"/>
                <a:gd name="T10" fmla="*/ 39 w 91"/>
                <a:gd name="T11" fmla="*/ 13 h 180"/>
                <a:gd name="T12" fmla="*/ 8 w 91"/>
                <a:gd name="T13" fmla="*/ 0 h 180"/>
                <a:gd name="T14" fmla="*/ 4 w 91"/>
                <a:gd name="T15" fmla="*/ 0 h 180"/>
                <a:gd name="T16" fmla="*/ 0 w 91"/>
                <a:gd name="T17" fmla="*/ 0 h 180"/>
                <a:gd name="T18" fmla="*/ 60 w 91"/>
                <a:gd name="T19" fmla="*/ 61 h 180"/>
                <a:gd name="T20" fmla="*/ 65 w 91"/>
                <a:gd name="T21" fmla="*/ 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80">
                  <a:moveTo>
                    <a:pt x="65" y="78"/>
                  </a:moveTo>
                  <a:cubicBezTo>
                    <a:pt x="65" y="78"/>
                    <a:pt x="65" y="78"/>
                    <a:pt x="65" y="180"/>
                  </a:cubicBezTo>
                  <a:cubicBezTo>
                    <a:pt x="91" y="180"/>
                    <a:pt x="91" y="180"/>
                    <a:pt x="91" y="180"/>
                  </a:cubicBezTo>
                  <a:cubicBezTo>
                    <a:pt x="91" y="155"/>
                    <a:pt x="91" y="121"/>
                    <a:pt x="91" y="74"/>
                  </a:cubicBezTo>
                  <a:cubicBezTo>
                    <a:pt x="91" y="69"/>
                    <a:pt x="86" y="61"/>
                    <a:pt x="82" y="56"/>
                  </a:cubicBezTo>
                  <a:cubicBezTo>
                    <a:pt x="82" y="56"/>
                    <a:pt x="82" y="56"/>
                    <a:pt x="39" y="13"/>
                  </a:cubicBezTo>
                  <a:cubicBezTo>
                    <a:pt x="26" y="0"/>
                    <a:pt x="17" y="0"/>
                    <a:pt x="8" y="0"/>
                  </a:cubicBezTo>
                  <a:cubicBezTo>
                    <a:pt x="8" y="0"/>
                    <a:pt x="8" y="0"/>
                    <a:pt x="4" y="0"/>
                  </a:cubicBezTo>
                  <a:cubicBezTo>
                    <a:pt x="4" y="0"/>
                    <a:pt x="4" y="0"/>
                    <a:pt x="0" y="0"/>
                  </a:cubicBezTo>
                  <a:cubicBezTo>
                    <a:pt x="0" y="0"/>
                    <a:pt x="0" y="0"/>
                    <a:pt x="60" y="61"/>
                  </a:cubicBezTo>
                  <a:cubicBezTo>
                    <a:pt x="65" y="65"/>
                    <a:pt x="65" y="74"/>
                    <a:pt x="65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9328151" y="3476625"/>
              <a:ext cx="169863" cy="304800"/>
            </a:xfrm>
            <a:custGeom>
              <a:avLst/>
              <a:gdLst>
                <a:gd name="T0" fmla="*/ 78 w 100"/>
                <a:gd name="T1" fmla="*/ 91 h 180"/>
                <a:gd name="T2" fmla="*/ 78 w 100"/>
                <a:gd name="T3" fmla="*/ 180 h 180"/>
                <a:gd name="T4" fmla="*/ 100 w 100"/>
                <a:gd name="T5" fmla="*/ 180 h 180"/>
                <a:gd name="T6" fmla="*/ 100 w 100"/>
                <a:gd name="T7" fmla="*/ 82 h 180"/>
                <a:gd name="T8" fmla="*/ 91 w 100"/>
                <a:gd name="T9" fmla="*/ 61 h 180"/>
                <a:gd name="T10" fmla="*/ 44 w 100"/>
                <a:gd name="T11" fmla="*/ 13 h 180"/>
                <a:gd name="T12" fmla="*/ 13 w 100"/>
                <a:gd name="T13" fmla="*/ 0 h 180"/>
                <a:gd name="T14" fmla="*/ 9 w 100"/>
                <a:gd name="T15" fmla="*/ 0 h 180"/>
                <a:gd name="T16" fmla="*/ 0 w 100"/>
                <a:gd name="T17" fmla="*/ 0 h 180"/>
                <a:gd name="T18" fmla="*/ 70 w 100"/>
                <a:gd name="T19" fmla="*/ 65 h 180"/>
                <a:gd name="T20" fmla="*/ 78 w 100"/>
                <a:gd name="T21" fmla="*/ 9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80">
                  <a:moveTo>
                    <a:pt x="78" y="91"/>
                  </a:moveTo>
                  <a:cubicBezTo>
                    <a:pt x="78" y="91"/>
                    <a:pt x="78" y="91"/>
                    <a:pt x="78" y="180"/>
                  </a:cubicBezTo>
                  <a:cubicBezTo>
                    <a:pt x="100" y="180"/>
                    <a:pt x="100" y="180"/>
                    <a:pt x="100" y="180"/>
                  </a:cubicBezTo>
                  <a:cubicBezTo>
                    <a:pt x="100" y="157"/>
                    <a:pt x="100" y="125"/>
                    <a:pt x="100" y="82"/>
                  </a:cubicBezTo>
                  <a:cubicBezTo>
                    <a:pt x="100" y="74"/>
                    <a:pt x="96" y="65"/>
                    <a:pt x="91" y="61"/>
                  </a:cubicBezTo>
                  <a:cubicBezTo>
                    <a:pt x="91" y="61"/>
                    <a:pt x="91" y="61"/>
                    <a:pt x="44" y="13"/>
                  </a:cubicBezTo>
                  <a:cubicBezTo>
                    <a:pt x="31" y="0"/>
                    <a:pt x="18" y="0"/>
                    <a:pt x="13" y="0"/>
                  </a:cubicBezTo>
                  <a:cubicBezTo>
                    <a:pt x="13" y="0"/>
                    <a:pt x="13" y="0"/>
                    <a:pt x="9" y="0"/>
                  </a:cubicBezTo>
                  <a:cubicBezTo>
                    <a:pt x="9" y="0"/>
                    <a:pt x="9" y="0"/>
                    <a:pt x="0" y="0"/>
                  </a:cubicBezTo>
                  <a:cubicBezTo>
                    <a:pt x="0" y="0"/>
                    <a:pt x="1" y="0"/>
                    <a:pt x="70" y="65"/>
                  </a:cubicBezTo>
                  <a:cubicBezTo>
                    <a:pt x="79" y="74"/>
                    <a:pt x="78" y="82"/>
                    <a:pt x="78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9058276" y="3476625"/>
              <a:ext cx="366713" cy="304800"/>
            </a:xfrm>
            <a:custGeom>
              <a:avLst/>
              <a:gdLst>
                <a:gd name="T0" fmla="*/ 26 w 217"/>
                <a:gd name="T1" fmla="*/ 180 h 180"/>
                <a:gd name="T2" fmla="*/ 26 w 217"/>
                <a:gd name="T3" fmla="*/ 21 h 180"/>
                <a:gd name="T4" fmla="*/ 100 w 217"/>
                <a:gd name="T5" fmla="*/ 21 h 180"/>
                <a:gd name="T6" fmla="*/ 100 w 217"/>
                <a:gd name="T7" fmla="*/ 91 h 180"/>
                <a:gd name="T8" fmla="*/ 121 w 217"/>
                <a:gd name="T9" fmla="*/ 117 h 180"/>
                <a:gd name="T10" fmla="*/ 191 w 217"/>
                <a:gd name="T11" fmla="*/ 117 h 180"/>
                <a:gd name="T12" fmla="*/ 191 w 217"/>
                <a:gd name="T13" fmla="*/ 180 h 180"/>
                <a:gd name="T14" fmla="*/ 217 w 217"/>
                <a:gd name="T15" fmla="*/ 180 h 180"/>
                <a:gd name="T16" fmla="*/ 217 w 217"/>
                <a:gd name="T17" fmla="*/ 91 h 180"/>
                <a:gd name="T18" fmla="*/ 217 w 217"/>
                <a:gd name="T19" fmla="*/ 87 h 180"/>
                <a:gd name="T20" fmla="*/ 208 w 217"/>
                <a:gd name="T21" fmla="*/ 74 h 180"/>
                <a:gd name="T22" fmla="*/ 139 w 217"/>
                <a:gd name="T23" fmla="*/ 8 h 180"/>
                <a:gd name="T24" fmla="*/ 121 w 217"/>
                <a:gd name="T25" fmla="*/ 0 h 180"/>
                <a:gd name="T26" fmla="*/ 26 w 217"/>
                <a:gd name="T27" fmla="*/ 0 h 180"/>
                <a:gd name="T28" fmla="*/ 0 w 217"/>
                <a:gd name="T29" fmla="*/ 21 h 180"/>
                <a:gd name="T30" fmla="*/ 0 w 217"/>
                <a:gd name="T31" fmla="*/ 180 h 180"/>
                <a:gd name="T32" fmla="*/ 26 w 217"/>
                <a:gd name="T33" fmla="*/ 180 h 180"/>
                <a:gd name="T34" fmla="*/ 121 w 217"/>
                <a:gd name="T35" fmla="*/ 21 h 180"/>
                <a:gd name="T36" fmla="*/ 191 w 217"/>
                <a:gd name="T37" fmla="*/ 91 h 180"/>
                <a:gd name="T38" fmla="*/ 121 w 217"/>
                <a:gd name="T39" fmla="*/ 91 h 180"/>
                <a:gd name="T40" fmla="*/ 121 w 217"/>
                <a:gd name="T41" fmla="*/ 2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180">
                  <a:moveTo>
                    <a:pt x="26" y="180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0" y="91"/>
                    <a:pt x="100" y="91"/>
                    <a:pt x="100" y="91"/>
                  </a:cubicBezTo>
                  <a:cubicBezTo>
                    <a:pt x="100" y="104"/>
                    <a:pt x="108" y="117"/>
                    <a:pt x="12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1" y="143"/>
                    <a:pt x="191" y="163"/>
                    <a:pt x="191" y="180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7" y="91"/>
                    <a:pt x="217" y="91"/>
                    <a:pt x="217" y="91"/>
                  </a:cubicBezTo>
                  <a:cubicBezTo>
                    <a:pt x="217" y="87"/>
                    <a:pt x="217" y="87"/>
                    <a:pt x="217" y="87"/>
                  </a:cubicBezTo>
                  <a:cubicBezTo>
                    <a:pt x="217" y="83"/>
                    <a:pt x="215" y="80"/>
                    <a:pt x="208" y="74"/>
                  </a:cubicBezTo>
                  <a:cubicBezTo>
                    <a:pt x="138" y="9"/>
                    <a:pt x="139" y="8"/>
                    <a:pt x="139" y="8"/>
                  </a:cubicBezTo>
                  <a:cubicBezTo>
                    <a:pt x="133" y="2"/>
                    <a:pt x="127" y="0"/>
                    <a:pt x="1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0"/>
                    <a:pt x="0" y="8"/>
                    <a:pt x="0" y="21"/>
                  </a:cubicBezTo>
                  <a:cubicBezTo>
                    <a:pt x="0" y="97"/>
                    <a:pt x="0" y="147"/>
                    <a:pt x="0" y="180"/>
                  </a:cubicBezTo>
                  <a:lnTo>
                    <a:pt x="26" y="180"/>
                  </a:lnTo>
                  <a:close/>
                  <a:moveTo>
                    <a:pt x="121" y="21"/>
                  </a:moveTo>
                  <a:cubicBezTo>
                    <a:pt x="191" y="91"/>
                    <a:pt x="191" y="91"/>
                    <a:pt x="191" y="91"/>
                  </a:cubicBezTo>
                  <a:cubicBezTo>
                    <a:pt x="121" y="91"/>
                    <a:pt x="121" y="91"/>
                    <a:pt x="121" y="91"/>
                  </a:cubicBezTo>
                  <a:cubicBezTo>
                    <a:pt x="121" y="21"/>
                    <a:pt x="121" y="21"/>
                    <a:pt x="12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5" t="39490" r="33815"/>
          <a:stretch/>
        </p:blipFill>
        <p:spPr>
          <a:xfrm>
            <a:off x="477788" y="5205798"/>
            <a:ext cx="1142074" cy="1303175"/>
          </a:xfrm>
          <a:prstGeom prst="rect">
            <a:avLst/>
          </a:prstGeom>
        </p:spPr>
      </p:pic>
      <p:pic>
        <p:nvPicPr>
          <p:cNvPr id="46" name="CS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19" y="2858370"/>
            <a:ext cx="817540" cy="81754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210716" y="3584243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/>
              <a:t>Webrole</a:t>
            </a:r>
            <a:endParaRPr lang="de-AT" dirty="0"/>
          </a:p>
        </p:txBody>
      </p:sp>
      <p:pic>
        <p:nvPicPr>
          <p:cNvPr id="49" name="CS"/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39" y="3629985"/>
            <a:ext cx="817540" cy="81754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217844" y="4421229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err="1" smtClean="0"/>
              <a:t>Workerrole</a:t>
            </a:r>
            <a:endParaRPr lang="de-AT" dirty="0"/>
          </a:p>
        </p:txBody>
      </p:sp>
      <p:sp>
        <p:nvSpPr>
          <p:cNvPr id="54" name="Freeform 22"/>
          <p:cNvSpPr>
            <a:spLocks noEditPoints="1"/>
          </p:cNvSpPr>
          <p:nvPr/>
        </p:nvSpPr>
        <p:spPr bwMode="auto">
          <a:xfrm flipH="1">
            <a:off x="4375727" y="909528"/>
            <a:ext cx="637970" cy="746016"/>
          </a:xfrm>
          <a:custGeom>
            <a:avLst/>
            <a:gdLst>
              <a:gd name="T0" fmla="*/ 52 w 105"/>
              <a:gd name="T1" fmla="*/ 0 h 123"/>
              <a:gd name="T2" fmla="*/ 0 w 105"/>
              <a:gd name="T3" fmla="*/ 17 h 123"/>
              <a:gd name="T4" fmla="*/ 0 w 105"/>
              <a:gd name="T5" fmla="*/ 106 h 123"/>
              <a:gd name="T6" fmla="*/ 52 w 105"/>
              <a:gd name="T7" fmla="*/ 123 h 123"/>
              <a:gd name="T8" fmla="*/ 105 w 105"/>
              <a:gd name="T9" fmla="*/ 106 h 123"/>
              <a:gd name="T10" fmla="*/ 105 w 105"/>
              <a:gd name="T11" fmla="*/ 17 h 123"/>
              <a:gd name="T12" fmla="*/ 52 w 105"/>
              <a:gd name="T13" fmla="*/ 0 h 123"/>
              <a:gd name="T14" fmla="*/ 52 w 105"/>
              <a:gd name="T15" fmla="*/ 29 h 123"/>
              <a:gd name="T16" fmla="*/ 7 w 105"/>
              <a:gd name="T17" fmla="*/ 17 h 123"/>
              <a:gd name="T18" fmla="*/ 52 w 105"/>
              <a:gd name="T19" fmla="*/ 6 h 123"/>
              <a:gd name="T20" fmla="*/ 97 w 105"/>
              <a:gd name="T21" fmla="*/ 17 h 123"/>
              <a:gd name="T22" fmla="*/ 52 w 105"/>
              <a:gd name="T23" fmla="*/ 2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23">
                <a:moveTo>
                  <a:pt x="52" y="0"/>
                </a:moveTo>
                <a:cubicBezTo>
                  <a:pt x="23" y="0"/>
                  <a:pt x="0" y="8"/>
                  <a:pt x="0" y="17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16"/>
                  <a:pt x="23" y="123"/>
                  <a:pt x="52" y="123"/>
                </a:cubicBezTo>
                <a:cubicBezTo>
                  <a:pt x="81" y="123"/>
                  <a:pt x="105" y="116"/>
                  <a:pt x="105" y="106"/>
                </a:cubicBezTo>
                <a:cubicBezTo>
                  <a:pt x="105" y="17"/>
                  <a:pt x="105" y="17"/>
                  <a:pt x="105" y="17"/>
                </a:cubicBezTo>
                <a:cubicBezTo>
                  <a:pt x="105" y="8"/>
                  <a:pt x="81" y="0"/>
                  <a:pt x="52" y="0"/>
                </a:cubicBezTo>
                <a:close/>
                <a:moveTo>
                  <a:pt x="52" y="29"/>
                </a:moveTo>
                <a:cubicBezTo>
                  <a:pt x="27" y="29"/>
                  <a:pt x="7" y="23"/>
                  <a:pt x="7" y="17"/>
                </a:cubicBezTo>
                <a:cubicBezTo>
                  <a:pt x="7" y="11"/>
                  <a:pt x="27" y="6"/>
                  <a:pt x="52" y="6"/>
                </a:cubicBezTo>
                <a:cubicBezTo>
                  <a:pt x="77" y="6"/>
                  <a:pt x="97" y="11"/>
                  <a:pt x="97" y="17"/>
                </a:cubicBezTo>
                <a:cubicBezTo>
                  <a:pt x="97" y="23"/>
                  <a:pt x="77" y="29"/>
                  <a:pt x="52" y="29"/>
                </a:cubicBez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34295" rtlCol="0" anchor="ctr"/>
          <a:lstStyle/>
          <a:p>
            <a:pPr algn="ctr" defTabSz="9143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Pct val="90000"/>
            </a:pPr>
            <a:endParaRPr lang="en-US" sz="7200" b="1" kern="0" dirty="0">
              <a:gradFill>
                <a:gsLst>
                  <a:gs pos="85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42359" y="1655544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SQL </a:t>
            </a:r>
            <a:r>
              <a:rPr lang="de-AT" sz="1400" dirty="0" err="1" smtClean="0"/>
              <a:t>Azure</a:t>
            </a:r>
            <a:endParaRPr lang="de-AT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644489" y="2040005"/>
            <a:ext cx="0" cy="7082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96591" y="2670604"/>
            <a:ext cx="1979988" cy="5097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4964985" y="1412776"/>
            <a:ext cx="1965765" cy="1534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944001" y="3050326"/>
            <a:ext cx="388251" cy="5313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7948" y="5565838"/>
            <a:ext cx="534942" cy="85590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26" y="4477121"/>
            <a:ext cx="1772816" cy="1772816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>
            <a:off x="7295602" y="4221088"/>
            <a:ext cx="2471218" cy="1007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1953291" y="3544383"/>
            <a:ext cx="2257425" cy="1595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37" y="4869160"/>
            <a:ext cx="478332" cy="589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87" y="2921306"/>
            <a:ext cx="625930" cy="552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2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108" y="2892675"/>
            <a:ext cx="592161" cy="602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6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95051E-7 2.22222E-6 L 0.22089 -0.26759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5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9 -0.26759 L 0.44673 -0.5872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7" y="-162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0284E-7 -7.40741E-7 L 0.26322 -0.0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4" y="-419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695E-7 -3.7037E-6 L 0.00912 -0.281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73 -0.58727 L 0.5969 -0.581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2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22 -0.0838 L 0.17557 0.1136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9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7 0.11366 L 0.47942 0.337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6" y="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Verwendete APIs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ExifLib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TinyURL.com</a:t>
            </a:r>
          </a:p>
          <a:p>
            <a:endParaRPr lang="de-AT" dirty="0"/>
          </a:p>
          <a:p>
            <a:r>
              <a:rPr lang="de-AT" dirty="0" err="1" smtClean="0"/>
              <a:t>TweetSharp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Windows Phone  7</a:t>
            </a:r>
          </a:p>
          <a:p>
            <a:endParaRPr lang="de-AT" dirty="0"/>
          </a:p>
          <a:p>
            <a:r>
              <a:rPr lang="de-AT" dirty="0" smtClean="0"/>
              <a:t>Windows 8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de-A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 smtClean="0"/>
              <a:t>Picup</a:t>
            </a:r>
            <a:r>
              <a:rPr lang="de-AT" dirty="0" smtClean="0"/>
              <a:t> Picture </a:t>
            </a:r>
            <a:r>
              <a:rPr lang="de-AT" dirty="0" err="1" smtClean="0"/>
              <a:t>Uploader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Blu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</Words>
  <Application>Microsoft Office PowerPoint</Application>
  <PresentationFormat>Custom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Corbel</vt:lpstr>
      <vt:lpstr>Segoe UI</vt:lpstr>
      <vt:lpstr>Wingdings 3</vt:lpstr>
      <vt:lpstr>Ion</vt:lpstr>
      <vt:lpstr>PicUp  Picture Uploader</vt:lpstr>
      <vt:lpstr>Architektur</vt:lpstr>
      <vt:lpstr>Verwendete APIs</vt:lpstr>
      <vt:lpstr>Clients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2012-12-19T15:29:35Z</dcterms:created>
  <dcterms:modified xsi:type="dcterms:W3CDTF">2012-12-20T22:33:04Z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