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02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Florian Grill &amp; Mario </a:t>
            </a:r>
            <a:r>
              <a:rPr lang="de-AT" dirty="0" err="1" smtClean="0"/>
              <a:t>Murrent</a:t>
            </a:r>
            <a:endParaRPr lang="de-AT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Ausgewählte Kapitel SAD</a:t>
            </a:r>
          </a:p>
        </p:txBody>
      </p:sp>
    </p:spTree>
    <p:extLst>
      <p:ext uri="{BB962C8B-B14F-4D97-AF65-F5344CB8AC3E}">
        <p14:creationId xmlns:p14="http://schemas.microsoft.com/office/powerpoint/2010/main" val="3036757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AT" dirty="0" smtClean="0"/>
              <a:t>Anforderungen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Kunde </a:t>
            </a:r>
            <a:r>
              <a:rPr lang="de-AT" dirty="0"/>
              <a:t>soll Bonuspunkte abfragen können</a:t>
            </a:r>
          </a:p>
          <a:p>
            <a:r>
              <a:rPr lang="de-AT" dirty="0" smtClean="0"/>
              <a:t>Bei </a:t>
            </a:r>
            <a:r>
              <a:rPr lang="de-AT" dirty="0"/>
              <a:t>der Bezahlung soll die Kundenidentifikation über die mobile-App erfolgen können</a:t>
            </a:r>
          </a:p>
          <a:p>
            <a:r>
              <a:rPr lang="de-AT" dirty="0" smtClean="0"/>
              <a:t>Tracking </a:t>
            </a:r>
            <a:r>
              <a:rPr lang="de-AT" dirty="0"/>
              <a:t>der Bewegung und zupassendes BI</a:t>
            </a:r>
          </a:p>
          <a:p>
            <a:r>
              <a:rPr lang="de-AT" dirty="0" smtClean="0"/>
              <a:t>Reporting </a:t>
            </a:r>
            <a:r>
              <a:rPr lang="de-AT" dirty="0"/>
              <a:t>über beliebteste Produkte und weitere Kennzahlen</a:t>
            </a:r>
          </a:p>
          <a:p>
            <a:r>
              <a:rPr lang="de-AT" dirty="0" smtClean="0"/>
              <a:t>Besondere </a:t>
            </a:r>
            <a:r>
              <a:rPr lang="de-AT" dirty="0"/>
              <a:t>Behandlung von VIP </a:t>
            </a:r>
            <a:r>
              <a:rPr lang="de-AT" dirty="0" smtClean="0"/>
              <a:t>Kunden</a:t>
            </a:r>
          </a:p>
          <a:p>
            <a:r>
              <a:rPr lang="de-AT" dirty="0" smtClean="0"/>
              <a:t>Data Mining über Trends</a:t>
            </a:r>
          </a:p>
          <a:p>
            <a:r>
              <a:rPr lang="de-AT" dirty="0" smtClean="0"/>
              <a:t>Redundanter</a:t>
            </a:r>
            <a:r>
              <a:rPr lang="de-AT" dirty="0"/>
              <a:t>, hochverfügbarer Aufbau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922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Business </a:t>
            </a:r>
            <a:r>
              <a:rPr lang="de-AT" dirty="0" err="1" smtClean="0"/>
              <a:t>Strategy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852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Product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82000" cy="4373563"/>
          </a:xfrm>
        </p:spPr>
        <p:txBody>
          <a:bodyPr/>
          <a:lstStyle/>
          <a:p>
            <a:r>
              <a:rPr lang="de-AT" b="1" dirty="0" smtClean="0"/>
              <a:t>Kunde</a:t>
            </a:r>
            <a:r>
              <a:rPr lang="de-AT" dirty="0" smtClean="0"/>
              <a:t> = Kaufhaus XY</a:t>
            </a:r>
          </a:p>
          <a:p>
            <a:r>
              <a:rPr lang="de-AT" b="1" dirty="0" smtClean="0"/>
              <a:t>Für wen </a:t>
            </a:r>
            <a:r>
              <a:rPr lang="de-AT" dirty="0" smtClean="0"/>
              <a:t>= </a:t>
            </a:r>
            <a:r>
              <a:rPr lang="de-AT" dirty="0"/>
              <a:t>Personen die bei Kaufhaus XY </a:t>
            </a:r>
            <a:r>
              <a:rPr lang="de-AT" dirty="0" smtClean="0"/>
              <a:t>einkaufen</a:t>
            </a:r>
          </a:p>
          <a:p>
            <a:r>
              <a:rPr lang="de-AT" b="1" dirty="0" smtClean="0"/>
              <a:t>Produkt Name </a:t>
            </a:r>
            <a:r>
              <a:rPr lang="de-AT" dirty="0" smtClean="0"/>
              <a:t>= </a:t>
            </a:r>
            <a:r>
              <a:rPr lang="de-AT" dirty="0" err="1" smtClean="0"/>
              <a:t>youBuy</a:t>
            </a:r>
            <a:endParaRPr lang="de-AT" dirty="0" smtClean="0"/>
          </a:p>
          <a:p>
            <a:r>
              <a:rPr lang="de-AT" b="1" dirty="0" smtClean="0"/>
              <a:t>Kategorie</a:t>
            </a:r>
            <a:r>
              <a:rPr lang="de-AT" dirty="0" smtClean="0"/>
              <a:t> = Mobile-Shopping App</a:t>
            </a:r>
          </a:p>
          <a:p>
            <a:pPr>
              <a:tabLst>
                <a:tab pos="2246313" algn="l"/>
              </a:tabLst>
            </a:pPr>
            <a:r>
              <a:rPr lang="de-AT" b="1" dirty="0" smtClean="0"/>
              <a:t>Kaufgrund</a:t>
            </a:r>
            <a:r>
              <a:rPr lang="de-AT" dirty="0" smtClean="0"/>
              <a:t> = Gezielte personalisierte Angebote für    	Kunden</a:t>
            </a:r>
          </a:p>
          <a:p>
            <a:r>
              <a:rPr lang="de-AT" b="1" dirty="0" smtClean="0"/>
              <a:t>Konkurrenz</a:t>
            </a:r>
            <a:r>
              <a:rPr lang="de-AT" dirty="0" smtClean="0"/>
              <a:t> =</a:t>
            </a:r>
          </a:p>
          <a:p>
            <a:r>
              <a:rPr lang="de-AT" b="1" dirty="0" smtClean="0"/>
              <a:t>Unterschied</a:t>
            </a:r>
            <a:r>
              <a:rPr lang="de-AT" dirty="0" smtClean="0"/>
              <a:t> =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8116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Features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2430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Aufwand/ Kosten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808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smtClean="0"/>
              <a:t>Projektdauer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3797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87</Words>
  <Application>Microsoft Office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Apothecary</vt:lpstr>
      <vt:lpstr>Ausgewählte Kapitel SAD</vt:lpstr>
      <vt:lpstr>Anforderungen</vt:lpstr>
      <vt:lpstr>Business Strategy</vt:lpstr>
      <vt:lpstr>Product Vision</vt:lpstr>
      <vt:lpstr>Features</vt:lpstr>
      <vt:lpstr>Aufwand/ Kosten</vt:lpstr>
      <vt:lpstr>Projektdauer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GRILL Florian</dc:creator>
  <cp:lastModifiedBy>GRILL Florian</cp:lastModifiedBy>
  <cp:revision>21</cp:revision>
  <dcterms:created xsi:type="dcterms:W3CDTF">2006-08-16T00:00:00Z</dcterms:created>
  <dcterms:modified xsi:type="dcterms:W3CDTF">2015-03-05T15:10:17Z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