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73" y="1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Enabling</a:t>
            </a:r>
            <a:r>
              <a:rPr lang="de-AT" dirty="0" smtClean="0"/>
              <a:t> Technologies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Roland Lehner, Florian Grill, Mario </a:t>
            </a:r>
            <a:r>
              <a:rPr lang="de-AT" dirty="0" err="1" smtClean="0"/>
              <a:t>Murrent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Used</a:t>
            </a:r>
            <a:r>
              <a:rPr lang="de-AT" dirty="0" smtClean="0"/>
              <a:t> Technologies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OpenStack</a:t>
            </a:r>
            <a:r>
              <a:rPr lang="de-AT" dirty="0" smtClean="0"/>
              <a:t> (</a:t>
            </a:r>
            <a:r>
              <a:rPr lang="de-AT" dirty="0" err="1" smtClean="0"/>
              <a:t>DevStack</a:t>
            </a:r>
            <a:r>
              <a:rPr lang="de-AT" dirty="0" smtClean="0"/>
              <a:t>)</a:t>
            </a:r>
          </a:p>
          <a:p>
            <a:endParaRPr lang="de-AT" dirty="0" smtClean="0"/>
          </a:p>
          <a:p>
            <a:r>
              <a:rPr lang="de-AT" dirty="0" smtClean="0"/>
              <a:t>WPF</a:t>
            </a:r>
          </a:p>
          <a:p>
            <a:endParaRPr lang="de-AT" dirty="0" smtClean="0"/>
          </a:p>
          <a:p>
            <a:r>
              <a:rPr lang="de-AT" dirty="0" err="1" smtClean="0"/>
              <a:t>NodeJs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 Detail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4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Interface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Message Pattern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Lessons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1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</Words>
  <Application>Microsoft Office PowerPoint</Application>
  <PresentationFormat>Breitbild</PresentationFormat>
  <Paragraphs>13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Enabling Technologies</vt:lpstr>
      <vt:lpstr>Used Technologies</vt:lpstr>
      <vt:lpstr>Implementation Detail</vt:lpstr>
      <vt:lpstr>Interface Design</vt:lpstr>
      <vt:lpstr>Message Pattern</vt:lpstr>
      <vt:lpstr>Lessons Learned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Technologies</dc:title>
  <dc:creator>Mario Murrent</dc:creator>
  <cp:lastModifiedBy>Mario Murrent</cp:lastModifiedBy>
  <cp:revision>4</cp:revision>
  <dcterms:created xsi:type="dcterms:W3CDTF">2015-01-02T11:57:13Z</dcterms:created>
  <dcterms:modified xsi:type="dcterms:W3CDTF">2015-01-09T07:09:12Z</dcterms:modified>
</cp:coreProperties>
</file>