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544" y="-1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04/04/14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4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04/04/14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59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04/04/14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394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04/04/14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2561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04/04/14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591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04/04/14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985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04/04/14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478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04/04/14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26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04/04/14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89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04/04/14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78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04/04/14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73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04/04/14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7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04/04/14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27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04/04/14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50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04/04/14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36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04/04/14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88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04/04/14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4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04/04/14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921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83632" y="2348881"/>
            <a:ext cx="6264696" cy="1106585"/>
          </a:xfrm>
        </p:spPr>
        <p:txBody>
          <a:bodyPr/>
          <a:lstStyle/>
          <a:p>
            <a:r>
              <a:rPr lang="de-DE" dirty="0" err="1" smtClean="0"/>
              <a:t>ButterFly</a:t>
            </a:r>
            <a:r>
              <a:rPr lang="de-DE" dirty="0" smtClean="0"/>
              <a:t> und </a:t>
            </a:r>
            <a:r>
              <a:rPr lang="de-DE" dirty="0" err="1" smtClean="0"/>
              <a:t>bWAPP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99656" y="3717032"/>
            <a:ext cx="5544616" cy="648072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Mario </a:t>
            </a:r>
            <a:r>
              <a:rPr lang="de-DE" dirty="0" err="1" smtClean="0"/>
              <a:t>Murrent</a:t>
            </a:r>
            <a:r>
              <a:rPr lang="de-DE" dirty="0" smtClean="0"/>
              <a:t>, Roland Lehner, Florian Grill</a:t>
            </a:r>
            <a:endParaRPr lang="de-AT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04/04/14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7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ButterFly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dirty="0" smtClean="0"/>
              <a:t>In /</a:t>
            </a:r>
            <a:r>
              <a:rPr lang="de-AT" dirty="0" err="1" smtClean="0"/>
              <a:t>usr</a:t>
            </a:r>
            <a:r>
              <a:rPr lang="de-AT" dirty="0" smtClean="0"/>
              <a:t>/</a:t>
            </a:r>
            <a:r>
              <a:rPr lang="de-AT" dirty="0" err="1" smtClean="0"/>
              <a:t>local</a:t>
            </a:r>
            <a:r>
              <a:rPr lang="de-AT" dirty="0"/>
              <a:t> </a:t>
            </a:r>
            <a:r>
              <a:rPr lang="de-AT" dirty="0" err="1" smtClean="0"/>
              <a:t>gzip</a:t>
            </a:r>
            <a:r>
              <a:rPr lang="de-AT" dirty="0" smtClean="0"/>
              <a:t> </a:t>
            </a:r>
            <a:r>
              <a:rPr lang="de-AT" dirty="0" err="1" smtClean="0"/>
              <a:t>file</a:t>
            </a:r>
            <a:r>
              <a:rPr lang="de-AT" dirty="0" smtClean="0"/>
              <a:t> entpacken (</a:t>
            </a:r>
            <a:r>
              <a:rPr lang="en-US" dirty="0"/>
              <a:t>tar -</a:t>
            </a:r>
            <a:r>
              <a:rPr lang="en-US" dirty="0" err="1"/>
              <a:t>zxvpf</a:t>
            </a:r>
            <a:r>
              <a:rPr lang="en-US" dirty="0"/>
              <a:t> butterfly_1.x.tar.gz --directory </a:t>
            </a:r>
            <a:r>
              <a:rPr lang="en-US" dirty="0" smtClean="0"/>
              <a:t>/</a:t>
            </a:r>
            <a:r>
              <a:rPr lang="de-AT" dirty="0" smtClean="0"/>
              <a:t>)</a:t>
            </a:r>
          </a:p>
          <a:p>
            <a:r>
              <a:rPr lang="en-US" dirty="0"/>
              <a:t>/usr/local/butterfly/start/start.sh</a:t>
            </a:r>
            <a:endParaRPr lang="de-AT" dirty="0"/>
          </a:p>
          <a:p>
            <a:pPr lvl="0"/>
            <a:r>
              <a:rPr lang="de-AT" dirty="0" smtClean="0"/>
              <a:t>Wichtig: 2 User anlegen (</a:t>
            </a:r>
            <a:r>
              <a:rPr lang="en-US" dirty="0" smtClean="0"/>
              <a:t>bfly1, bfly2</a:t>
            </a:r>
            <a:r>
              <a:rPr lang="de-AT" dirty="0" smtClean="0"/>
              <a:t>)</a:t>
            </a:r>
          </a:p>
          <a:p>
            <a:pPr lvl="0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434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Aufgetretene Probleme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Ubuntu Server</a:t>
            </a:r>
          </a:p>
          <a:p>
            <a:r>
              <a:rPr lang="de-AT" dirty="0" smtClean="0"/>
              <a:t>MySQL Problem (</a:t>
            </a:r>
            <a:r>
              <a:rPr lang="de-AT" dirty="0" err="1" smtClean="0"/>
              <a:t>Process</a:t>
            </a:r>
            <a:r>
              <a:rPr lang="de-AT" dirty="0" smtClean="0"/>
              <a:t> ID)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1999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24000" y="3142801"/>
            <a:ext cx="7488832" cy="1154097"/>
          </a:xfrm>
        </p:spPr>
        <p:txBody>
          <a:bodyPr/>
          <a:lstStyle/>
          <a:p>
            <a:r>
              <a:rPr lang="de-DE" b="1" dirty="0" smtClean="0"/>
              <a:t>Demonstration </a:t>
            </a:r>
            <a:r>
              <a:rPr lang="de-DE" b="1" dirty="0" err="1" smtClean="0"/>
              <a:t>ButterFly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19131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 smtClean="0"/>
              <a:t>bWAPP</a:t>
            </a:r>
            <a:endParaRPr lang="de-DE" b="1" dirty="0" smtClean="0"/>
          </a:p>
          <a:p>
            <a:pPr lvl="1"/>
            <a:r>
              <a:rPr lang="de-DE" dirty="0"/>
              <a:t>Erforderliche Komponenten</a:t>
            </a:r>
          </a:p>
          <a:p>
            <a:pPr lvl="1"/>
            <a:r>
              <a:rPr lang="de-DE" dirty="0" smtClean="0"/>
              <a:t>Installation</a:t>
            </a:r>
          </a:p>
          <a:p>
            <a:pPr lvl="1"/>
            <a:r>
              <a:rPr lang="de-DE" dirty="0" smtClean="0"/>
              <a:t>Verwendung</a:t>
            </a:r>
          </a:p>
          <a:p>
            <a:pPr lvl="1"/>
            <a:r>
              <a:rPr lang="de-DE" dirty="0" smtClean="0"/>
              <a:t>Demonstration</a:t>
            </a:r>
          </a:p>
          <a:p>
            <a:r>
              <a:rPr lang="de-DE" b="1" dirty="0" err="1" smtClean="0"/>
              <a:t>ButterFly</a:t>
            </a:r>
            <a:endParaRPr lang="de-DE" b="1" dirty="0" smtClean="0"/>
          </a:p>
          <a:p>
            <a:pPr lvl="1"/>
            <a:r>
              <a:rPr lang="de-DE" dirty="0"/>
              <a:t>Erforderliche Komponenten</a:t>
            </a:r>
          </a:p>
          <a:p>
            <a:pPr lvl="1"/>
            <a:r>
              <a:rPr lang="de-DE" dirty="0" smtClean="0"/>
              <a:t>Installation</a:t>
            </a:r>
          </a:p>
          <a:p>
            <a:pPr lvl="1"/>
            <a:r>
              <a:rPr lang="de-DE" smtClean="0"/>
              <a:t>Aufgetretene </a:t>
            </a:r>
            <a:r>
              <a:rPr lang="de-DE" smtClean="0"/>
              <a:t>Probleme</a:t>
            </a:r>
            <a:r>
              <a:rPr lang="de-DE" dirty="0"/>
              <a:t/>
            </a:r>
            <a:endParaRPr lang="de-DE" dirty="0"/>
          </a:p>
          <a:p>
            <a:pPr lvl="1"/>
            <a:r>
              <a:rPr lang="de-DE" dirty="0"/>
              <a:t>Demonstration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6989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bWAPP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3432" y="2780928"/>
            <a:ext cx="7315200" cy="2963423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Absichtlich unsicher gehaltene Web Applikation</a:t>
            </a:r>
          </a:p>
          <a:p>
            <a:endParaRPr lang="de-DE" dirty="0" smtClean="0"/>
          </a:p>
          <a:p>
            <a:r>
              <a:rPr lang="de-DE" dirty="0" smtClean="0"/>
              <a:t>Hilft Schwachstellen kennenzulernen</a:t>
            </a:r>
          </a:p>
          <a:p>
            <a:endParaRPr lang="de-DE" dirty="0" smtClean="0"/>
          </a:p>
          <a:p>
            <a:r>
              <a:rPr lang="de-DE" dirty="0" smtClean="0"/>
              <a:t>Zeigt wichtige Schwachstellen auf</a:t>
            </a:r>
          </a:p>
          <a:p>
            <a:endParaRPr lang="de-DE" dirty="0"/>
          </a:p>
          <a:p>
            <a:r>
              <a:rPr lang="de-DE" dirty="0" smtClean="0"/>
              <a:t>Können live getestet werden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7479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 </a:t>
            </a:r>
            <a:r>
              <a:rPr lang="de-DE" dirty="0" err="1" smtClean="0"/>
              <a:t>bWAPP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Windows, Linux, Unix oder Mac OS</a:t>
            </a:r>
          </a:p>
          <a:p>
            <a:endParaRPr lang="de-DE" dirty="0"/>
          </a:p>
          <a:p>
            <a:r>
              <a:rPr lang="de-DE" dirty="0" smtClean="0"/>
              <a:t>Apache Web Server mit PHP Extension</a:t>
            </a:r>
          </a:p>
          <a:p>
            <a:endParaRPr lang="de-DE" dirty="0"/>
          </a:p>
          <a:p>
            <a:r>
              <a:rPr lang="de-DE" dirty="0" smtClean="0"/>
              <a:t>MySQL Datenbank</a:t>
            </a:r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8520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bWAPP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Einfachste Möglichkeit XAMPP </a:t>
            </a:r>
            <a:r>
              <a:rPr lang="de-DE" dirty="0" err="1" smtClean="0"/>
              <a:t>package</a:t>
            </a:r>
            <a:endParaRPr lang="de-DE" dirty="0"/>
          </a:p>
          <a:p>
            <a:r>
              <a:rPr lang="de-DE" dirty="0" smtClean="0"/>
              <a:t>Erforderliche Komponenten werden installiert</a:t>
            </a:r>
          </a:p>
          <a:p>
            <a:pPr lvl="1"/>
            <a:r>
              <a:rPr lang="de-DE" dirty="0" smtClean="0"/>
              <a:t>Apache mit PHP Extension</a:t>
            </a:r>
          </a:p>
          <a:p>
            <a:pPr lvl="1"/>
            <a:r>
              <a:rPr lang="de-DE" dirty="0" smtClean="0"/>
              <a:t>MySQL</a:t>
            </a:r>
            <a:endParaRPr lang="de-DE" dirty="0"/>
          </a:p>
          <a:p>
            <a:r>
              <a:rPr lang="de-DE" dirty="0" err="1" smtClean="0"/>
              <a:t>bWAPP</a:t>
            </a:r>
            <a:r>
              <a:rPr lang="de-DE" dirty="0" smtClean="0"/>
              <a:t> Archive ins Root Verzeichnis von Apache</a:t>
            </a:r>
          </a:p>
          <a:p>
            <a:r>
              <a:rPr lang="de-DE" dirty="0" smtClean="0"/>
              <a:t>Anpassen der DB Verbindung </a:t>
            </a:r>
            <a:r>
              <a:rPr lang="de-DE" dirty="0" smtClean="0">
                <a:sym typeface="Wingdings" panose="05000000000000000000" pitchFamily="2" charset="2"/>
              </a:rPr>
              <a:t> „</a:t>
            </a:r>
            <a:r>
              <a:rPr lang="de-DE" dirty="0" err="1" smtClean="0">
                <a:sym typeface="Wingdings" panose="05000000000000000000" pitchFamily="2" charset="2"/>
              </a:rPr>
              <a:t>settings.php</a:t>
            </a:r>
            <a:r>
              <a:rPr lang="de-DE" dirty="0" smtClean="0">
                <a:sym typeface="Wingdings" panose="05000000000000000000" pitchFamily="2" charset="2"/>
              </a:rPr>
              <a:t>“</a:t>
            </a:r>
          </a:p>
          <a:p>
            <a:r>
              <a:rPr lang="de-DE" dirty="0" smtClean="0"/>
              <a:t>Datenbank generieren</a:t>
            </a:r>
          </a:p>
          <a:p>
            <a:pPr lvl="1"/>
            <a:r>
              <a:rPr lang="de-AT" dirty="0" smtClean="0"/>
              <a:t>Zur Datei „http</a:t>
            </a:r>
            <a:r>
              <a:rPr lang="de-AT" dirty="0"/>
              <a:t>://</a:t>
            </a:r>
            <a:r>
              <a:rPr lang="de-AT" dirty="0" smtClean="0"/>
              <a:t>localhost/bWAPP/install.php“ navigieren</a:t>
            </a:r>
          </a:p>
          <a:p>
            <a:pPr lvl="1"/>
            <a:r>
              <a:rPr lang="de-DE" dirty="0" smtClean="0"/>
              <a:t>PHP Script generiert und befüllt Datenbank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8594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Verwendung </a:t>
            </a:r>
            <a:r>
              <a:rPr lang="de-DE" dirty="0" err="1" smtClean="0"/>
              <a:t>bWAPP</a:t>
            </a:r>
            <a:endParaRPr lang="de-AT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67120"/>
            <a:ext cx="8947150" cy="376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2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23592" y="3140969"/>
            <a:ext cx="7315200" cy="1154097"/>
          </a:xfrm>
        </p:spPr>
        <p:txBody>
          <a:bodyPr/>
          <a:lstStyle/>
          <a:p>
            <a:r>
              <a:rPr lang="de-DE" b="1" dirty="0" smtClean="0"/>
              <a:t>Demonstration </a:t>
            </a:r>
            <a:r>
              <a:rPr lang="de-DE" b="1" dirty="0" err="1" smtClean="0"/>
              <a:t>bWAPP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213304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ButterFly</a:t>
            </a:r>
            <a:endParaRPr lang="de-AT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1487488" y="2420888"/>
            <a:ext cx="7315200" cy="29634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 smtClean="0"/>
              <a:t>Test-Webshop</a:t>
            </a:r>
          </a:p>
          <a:p>
            <a:endParaRPr lang="de-DE" dirty="0" smtClean="0"/>
          </a:p>
          <a:p>
            <a:r>
              <a:rPr lang="de-DE" dirty="0" smtClean="0"/>
              <a:t>Linux</a:t>
            </a:r>
          </a:p>
          <a:p>
            <a:endParaRPr lang="de-DE" dirty="0" smtClean="0"/>
          </a:p>
          <a:p>
            <a:r>
              <a:rPr lang="de-DE" dirty="0" smtClean="0"/>
              <a:t>Zeigt wichtige Schwachstellen auf</a:t>
            </a:r>
          </a:p>
          <a:p>
            <a:endParaRPr lang="de-DE" dirty="0" smtClean="0"/>
          </a:p>
          <a:p>
            <a:r>
              <a:rPr lang="de-DE" dirty="0" smtClean="0"/>
              <a:t>Können live getestet werden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480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 </a:t>
            </a:r>
            <a:r>
              <a:rPr lang="de-DE" dirty="0" err="1" smtClean="0"/>
              <a:t>ButterFly</a:t>
            </a:r>
            <a:endParaRPr lang="de-AT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endParaRPr lang="de-DE" dirty="0" smtClean="0"/>
          </a:p>
          <a:p>
            <a:endParaRPr lang="de-DE" dirty="0"/>
          </a:p>
          <a:p>
            <a:r>
              <a:rPr lang="de-AT" dirty="0"/>
              <a:t>2 User Levels</a:t>
            </a:r>
            <a:endParaRPr lang="de-DE" dirty="0"/>
          </a:p>
          <a:p>
            <a:r>
              <a:rPr lang="de-DE" dirty="0" smtClean="0"/>
              <a:t>2 Modi</a:t>
            </a:r>
            <a:endParaRPr lang="de-DE" dirty="0"/>
          </a:p>
          <a:p>
            <a:r>
              <a:rPr lang="de-DE" dirty="0" smtClean="0"/>
              <a:t>Alles in einem Packet</a:t>
            </a:r>
          </a:p>
          <a:p>
            <a:r>
              <a:rPr lang="de-DE" dirty="0" smtClean="0"/>
              <a:t>Apache</a:t>
            </a:r>
          </a:p>
          <a:p>
            <a:r>
              <a:rPr lang="de-DE" dirty="0" smtClean="0"/>
              <a:t>MySQL</a:t>
            </a:r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1816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198</Words>
  <Application>Microsoft Macintosh PowerPoint</Application>
  <PresentationFormat>Custom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ButterFly und bWAPP</vt:lpstr>
      <vt:lpstr>Gliederung</vt:lpstr>
      <vt:lpstr>bWAPP</vt:lpstr>
      <vt:lpstr>Komponenten bWAPP</vt:lpstr>
      <vt:lpstr>Installation bWAPP</vt:lpstr>
      <vt:lpstr>Verwendung bWAPP</vt:lpstr>
      <vt:lpstr>Demonstration bWAPP</vt:lpstr>
      <vt:lpstr>ButterFly</vt:lpstr>
      <vt:lpstr>Komponenten ButterFly</vt:lpstr>
      <vt:lpstr>Installation ButterFly</vt:lpstr>
      <vt:lpstr>Aufgetretene Probleme</vt:lpstr>
      <vt:lpstr>Demonstration ButterFly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</dc:creator>
  <cp:lastModifiedBy>Mario Murrent</cp:lastModifiedBy>
  <cp:revision>13</cp:revision>
  <dcterms:created xsi:type="dcterms:W3CDTF">2014-04-03T21:54:00Z</dcterms:created>
  <dcterms:modified xsi:type="dcterms:W3CDTF">2014-04-04T13:41:27Z</dcterms:modified>
</cp:coreProperties>
</file>