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225B65F-BDA1-42E5-BACC-9A2FAD5F7BEC}" type="datetimeFigureOut">
              <a:rPr lang="en-GB" smtClean="0"/>
              <a:t>22/04/2015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3DBDB8E-85A8-45DB-A01D-023A7C7E951E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Verhandlungstechnik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Ausarbeitung einer Verhandlungssituation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807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8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Elemental</vt:lpstr>
      <vt:lpstr>Verhandlungstechnik</vt:lpstr>
    </vt:vector>
  </TitlesOfParts>
  <Company>Frequentis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Verhandlungstechnik</dc:title>
  <dc:creator>MURRENT Mario</dc:creator>
  <cp:lastModifiedBy>MURRENT Mario</cp:lastModifiedBy>
  <cp:revision>3</cp:revision>
  <dcterms:created xsi:type="dcterms:W3CDTF">2015-04-22T11:38:16Z</dcterms:created>
  <dcterms:modified xsi:type="dcterms:W3CDTF">2015-04-22T11:47:11Z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