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08_hystrix</a:t>
            </a:r>
            <a:r>
              <a:rPr lang="zh-CN" altLang="en-US" sz="2400" b="1" dirty="0" smtClean="0">
                <a:latin typeface="Calibri Light" pitchFamily="34" charset="0"/>
              </a:rPr>
              <a:t>的线程池</a:t>
            </a:r>
            <a:r>
              <a:rPr lang="en-US" altLang="zh-CN" sz="2400" b="1" dirty="0" smtClean="0">
                <a:latin typeface="Calibri Light" pitchFamily="34" charset="0"/>
              </a:rPr>
              <a:t>+</a:t>
            </a:r>
            <a:r>
              <a:rPr lang="zh-CN" altLang="en-US" sz="2400" b="1" dirty="0" smtClean="0">
                <a:latin typeface="Calibri Light" pitchFamily="34" charset="0"/>
              </a:rPr>
              <a:t>服务</a:t>
            </a:r>
            <a:r>
              <a:rPr lang="en-US" altLang="zh-CN" sz="2400" b="1" dirty="0" smtClean="0">
                <a:latin typeface="Calibri Light" pitchFamily="34" charset="0"/>
              </a:rPr>
              <a:t>+</a:t>
            </a:r>
            <a:r>
              <a:rPr lang="zh-CN" altLang="en-US" sz="2400" b="1" dirty="0" smtClean="0">
                <a:latin typeface="Calibri Light" pitchFamily="34" charset="0"/>
              </a:rPr>
              <a:t>接口划分以及资源池的容量大小控制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27</cp:revision>
  <dcterms:modified xsi:type="dcterms:W3CDTF">2017-05-28T12:06:47Z</dcterms:modified>
</cp:coreProperties>
</file>