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的高可用分布式系统架构项目实战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Calibri Light" pitchFamily="34" charset="0"/>
              </a:rPr>
              <a:t>11</a:t>
            </a:r>
            <a:r>
              <a:rPr lang="en-US" altLang="zh-CN" sz="2400" b="1" dirty="0" smtClean="0">
                <a:latin typeface="Calibri Light" pitchFamily="34" charset="0"/>
              </a:rPr>
              <a:t>_</a:t>
            </a:r>
            <a:r>
              <a:rPr lang="zh-CN" altLang="en-US" sz="2400" b="1" dirty="0" smtClean="0">
                <a:latin typeface="Calibri Light" pitchFamily="34" charset="0"/>
              </a:rPr>
              <a:t>开发品牌名称获取接口的基于本地缓存的</a:t>
            </a:r>
            <a:r>
              <a:rPr lang="en-US" altLang="zh-CN" sz="2400" b="1" dirty="0" smtClean="0">
                <a:latin typeface="Calibri Light" pitchFamily="34" charset="0"/>
              </a:rPr>
              <a:t>fallback</a:t>
            </a:r>
            <a:r>
              <a:rPr lang="zh-CN" altLang="en-US" sz="2400" b="1" smtClean="0">
                <a:latin typeface="Calibri Light" pitchFamily="34" charset="0"/>
              </a:rPr>
              <a:t>降级机制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基于hystrix的高可用分布式系统架构项目实战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亿级流量电商详情页系统的大型高并发与高可用缓存架构实战</dc:title>
  <cp:lastModifiedBy>Administrator</cp:lastModifiedBy>
  <cp:revision>31</cp:revision>
  <dcterms:modified xsi:type="dcterms:W3CDTF">2017-05-29T03:20:49Z</dcterms:modified>
</cp:coreProperties>
</file>