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64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hystrix</a:t>
            </a:r>
            <a:r>
              <a:rPr lang="zh-CN" altLang="en-US" dirty="0" smtClean="0"/>
              <a:t>的高可用分布式系统架构项目实战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400" b="1" smtClean="0">
                <a:latin typeface="Calibri Light" pitchFamily="34" charset="0"/>
              </a:rPr>
              <a:t>12_</a:t>
            </a:r>
            <a:r>
              <a:rPr lang="zh-CN" altLang="en-US" sz="2400" b="1" dirty="0" smtClean="0">
                <a:latin typeface="Calibri Light" pitchFamily="34" charset="0"/>
              </a:rPr>
              <a:t>深入理解</a:t>
            </a:r>
            <a:r>
              <a:rPr lang="en-US" altLang="zh-CN" sz="2400" b="1" dirty="0" err="1" smtClean="0">
                <a:latin typeface="Calibri Light" pitchFamily="34" charset="0"/>
              </a:rPr>
              <a:t>hystrix</a:t>
            </a:r>
            <a:r>
              <a:rPr lang="zh-CN" altLang="en-US" sz="2400" b="1" dirty="0" smtClean="0">
                <a:latin typeface="Calibri Light" pitchFamily="34" charset="0"/>
              </a:rPr>
              <a:t>的短路器执行原理以及模拟接口异常时的短路实验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47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基于hystrix的高可用分布式系统架构项目实战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亿级流量电商详情页系统的大型高并发与高可用缓存架构实战</dc:title>
  <cp:lastModifiedBy>Administrator</cp:lastModifiedBy>
  <cp:revision>31</cp:revision>
  <dcterms:modified xsi:type="dcterms:W3CDTF">2017-05-29T02:54:52Z</dcterms:modified>
</cp:coreProperties>
</file>