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03_</a:t>
            </a:r>
            <a:r>
              <a:rPr lang="zh-CN" altLang="en-US" sz="2400" b="1" dirty="0" smtClean="0">
                <a:latin typeface="Calibri Light" pitchFamily="34" charset="0"/>
              </a:rPr>
              <a:t>基于</a:t>
            </a:r>
            <a:r>
              <a:rPr lang="en-US" altLang="zh-CN" sz="2400" b="1" dirty="0" smtClean="0">
                <a:latin typeface="Calibri Light" pitchFamily="34" charset="0"/>
              </a:rPr>
              <a:t>spring boot</a:t>
            </a:r>
            <a:r>
              <a:rPr lang="zh-CN" altLang="en-US" sz="2400" b="1" dirty="0" smtClean="0">
                <a:latin typeface="Calibri Light" pitchFamily="34" charset="0"/>
              </a:rPr>
              <a:t>快速构建缓存服务以及商品服务</a:t>
            </a:r>
            <a:endParaRPr lang="zh-CN" altLang="en-US" sz="2400" b="1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95625" cy="1076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微软用户</cp:lastModifiedBy>
  <cp:revision>15</cp:revision>
  <dcterms:modified xsi:type="dcterms:W3CDTF">2017-06-08T07:43:53Z</dcterms:modified>
</cp:coreProperties>
</file>