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6" r:id="rId8"/>
    <p:sldId id="264" r:id="rId9"/>
    <p:sldId id="265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810" y="-3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1A66-B743-4891-86D3-6F8E717DC090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F383-9045-463D-8FBF-5317822161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1A66-B743-4891-86D3-6F8E717DC090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F383-9045-463D-8FBF-5317822161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1A66-B743-4891-86D3-6F8E717DC090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F383-9045-463D-8FBF-5317822161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1A66-B743-4891-86D3-6F8E717DC090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F383-9045-463D-8FBF-5317822161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1A66-B743-4891-86D3-6F8E717DC090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F383-9045-463D-8FBF-5317822161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1A66-B743-4891-86D3-6F8E717DC090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F383-9045-463D-8FBF-5317822161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1A66-B743-4891-86D3-6F8E717DC090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F383-9045-463D-8FBF-5317822161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1A66-B743-4891-86D3-6F8E717DC090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F383-9045-463D-8FBF-5317822161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1A66-B743-4891-86D3-6F8E717DC090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F383-9045-463D-8FBF-5317822161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1A66-B743-4891-86D3-6F8E717DC090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F383-9045-463D-8FBF-5317822161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1A66-B743-4891-86D3-6F8E717DC090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BEF383-9045-463D-8FBF-5317822161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DBEF383-9045-463D-8FBF-53178221617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78F1A66-B743-4891-86D3-6F8E717DC090}" type="datetimeFigureOut">
              <a:rPr lang="en-US" smtClean="0"/>
              <a:t>9/7/2018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434975"/>
            <a:ext cx="507492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E-Commerce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4191000"/>
            <a:ext cx="7822131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-     </a:t>
            </a:r>
            <a:r>
              <a:rPr lang="en-US" dirty="0" err="1" smtClean="0"/>
              <a:t>Manoj</a:t>
            </a:r>
            <a:r>
              <a:rPr lang="en-US" dirty="0" smtClean="0"/>
              <a:t> </a:t>
            </a:r>
            <a:r>
              <a:rPr lang="en-US" dirty="0" err="1" smtClean="0"/>
              <a:t>Phuyal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Suman Bhatta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Suman </a:t>
            </a:r>
            <a:r>
              <a:rPr lang="en-US" dirty="0" err="1" smtClean="0"/>
              <a:t>Dangol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Sagar</a:t>
            </a:r>
            <a:r>
              <a:rPr lang="en-US" dirty="0" smtClean="0"/>
              <a:t> </a:t>
            </a:r>
            <a:r>
              <a:rPr lang="en-US" dirty="0" err="1" smtClean="0"/>
              <a:t>Khanal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Sagar</a:t>
            </a:r>
            <a:r>
              <a:rPr lang="en-US" dirty="0" smtClean="0"/>
              <a:t> </a:t>
            </a:r>
            <a:r>
              <a:rPr lang="en-US" dirty="0" err="1" smtClean="0"/>
              <a:t>Ghimire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762000"/>
            <a:ext cx="4495800" cy="449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686" y="56388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66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3200"/>
            <a:ext cx="6781800" cy="1524000"/>
          </a:xfrm>
        </p:spPr>
        <p:txBody>
          <a:bodyPr/>
          <a:lstStyle/>
          <a:p>
            <a:r>
              <a:rPr lang="en-US" sz="7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 ??</a:t>
            </a:r>
            <a:endParaRPr lang="en-US" sz="7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58674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31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3200"/>
            <a:ext cx="6781800" cy="1524000"/>
          </a:xfrm>
        </p:spPr>
        <p:txBody>
          <a:bodyPr/>
          <a:lstStyle/>
          <a:p>
            <a:r>
              <a:rPr lang="en-US" sz="7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You…</a:t>
            </a:r>
            <a:endParaRPr lang="en-US" sz="7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58674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64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290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4648201" cy="4191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OYO stands for “</a:t>
            </a:r>
            <a:r>
              <a:rPr lang="en-US" sz="2800" b="1" dirty="0">
                <a:solidFill>
                  <a:srgbClr val="7030A0"/>
                </a:solidFill>
              </a:rPr>
              <a:t>On Your Own</a:t>
            </a:r>
            <a:r>
              <a:rPr lang="en-US" sz="2800" dirty="0" smtClean="0">
                <a:solidFill>
                  <a:srgbClr val="7030A0"/>
                </a:solidFill>
              </a:rPr>
              <a:t>”</a:t>
            </a:r>
          </a:p>
          <a:p>
            <a:r>
              <a:rPr lang="en-US" sz="2800" dirty="0">
                <a:solidFill>
                  <a:srgbClr val="7030A0"/>
                </a:solidFill>
              </a:rPr>
              <a:t>Age at </a:t>
            </a:r>
            <a:r>
              <a:rPr lang="en-US" sz="2800" b="1" dirty="0">
                <a:solidFill>
                  <a:srgbClr val="7030A0"/>
                </a:solidFill>
              </a:rPr>
              <a:t>21</a:t>
            </a:r>
            <a:r>
              <a:rPr lang="en-US" sz="2800" dirty="0">
                <a:solidFill>
                  <a:srgbClr val="7030A0"/>
                </a:solidFill>
              </a:rPr>
              <a:t> when built the </a:t>
            </a:r>
            <a:r>
              <a:rPr lang="en-US" sz="2800" b="1" dirty="0">
                <a:solidFill>
                  <a:srgbClr val="7030A0"/>
                </a:solidFill>
              </a:rPr>
              <a:t>OYO</a:t>
            </a:r>
            <a:r>
              <a:rPr lang="en-US" sz="2800" dirty="0">
                <a:solidFill>
                  <a:srgbClr val="7030A0"/>
                </a:solidFill>
              </a:rPr>
              <a:t>.</a:t>
            </a:r>
            <a:r>
              <a:rPr lang="en-GB" sz="2800" dirty="0"/>
              <a:t> </a:t>
            </a:r>
            <a:endParaRPr lang="en-GB" sz="2800" dirty="0" smtClean="0">
              <a:solidFill>
                <a:srgbClr val="7030A0"/>
              </a:solidFill>
            </a:endParaRPr>
          </a:p>
          <a:p>
            <a:r>
              <a:rPr lang="en-GB" sz="2800" dirty="0" smtClean="0">
                <a:solidFill>
                  <a:srgbClr val="7030A0"/>
                </a:solidFill>
              </a:rPr>
              <a:t> </a:t>
            </a:r>
            <a:r>
              <a:rPr lang="en-GB" sz="2800" dirty="0">
                <a:solidFill>
                  <a:srgbClr val="7030A0"/>
                </a:solidFill>
              </a:rPr>
              <a:t>OYO started with one city and one hotel in Gurgaon in January </a:t>
            </a:r>
            <a:r>
              <a:rPr lang="en-GB" sz="2800" dirty="0" smtClean="0">
                <a:solidFill>
                  <a:srgbClr val="7030A0"/>
                </a:solidFill>
              </a:rPr>
              <a:t>2013.</a:t>
            </a:r>
          </a:p>
          <a:p>
            <a:pPr marL="114300" indent="0">
              <a:buNone/>
            </a:pPr>
            <a:endParaRPr lang="en-US" sz="2800" dirty="0" smtClean="0">
              <a:solidFill>
                <a:srgbClr val="7030A0"/>
              </a:solidFill>
              <a:latin typeface="+mj-lt"/>
            </a:endParaRPr>
          </a:p>
        </p:txBody>
      </p:sp>
      <p:pic>
        <p:nvPicPr>
          <p:cNvPr id="1026" name="Picture 2" descr="C:\Users\manoj\Downloads\Compressed\New folder\aggarw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19440"/>
            <a:ext cx="2667001" cy="257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5867400"/>
            <a:ext cx="1219200" cy="121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20343" y="2634652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Mr. Ritesh Agarwal 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Founder and CEO of </a:t>
            </a:r>
            <a:r>
              <a:rPr lang="en-US" sz="1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OYO</a:t>
            </a:r>
            <a:endParaRPr lang="en-US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1916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8382000" cy="586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8683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Revenue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315200" cy="1905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More than </a:t>
            </a:r>
            <a:r>
              <a:rPr lang="en-US" sz="3200" b="1" dirty="0" smtClean="0">
                <a:solidFill>
                  <a:srgbClr val="7030A0"/>
                </a:solidFill>
              </a:rPr>
              <a:t>8500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rgbClr val="7030A0"/>
                </a:solidFill>
              </a:rPr>
              <a:t>hotel.</a:t>
            </a:r>
          </a:p>
          <a:p>
            <a:r>
              <a:rPr lang="en-US" sz="3200" dirty="0" smtClean="0">
                <a:solidFill>
                  <a:srgbClr val="7030A0"/>
                </a:solidFill>
              </a:rPr>
              <a:t>More than </a:t>
            </a:r>
            <a:r>
              <a:rPr lang="en-US" sz="3200" b="1" dirty="0" smtClean="0">
                <a:solidFill>
                  <a:srgbClr val="7030A0"/>
                </a:solidFill>
              </a:rPr>
              <a:t>50000</a:t>
            </a:r>
            <a:r>
              <a:rPr lang="en-US" sz="3200" dirty="0" smtClean="0">
                <a:solidFill>
                  <a:srgbClr val="7030A0"/>
                </a:solidFill>
              </a:rPr>
              <a:t> rooms .</a:t>
            </a:r>
          </a:p>
          <a:p>
            <a:r>
              <a:rPr lang="en-US" sz="3200" dirty="0" smtClean="0">
                <a:solidFill>
                  <a:srgbClr val="7030A0"/>
                </a:solidFill>
              </a:rPr>
              <a:t>2400</a:t>
            </a:r>
            <a:r>
              <a:rPr lang="en-US" sz="3200" b="1" dirty="0" smtClean="0">
                <a:solidFill>
                  <a:srgbClr val="7030A0"/>
                </a:solidFill>
              </a:rPr>
              <a:t>crore Rupees </a:t>
            </a:r>
            <a:r>
              <a:rPr lang="en-US" sz="3200" dirty="0" smtClean="0">
                <a:solidFill>
                  <a:srgbClr val="7030A0"/>
                </a:solidFill>
              </a:rPr>
              <a:t>capital.</a:t>
            </a:r>
            <a:endParaRPr lang="en-US" sz="3200" dirty="0" smtClean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58674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3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239000" cy="4114800"/>
          </a:xfrm>
        </p:spPr>
        <p:txBody>
          <a:bodyPr>
            <a:normAutofit fontScale="92500"/>
          </a:bodyPr>
          <a:lstStyle/>
          <a:p>
            <a:r>
              <a:rPr lang="en-US" sz="3500" dirty="0" smtClean="0">
                <a:solidFill>
                  <a:srgbClr val="7030A0"/>
                </a:solidFill>
              </a:rPr>
              <a:t>OYO  room is actually </a:t>
            </a:r>
            <a:r>
              <a:rPr lang="en-US" sz="3500" b="1" dirty="0" smtClean="0">
                <a:solidFill>
                  <a:srgbClr val="7030A0"/>
                </a:solidFill>
              </a:rPr>
              <a:t>a chain of modified </a:t>
            </a:r>
            <a:r>
              <a:rPr lang="en-US" sz="3500" dirty="0" smtClean="0">
                <a:solidFill>
                  <a:srgbClr val="7030A0"/>
                </a:solidFill>
              </a:rPr>
              <a:t>budget hotel.</a:t>
            </a:r>
          </a:p>
          <a:p>
            <a:r>
              <a:rPr lang="en-US" sz="3500" dirty="0" smtClean="0">
                <a:solidFill>
                  <a:srgbClr val="7030A0"/>
                </a:solidFill>
              </a:rPr>
              <a:t> Pay a </a:t>
            </a:r>
            <a:r>
              <a:rPr lang="en-US" sz="3500" b="1" dirty="0" smtClean="0">
                <a:solidFill>
                  <a:srgbClr val="7030A0"/>
                </a:solidFill>
              </a:rPr>
              <a:t>lot lessor </a:t>
            </a:r>
            <a:r>
              <a:rPr lang="en-US" sz="3500" dirty="0" smtClean="0">
                <a:solidFill>
                  <a:srgbClr val="7030A0"/>
                </a:solidFill>
              </a:rPr>
              <a:t>than other normal budget hotel.</a:t>
            </a:r>
          </a:p>
          <a:p>
            <a:r>
              <a:rPr lang="en-US" sz="3500" dirty="0" smtClean="0">
                <a:solidFill>
                  <a:srgbClr val="7030A0"/>
                </a:solidFill>
              </a:rPr>
              <a:t>Follows the Aggregator business model.</a:t>
            </a:r>
          </a:p>
          <a:p>
            <a:r>
              <a:rPr lang="en-US" sz="3500" dirty="0" smtClean="0">
                <a:solidFill>
                  <a:srgbClr val="7030A0"/>
                </a:solidFill>
              </a:rPr>
              <a:t>Which model is the same model used by Uber.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58674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27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Cont.…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7772400" cy="3124200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India’s largest aggregator of the branded network of hotel.</a:t>
            </a:r>
          </a:p>
          <a:p>
            <a:r>
              <a:rPr lang="en-US" sz="3200" dirty="0">
                <a:solidFill>
                  <a:srgbClr val="7030A0"/>
                </a:solidFill>
              </a:rPr>
              <a:t>Room is unique in comparison to it’s competitors like </a:t>
            </a:r>
            <a:r>
              <a:rPr lang="en-US" sz="3200" dirty="0" err="1" smtClean="0">
                <a:solidFill>
                  <a:srgbClr val="7030A0"/>
                </a:solidFill>
              </a:rPr>
              <a:t>Yatra</a:t>
            </a:r>
            <a:r>
              <a:rPr lang="en-US" sz="3200" dirty="0" smtClean="0">
                <a:solidFill>
                  <a:srgbClr val="7030A0"/>
                </a:solidFill>
              </a:rPr>
              <a:t>, </a:t>
            </a:r>
            <a:r>
              <a:rPr lang="en-US" sz="3200" dirty="0" err="1" smtClean="0">
                <a:solidFill>
                  <a:srgbClr val="7030A0"/>
                </a:solidFill>
              </a:rPr>
              <a:t>makemytrip</a:t>
            </a:r>
            <a:r>
              <a:rPr lang="en-US" sz="3200" dirty="0" smtClean="0">
                <a:solidFill>
                  <a:srgbClr val="7030A0"/>
                </a:solidFill>
              </a:rPr>
              <a:t>.</a:t>
            </a:r>
          </a:p>
          <a:p>
            <a:r>
              <a:rPr lang="en-US" sz="3200" dirty="0" smtClean="0">
                <a:solidFill>
                  <a:srgbClr val="7030A0"/>
                </a:solidFill>
              </a:rPr>
              <a:t>Now it is distributed to all the countries like Nepal, </a:t>
            </a:r>
            <a:r>
              <a:rPr lang="en-US" sz="3200" dirty="0" smtClean="0">
                <a:solidFill>
                  <a:srgbClr val="7030A0"/>
                </a:solidFill>
              </a:rPr>
              <a:t>China, </a:t>
            </a:r>
            <a:r>
              <a:rPr lang="en-US" sz="3200" dirty="0" smtClean="0">
                <a:solidFill>
                  <a:srgbClr val="7030A0"/>
                </a:solidFill>
              </a:rPr>
              <a:t>USA etc</a:t>
            </a:r>
            <a:r>
              <a:rPr lang="en-US" sz="32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58674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45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Aggregator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>
                <a:solidFill>
                  <a:srgbClr val="7030A0"/>
                </a:solidFill>
              </a:rPr>
              <a:t>      </a:t>
            </a:r>
          </a:p>
          <a:p>
            <a:r>
              <a:rPr lang="en-GB" sz="2800" dirty="0" smtClean="0">
                <a:solidFill>
                  <a:srgbClr val="7030A0"/>
                </a:solidFill>
              </a:rPr>
              <a:t> Electronic </a:t>
            </a:r>
            <a:r>
              <a:rPr lang="en-GB" sz="2800" dirty="0">
                <a:solidFill>
                  <a:srgbClr val="7030A0"/>
                </a:solidFill>
              </a:rPr>
              <a:t>commerce </a:t>
            </a:r>
            <a:r>
              <a:rPr lang="en-GB" sz="2800" b="1" dirty="0">
                <a:solidFill>
                  <a:srgbClr val="7030A0"/>
                </a:solidFill>
              </a:rPr>
              <a:t>business model</a:t>
            </a:r>
            <a:r>
              <a:rPr lang="en-GB" sz="2800" dirty="0">
                <a:solidFill>
                  <a:srgbClr val="7030A0"/>
                </a:solidFill>
              </a:rPr>
              <a:t> where a firm (that does not produce or warehouses any item) collects (aggregates) information on goods and/or services from several competing sources at its website</a:t>
            </a:r>
            <a:r>
              <a:rPr lang="en-GB" sz="2800" dirty="0" smtClean="0">
                <a:solidFill>
                  <a:srgbClr val="7030A0"/>
                </a:solidFill>
              </a:rPr>
              <a:t>.</a:t>
            </a:r>
          </a:p>
          <a:p>
            <a:r>
              <a:rPr lang="en-US" sz="2800" dirty="0" smtClean="0">
                <a:solidFill>
                  <a:srgbClr val="00B0F0"/>
                </a:solidFill>
              </a:rPr>
              <a:t>Aggregator </a:t>
            </a:r>
            <a:r>
              <a:rPr lang="en-US" sz="2800" dirty="0">
                <a:solidFill>
                  <a:srgbClr val="00B0F0"/>
                </a:solidFill>
              </a:rPr>
              <a:t>gets the commission</a:t>
            </a:r>
            <a:r>
              <a:rPr lang="en-US" sz="2800" dirty="0" smtClean="0">
                <a:solidFill>
                  <a:srgbClr val="00B0F0"/>
                </a:solidFill>
              </a:rPr>
              <a:t>.</a:t>
            </a:r>
          </a:p>
          <a:p>
            <a:r>
              <a:rPr lang="en-GB" sz="2800" dirty="0">
                <a:solidFill>
                  <a:srgbClr val="00B0F0"/>
                </a:solidFill>
              </a:rPr>
              <a:t>Bookings are made through the Oyo Rooms website and mobile application.</a:t>
            </a:r>
            <a:endParaRPr lang="en-GB" sz="2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58674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4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200" dirty="0">
                <a:solidFill>
                  <a:srgbClr val="00B0F0"/>
                </a:solidFill>
              </a:rPr>
              <a:t>BUSINESS MODEL OF OYO ROOMS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3886200"/>
          </a:xfrm>
        </p:spPr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Oyo Rooms Business Model is a hotel aggregator model. </a:t>
            </a:r>
            <a:endParaRPr lang="en-GB" dirty="0" smtClean="0">
              <a:solidFill>
                <a:srgbClr val="00B0F0"/>
              </a:solidFill>
            </a:endParaRPr>
          </a:p>
          <a:p>
            <a:r>
              <a:rPr lang="en-GB" dirty="0" smtClean="0">
                <a:solidFill>
                  <a:srgbClr val="00B0F0"/>
                </a:solidFill>
              </a:rPr>
              <a:t>The </a:t>
            </a:r>
            <a:r>
              <a:rPr lang="en-GB" dirty="0">
                <a:solidFill>
                  <a:srgbClr val="00B0F0"/>
                </a:solidFill>
              </a:rPr>
              <a:t>services are bought by the users under the name of Oyo rooms. </a:t>
            </a:r>
            <a:endParaRPr lang="en-GB" dirty="0" smtClean="0">
              <a:solidFill>
                <a:srgbClr val="00B0F0"/>
              </a:solidFill>
            </a:endParaRPr>
          </a:p>
          <a:p>
            <a:r>
              <a:rPr lang="en-GB" dirty="0" smtClean="0">
                <a:solidFill>
                  <a:srgbClr val="00B0F0"/>
                </a:solidFill>
              </a:rPr>
              <a:t>Just </a:t>
            </a:r>
            <a:r>
              <a:rPr lang="en-GB" dirty="0">
                <a:solidFill>
                  <a:srgbClr val="00B0F0"/>
                </a:solidFill>
              </a:rPr>
              <a:t>like </a:t>
            </a:r>
            <a:r>
              <a:rPr lang="en-GB" dirty="0" smtClean="0">
                <a:solidFill>
                  <a:srgbClr val="00B0F0"/>
                </a:solidFill>
              </a:rPr>
              <a:t>Uber, </a:t>
            </a:r>
            <a:r>
              <a:rPr lang="en-GB" dirty="0">
                <a:solidFill>
                  <a:srgbClr val="00B0F0"/>
                </a:solidFill>
              </a:rPr>
              <a:t>Oyo provides rooms with standardized quality and price. </a:t>
            </a:r>
            <a:endParaRPr lang="en-GB" dirty="0" smtClean="0">
              <a:solidFill>
                <a:srgbClr val="00B0F0"/>
              </a:solidFill>
            </a:endParaRPr>
          </a:p>
          <a:p>
            <a:r>
              <a:rPr lang="en-GB" dirty="0" smtClean="0">
                <a:solidFill>
                  <a:srgbClr val="00B0F0"/>
                </a:solidFill>
              </a:rPr>
              <a:t>Oyo </a:t>
            </a:r>
            <a:r>
              <a:rPr lang="en-GB" dirty="0">
                <a:solidFill>
                  <a:srgbClr val="00B0F0"/>
                </a:solidFill>
              </a:rPr>
              <a:t>Rooms provide visitors with quality hotel room stays at different places around India. </a:t>
            </a:r>
            <a:endParaRPr lang="en-GB" dirty="0" smtClean="0">
              <a:solidFill>
                <a:srgbClr val="00B0F0"/>
              </a:solidFill>
            </a:endParaRPr>
          </a:p>
          <a:p>
            <a:r>
              <a:rPr lang="en-GB" dirty="0" smtClean="0">
                <a:solidFill>
                  <a:srgbClr val="00B0F0"/>
                </a:solidFill>
              </a:rPr>
              <a:t>They </a:t>
            </a:r>
            <a:r>
              <a:rPr lang="en-GB" dirty="0">
                <a:solidFill>
                  <a:srgbClr val="00B0F0"/>
                </a:solidFill>
              </a:rPr>
              <a:t>have partnered with hotels and made them work with them under their name.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54102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1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600" b="1" dirty="0"/>
              <a:t>FUNCTIONAL DEPARTMENTS OF OYO ROOMS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2545"/>
            <a:ext cx="7620000" cy="46759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71500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200" dirty="0"/>
              <a:t>FACILITIES PROVIDED IN OYO ROOMS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65" y="1600200"/>
            <a:ext cx="6745670" cy="4800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686" y="56388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6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693</TotalTime>
  <Words>246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E-Commerce</vt:lpstr>
      <vt:lpstr>Introduction</vt:lpstr>
      <vt:lpstr>Revenue</vt:lpstr>
      <vt:lpstr>Business Model</vt:lpstr>
      <vt:lpstr>Business Model Cont.…</vt:lpstr>
      <vt:lpstr>Aggregator Business Model</vt:lpstr>
      <vt:lpstr>BUSINESS MODEL OF OYO ROOMS</vt:lpstr>
      <vt:lpstr>FUNCTIONAL DEPARTMENTS OF OYO ROOMS</vt:lpstr>
      <vt:lpstr>FACILITIES PROVIDED IN OYO ROOMS</vt:lpstr>
      <vt:lpstr>Any Question ??</vt:lpstr>
      <vt:lpstr>Thank You…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dc:creator>Sangam Bhatta</dc:creator>
  <cp:lastModifiedBy>Sangam Bhatta</cp:lastModifiedBy>
  <cp:revision>47</cp:revision>
  <dcterms:created xsi:type="dcterms:W3CDTF">2018-08-23T16:35:44Z</dcterms:created>
  <dcterms:modified xsi:type="dcterms:W3CDTF">2018-09-07T03:02:59Z</dcterms:modified>
</cp:coreProperties>
</file>