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60" r:id="rId2"/>
    <p:sldId id="261" r:id="rId3"/>
    <p:sldId id="262" r:id="rId4"/>
    <p:sldId id="264" r:id="rId5"/>
    <p:sldId id="269" r:id="rId6"/>
    <p:sldId id="274" r:id="rId7"/>
    <p:sldId id="272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CA3646"/>
    <a:srgbClr val="8A1E24"/>
    <a:srgbClr val="F5C3B9"/>
    <a:srgbClr val="D3D307"/>
    <a:srgbClr val="B42638"/>
    <a:srgbClr val="8B1E23"/>
    <a:srgbClr val="989C9F"/>
    <a:srgbClr val="E58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+mn-ea"/>
                <a:cs typeface="+mn-cs"/>
              </a:defRPr>
            </a:pPr>
            <a:r>
              <a:rPr lang="en-US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Reported Rape Cases</a:t>
            </a:r>
          </a:p>
        </c:rich>
      </c:tx>
      <c:layout>
        <c:manualLayout>
          <c:xMode val="edge"/>
          <c:yMode val="edge"/>
          <c:x val="0.35091528334667654"/>
          <c:y val="2.5513937625535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735246340029301E-2"/>
          <c:y val="8.8208664765212538E-2"/>
          <c:w val="0.97544948789248531"/>
          <c:h val="0.76926234602749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Rape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2016/17</c:v>
                </c:pt>
                <c:pt idx="1">
                  <c:v>2015/16</c:v>
                </c:pt>
                <c:pt idx="2">
                  <c:v>2014/15</c:v>
                </c:pt>
                <c:pt idx="3">
                  <c:v>2013/14</c:v>
                </c:pt>
                <c:pt idx="4">
                  <c:v>2012/13</c:v>
                </c:pt>
                <c:pt idx="5">
                  <c:v>2011/2012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6"/>
                <c:pt idx="0">
                  <c:v>1117</c:v>
                </c:pt>
                <c:pt idx="1">
                  <c:v>1089</c:v>
                </c:pt>
                <c:pt idx="2">
                  <c:v>981</c:v>
                </c:pt>
                <c:pt idx="3">
                  <c:v>912</c:v>
                </c:pt>
                <c:pt idx="4">
                  <c:v>677</c:v>
                </c:pt>
                <c:pt idx="5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79-47D6-8688-A71B87DC15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Attempt to Rape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6"/>
                <c:pt idx="0">
                  <c:v>2016/17</c:v>
                </c:pt>
                <c:pt idx="1">
                  <c:v>2015/16</c:v>
                </c:pt>
                <c:pt idx="2">
                  <c:v>2014/15</c:v>
                </c:pt>
                <c:pt idx="3">
                  <c:v>2013/14</c:v>
                </c:pt>
                <c:pt idx="4">
                  <c:v>2012/13</c:v>
                </c:pt>
                <c:pt idx="5">
                  <c:v>2011/2012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6"/>
                <c:pt idx="0">
                  <c:v>459</c:v>
                </c:pt>
                <c:pt idx="1">
                  <c:v>459</c:v>
                </c:pt>
                <c:pt idx="2">
                  <c:v>562</c:v>
                </c:pt>
                <c:pt idx="3">
                  <c:v>414</c:v>
                </c:pt>
                <c:pt idx="4">
                  <c:v>245</c:v>
                </c:pt>
                <c:pt idx="5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79-47D6-8688-A71B87DC15E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87221024"/>
        <c:axId val="587223200"/>
      </c:barChart>
      <c:catAx>
        <c:axId val="58722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587223200"/>
        <c:crosses val="autoZero"/>
        <c:auto val="1"/>
        <c:lblAlgn val="ctr"/>
        <c:lblOffset val="100"/>
        <c:noMultiLvlLbl val="0"/>
      </c:catAx>
      <c:valAx>
        <c:axId val="587223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722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Gill Sans MT" panose="020B05020201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37222-2E4D-4EB6-BD63-DAAC34F81410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53F57A-B3AA-445A-A420-83C54B739392}">
      <dgm:prSet phldrT="[Text]" custT="1"/>
      <dgm:spPr/>
      <dgm:t>
        <a:bodyPr/>
        <a:lstStyle/>
        <a:p>
          <a:endParaRPr lang="en-US" sz="3200" dirty="0"/>
        </a:p>
      </dgm:t>
    </dgm:pt>
    <dgm:pt modelId="{6610BEB4-D435-41FA-8491-45AF01C3427B}" type="parTrans" cxnId="{FF43C44B-BE71-4C58-BF44-EB909C4466D8}">
      <dgm:prSet/>
      <dgm:spPr/>
      <dgm:t>
        <a:bodyPr/>
        <a:lstStyle/>
        <a:p>
          <a:endParaRPr lang="en-US"/>
        </a:p>
      </dgm:t>
    </dgm:pt>
    <dgm:pt modelId="{CC303DCC-D335-40C6-B9EE-536F6E6934E6}" type="sibTrans" cxnId="{FF43C44B-BE71-4C58-BF44-EB909C4466D8}">
      <dgm:prSet/>
      <dgm:spPr/>
      <dgm:t>
        <a:bodyPr/>
        <a:lstStyle/>
        <a:p>
          <a:endParaRPr lang="en-US"/>
        </a:p>
      </dgm:t>
    </dgm:pt>
    <dgm:pt modelId="{4DD935E8-F428-4C41-9226-3FFBFCCE8AC8}">
      <dgm:prSet phldrT="[Text]"/>
      <dgm:spPr/>
      <dgm:t>
        <a:bodyPr/>
        <a:lstStyle/>
        <a:p>
          <a:endParaRPr lang="en-US" dirty="0"/>
        </a:p>
      </dgm:t>
    </dgm:pt>
    <dgm:pt modelId="{16D38657-1DF6-4300-9502-0A8A1374805E}" type="parTrans" cxnId="{B6CCFDA8-DF2E-4332-8370-287272E5B37E}">
      <dgm:prSet/>
      <dgm:spPr/>
      <dgm:t>
        <a:bodyPr/>
        <a:lstStyle/>
        <a:p>
          <a:endParaRPr lang="en-US"/>
        </a:p>
      </dgm:t>
    </dgm:pt>
    <dgm:pt modelId="{B9B36046-9565-4895-8C4E-5CE52DBFD9C3}" type="sibTrans" cxnId="{B6CCFDA8-DF2E-4332-8370-287272E5B37E}">
      <dgm:prSet/>
      <dgm:spPr/>
      <dgm:t>
        <a:bodyPr/>
        <a:lstStyle/>
        <a:p>
          <a:endParaRPr lang="en-US"/>
        </a:p>
      </dgm:t>
    </dgm:pt>
    <dgm:pt modelId="{FE51BF82-F790-44F1-AE66-36A050A4F041}">
      <dgm:prSet phldrT="[Text]" custT="1"/>
      <dgm:spPr/>
      <dgm:t>
        <a:bodyPr/>
        <a:lstStyle/>
        <a:p>
          <a:r>
            <a:rPr lang="en-US" sz="4000" dirty="0">
              <a:solidFill>
                <a:schemeClr val="bg1"/>
              </a:solidFill>
            </a:rPr>
            <a:t>v</a:t>
          </a:r>
          <a:endParaRPr lang="en-US" sz="4000" dirty="0"/>
        </a:p>
      </dgm:t>
    </dgm:pt>
    <dgm:pt modelId="{18F99336-2EA8-45AE-929D-08207B053484}" type="parTrans" cxnId="{C6AD40A9-0443-492F-91F5-1BC65B76BC9C}">
      <dgm:prSet/>
      <dgm:spPr/>
      <dgm:t>
        <a:bodyPr/>
        <a:lstStyle/>
        <a:p>
          <a:endParaRPr lang="en-US"/>
        </a:p>
      </dgm:t>
    </dgm:pt>
    <dgm:pt modelId="{2E3914F6-336B-43CD-83E5-FD124FA739E3}" type="sibTrans" cxnId="{C6AD40A9-0443-492F-91F5-1BC65B76BC9C}">
      <dgm:prSet/>
      <dgm:spPr/>
      <dgm:t>
        <a:bodyPr/>
        <a:lstStyle/>
        <a:p>
          <a:endParaRPr lang="en-US"/>
        </a:p>
      </dgm:t>
    </dgm:pt>
    <dgm:pt modelId="{18885B1F-AD90-40E1-912D-B462C2372B69}" type="pres">
      <dgm:prSet presAssocID="{27137222-2E4D-4EB6-BD63-DAAC34F81410}" presName="cycle" presStyleCnt="0">
        <dgm:presLayoutVars>
          <dgm:dir/>
          <dgm:resizeHandles val="exact"/>
        </dgm:presLayoutVars>
      </dgm:prSet>
      <dgm:spPr/>
    </dgm:pt>
    <dgm:pt modelId="{1F2ED64F-7ADE-4469-8329-4E74B2832EA5}" type="pres">
      <dgm:prSet presAssocID="{E553F57A-B3AA-445A-A420-83C54B739392}" presName="dummy" presStyleCnt="0"/>
      <dgm:spPr/>
    </dgm:pt>
    <dgm:pt modelId="{174AAFFE-2D60-4E5B-ACD0-826674763EFD}" type="pres">
      <dgm:prSet presAssocID="{E553F57A-B3AA-445A-A420-83C54B739392}" presName="node" presStyleLbl="revTx" presStyleIdx="0" presStyleCnt="3">
        <dgm:presLayoutVars>
          <dgm:bulletEnabled val="1"/>
        </dgm:presLayoutVars>
      </dgm:prSet>
      <dgm:spPr/>
    </dgm:pt>
    <dgm:pt modelId="{96115DFE-1407-4963-A34A-E0BF59EFE3C6}" type="pres">
      <dgm:prSet presAssocID="{CC303DCC-D335-40C6-B9EE-536F6E6934E6}" presName="sibTrans" presStyleLbl="node1" presStyleIdx="0" presStyleCnt="3" custLinFactNeighborX="-1593" custLinFactNeighborY="335"/>
      <dgm:spPr/>
    </dgm:pt>
    <dgm:pt modelId="{225DFE56-4AD5-42D4-A170-4246AC4DBFAE}" type="pres">
      <dgm:prSet presAssocID="{4DD935E8-F428-4C41-9226-3FFBFCCE8AC8}" presName="dummy" presStyleCnt="0"/>
      <dgm:spPr/>
    </dgm:pt>
    <dgm:pt modelId="{B6FEF1FD-DDCD-4080-8869-ACEF4584493B}" type="pres">
      <dgm:prSet presAssocID="{4DD935E8-F428-4C41-9226-3FFBFCCE8AC8}" presName="node" presStyleLbl="revTx" presStyleIdx="1" presStyleCnt="3" custRadScaleRad="91688">
        <dgm:presLayoutVars>
          <dgm:bulletEnabled val="1"/>
        </dgm:presLayoutVars>
      </dgm:prSet>
      <dgm:spPr/>
    </dgm:pt>
    <dgm:pt modelId="{C2225786-5926-4DAC-94F8-8C6E00B75B4D}" type="pres">
      <dgm:prSet presAssocID="{B9B36046-9565-4895-8C4E-5CE52DBFD9C3}" presName="sibTrans" presStyleLbl="node1" presStyleIdx="1" presStyleCnt="3" custLinFactNeighborX="-2595" custLinFactNeighborY="1137"/>
      <dgm:spPr/>
    </dgm:pt>
    <dgm:pt modelId="{E7BD520F-FC54-4CE8-8DAC-6E7B5A2CBA04}" type="pres">
      <dgm:prSet presAssocID="{FE51BF82-F790-44F1-AE66-36A050A4F041}" presName="dummy" presStyleCnt="0"/>
      <dgm:spPr/>
    </dgm:pt>
    <dgm:pt modelId="{4A849382-0E6B-45D1-A774-324CF9489B8F}" type="pres">
      <dgm:prSet presAssocID="{FE51BF82-F790-44F1-AE66-36A050A4F041}" presName="node" presStyleLbl="revTx" presStyleIdx="2" presStyleCnt="3" custRadScaleRad="104293" custRadScaleInc="-3381">
        <dgm:presLayoutVars>
          <dgm:bulletEnabled val="1"/>
        </dgm:presLayoutVars>
      </dgm:prSet>
      <dgm:spPr/>
    </dgm:pt>
    <dgm:pt modelId="{4A8A5DC1-A2EB-4642-87B9-E1F448B753B8}" type="pres">
      <dgm:prSet presAssocID="{2E3914F6-336B-43CD-83E5-FD124FA739E3}" presName="sibTrans" presStyleLbl="node1" presStyleIdx="2" presStyleCnt="3" custLinFactNeighborX="-694" custLinFactNeighborY="4786"/>
      <dgm:spPr/>
    </dgm:pt>
  </dgm:ptLst>
  <dgm:cxnLst>
    <dgm:cxn modelId="{E6E8F019-18E5-4DC4-9BC7-904A58B38111}" type="presOf" srcId="{CC303DCC-D335-40C6-B9EE-536F6E6934E6}" destId="{96115DFE-1407-4963-A34A-E0BF59EFE3C6}" srcOrd="0" destOrd="0" presId="urn:microsoft.com/office/officeart/2005/8/layout/cycle1"/>
    <dgm:cxn modelId="{ED397523-873B-4F71-9BEE-EF378E66A435}" type="presOf" srcId="{B9B36046-9565-4895-8C4E-5CE52DBFD9C3}" destId="{C2225786-5926-4DAC-94F8-8C6E00B75B4D}" srcOrd="0" destOrd="0" presId="urn:microsoft.com/office/officeart/2005/8/layout/cycle1"/>
    <dgm:cxn modelId="{FF43C44B-BE71-4C58-BF44-EB909C4466D8}" srcId="{27137222-2E4D-4EB6-BD63-DAAC34F81410}" destId="{E553F57A-B3AA-445A-A420-83C54B739392}" srcOrd="0" destOrd="0" parTransId="{6610BEB4-D435-41FA-8491-45AF01C3427B}" sibTransId="{CC303DCC-D335-40C6-B9EE-536F6E6934E6}"/>
    <dgm:cxn modelId="{E1E4B6A4-3A01-4034-84AA-D6E61A4CF277}" type="presOf" srcId="{FE51BF82-F790-44F1-AE66-36A050A4F041}" destId="{4A849382-0E6B-45D1-A774-324CF9489B8F}" srcOrd="0" destOrd="0" presId="urn:microsoft.com/office/officeart/2005/8/layout/cycle1"/>
    <dgm:cxn modelId="{B6CCFDA8-DF2E-4332-8370-287272E5B37E}" srcId="{27137222-2E4D-4EB6-BD63-DAAC34F81410}" destId="{4DD935E8-F428-4C41-9226-3FFBFCCE8AC8}" srcOrd="1" destOrd="0" parTransId="{16D38657-1DF6-4300-9502-0A8A1374805E}" sibTransId="{B9B36046-9565-4895-8C4E-5CE52DBFD9C3}"/>
    <dgm:cxn modelId="{C6AD40A9-0443-492F-91F5-1BC65B76BC9C}" srcId="{27137222-2E4D-4EB6-BD63-DAAC34F81410}" destId="{FE51BF82-F790-44F1-AE66-36A050A4F041}" srcOrd="2" destOrd="0" parTransId="{18F99336-2EA8-45AE-929D-08207B053484}" sibTransId="{2E3914F6-336B-43CD-83E5-FD124FA739E3}"/>
    <dgm:cxn modelId="{E31763A9-63C4-4A9A-A305-0AD42BE3444F}" type="presOf" srcId="{2E3914F6-336B-43CD-83E5-FD124FA739E3}" destId="{4A8A5DC1-A2EB-4642-87B9-E1F448B753B8}" srcOrd="0" destOrd="0" presId="urn:microsoft.com/office/officeart/2005/8/layout/cycle1"/>
    <dgm:cxn modelId="{A6ACA4BE-364B-44F2-8A7C-3EFD9CBAC6AC}" type="presOf" srcId="{E553F57A-B3AA-445A-A420-83C54B739392}" destId="{174AAFFE-2D60-4E5B-ACD0-826674763EFD}" srcOrd="0" destOrd="0" presId="urn:microsoft.com/office/officeart/2005/8/layout/cycle1"/>
    <dgm:cxn modelId="{D37A6ACC-C96E-4A43-9AAB-F0B052DC3428}" type="presOf" srcId="{4DD935E8-F428-4C41-9226-3FFBFCCE8AC8}" destId="{B6FEF1FD-DDCD-4080-8869-ACEF4584493B}" srcOrd="0" destOrd="0" presId="urn:microsoft.com/office/officeart/2005/8/layout/cycle1"/>
    <dgm:cxn modelId="{7DF6B4EB-1959-457F-A4DF-8F7EFE0E9AC1}" type="presOf" srcId="{27137222-2E4D-4EB6-BD63-DAAC34F81410}" destId="{18885B1F-AD90-40E1-912D-B462C2372B69}" srcOrd="0" destOrd="0" presId="urn:microsoft.com/office/officeart/2005/8/layout/cycle1"/>
    <dgm:cxn modelId="{410FCB80-D8A6-4F92-9A22-90653AAA0DCA}" type="presParOf" srcId="{18885B1F-AD90-40E1-912D-B462C2372B69}" destId="{1F2ED64F-7ADE-4469-8329-4E74B2832EA5}" srcOrd="0" destOrd="0" presId="urn:microsoft.com/office/officeart/2005/8/layout/cycle1"/>
    <dgm:cxn modelId="{7FBCC944-2566-42F1-A0B5-3E5BABF6DBED}" type="presParOf" srcId="{18885B1F-AD90-40E1-912D-B462C2372B69}" destId="{174AAFFE-2D60-4E5B-ACD0-826674763EFD}" srcOrd="1" destOrd="0" presId="urn:microsoft.com/office/officeart/2005/8/layout/cycle1"/>
    <dgm:cxn modelId="{62E1C16E-29A6-4D0B-915A-6AC341D725E2}" type="presParOf" srcId="{18885B1F-AD90-40E1-912D-B462C2372B69}" destId="{96115DFE-1407-4963-A34A-E0BF59EFE3C6}" srcOrd="2" destOrd="0" presId="urn:microsoft.com/office/officeart/2005/8/layout/cycle1"/>
    <dgm:cxn modelId="{AC959180-09F4-4A8B-A601-E875B2BC3542}" type="presParOf" srcId="{18885B1F-AD90-40E1-912D-B462C2372B69}" destId="{225DFE56-4AD5-42D4-A170-4246AC4DBFAE}" srcOrd="3" destOrd="0" presId="urn:microsoft.com/office/officeart/2005/8/layout/cycle1"/>
    <dgm:cxn modelId="{C2C790B4-7841-4BA0-859D-4466AF3AEF0A}" type="presParOf" srcId="{18885B1F-AD90-40E1-912D-B462C2372B69}" destId="{B6FEF1FD-DDCD-4080-8869-ACEF4584493B}" srcOrd="4" destOrd="0" presId="urn:microsoft.com/office/officeart/2005/8/layout/cycle1"/>
    <dgm:cxn modelId="{279000C1-7861-488F-8C5F-48E568DAACA9}" type="presParOf" srcId="{18885B1F-AD90-40E1-912D-B462C2372B69}" destId="{C2225786-5926-4DAC-94F8-8C6E00B75B4D}" srcOrd="5" destOrd="0" presId="urn:microsoft.com/office/officeart/2005/8/layout/cycle1"/>
    <dgm:cxn modelId="{56A6154D-731A-4861-B82B-18B2DE84FBAA}" type="presParOf" srcId="{18885B1F-AD90-40E1-912D-B462C2372B69}" destId="{E7BD520F-FC54-4CE8-8DAC-6E7B5A2CBA04}" srcOrd="6" destOrd="0" presId="urn:microsoft.com/office/officeart/2005/8/layout/cycle1"/>
    <dgm:cxn modelId="{6AFAFDF6-E7BC-433D-9D3C-83CD2B334977}" type="presParOf" srcId="{18885B1F-AD90-40E1-912D-B462C2372B69}" destId="{4A849382-0E6B-45D1-A774-324CF9489B8F}" srcOrd="7" destOrd="0" presId="urn:microsoft.com/office/officeart/2005/8/layout/cycle1"/>
    <dgm:cxn modelId="{43512165-0E93-44C5-918C-FB7C77682946}" type="presParOf" srcId="{18885B1F-AD90-40E1-912D-B462C2372B69}" destId="{4A8A5DC1-A2EB-4642-87B9-E1F448B753B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1228AC-740F-4000-A6E5-75F436B602D5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B3881-DF77-4550-BF63-E63D5701B0A5}">
      <dgm:prSet custT="1"/>
      <dgm:spPr/>
      <dgm:t>
        <a:bodyPr/>
        <a:lstStyle/>
        <a:p>
          <a:r>
            <a:rPr lang="en-US" sz="2600" dirty="0">
              <a:latin typeface="Gill Sans MT" panose="020B0502020104020203" pitchFamily="34" charset="0"/>
            </a:rPr>
            <a:t>Fingerprint </a:t>
          </a:r>
          <a:r>
            <a:rPr lang="en-US" sz="2400" dirty="0">
              <a:latin typeface="Gill Sans MT" panose="020B0502020104020203" pitchFamily="34" charset="0"/>
            </a:rPr>
            <a:t>authentication</a:t>
          </a:r>
          <a:endParaRPr lang="en-US" sz="2600" dirty="0">
            <a:latin typeface="Gill Sans MT" panose="020B0502020104020203" pitchFamily="34" charset="0"/>
          </a:endParaRPr>
        </a:p>
      </dgm:t>
    </dgm:pt>
    <dgm:pt modelId="{0D54EDED-E8AA-4F2A-A3AC-667ADC6A129F}" type="parTrans" cxnId="{48640CF7-0438-4ADB-89F7-BA9F89B005A4}">
      <dgm:prSet/>
      <dgm:spPr/>
      <dgm:t>
        <a:bodyPr/>
        <a:lstStyle/>
        <a:p>
          <a:endParaRPr lang="en-US"/>
        </a:p>
      </dgm:t>
    </dgm:pt>
    <dgm:pt modelId="{FE7305E5-2A8B-47FF-BF68-E5260813E8C6}" type="sibTrans" cxnId="{48640CF7-0438-4ADB-89F7-BA9F89B005A4}">
      <dgm:prSet/>
      <dgm:spPr/>
      <dgm:t>
        <a:bodyPr/>
        <a:lstStyle/>
        <a:p>
          <a:endParaRPr lang="en-US"/>
        </a:p>
      </dgm:t>
    </dgm:pt>
    <dgm:pt modelId="{C120C21B-67D4-4F31-BE37-7CE61588591E}">
      <dgm:prSet custT="1"/>
      <dgm:spPr/>
      <dgm:t>
        <a:bodyPr/>
        <a:lstStyle/>
        <a:p>
          <a:r>
            <a:rPr lang="en-US" sz="3200" dirty="0">
              <a:latin typeface="Gill Sans MT" panose="020B0502020104020203" pitchFamily="34" charset="0"/>
            </a:rPr>
            <a:t>Data Analysis</a:t>
          </a:r>
        </a:p>
      </dgm:t>
    </dgm:pt>
    <dgm:pt modelId="{7FB6DB15-4B5F-47C1-BA45-48EA214FC04A}" type="parTrans" cxnId="{49699EF9-0937-48AD-9E06-F9C716676738}">
      <dgm:prSet/>
      <dgm:spPr/>
      <dgm:t>
        <a:bodyPr/>
        <a:lstStyle/>
        <a:p>
          <a:endParaRPr lang="en-US"/>
        </a:p>
      </dgm:t>
    </dgm:pt>
    <dgm:pt modelId="{7CAB62DC-3FC6-4D2C-A1E3-778ADED56E24}" type="sibTrans" cxnId="{49699EF9-0937-48AD-9E06-F9C716676738}">
      <dgm:prSet/>
      <dgm:spPr/>
      <dgm:t>
        <a:bodyPr/>
        <a:lstStyle/>
        <a:p>
          <a:endParaRPr lang="en-US"/>
        </a:p>
      </dgm:t>
    </dgm:pt>
    <dgm:pt modelId="{818913EC-6DF1-430A-B3CF-1FB695472375}">
      <dgm:prSet custT="1"/>
      <dgm:spPr/>
      <dgm:t>
        <a:bodyPr/>
        <a:lstStyle/>
        <a:p>
          <a:r>
            <a:rPr lang="en-US" sz="2500" dirty="0">
              <a:latin typeface="Gill Sans MT" panose="020B0502020104020203" pitchFamily="34" charset="0"/>
            </a:rPr>
            <a:t>Location</a:t>
          </a:r>
        </a:p>
        <a:p>
          <a:r>
            <a:rPr lang="en-US" sz="2500" dirty="0">
              <a:latin typeface="Gill Sans MT" panose="020B0502020104020203" pitchFamily="34" charset="0"/>
            </a:rPr>
            <a:t>re-tracking in every 60 seconds</a:t>
          </a:r>
        </a:p>
      </dgm:t>
    </dgm:pt>
    <dgm:pt modelId="{CCDE7502-F5ED-40BD-B0B4-E357ADEBA59C}" type="parTrans" cxnId="{0DC9D254-AB04-44AC-89AD-35AAEBDC7B7E}">
      <dgm:prSet/>
      <dgm:spPr/>
      <dgm:t>
        <a:bodyPr/>
        <a:lstStyle/>
        <a:p>
          <a:endParaRPr lang="en-US"/>
        </a:p>
      </dgm:t>
    </dgm:pt>
    <dgm:pt modelId="{285A8173-D28A-4579-8E53-18C88E5B5EED}" type="sibTrans" cxnId="{0DC9D254-AB04-44AC-89AD-35AAEBDC7B7E}">
      <dgm:prSet/>
      <dgm:spPr/>
      <dgm:t>
        <a:bodyPr/>
        <a:lstStyle/>
        <a:p>
          <a:endParaRPr lang="en-US"/>
        </a:p>
      </dgm:t>
    </dgm:pt>
    <dgm:pt modelId="{B648B136-5924-4744-9CEA-0F6CE398FB75}">
      <dgm:prSet custT="1"/>
      <dgm:spPr/>
      <dgm:t>
        <a:bodyPr/>
        <a:lstStyle/>
        <a:p>
          <a:r>
            <a:rPr lang="en-US" sz="3200" dirty="0">
              <a:latin typeface="Gill Sans MT" panose="020B0502020104020203" pitchFamily="34" charset="0"/>
            </a:rPr>
            <a:t>Siren system</a:t>
          </a:r>
        </a:p>
      </dgm:t>
    </dgm:pt>
    <dgm:pt modelId="{6A376A67-289A-46A6-914E-6DDE2609EAF7}" type="parTrans" cxnId="{806AB750-C7BB-4329-8F3B-BD80E76EFAE9}">
      <dgm:prSet/>
      <dgm:spPr/>
      <dgm:t>
        <a:bodyPr/>
        <a:lstStyle/>
        <a:p>
          <a:endParaRPr lang="en-US"/>
        </a:p>
      </dgm:t>
    </dgm:pt>
    <dgm:pt modelId="{5ABFC85E-608D-463D-BA87-81D2EC4AC65E}" type="sibTrans" cxnId="{806AB750-C7BB-4329-8F3B-BD80E76EFAE9}">
      <dgm:prSet/>
      <dgm:spPr/>
      <dgm:t>
        <a:bodyPr/>
        <a:lstStyle/>
        <a:p>
          <a:endParaRPr lang="en-US"/>
        </a:p>
      </dgm:t>
    </dgm:pt>
    <dgm:pt modelId="{BA33C2D2-BFEC-4BD2-B3CC-7C70B9658DE7}" type="pres">
      <dgm:prSet presAssocID="{5D1228AC-740F-4000-A6E5-75F436B602D5}" presName="CompostProcess" presStyleCnt="0">
        <dgm:presLayoutVars>
          <dgm:dir/>
          <dgm:resizeHandles val="exact"/>
        </dgm:presLayoutVars>
      </dgm:prSet>
      <dgm:spPr/>
    </dgm:pt>
    <dgm:pt modelId="{4AF3618A-1075-482A-A3A7-C3323A285436}" type="pres">
      <dgm:prSet presAssocID="{5D1228AC-740F-4000-A6E5-75F436B602D5}" presName="arrow" presStyleLbl="bgShp" presStyleIdx="0" presStyleCnt="1" custLinFactNeighborX="10833"/>
      <dgm:spPr/>
    </dgm:pt>
    <dgm:pt modelId="{90D28DAC-F6F7-47A2-BCD9-53D6279413B7}" type="pres">
      <dgm:prSet presAssocID="{5D1228AC-740F-4000-A6E5-75F436B602D5}" presName="linearProcess" presStyleCnt="0"/>
      <dgm:spPr/>
    </dgm:pt>
    <dgm:pt modelId="{30F8E6C2-2DBC-41B4-8645-82E8312579E2}" type="pres">
      <dgm:prSet presAssocID="{771B3881-DF77-4550-BF63-E63D5701B0A5}" presName="textNode" presStyleLbl="node1" presStyleIdx="0" presStyleCnt="4" custScaleX="90776">
        <dgm:presLayoutVars>
          <dgm:bulletEnabled val="1"/>
        </dgm:presLayoutVars>
      </dgm:prSet>
      <dgm:spPr/>
    </dgm:pt>
    <dgm:pt modelId="{C07051F6-E220-424A-811E-02FBCF06196B}" type="pres">
      <dgm:prSet presAssocID="{FE7305E5-2A8B-47FF-BF68-E5260813E8C6}" presName="sibTrans" presStyleCnt="0"/>
      <dgm:spPr/>
    </dgm:pt>
    <dgm:pt modelId="{DAE9BC8E-9E39-4AD1-B8F2-E204F2719A7C}" type="pres">
      <dgm:prSet presAssocID="{C120C21B-67D4-4F31-BE37-7CE61588591E}" presName="textNode" presStyleLbl="node1" presStyleIdx="1" presStyleCnt="4" custScaleX="96158" custLinFactNeighborX="-6810">
        <dgm:presLayoutVars>
          <dgm:bulletEnabled val="1"/>
        </dgm:presLayoutVars>
      </dgm:prSet>
      <dgm:spPr/>
    </dgm:pt>
    <dgm:pt modelId="{B0330F97-BF8D-4E3E-B326-7A93752F158E}" type="pres">
      <dgm:prSet presAssocID="{7CAB62DC-3FC6-4D2C-A1E3-778ADED56E24}" presName="sibTrans" presStyleCnt="0"/>
      <dgm:spPr/>
    </dgm:pt>
    <dgm:pt modelId="{D820555E-95CE-4786-A784-DDB734A52BF5}" type="pres">
      <dgm:prSet presAssocID="{818913EC-6DF1-430A-B3CF-1FB695472375}" presName="textNode" presStyleLbl="node1" presStyleIdx="2" presStyleCnt="4" custLinFactNeighborX="-15970">
        <dgm:presLayoutVars>
          <dgm:bulletEnabled val="1"/>
        </dgm:presLayoutVars>
      </dgm:prSet>
      <dgm:spPr/>
    </dgm:pt>
    <dgm:pt modelId="{B884CDD4-CA43-4AE0-8330-BF3D98A30C28}" type="pres">
      <dgm:prSet presAssocID="{285A8173-D28A-4579-8E53-18C88E5B5EED}" presName="sibTrans" presStyleCnt="0"/>
      <dgm:spPr/>
    </dgm:pt>
    <dgm:pt modelId="{0F63339D-4A83-4A85-8F91-5020194D4BD9}" type="pres">
      <dgm:prSet presAssocID="{B648B136-5924-4744-9CEA-0F6CE398FB75}" presName="textNode" presStyleLbl="node1" presStyleIdx="3" presStyleCnt="4" custScaleX="89903" custScaleY="104959" custLinFactNeighborX="-39345" custLinFactNeighborY="1658">
        <dgm:presLayoutVars>
          <dgm:bulletEnabled val="1"/>
        </dgm:presLayoutVars>
      </dgm:prSet>
      <dgm:spPr/>
    </dgm:pt>
  </dgm:ptLst>
  <dgm:cxnLst>
    <dgm:cxn modelId="{1F10D41E-E5C8-4DB1-94A1-C20D126EA374}" type="presOf" srcId="{B648B136-5924-4744-9CEA-0F6CE398FB75}" destId="{0F63339D-4A83-4A85-8F91-5020194D4BD9}" srcOrd="0" destOrd="0" presId="urn:microsoft.com/office/officeart/2005/8/layout/hProcess9"/>
    <dgm:cxn modelId="{AC7AF75F-0DF5-4ED3-993E-B0BCB2849CFF}" type="presOf" srcId="{C120C21B-67D4-4F31-BE37-7CE61588591E}" destId="{DAE9BC8E-9E39-4AD1-B8F2-E204F2719A7C}" srcOrd="0" destOrd="0" presId="urn:microsoft.com/office/officeart/2005/8/layout/hProcess9"/>
    <dgm:cxn modelId="{26C62966-7BA7-44EC-AB2E-42336BC30236}" type="presOf" srcId="{818913EC-6DF1-430A-B3CF-1FB695472375}" destId="{D820555E-95CE-4786-A784-DDB734A52BF5}" srcOrd="0" destOrd="0" presId="urn:microsoft.com/office/officeart/2005/8/layout/hProcess9"/>
    <dgm:cxn modelId="{772EAC6E-DD68-4EFE-AFB7-018B99858AC3}" type="presOf" srcId="{771B3881-DF77-4550-BF63-E63D5701B0A5}" destId="{30F8E6C2-2DBC-41B4-8645-82E8312579E2}" srcOrd="0" destOrd="0" presId="urn:microsoft.com/office/officeart/2005/8/layout/hProcess9"/>
    <dgm:cxn modelId="{806AB750-C7BB-4329-8F3B-BD80E76EFAE9}" srcId="{5D1228AC-740F-4000-A6E5-75F436B602D5}" destId="{B648B136-5924-4744-9CEA-0F6CE398FB75}" srcOrd="3" destOrd="0" parTransId="{6A376A67-289A-46A6-914E-6DDE2609EAF7}" sibTransId="{5ABFC85E-608D-463D-BA87-81D2EC4AC65E}"/>
    <dgm:cxn modelId="{0DC9D254-AB04-44AC-89AD-35AAEBDC7B7E}" srcId="{5D1228AC-740F-4000-A6E5-75F436B602D5}" destId="{818913EC-6DF1-430A-B3CF-1FB695472375}" srcOrd="2" destOrd="0" parTransId="{CCDE7502-F5ED-40BD-B0B4-E357ADEBA59C}" sibTransId="{285A8173-D28A-4579-8E53-18C88E5B5EED}"/>
    <dgm:cxn modelId="{48640CF7-0438-4ADB-89F7-BA9F89B005A4}" srcId="{5D1228AC-740F-4000-A6E5-75F436B602D5}" destId="{771B3881-DF77-4550-BF63-E63D5701B0A5}" srcOrd="0" destOrd="0" parTransId="{0D54EDED-E8AA-4F2A-A3AC-667ADC6A129F}" sibTransId="{FE7305E5-2A8B-47FF-BF68-E5260813E8C6}"/>
    <dgm:cxn modelId="{49699EF9-0937-48AD-9E06-F9C716676738}" srcId="{5D1228AC-740F-4000-A6E5-75F436B602D5}" destId="{C120C21B-67D4-4F31-BE37-7CE61588591E}" srcOrd="1" destOrd="0" parTransId="{7FB6DB15-4B5F-47C1-BA45-48EA214FC04A}" sibTransId="{7CAB62DC-3FC6-4D2C-A1E3-778ADED56E24}"/>
    <dgm:cxn modelId="{72C9C2F9-2045-4E3B-BD7F-66423EB999F4}" type="presOf" srcId="{5D1228AC-740F-4000-A6E5-75F436B602D5}" destId="{BA33C2D2-BFEC-4BD2-B3CC-7C70B9658DE7}" srcOrd="0" destOrd="0" presId="urn:microsoft.com/office/officeart/2005/8/layout/hProcess9"/>
    <dgm:cxn modelId="{D69445C1-292C-4E9A-A653-9C680972CB44}" type="presParOf" srcId="{BA33C2D2-BFEC-4BD2-B3CC-7C70B9658DE7}" destId="{4AF3618A-1075-482A-A3A7-C3323A285436}" srcOrd="0" destOrd="0" presId="urn:microsoft.com/office/officeart/2005/8/layout/hProcess9"/>
    <dgm:cxn modelId="{FC809EF5-C6F6-4A4B-8997-637B9ACC6B96}" type="presParOf" srcId="{BA33C2D2-BFEC-4BD2-B3CC-7C70B9658DE7}" destId="{90D28DAC-F6F7-47A2-BCD9-53D6279413B7}" srcOrd="1" destOrd="0" presId="urn:microsoft.com/office/officeart/2005/8/layout/hProcess9"/>
    <dgm:cxn modelId="{FB9D1B50-91A7-433C-80FF-822F926FABA6}" type="presParOf" srcId="{90D28DAC-F6F7-47A2-BCD9-53D6279413B7}" destId="{30F8E6C2-2DBC-41B4-8645-82E8312579E2}" srcOrd="0" destOrd="0" presId="urn:microsoft.com/office/officeart/2005/8/layout/hProcess9"/>
    <dgm:cxn modelId="{1A7D251F-BCEC-41E7-8B48-876F2510177C}" type="presParOf" srcId="{90D28DAC-F6F7-47A2-BCD9-53D6279413B7}" destId="{C07051F6-E220-424A-811E-02FBCF06196B}" srcOrd="1" destOrd="0" presId="urn:microsoft.com/office/officeart/2005/8/layout/hProcess9"/>
    <dgm:cxn modelId="{85358717-E9B3-4F6E-A3D7-0FD13BC3DC04}" type="presParOf" srcId="{90D28DAC-F6F7-47A2-BCD9-53D6279413B7}" destId="{DAE9BC8E-9E39-4AD1-B8F2-E204F2719A7C}" srcOrd="2" destOrd="0" presId="urn:microsoft.com/office/officeart/2005/8/layout/hProcess9"/>
    <dgm:cxn modelId="{D0DBB3DD-3CED-4341-A377-A0FA881008DB}" type="presParOf" srcId="{90D28DAC-F6F7-47A2-BCD9-53D6279413B7}" destId="{B0330F97-BF8D-4E3E-B326-7A93752F158E}" srcOrd="3" destOrd="0" presId="urn:microsoft.com/office/officeart/2005/8/layout/hProcess9"/>
    <dgm:cxn modelId="{67B38BD1-DE3A-47F1-A292-F4DD7445EE53}" type="presParOf" srcId="{90D28DAC-F6F7-47A2-BCD9-53D6279413B7}" destId="{D820555E-95CE-4786-A784-DDB734A52BF5}" srcOrd="4" destOrd="0" presId="urn:microsoft.com/office/officeart/2005/8/layout/hProcess9"/>
    <dgm:cxn modelId="{4AE1CF35-EEED-4AA1-BBEF-024946EFE95B}" type="presParOf" srcId="{90D28DAC-F6F7-47A2-BCD9-53D6279413B7}" destId="{B884CDD4-CA43-4AE0-8330-BF3D98A30C28}" srcOrd="5" destOrd="0" presId="urn:microsoft.com/office/officeart/2005/8/layout/hProcess9"/>
    <dgm:cxn modelId="{D1638940-BDB8-4708-812D-FF538021C53F}" type="presParOf" srcId="{90D28DAC-F6F7-47A2-BCD9-53D6279413B7}" destId="{0F63339D-4A83-4A85-8F91-5020194D4BD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AAFFE-2D60-4E5B-ACD0-826674763EFD}">
      <dsp:nvSpPr>
        <dsp:cNvPr id="0" name=""/>
        <dsp:cNvSpPr/>
      </dsp:nvSpPr>
      <dsp:spPr>
        <a:xfrm>
          <a:off x="5249348" y="425634"/>
          <a:ext cx="2169376" cy="21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249348" y="425634"/>
        <a:ext cx="2169376" cy="2169376"/>
      </dsp:txXfrm>
    </dsp:sp>
    <dsp:sp modelId="{96115DFE-1407-4963-A34A-E0BF59EFE3C6}">
      <dsp:nvSpPr>
        <dsp:cNvPr id="0" name=""/>
        <dsp:cNvSpPr/>
      </dsp:nvSpPr>
      <dsp:spPr>
        <a:xfrm>
          <a:off x="1879416" y="-199827"/>
          <a:ext cx="5127743" cy="5127743"/>
        </a:xfrm>
        <a:prstGeom prst="circularArrow">
          <a:avLst>
            <a:gd name="adj1" fmla="val 8250"/>
            <a:gd name="adj2" fmla="val 576231"/>
            <a:gd name="adj3" fmla="val 2990758"/>
            <a:gd name="adj4" fmla="val 406084"/>
            <a:gd name="adj5" fmla="val 962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FEF1FD-DDCD-4080-8869-ACEF4584493B}">
      <dsp:nvSpPr>
        <dsp:cNvPr id="0" name=""/>
        <dsp:cNvSpPr/>
      </dsp:nvSpPr>
      <dsp:spPr>
        <a:xfrm>
          <a:off x="3425853" y="3409004"/>
          <a:ext cx="2169376" cy="21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425853" y="3409004"/>
        <a:ext cx="2169376" cy="2169376"/>
      </dsp:txXfrm>
    </dsp:sp>
    <dsp:sp modelId="{C2225786-5926-4DAC-94F8-8C6E00B75B4D}">
      <dsp:nvSpPr>
        <dsp:cNvPr id="0" name=""/>
        <dsp:cNvSpPr/>
      </dsp:nvSpPr>
      <dsp:spPr>
        <a:xfrm>
          <a:off x="1701633" y="-212841"/>
          <a:ext cx="5127743" cy="5127743"/>
        </a:xfrm>
        <a:prstGeom prst="circularArrow">
          <a:avLst>
            <a:gd name="adj1" fmla="val 8250"/>
            <a:gd name="adj2" fmla="val 576231"/>
            <a:gd name="adj3" fmla="val 9728535"/>
            <a:gd name="adj4" fmla="val 7050852"/>
            <a:gd name="adj5" fmla="val 962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849382-0E6B-45D1-A774-324CF9489B8F}">
      <dsp:nvSpPr>
        <dsp:cNvPr id="0" name=""/>
        <dsp:cNvSpPr/>
      </dsp:nvSpPr>
      <dsp:spPr>
        <a:xfrm>
          <a:off x="1498690" y="425629"/>
          <a:ext cx="2169376" cy="216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v</a:t>
          </a:r>
          <a:endParaRPr lang="en-US" sz="4000" kern="1200" dirty="0"/>
        </a:p>
      </dsp:txBody>
      <dsp:txXfrm>
        <a:off x="1498690" y="425629"/>
        <a:ext cx="2169376" cy="2169376"/>
      </dsp:txXfrm>
    </dsp:sp>
    <dsp:sp modelId="{4A8A5DC1-A2EB-4642-87B9-E1F448B753B8}">
      <dsp:nvSpPr>
        <dsp:cNvPr id="0" name=""/>
        <dsp:cNvSpPr/>
      </dsp:nvSpPr>
      <dsp:spPr>
        <a:xfrm>
          <a:off x="1789904" y="194903"/>
          <a:ext cx="5127743" cy="5127743"/>
        </a:xfrm>
        <a:prstGeom prst="circularArrow">
          <a:avLst>
            <a:gd name="adj1" fmla="val 8250"/>
            <a:gd name="adj2" fmla="val 576231"/>
            <a:gd name="adj3" fmla="val 17070143"/>
            <a:gd name="adj4" fmla="val 14998018"/>
            <a:gd name="adj5" fmla="val 962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618A-1075-482A-A3A7-C3323A285436}">
      <dsp:nvSpPr>
        <dsp:cNvPr id="0" name=""/>
        <dsp:cNvSpPr/>
      </dsp:nvSpPr>
      <dsp:spPr>
        <a:xfrm>
          <a:off x="1503844" y="0"/>
          <a:ext cx="8521783" cy="39719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F8E6C2-2DBC-41B4-8645-82E8312579E2}">
      <dsp:nvSpPr>
        <dsp:cNvPr id="0" name=""/>
        <dsp:cNvSpPr/>
      </dsp:nvSpPr>
      <dsp:spPr>
        <a:xfrm>
          <a:off x="4267" y="1191577"/>
          <a:ext cx="2130348" cy="15887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ill Sans MT" panose="020B0502020104020203" pitchFamily="34" charset="0"/>
            </a:rPr>
            <a:t>Fingerprint </a:t>
          </a:r>
          <a:r>
            <a:rPr lang="en-US" sz="2400" kern="1200" dirty="0">
              <a:latin typeface="Gill Sans MT" panose="020B0502020104020203" pitchFamily="34" charset="0"/>
            </a:rPr>
            <a:t>authentication</a:t>
          </a:r>
          <a:endParaRPr lang="en-US" sz="2600" kern="1200" dirty="0">
            <a:latin typeface="Gill Sans MT" panose="020B0502020104020203" pitchFamily="34" charset="0"/>
          </a:endParaRPr>
        </a:p>
      </dsp:txBody>
      <dsp:txXfrm>
        <a:off x="81824" y="1269134"/>
        <a:ext cx="1975234" cy="1433655"/>
      </dsp:txXfrm>
    </dsp:sp>
    <dsp:sp modelId="{DAE9BC8E-9E39-4AD1-B8F2-E204F2719A7C}">
      <dsp:nvSpPr>
        <dsp:cNvPr id="0" name=""/>
        <dsp:cNvSpPr/>
      </dsp:nvSpPr>
      <dsp:spPr>
        <a:xfrm>
          <a:off x="2499116" y="1191577"/>
          <a:ext cx="2256654" cy="15887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Data Analysis</a:t>
          </a:r>
        </a:p>
      </dsp:txBody>
      <dsp:txXfrm>
        <a:off x="2576673" y="1269134"/>
        <a:ext cx="2101540" cy="1433655"/>
      </dsp:txXfrm>
    </dsp:sp>
    <dsp:sp modelId="{D820555E-95CE-4786-A784-DDB734A52BF5}">
      <dsp:nvSpPr>
        <dsp:cNvPr id="0" name=""/>
        <dsp:cNvSpPr/>
      </dsp:nvSpPr>
      <dsp:spPr>
        <a:xfrm>
          <a:off x="5111079" y="1191577"/>
          <a:ext cx="2346819" cy="15887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 pitchFamily="34" charset="0"/>
            </a:rPr>
            <a:t>Location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ill Sans MT" panose="020B0502020104020203" pitchFamily="34" charset="0"/>
            </a:rPr>
            <a:t>re-tracking in every 60 seconds</a:t>
          </a:r>
        </a:p>
      </dsp:txBody>
      <dsp:txXfrm>
        <a:off x="5188636" y="1269134"/>
        <a:ext cx="2191705" cy="1433655"/>
      </dsp:txXfrm>
    </dsp:sp>
    <dsp:sp modelId="{0F63339D-4A83-4A85-8F91-5020194D4BD9}">
      <dsp:nvSpPr>
        <dsp:cNvPr id="0" name=""/>
        <dsp:cNvSpPr/>
      </dsp:nvSpPr>
      <dsp:spPr>
        <a:xfrm>
          <a:off x="7757606" y="1178525"/>
          <a:ext cx="2109861" cy="166755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ill Sans MT" panose="020B0502020104020203" pitchFamily="34" charset="0"/>
            </a:rPr>
            <a:t>Siren system</a:t>
          </a:r>
        </a:p>
      </dsp:txBody>
      <dsp:txXfrm>
        <a:off x="7839009" y="1259928"/>
        <a:ext cx="1947055" cy="1504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0.7277</cdr:x>
      <cdr:y>0.04207</cdr:y>
    </cdr:from>
    <cdr:to>
      <cdr:x>0.97346</cdr:x>
      <cdr:y>0.18959</cdr:y>
    </cdr:to>
    <cdr:sp macro="" textlink="">
      <cdr:nvSpPr>
        <cdr:cNvPr id="2" name="TextBox 6"/>
        <cdr:cNvSpPr txBox="1"/>
      </cdr:nvSpPr>
      <cdr:spPr>
        <a:xfrm xmlns:a="http://schemas.openxmlformats.org/drawingml/2006/main">
          <a:off x="8762260" y="236966"/>
          <a:ext cx="2959223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>
              <a:solidFill>
                <a:srgbClr val="C00000"/>
              </a:solidFill>
              <a:latin typeface="Gill Sans MT" panose="020B0502020104020203" pitchFamily="34" charset="0"/>
              <a:cs typeface="Times New Roman" panose="02020603050405020304" pitchFamily="18" charset="0"/>
            </a:rPr>
            <a:t>      3 rape cases reported every day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2F5D-AC1B-4C2F-A55D-40A59BBC682E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0FCE-5F70-4CFD-9C9A-280F9FF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50FCE-5F70-4CFD-9C9A-280F9FFC3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2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13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9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1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8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1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A3FB-67BC-4D68-AFBA-2F1449DC56F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466E75-8942-4560-BB4D-B54E0E36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50189A-2FD4-4608-A527-341A1811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CFC88-1E40-4C47-960F-87C500F10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95420" y="279279"/>
            <a:ext cx="3256184" cy="3198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CA3646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66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ave </a:t>
            </a:r>
            <a:r>
              <a:rPr lang="en-US" sz="6600" b="1" dirty="0">
                <a:solidFill>
                  <a:srgbClr val="CA3646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66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ur </a:t>
            </a:r>
            <a:r>
              <a:rPr lang="en-US" sz="6600" b="1" dirty="0">
                <a:solidFill>
                  <a:srgbClr val="CA3646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6600" b="1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isters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B61BD80-022D-4577-9D14-EAD5DFD1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rgbClr val="CA364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1760A-66F9-4A18-BB31-CF84111E0A13}"/>
              </a:ext>
            </a:extLst>
          </p:cNvPr>
          <p:cNvSpPr txBox="1"/>
          <p:nvPr/>
        </p:nvSpPr>
        <p:spPr>
          <a:xfrm>
            <a:off x="2520236" y="5212946"/>
            <a:ext cx="2307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#asianhack2018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8" y="109923"/>
            <a:ext cx="6122418" cy="6632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D07EE5-E91B-44E5-B30D-47278AD9BEA6}"/>
              </a:ext>
            </a:extLst>
          </p:cNvPr>
          <p:cNvSpPr txBox="1"/>
          <p:nvPr/>
        </p:nvSpPr>
        <p:spPr>
          <a:xfrm>
            <a:off x="26283" y="3844031"/>
            <a:ext cx="4987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“</a:t>
            </a:r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चकमन्न रात,</a:t>
            </a:r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सुनसान सडक,</a:t>
            </a:r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एक्ली केटी</a:t>
            </a:r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..</a:t>
            </a:r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algn="just"/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मौक हैन जिमेवारी सम्झानुहोस्</a:t>
            </a:r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hi-IN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| </a:t>
            </a:r>
            <a:r>
              <a:rPr lang="en-US" sz="3000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0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8" y="1962212"/>
            <a:ext cx="4309981" cy="375328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3" y="4079023"/>
            <a:ext cx="3371026" cy="2275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/>
          <a:lstStyle/>
          <a:p>
            <a:fld id="{73CDA430-15E7-4267-BEB1-C1E9DD74E8B1}" type="datetime1">
              <a:rPr lang="en-US" smtClean="0"/>
              <a:t>10/6/2018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751" y="4117831"/>
            <a:ext cx="4205055" cy="223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93" y="1404230"/>
            <a:ext cx="7530901" cy="24701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812A5FE-E963-494B-955E-1F9FA5825CBE}"/>
              </a:ext>
            </a:extLst>
          </p:cNvPr>
          <p:cNvSpPr txBox="1">
            <a:spLocks/>
          </p:cNvSpPr>
          <p:nvPr/>
        </p:nvSpPr>
        <p:spPr>
          <a:xfrm>
            <a:off x="2560685" y="231907"/>
            <a:ext cx="7070629" cy="875591"/>
          </a:xfrm>
          <a:prstGeom prst="rect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Problems</a:t>
            </a:r>
            <a:endParaRPr lang="en-US" sz="4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1A532B-F2EB-4BCF-B590-5A9A933E7C16}"/>
              </a:ext>
            </a:extLst>
          </p:cNvPr>
          <p:cNvSpPr txBox="1">
            <a:spLocks/>
          </p:cNvSpPr>
          <p:nvPr/>
        </p:nvSpPr>
        <p:spPr>
          <a:xfrm>
            <a:off x="2560685" y="202580"/>
            <a:ext cx="7070629" cy="875591"/>
          </a:xfrm>
          <a:prstGeom prst="rect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Report</a:t>
            </a:r>
            <a:endParaRPr lang="en-US" sz="6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FE28D0-E46A-4275-936E-3584780FC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949960"/>
              </p:ext>
            </p:extLst>
          </p:nvPr>
        </p:nvGraphicFramePr>
        <p:xfrm>
          <a:off x="159798" y="1225118"/>
          <a:ext cx="12041080" cy="5632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4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AB8DB8-6C0C-49D9-A8CA-652E3BC565D2}"/>
              </a:ext>
            </a:extLst>
          </p:cNvPr>
          <p:cNvSpPr/>
          <p:nvPr/>
        </p:nvSpPr>
        <p:spPr>
          <a:xfrm>
            <a:off x="6944980" y="1781792"/>
            <a:ext cx="3935441" cy="2640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A56D84-6F11-4A12-841D-F49819C932B0}"/>
              </a:ext>
            </a:extLst>
          </p:cNvPr>
          <p:cNvSpPr/>
          <p:nvPr/>
        </p:nvSpPr>
        <p:spPr>
          <a:xfrm>
            <a:off x="3080492" y="4320547"/>
            <a:ext cx="5421791" cy="2694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2A93A-702A-4365-9F4B-29D99617B76D}"/>
              </a:ext>
            </a:extLst>
          </p:cNvPr>
          <p:cNvSpPr/>
          <p:nvPr/>
        </p:nvSpPr>
        <p:spPr>
          <a:xfrm>
            <a:off x="1090440" y="1731154"/>
            <a:ext cx="3562869" cy="2640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C28EB36-5983-414B-9F9A-7F2973CE8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528398"/>
              </p:ext>
            </p:extLst>
          </p:nvPr>
        </p:nvGraphicFramePr>
        <p:xfrm>
          <a:off x="1311579" y="1630992"/>
          <a:ext cx="9021083" cy="575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046351" y="1452792"/>
            <a:ext cx="1332855" cy="479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803167" y="5141376"/>
            <a:ext cx="1332855" cy="479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Redirect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86957" y="5130559"/>
            <a:ext cx="1332855" cy="479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36" y="1852845"/>
            <a:ext cx="2757960" cy="2065808"/>
          </a:xfrm>
          <a:prstGeom prst="rect">
            <a:avLst/>
          </a:prstGeom>
        </p:spPr>
      </p:pic>
      <p:pic>
        <p:nvPicPr>
          <p:cNvPr id="12" name="Picture 11" descr="A picture containing building, arch&#10;&#10;Description generated with high confidence">
            <a:extLst>
              <a:ext uri="{FF2B5EF4-FFF2-40B4-BE49-F238E27FC236}">
                <a16:creationId xmlns:a16="http://schemas.microsoft.com/office/drawing/2014/main" id="{9081A9C2-2FEE-453A-BC5A-6BA9FA0325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05" y="5281384"/>
            <a:ext cx="2466975" cy="1584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7B6FC5-2287-4F80-9DD3-917F8924CEC1}"/>
              </a:ext>
            </a:extLst>
          </p:cNvPr>
          <p:cNvSpPr txBox="1"/>
          <p:nvPr/>
        </p:nvSpPr>
        <p:spPr>
          <a:xfrm>
            <a:off x="1806827" y="3678962"/>
            <a:ext cx="209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GPS with Network Adapter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DBA8A-5848-4CB1-AC57-78CD2612F44B}"/>
              </a:ext>
            </a:extLst>
          </p:cNvPr>
          <p:cNvSpPr txBox="1"/>
          <p:nvPr/>
        </p:nvSpPr>
        <p:spPr>
          <a:xfrm>
            <a:off x="7972943" y="3896839"/>
            <a:ext cx="219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 ROOM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7B27E-7455-41FB-B90B-C36290B27217}"/>
              </a:ext>
            </a:extLst>
          </p:cNvPr>
          <p:cNvSpPr txBox="1"/>
          <p:nvPr/>
        </p:nvSpPr>
        <p:spPr>
          <a:xfrm>
            <a:off x="4715333" y="4857676"/>
            <a:ext cx="20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CARE MEMBERS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BC34BD2-B6AB-4D83-897C-2DD20BA2FC9F}"/>
              </a:ext>
            </a:extLst>
          </p:cNvPr>
          <p:cNvSpPr txBox="1">
            <a:spLocks/>
          </p:cNvSpPr>
          <p:nvPr/>
        </p:nvSpPr>
        <p:spPr>
          <a:xfrm>
            <a:off x="2560685" y="252854"/>
            <a:ext cx="7070629" cy="875591"/>
          </a:xfrm>
          <a:prstGeom prst="rect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93C5E-EFF3-485D-9C26-1D48743B7563}"/>
              </a:ext>
            </a:extLst>
          </p:cNvPr>
          <p:cNvSpPr txBox="1"/>
          <p:nvPr/>
        </p:nvSpPr>
        <p:spPr>
          <a:xfrm>
            <a:off x="5109154" y="3073849"/>
            <a:ext cx="1680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it works?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E89E9F-2C85-4AA6-85CA-D8F2A265317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034" b="6634"/>
          <a:stretch/>
        </p:blipFill>
        <p:spPr>
          <a:xfrm>
            <a:off x="1532391" y="1904789"/>
            <a:ext cx="2678966" cy="18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E05B2C-61B7-4799-9562-C057F3E6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81" y="1890944"/>
            <a:ext cx="5011248" cy="37146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Lengthy KYC Process</a:t>
            </a:r>
          </a:p>
          <a:p>
            <a:pPr marL="0" indent="0">
              <a:buNone/>
            </a:pPr>
            <a:r>
              <a:rPr lang="en-US" sz="3200" dirty="0"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   (Know Your Customer)</a:t>
            </a:r>
          </a:p>
          <a:p>
            <a:r>
              <a:rPr lang="en-US" sz="3200" dirty="0">
                <a:latin typeface="Gill Sans MT" panose="020B05020201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Unwanted Vibration</a:t>
            </a:r>
          </a:p>
          <a:p>
            <a:endParaRPr lang="en-US" sz="3200" dirty="0">
              <a:latin typeface="Gill Sans MT" panose="020B05020201040202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Graphic 19" descr="Person with Idea">
            <a:extLst>
              <a:ext uri="{FF2B5EF4-FFF2-40B4-BE49-F238E27FC236}">
                <a16:creationId xmlns:a16="http://schemas.microsoft.com/office/drawing/2014/main" id="{62C3C11E-0194-4340-ADEB-02BCD2F1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9474" y="1186838"/>
            <a:ext cx="5252773" cy="5252773"/>
          </a:xfrm>
          <a:prstGeom prst="rect">
            <a:avLst/>
          </a:prstGeom>
        </p:spPr>
      </p:pic>
      <p:sp>
        <p:nvSpPr>
          <p:cNvPr id="2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FE6E5AF-9035-4219-A616-FE26F199288C}"/>
              </a:ext>
            </a:extLst>
          </p:cNvPr>
          <p:cNvSpPr txBox="1">
            <a:spLocks/>
          </p:cNvSpPr>
          <p:nvPr/>
        </p:nvSpPr>
        <p:spPr>
          <a:xfrm>
            <a:off x="2656172" y="177554"/>
            <a:ext cx="6512712" cy="932154"/>
          </a:xfrm>
          <a:prstGeom prst="rect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Challenges</a:t>
            </a:r>
          </a:p>
        </p:txBody>
      </p:sp>
    </p:spTree>
    <p:extLst>
      <p:ext uri="{BB962C8B-B14F-4D97-AF65-F5344CB8AC3E}">
        <p14:creationId xmlns:p14="http://schemas.microsoft.com/office/powerpoint/2010/main" val="4328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C6A698F-82DA-4E10-B015-98B10D7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BD023A7-C455-4AB6-B8FA-0CCCBCFB7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34983"/>
              </p:ext>
            </p:extLst>
          </p:nvPr>
        </p:nvGraphicFramePr>
        <p:xfrm>
          <a:off x="1311579" y="2160630"/>
          <a:ext cx="10025628" cy="397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" name="Title 1">
            <a:extLst>
              <a:ext uri="{FF2B5EF4-FFF2-40B4-BE49-F238E27FC236}">
                <a16:creationId xmlns:a16="http://schemas.microsoft.com/office/drawing/2014/main" id="{C4F22D61-0C2F-4A95-AE10-D79672B2383D}"/>
              </a:ext>
            </a:extLst>
          </p:cNvPr>
          <p:cNvSpPr txBox="1">
            <a:spLocks/>
          </p:cNvSpPr>
          <p:nvPr/>
        </p:nvSpPr>
        <p:spPr>
          <a:xfrm>
            <a:off x="2560685" y="714375"/>
            <a:ext cx="7070629" cy="875591"/>
          </a:xfrm>
          <a:prstGeom prst="rect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245187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81" y="1799964"/>
            <a:ext cx="3214527" cy="1157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b="1" dirty="0">
                <a:solidFill>
                  <a:srgbClr val="FF818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42486" y="5202719"/>
            <a:ext cx="650510" cy="517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id="{075FD93F-4C5A-482B-A671-8B581AC9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02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74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0" name="Group 88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11" name="Rectangle 102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89ACFD0-C879-4F7A-A08C-675119622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79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363636"/>
      </a:dk2>
      <a:lt2>
        <a:srgbClr val="D8D8D8"/>
      </a:lt2>
      <a:accent1>
        <a:srgbClr val="CA3646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Devanagari</vt:lpstr>
      <vt:lpstr>Arial</vt:lpstr>
      <vt:lpstr>Calibri</vt:lpstr>
      <vt:lpstr>Century Gothic</vt:lpstr>
      <vt:lpstr>Gill Sans MT</vt:lpstr>
      <vt:lpstr>Roboto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Tuladhar</dc:creator>
  <cp:lastModifiedBy>Manish Tuladhar</cp:lastModifiedBy>
  <cp:revision>3</cp:revision>
  <dcterms:created xsi:type="dcterms:W3CDTF">2018-10-06T04:01:30Z</dcterms:created>
  <dcterms:modified xsi:type="dcterms:W3CDTF">2018-10-06T04:07:13Z</dcterms:modified>
</cp:coreProperties>
</file>