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74" r:id="rId3"/>
    <p:sldId id="270" r:id="rId4"/>
    <p:sldId id="271" r:id="rId5"/>
    <p:sldId id="273" r:id="rId6"/>
    <p:sldId id="27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08서울남산체 B" panose="020206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사진을 짤 찍고 싶은 이유?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89-431D-A3FA-CB91854260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SNS에 올리고 소통하기 위해서</c:v>
                </c:pt>
                <c:pt idx="1">
                  <c:v>가족/애인이 찍어달라고 하기 때문에</c:v>
                </c:pt>
                <c:pt idx="2">
                  <c:v>추억으로 남기기 위해서</c:v>
                </c:pt>
                <c:pt idx="3">
                  <c:v>특별한 이유가 없거나 사진을 잘 찍지 않음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96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9-431D-A3FA-CB91854260A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전체 응답자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응답자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강원/제주</c:v>
                </c:pt>
                <c:pt idx="1">
                  <c:v>대구/경북</c:v>
                </c:pt>
                <c:pt idx="2">
                  <c:v>대전/충청/전라</c:v>
                </c:pt>
                <c:pt idx="3">
                  <c:v>부산/울산/경남</c:v>
                </c:pt>
                <c:pt idx="4">
                  <c:v>서울/경기</c:v>
                </c:pt>
                <c:pt idx="5">
                  <c:v>해외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58</c:v>
                </c:pt>
                <c:pt idx="4">
                  <c:v>36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8-40F7-B30A-09BEB8719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부산/울산/경남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강원/제주</c:v>
                </c:pt>
                <c:pt idx="1">
                  <c:v>대구/경북</c:v>
                </c:pt>
                <c:pt idx="2">
                  <c:v>대전/충청/전라</c:v>
                </c:pt>
                <c:pt idx="3">
                  <c:v>부산/울산/경남</c:v>
                </c:pt>
                <c:pt idx="4">
                  <c:v>서울/경기</c:v>
                </c:pt>
                <c:pt idx="5">
                  <c:v>해외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23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9-41EE-BB06-2786C862845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서울/경기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강원/제주</c:v>
                </c:pt>
                <c:pt idx="1">
                  <c:v>대구/경북</c:v>
                </c:pt>
                <c:pt idx="2">
                  <c:v>대전/충청/전라</c:v>
                </c:pt>
                <c:pt idx="3">
                  <c:v>부산/울산/경남</c:v>
                </c:pt>
                <c:pt idx="4">
                  <c:v>서울/경기</c:v>
                </c:pt>
                <c:pt idx="5">
                  <c:v>해외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9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6-45B1-9A27-FE5D624FD9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여행 빈도에 따른 </a:t>
            </a:r>
            <a:r>
              <a:rPr lang="en-US" altLang="ko-KR" dirty="0"/>
              <a:t>SNS </a:t>
            </a:r>
            <a:r>
              <a:rPr lang="ko-KR" altLang="en-US" dirty="0"/>
              <a:t>사용 경험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4</c:v>
                </c:pt>
                <c:pt idx="2">
                  <c:v>10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6-4924-AD46-1DC255F721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27</c:v>
                </c:pt>
                <c:pt idx="2">
                  <c:v>37</c:v>
                </c:pt>
                <c:pt idx="3">
                  <c:v>15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6-4924-AD46-1DC255F72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342704"/>
        <c:axId val="474336144"/>
      </c:barChart>
      <c:catAx>
        <c:axId val="474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36144"/>
        <c:crosses val="autoZero"/>
        <c:auto val="1"/>
        <c:lblAlgn val="ctr"/>
        <c:lblOffset val="100"/>
        <c:noMultiLvlLbl val="0"/>
      </c:catAx>
      <c:valAx>
        <c:axId val="4743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여행 빈도에 따른 서비스 사용 의향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5-4E78-8B77-5AEBF1CE9E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5-4E78-8B77-5AEBF1CE9E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75-4E78-8B77-5AEBF1CE9E6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11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75-4E78-8B77-5AEBF1CE9E6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</c:v>
                </c:pt>
                <c:pt idx="1">
                  <c:v>13</c:v>
                </c:pt>
                <c:pt idx="2">
                  <c:v>13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75-4E78-8B77-5AEBF1CE9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111144"/>
        <c:axId val="340111472"/>
      </c:radarChart>
      <c:catAx>
        <c:axId val="34011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111472"/>
        <c:crosses val="autoZero"/>
        <c:auto val="1"/>
        <c:lblAlgn val="ctr"/>
        <c:lblOffset val="100"/>
        <c:noMultiLvlLbl val="0"/>
      </c:catAx>
      <c:valAx>
        <c:axId val="34011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11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F-465F-9F64-C48B12ED65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F-465F-9F64-C48B12ED65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F-465F-9F64-C48B12ED65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11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7F-465F-9F64-C48B12ED65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1년에 1번 이하</c:v>
                </c:pt>
                <c:pt idx="1">
                  <c:v>3개월에 1번 이상</c:v>
                </c:pt>
                <c:pt idx="2">
                  <c:v>6개월에 1번 이상</c:v>
                </c:pt>
                <c:pt idx="3">
                  <c:v>월 1회 이상</c:v>
                </c:pt>
                <c:pt idx="4">
                  <c:v>주 1회 이상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</c:v>
                </c:pt>
                <c:pt idx="1">
                  <c:v>13</c:v>
                </c:pt>
                <c:pt idx="2">
                  <c:v>13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7F-465F-9F64-C48B12ED6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239848"/>
        <c:axId val="337240504"/>
      </c:barChart>
      <c:catAx>
        <c:axId val="33723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240504"/>
        <c:crosses val="autoZero"/>
        <c:auto val="1"/>
        <c:lblAlgn val="ctr"/>
        <c:lblOffset val="100"/>
        <c:noMultiLvlLbl val="0"/>
      </c:catAx>
      <c:valAx>
        <c:axId val="33724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23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SNS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 경험에 따른 해당 서비스 사용 의향</a:t>
            </a:r>
            <a:r>
              <a:rPr lang="en-US" altLang="ko-KR" baseline="0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6-4924-AD46-1DC255F721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6-4924-AD46-1DC255F721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C-4EBF-AB58-BC7437D86B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C-4EBF-AB58-BC7437D86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5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4C-4EBF-AB58-BC7437D86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342704"/>
        <c:axId val="474336144"/>
      </c:barChart>
      <c:catAx>
        <c:axId val="474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36144"/>
        <c:crosses val="autoZero"/>
        <c:auto val="1"/>
        <c:lblAlgn val="ctr"/>
        <c:lblOffset val="100"/>
        <c:noMultiLvlLbl val="0"/>
      </c:catAx>
      <c:valAx>
        <c:axId val="4743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9E1E-46F4-4829-944D-576F6A0DB9C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S2cvO0dbSAhUEwLwKHUXaBVMQjRwIBw&amp;url=http://www.sfasu.edu/oip/84.asp&amp;bvm=bv.149397726,d.dGc&amp;psig=AFQjCNHpaamtiqdfeSi0932ob9oCAxrEZg&amp;ust=14896029489984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is the problem statement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67744" y="4653136"/>
            <a:ext cx="622818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Instagram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 기반 </a:t>
            </a:r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크롤러</a:t>
            </a:r>
            <a:endParaRPr lang="en-US" altLang="ko-KR" sz="16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관련 </a:t>
            </a:r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게시글에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대한 정보를 모두 </a:t>
            </a:r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크롤링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할 수 있음</a:t>
            </a:r>
            <a:endParaRPr lang="en-US" altLang="ko-KR" sz="16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수집할 수 있는 정보가 많지 않음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평균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50 ~ 100 /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수집 한 정보를 어떻게 가공 할 것인가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고민해야 함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04448" cy="3357038"/>
          </a:xfrm>
          <a:prstGeom prst="rect">
            <a:avLst/>
          </a:prstGeom>
        </p:spPr>
      </p:pic>
      <p:pic>
        <p:nvPicPr>
          <p:cNvPr id="7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EDA?</a:t>
            </a: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5009394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6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EDA?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081357029"/>
              </p:ext>
            </p:extLst>
          </p:nvPr>
        </p:nvGraphicFramePr>
        <p:xfrm>
          <a:off x="4463" y="1196752"/>
          <a:ext cx="4783561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11357900"/>
              </p:ext>
            </p:extLst>
          </p:nvPr>
        </p:nvGraphicFramePr>
        <p:xfrm>
          <a:off x="4445732" y="404664"/>
          <a:ext cx="469826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14460101"/>
              </p:ext>
            </p:extLst>
          </p:nvPr>
        </p:nvGraphicFramePr>
        <p:xfrm>
          <a:off x="4067944" y="3313100"/>
          <a:ext cx="5280248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78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EDA?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166701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668344" y="110896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0221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EDA?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68344" y="110896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846174718"/>
              </p:ext>
            </p:extLst>
          </p:nvPr>
        </p:nvGraphicFramePr>
        <p:xfrm>
          <a:off x="-468560" y="1209013"/>
          <a:ext cx="5064224" cy="368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654791966"/>
              </p:ext>
            </p:extLst>
          </p:nvPr>
        </p:nvGraphicFramePr>
        <p:xfrm>
          <a:off x="3995936" y="3225237"/>
          <a:ext cx="4943872" cy="334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7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EDA?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91820203"/>
              </p:ext>
            </p:extLst>
          </p:nvPr>
        </p:nvGraphicFramePr>
        <p:xfrm>
          <a:off x="971600" y="1628800"/>
          <a:ext cx="7152456" cy="404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668344" y="110896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757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102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Lee</dc:creator>
  <cp:lastModifiedBy>차욱현 (융합경영대학원)</cp:lastModifiedBy>
  <cp:revision>38</cp:revision>
  <dcterms:created xsi:type="dcterms:W3CDTF">2017-03-14T18:04:12Z</dcterms:created>
  <dcterms:modified xsi:type="dcterms:W3CDTF">2017-04-19T02:46:41Z</dcterms:modified>
</cp:coreProperties>
</file>