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91" r:id="rId4"/>
    <p:sldId id="292" r:id="rId5"/>
    <p:sldId id="293" r:id="rId6"/>
    <p:sldId id="294" r:id="rId7"/>
    <p:sldId id="295" r:id="rId8"/>
    <p:sldId id="296" r:id="rId9"/>
    <p:sldId id="269" r:id="rId10"/>
    <p:sldId id="29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A592"/>
    <a:srgbClr val="D25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26" autoAdjust="0"/>
  </p:normalViewPr>
  <p:slideViewPr>
    <p:cSldViewPr>
      <p:cViewPr varScale="1">
        <p:scale>
          <a:sx n="69" d="100"/>
          <a:sy n="69" d="100"/>
        </p:scale>
        <p:origin x="113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95B00-E054-4B6E-B6A7-03FAF5A92501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17086-DE5C-42BF-A570-15005B601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24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17086-DE5C-42BF-A570-15005B601F5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263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17086-DE5C-42BF-A570-15005B601F5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97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w/</a:t>
            </a:r>
            <a:r>
              <a:rPr lang="ko-KR" altLang="en-US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remake? </a:t>
            </a:r>
            <a:r>
              <a:rPr lang="ko-KR" altLang="en-US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명함 어플 사례</a:t>
            </a:r>
            <a:endParaRPr lang="en-US" altLang="ko-KR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altLang="ko-KR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진행 단계 표시</a:t>
            </a:r>
            <a:endParaRPr lang="en-US" altLang="ko-KR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w/</a:t>
            </a:r>
            <a:r>
              <a:rPr lang="ko-KR" altLang="en-US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완성된 </a:t>
            </a:r>
            <a:r>
              <a:rPr lang="en-US" altLang="ko-KR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data frame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altLang="ko-KR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예상 결과 값</a:t>
            </a:r>
            <a:r>
              <a:rPr lang="en-US" altLang="ko-KR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?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광고 </a:t>
            </a:r>
            <a:r>
              <a:rPr lang="en-US" altLang="ko-KR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vs. </a:t>
            </a:r>
            <a:r>
              <a:rPr lang="ko-KR" altLang="en-US" kern="0" dirty="0" err="1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비광고</a:t>
            </a:r>
            <a:endParaRPr lang="en-US" altLang="ko-KR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17086-DE5C-42BF-A570-15005B601F5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51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Tag</a:t>
            </a:r>
            <a:r>
              <a:rPr lang="ko-KR" altLang="en-US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어떻게 학습시킬 것인가</a:t>
            </a:r>
            <a:r>
              <a:rPr lang="en-US" altLang="ko-KR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?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altLang="ko-KR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단어들의 연관성 분석</a:t>
            </a:r>
            <a:endParaRPr lang="en-US" altLang="ko-KR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판별 분석</a:t>
            </a:r>
            <a:endParaRPr lang="en-US" altLang="ko-KR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altLang="ko-KR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Adding the extra information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17086-DE5C-42BF-A570-15005B601F5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936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ko-KR"/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F5CEE0-3572-41A0-99A4-0AD7D452280E}" type="datetime1">
              <a:rPr lang="en-US"/>
              <a:pPr lvl="0"/>
              <a:t>5/24/2017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38EDDD-08AB-456E-B214-235A6E39A5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91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49A871-7C49-4590-8373-173FF9841AE7}" type="datetime1">
              <a:rPr lang="en-US"/>
              <a:pPr lvl="0"/>
              <a:t>5/24/2017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27F96B-65BC-4933-BF25-DDEB61107B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2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745DB2-3984-4A89-BDE5-559354A13C29}" type="datetime1">
              <a:rPr lang="en-US"/>
              <a:pPr lvl="0"/>
              <a:t>5/24/2017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E9B581-28B2-415D-82AC-70270418E6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6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BC74ED-9869-4B0C-819C-732CF9152363}" type="datetime1">
              <a:rPr lang="en-US"/>
              <a:pPr lvl="0"/>
              <a:t>5/24/2017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FA6D85-EF86-4B1D-9D48-84AB9096AA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12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ko-KR"/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DBBC90-99E2-4CD0-A915-89EAAF709B3B}" type="datetime1">
              <a:rPr lang="en-US"/>
              <a:pPr lvl="0"/>
              <a:t>5/24/2017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647A5F-3A76-43DA-9018-0574FE6DD4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8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537C86-58D0-4264-B0E6-81BBA3E74AE4}" type="datetime1">
              <a:rPr lang="en-US"/>
              <a:pPr lvl="0"/>
              <a:t>5/24/2017</a:t>
            </a:fld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2BBC19-9B2C-48B8-B068-1C33FEDBEB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9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ko-KR"/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ko-KR"/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E5AA2A-582E-4B79-9878-3AAA013B0D03}" type="datetime1">
              <a:rPr lang="en-US"/>
              <a:pPr lvl="0"/>
              <a:t>5/24/2017</a:t>
            </a:fld>
            <a:endParaRPr 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F8A6EA-E614-4BE2-A433-AF9D76DBFA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7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D2752D-C08B-484B-A3AE-A0BA14F56337}" type="datetime1">
              <a:rPr lang="en-US"/>
              <a:pPr lvl="0"/>
              <a:t>5/24/2017</a:t>
            </a:fld>
            <a:endParaRPr 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9849B6-E798-4C66-8F32-4CBFBE8F94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1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A1BCC6-6009-4116-BF1C-0DA0D2C30413}" type="datetime1">
              <a:rPr lang="en-US"/>
              <a:pPr lvl="0"/>
              <a:t>5/24/2017</a:t>
            </a:fld>
            <a:endParaRPr 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E5BE75-7DA0-4757-BB4B-4DC5FBA521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7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ko-KR"/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7C52A4-3B21-4C85-AA15-CA1A1231C325}" type="datetime1">
              <a:rPr lang="en-US"/>
              <a:pPr lvl="0"/>
              <a:t>5/24/2017</a:t>
            </a:fld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C5E403-FA46-4844-B384-67CC3B4DC3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7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5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1792288" y="5367335"/>
            <a:ext cx="5486400" cy="8048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ko-KR"/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C7C8F0-814E-411D-BD8B-A1A1AB5EA18C}" type="datetime1">
              <a:rPr lang="en-US"/>
              <a:pPr lvl="0"/>
              <a:t>5/24/2017</a:t>
            </a:fld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6F33B2-E912-4364-B765-1CA637EFEA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fld id="{DF40C42F-35FC-45C9-BC6D-86265B1116F2}" type="datetime1">
              <a:rPr lang="en-US"/>
              <a:pPr lvl="0"/>
              <a:t>5/24/2017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3124203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fld id="{C5AA0199-8AAA-43D9-BFB0-D764D12F41B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</p:titleStyle>
    <p:bodyStyle>
      <a:lvl1pPr marL="342900" marR="0" lvl="0" indent="-342900" algn="l" defTabSz="914400" rtl="0" fontAlgn="auto" hangingPunct="1">
        <a:lnSpc>
          <a:spcPct val="100000"/>
        </a:lnSpc>
        <a:spcBef>
          <a:spcPts val="800"/>
        </a:spcBef>
        <a:spcAft>
          <a:spcPts val="0"/>
        </a:spcAft>
        <a:buSzPct val="100000"/>
        <a:buFont typeface="Arial" pitchFamily="34"/>
        <a:buChar char="•"/>
        <a:tabLst/>
        <a:defRPr lang="ko-KR" sz="32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  <a:lvl2pPr marL="742950" marR="0" lvl="1" indent="-285750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100000"/>
        <a:buFont typeface="Arial" pitchFamily="34"/>
        <a:buChar char="–"/>
        <a:tabLst/>
        <a:defRPr lang="ko-KR" sz="2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Arial" pitchFamily="34"/>
        <a:buChar char="•"/>
        <a:tabLst/>
        <a:defRPr lang="ko-KR" sz="2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ko-KR" sz="20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»"/>
        <a:tabLst/>
        <a:defRPr lang="ko-KR" sz="20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www.google.co.kr/url?sa=i&amp;rct=j&amp;q=&amp;esrc=s&amp;source=images&amp;cd=&amp;cad=rja&amp;uact=8&amp;ved=0ahUKEwiS2cvO0dbSAhUEwLwKHUXaBVMQjRwIBw&amp;url=http://www.sfasu.edu/oip/84.asp&amp;bvm=bv.149397726,d.dGc&amp;psig=AFQjCNHpaamtiqdfeSi0932ob9oCAxrEZg&amp;ust=1489602948998483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/>
        </p:nvSpPr>
        <p:spPr>
          <a:xfrm>
            <a:off x="0" y="4365104"/>
            <a:ext cx="9144000" cy="2497586"/>
          </a:xfrm>
          <a:prstGeom prst="rect">
            <a:avLst/>
          </a:pr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맑은 고딕"/>
              <a:ea typeface="맑은 고딕" pitchFamily="34"/>
            </a:endParaRPr>
          </a:p>
        </p:txBody>
      </p:sp>
      <p:sp>
        <p:nvSpPr>
          <p:cNvPr id="3" name="직사각형 5"/>
          <p:cNvSpPr/>
          <p:nvPr/>
        </p:nvSpPr>
        <p:spPr>
          <a:xfrm>
            <a:off x="251524" y="1268803"/>
            <a:ext cx="4248476" cy="359999"/>
          </a:xfrm>
          <a:prstGeom prst="rect">
            <a:avLst/>
          </a:pr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kern="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2017</a:t>
            </a:r>
            <a:r>
              <a:rPr lang="ko-KR" sz="1400" kern="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년 봄학기</a:t>
            </a:r>
            <a:r>
              <a:rPr lang="en-US" sz="1400" kern="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TIM61101 </a:t>
            </a:r>
            <a:r>
              <a:rPr lang="ko-KR" sz="1400" kern="0" dirty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빅데이터와 신제품 개발</a:t>
            </a:r>
          </a:p>
        </p:txBody>
      </p:sp>
      <p:sp>
        <p:nvSpPr>
          <p:cNvPr id="4" name="직사각형 6"/>
          <p:cNvSpPr/>
          <p:nvPr/>
        </p:nvSpPr>
        <p:spPr>
          <a:xfrm>
            <a:off x="251524" y="1628802"/>
            <a:ext cx="4320475" cy="144015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24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Progress Presentation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altLang="ko-KR" sz="2800" dirty="0">
              <a:solidFill>
                <a:srgbClr val="0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3600" b="1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걸러</a:t>
            </a:r>
            <a:r>
              <a:rPr lang="ko-KR" altLang="ko-KR" sz="3600" b="1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서</a:t>
            </a:r>
            <a:r>
              <a:rPr lang="en-US" altLang="ko-KR" sz="3600" b="1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ko-KR" sz="3600" b="1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봐</a:t>
            </a:r>
            <a:endParaRPr lang="en-US" altLang="ko-KR" sz="2800" b="1" dirty="0">
              <a:solidFill>
                <a:srgbClr val="0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직사각형 7"/>
          <p:cNvSpPr/>
          <p:nvPr/>
        </p:nvSpPr>
        <p:spPr>
          <a:xfrm>
            <a:off x="4572000" y="6165342"/>
            <a:ext cx="4320475" cy="359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600" kern="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장진규 차욱현 양지은 이정민</a:t>
            </a:r>
            <a:endParaRPr lang="en-US" sz="1600" kern="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505" y="3105835"/>
            <a:ext cx="2238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8104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동 입력 3"/>
          <p:cNvSpPr/>
          <p:nvPr/>
        </p:nvSpPr>
        <p:spPr>
          <a:xfrm rot="5400013">
            <a:off x="-1719063" y="1719063"/>
            <a:ext cx="6858000" cy="341987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1"/>
              <a:gd name="f8" fmla="+- 0 0 -360"/>
              <a:gd name="f9" fmla="*/ f3 1 5"/>
              <a:gd name="f10" fmla="*/ f4 1 5"/>
              <a:gd name="f11" fmla="val f5"/>
              <a:gd name="f12" fmla="val f6"/>
              <a:gd name="f13" fmla="*/ f8 f0 1"/>
              <a:gd name="f14" fmla="+- f12 0 f11"/>
              <a:gd name="f15" fmla="*/ f13 1 f2"/>
              <a:gd name="f16" fmla="*/ f14 1 5"/>
              <a:gd name="f17" fmla="*/ f14 1 10"/>
              <a:gd name="f18" fmla="*/ f14 1 2"/>
              <a:gd name="f19" fmla="+- f15 0 f1"/>
              <a:gd name="f20" fmla="+- f11 f18 0"/>
              <a:gd name="f21" fmla="*/ f17 1 f16"/>
              <a:gd name="f22" fmla="*/ f11 1 f16"/>
              <a:gd name="f23" fmla="*/ f12 1 f16"/>
              <a:gd name="f24" fmla="*/ f16 1 f16"/>
              <a:gd name="f25" fmla="*/ f20 1 f16"/>
              <a:gd name="f26" fmla="*/ f22 f9 1"/>
              <a:gd name="f27" fmla="*/ f23 f9 1"/>
              <a:gd name="f28" fmla="*/ f23 f10 1"/>
              <a:gd name="f29" fmla="*/ f24 f10 1"/>
              <a:gd name="f30" fmla="*/ f21 f10 1"/>
              <a:gd name="f31" fmla="*/ f25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9">
                <a:pos x="f31" y="f30"/>
              </a:cxn>
            </a:cxnLst>
            <a:rect l="f26" t="f29" r="f27" b="f28"/>
            <a:pathLst>
              <a:path w="5" h="5">
                <a:moveTo>
                  <a:pt x="f5" y="f7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34"/>
            </a:endParaRPr>
          </a:p>
        </p:txBody>
      </p:sp>
      <p:sp>
        <p:nvSpPr>
          <p:cNvPr id="3" name="직사각형 7"/>
          <p:cNvSpPr/>
          <p:nvPr/>
        </p:nvSpPr>
        <p:spPr>
          <a:xfrm>
            <a:off x="4572000" y="6165342"/>
            <a:ext cx="4320475" cy="359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0" i="0" u="none" strike="noStrike" kern="1200" cap="none" spc="0" baseline="0">
                <a:solidFill>
                  <a:srgbClr val="FFFFFF"/>
                </a:solidFill>
                <a:uFillTx/>
                <a:latin typeface="08서울남산체 B" pitchFamily="18"/>
                <a:ea typeface="08서울남산체 B" pitchFamily="18"/>
              </a:rPr>
              <a:t>제안자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08서울남산체 B" pitchFamily="18"/>
                <a:ea typeface="08서울남산체 B" pitchFamily="18"/>
              </a:rPr>
              <a:t> : </a:t>
            </a:r>
            <a:r>
              <a:rPr lang="ko-KR" sz="1600" b="0" i="0" u="none" strike="noStrike" kern="1200" cap="none" spc="0" baseline="0">
                <a:solidFill>
                  <a:srgbClr val="FFFFFF"/>
                </a:solidFill>
                <a:uFillTx/>
                <a:latin typeface="08서울남산체 B" pitchFamily="18"/>
                <a:ea typeface="08서울남산체 B" pitchFamily="18"/>
              </a:rPr>
              <a:t>양지은 이정민 장진규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08서울남산체 B" pitchFamily="18"/>
                <a:ea typeface="08서울남산체 B" pitchFamily="18"/>
              </a:rPr>
              <a:t> </a:t>
            </a:r>
            <a:r>
              <a:rPr lang="ko-KR" sz="1600" b="0" i="0" u="none" strike="noStrike" kern="1200" cap="none" spc="0" baseline="0">
                <a:solidFill>
                  <a:srgbClr val="FFFFFF"/>
                </a:solidFill>
                <a:uFillTx/>
                <a:latin typeface="08서울남산체 B" pitchFamily="18"/>
                <a:ea typeface="08서울남산체 B" pitchFamily="18"/>
              </a:rPr>
              <a:t>차욱현</a:t>
            </a: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08서울남산체 B" pitchFamily="18"/>
              <a:ea typeface="08서울남산체 B" pitchFamily="18"/>
            </a:endParaRPr>
          </a:p>
        </p:txBody>
      </p:sp>
      <p:sp>
        <p:nvSpPr>
          <p:cNvPr id="4" name="직사각형 1"/>
          <p:cNvSpPr/>
          <p:nvPr/>
        </p:nvSpPr>
        <p:spPr>
          <a:xfrm>
            <a:off x="3923928" y="1700162"/>
            <a:ext cx="5220071" cy="381707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24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목차</a:t>
            </a:r>
            <a:endParaRPr lang="en-US" altLang="ko-KR" sz="2400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0" marR="0" lvl="0" indent="0" algn="l" defTabSz="914400" rtl="0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1. </a:t>
            </a:r>
            <a:r>
              <a:rPr lang="ko-KR" altLang="en-US" sz="24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프로젝트 주제 변경</a:t>
            </a:r>
            <a:endParaRPr lang="en-US" sz="2400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0" marR="0" lvl="0" indent="0" algn="l" defTabSz="914400" rtl="0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2. </a:t>
            </a:r>
            <a:r>
              <a:rPr lang="ko-KR" altLang="en-US" sz="24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프로젝트 진행 상황</a:t>
            </a:r>
            <a:endParaRPr lang="en-US" sz="2400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/>
        </p:nvSpPr>
        <p:spPr>
          <a:xfrm>
            <a:off x="411626" y="939398"/>
            <a:ext cx="7200799" cy="64807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ctr" anchorCtr="0" compatLnSpc="1"/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2800" kern="0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여기 </a:t>
            </a:r>
            <a:r>
              <a:rPr lang="en-US" altLang="ko-KR" sz="2800" kern="0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‘</a:t>
            </a:r>
            <a:r>
              <a:rPr lang="ko-KR" altLang="en-US" sz="2800" kern="0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서</a:t>
            </a:r>
            <a:r>
              <a:rPr lang="en-US" altLang="ko-KR" sz="2800" kern="0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’</a:t>
            </a:r>
            <a:r>
              <a:rPr lang="ko-KR" altLang="en-US" sz="2800" kern="0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봐</a:t>
            </a:r>
            <a:endParaRPr lang="en-US" sz="2800" kern="0" dirty="0">
              <a:solidFill>
                <a:srgbClr val="00B0F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380388" y="3651066"/>
            <a:ext cx="3619113" cy="230832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주제 진행의 한계점</a:t>
            </a:r>
            <a:endParaRPr lang="en-US" altLang="ko-KR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구도를 결정할 수 있는 요소</a:t>
            </a:r>
            <a:endParaRPr lang="en-US" altLang="ko-KR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사진 촬영 장소</a:t>
            </a:r>
            <a:r>
              <a:rPr lang="en-US" altLang="ko-KR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(spot)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Instagram data</a:t>
            </a:r>
          </a:p>
        </p:txBody>
      </p:sp>
      <p:sp>
        <p:nvSpPr>
          <p:cNvPr id="14" name="직사각형 3"/>
          <p:cNvSpPr/>
          <p:nvPr/>
        </p:nvSpPr>
        <p:spPr>
          <a:xfrm>
            <a:off x="0" y="6453336"/>
            <a:ext cx="9144000" cy="409354"/>
          </a:xfrm>
          <a:prstGeom prst="rect">
            <a:avLst/>
          </a:pr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맑은 고딕"/>
              <a:ea typeface="맑은 고딕" pitchFamily="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751" y="321388"/>
            <a:ext cx="380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프로젝트 주제 변경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282790" y="188640"/>
            <a:ext cx="6192545" cy="6208579"/>
            <a:chOff x="3923999" y="-427583"/>
            <a:chExt cx="6192545" cy="6188503"/>
          </a:xfrm>
        </p:grpSpPr>
        <p:pic>
          <p:nvPicPr>
            <p:cNvPr id="11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3999" y="-427583"/>
              <a:ext cx="6192545" cy="618850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그룹 11"/>
            <p:cNvGrpSpPr/>
            <p:nvPr/>
          </p:nvGrpSpPr>
          <p:grpSpPr>
            <a:xfrm>
              <a:off x="5817627" y="502424"/>
              <a:ext cx="2405288" cy="4328488"/>
              <a:chOff x="5543171" y="1432432"/>
              <a:chExt cx="2405288" cy="4328488"/>
            </a:xfrm>
          </p:grpSpPr>
          <p:pic>
            <p:nvPicPr>
              <p:cNvPr id="13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6094"/>
              <a:stretch/>
            </p:blipFill>
            <p:spPr bwMode="auto">
              <a:xfrm>
                <a:off x="5543172" y="1432432"/>
                <a:ext cx="2405287" cy="103286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15" name="직사각형 14"/>
              <p:cNvSpPr/>
              <p:nvPr/>
            </p:nvSpPr>
            <p:spPr>
              <a:xfrm>
                <a:off x="5543171" y="1924783"/>
                <a:ext cx="2405287" cy="383613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5603794" y="1628800"/>
                <a:ext cx="336358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700" b="1" dirty="0">
                    <a:solidFill>
                      <a:srgbClr val="35A592"/>
                    </a:solidFill>
                    <a:latin typeface="서울남산체 B" panose="02020603020101020101" pitchFamily="18" charset="-127"/>
                    <a:ea typeface="서울남산체 B" panose="02020603020101020101" pitchFamily="18" charset="-127"/>
                  </a:rPr>
                  <a:t>여기</a:t>
                </a:r>
                <a:endParaRPr lang="en-US" altLang="ko-KR" sz="700" b="1" dirty="0">
                  <a:solidFill>
                    <a:srgbClr val="35A592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endParaRPr>
              </a:p>
              <a:p>
                <a:pPr algn="ctr"/>
                <a:r>
                  <a:rPr lang="ko-KR" altLang="en-US" sz="700" b="1" dirty="0">
                    <a:solidFill>
                      <a:srgbClr val="35A592"/>
                    </a:solidFill>
                    <a:latin typeface="서울남산체 B" panose="02020603020101020101" pitchFamily="18" charset="-127"/>
                    <a:ea typeface="서울남산체 B" panose="02020603020101020101" pitchFamily="18" charset="-127"/>
                  </a:rPr>
                  <a:t>서봐</a:t>
                </a:r>
                <a:endParaRPr lang="en-US" altLang="ko-KR" sz="700" b="1" dirty="0">
                  <a:solidFill>
                    <a:srgbClr val="35A592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372200" y="1645151"/>
                <a:ext cx="1296144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위치검색</a:t>
                </a:r>
              </a:p>
            </p:txBody>
          </p:sp>
          <p:sp>
            <p:nvSpPr>
              <p:cNvPr id="20" name="TextBox 7"/>
              <p:cNvSpPr txBox="1"/>
              <p:nvPr/>
            </p:nvSpPr>
            <p:spPr>
              <a:xfrm>
                <a:off x="5561641" y="2337261"/>
                <a:ext cx="2360441" cy="30008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ko-KR" sz="900" b="0" i="0" u="none" strike="noStrike" kern="1200" cap="none" spc="0" baseline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uFillTx/>
                    <a:latin typeface="+mj-ea"/>
                    <a:ea typeface="+mj-ea"/>
                  </a:rPr>
                  <a:t>지금 제주도 사려니숲길이세요</a:t>
                </a:r>
                <a:r>
                  <a:rPr lang="en-US" sz="900" b="0" i="0" u="none" strike="noStrike" kern="1200" cap="none" spc="0" baseline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uFillTx/>
                    <a:latin typeface="+mj-ea"/>
                    <a:ea typeface="+mj-ea"/>
                  </a:rPr>
                  <a:t>?</a:t>
                </a: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해질녘 이런 </a:t>
                </a:r>
                <a:r>
                  <a:rPr lang="ko-KR" sz="900" b="0" i="0" u="none" strike="noStrike" kern="1200" cap="none" spc="0" baseline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uFillTx/>
                    <a:latin typeface="+mj-ea"/>
                    <a:ea typeface="+mj-ea"/>
                  </a:rPr>
                  <a:t>사진은 어떠세요</a:t>
                </a:r>
                <a:r>
                  <a:rPr lang="en-US" sz="900" b="0" i="0" u="none" strike="noStrike" kern="1200" cap="none" spc="0" baseline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uFillTx/>
                    <a:latin typeface="+mj-ea"/>
                    <a:ea typeface="+mj-ea"/>
                  </a:rPr>
                  <a:t>?</a:t>
                </a: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b="0" i="0" u="none" strike="noStrike" kern="1200" cap="none" spc="0" baseline="0" dirty="0">
                  <a:solidFill>
                    <a:srgbClr val="000000"/>
                  </a:solidFill>
                  <a:uFillTx/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b="0" i="0" u="none" strike="noStrike" kern="1200" cap="none" spc="0" baseline="0" dirty="0">
                  <a:solidFill>
                    <a:srgbClr val="000000"/>
                  </a:solidFill>
                  <a:uFillTx/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b="0" i="0" u="none" strike="noStrike" kern="1200" cap="none" spc="0" baseline="0" dirty="0">
                  <a:solidFill>
                    <a:srgbClr val="000000"/>
                  </a:solidFill>
                  <a:uFillTx/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b="0" i="0" u="none" strike="noStrike" kern="1200" cap="none" spc="0" baseline="0" dirty="0">
                  <a:solidFill>
                    <a:srgbClr val="000000"/>
                  </a:solidFill>
                  <a:uFillTx/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b="0" i="0" u="none" strike="noStrike" kern="1200" cap="none" spc="0" baseline="0" dirty="0">
                  <a:solidFill>
                    <a:srgbClr val="000000"/>
                  </a:solidFill>
                  <a:uFillTx/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b="0" i="0" u="none" strike="noStrike" kern="1200" cap="none" spc="0" baseline="0" dirty="0">
                  <a:solidFill>
                    <a:srgbClr val="000000"/>
                  </a:solidFill>
                  <a:uFillTx/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b="0" i="0" u="none" strike="noStrike" kern="1200" cap="none" spc="0" baseline="0" dirty="0">
                  <a:solidFill>
                    <a:srgbClr val="000000"/>
                  </a:solidFill>
                  <a:uFillTx/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b="0" i="0" u="none" strike="noStrike" kern="1200" cap="none" spc="0" baseline="0" dirty="0">
                  <a:solidFill>
                    <a:srgbClr val="000000"/>
                  </a:solidFill>
                  <a:uFillTx/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b="0" i="0" u="none" strike="noStrike" kern="1200" cap="none" spc="0" baseline="0" dirty="0">
                  <a:solidFill>
                    <a:srgbClr val="000000"/>
                  </a:solidFill>
                  <a:uFillTx/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 </a:t>
                </a:r>
                <a:endParaRPr lang="en-US" sz="900" b="0" i="0" u="none" strike="noStrike" kern="1200" cap="none" spc="0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  <a:latin typeface="+mj-ea"/>
                  <a:ea typeface="+mj-ea"/>
                </a:endParaRPr>
              </a:p>
            </p:txBody>
          </p:sp>
          <p:pic>
            <p:nvPicPr>
              <p:cNvPr id="21" name="그림 13"/>
              <p:cNvPicPr>
                <a:picLocks noChangeAspect="1"/>
              </p:cNvPicPr>
              <p:nvPr/>
            </p:nvPicPr>
            <p:blipFill>
              <a:blip r:embed="rId4"/>
              <a:srcRect l="8058" t="24134" r="8256" b="16770"/>
              <a:stretch>
                <a:fillRect/>
              </a:stretch>
            </p:blipFill>
            <p:spPr>
              <a:xfrm>
                <a:off x="5617441" y="2780928"/>
                <a:ext cx="2256748" cy="2885997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2" name="직선 연결선 21"/>
              <p:cNvCxnSpPr/>
              <p:nvPr/>
            </p:nvCxnSpPr>
            <p:spPr>
              <a:xfrm>
                <a:off x="5543172" y="1928707"/>
                <a:ext cx="239738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직사각형 22"/>
              <p:cNvSpPr/>
              <p:nvPr/>
            </p:nvSpPr>
            <p:spPr>
              <a:xfrm>
                <a:off x="5603794" y="1988840"/>
                <a:ext cx="336358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b="1" u="sng" dirty="0">
                    <a:solidFill>
                      <a:srgbClr val="35A592"/>
                    </a:solidFill>
                    <a:latin typeface="서울남산체 B" panose="02020603020101020101" pitchFamily="18" charset="-127"/>
                    <a:ea typeface="서울남산체 B" panose="02020603020101020101" pitchFamily="18" charset="-127"/>
                  </a:rPr>
                  <a:t>추천</a:t>
                </a:r>
                <a:endParaRPr lang="en-US" altLang="ko-KR" sz="800" b="1" u="sng" dirty="0">
                  <a:solidFill>
                    <a:srgbClr val="35A592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084168" y="1988840"/>
                <a:ext cx="1790020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서울남산체 B" panose="02020603020101020101" pitchFamily="18" charset="-127"/>
                    <a:ea typeface="서울남산체 B" panose="02020603020101020101" pitchFamily="18" charset="-127"/>
                  </a:rPr>
                  <a:t>인기     주변      카메라연결       </a:t>
                </a:r>
                <a:endPara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endParaRPr>
              </a:p>
            </p:txBody>
          </p:sp>
        </p:grpSp>
      </p:grpSp>
      <p:sp>
        <p:nvSpPr>
          <p:cNvPr id="25" name="TextBox 15"/>
          <p:cNvSpPr txBox="1"/>
          <p:nvPr/>
        </p:nvSpPr>
        <p:spPr>
          <a:xfrm>
            <a:off x="379751" y="1679793"/>
            <a:ext cx="5544616" cy="14773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나도 몰랐던 나의 </a:t>
            </a:r>
            <a:r>
              <a:rPr lang="ko-KR" alt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사진 </a:t>
            </a: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취향 </a:t>
            </a:r>
            <a:r>
              <a:rPr lang="ko-KR" alt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분석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altLang="ko-KR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여행지에서 </a:t>
            </a: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나의 취향</a:t>
            </a:r>
            <a:r>
              <a:rPr lang="ko-KR" alt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맞는 </a:t>
            </a: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사진 추천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내</a:t>
            </a:r>
            <a:r>
              <a:rPr lang="en-US" alt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맘에 쏙</a:t>
            </a:r>
            <a:r>
              <a:rPr lang="en-US" alt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드는 사진</a:t>
            </a:r>
            <a:r>
              <a:rPr lang="ko-KR" alt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을 찍도록 도와주는 서비스</a:t>
            </a:r>
            <a:r>
              <a:rPr lang="ko-KR" altLang="en-US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en-US" altLang="ko-KR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11626" y="3501008"/>
            <a:ext cx="5240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TL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374" y="3579438"/>
            <a:ext cx="1209993" cy="139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31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/>
        </p:nvSpPr>
        <p:spPr>
          <a:xfrm>
            <a:off x="411626" y="939398"/>
            <a:ext cx="7200799" cy="64807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ctr" anchorCtr="0" compatLnSpc="1"/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2800" kern="0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‘</a:t>
            </a:r>
            <a:r>
              <a:rPr lang="ko-KR" altLang="en-US" sz="2800" kern="0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걸러서</a:t>
            </a:r>
            <a:r>
              <a:rPr lang="en-US" altLang="ko-KR" sz="2800" kern="0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’</a:t>
            </a:r>
            <a:r>
              <a:rPr lang="ko-KR" altLang="en-US" sz="2800" kern="0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봐</a:t>
            </a:r>
            <a:endParaRPr lang="en-US" sz="2800" kern="0" dirty="0">
              <a:solidFill>
                <a:srgbClr val="00B0F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282790" y="188640"/>
            <a:ext cx="6192545" cy="6208579"/>
            <a:chOff x="3923999" y="-427583"/>
            <a:chExt cx="6192545" cy="6188503"/>
          </a:xfrm>
        </p:grpSpPr>
        <p:pic>
          <p:nvPicPr>
            <p:cNvPr id="3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3999" y="-427583"/>
              <a:ext cx="6192545" cy="618850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직선 연결선 16"/>
            <p:cNvCxnSpPr/>
            <p:nvPr/>
          </p:nvCxnSpPr>
          <p:spPr>
            <a:xfrm>
              <a:off x="5817628" y="998699"/>
              <a:ext cx="239738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3"/>
          <p:cNvSpPr/>
          <p:nvPr/>
        </p:nvSpPr>
        <p:spPr>
          <a:xfrm>
            <a:off x="0" y="6453336"/>
            <a:ext cx="9144000" cy="409354"/>
          </a:xfrm>
          <a:prstGeom prst="rect">
            <a:avLst/>
          </a:pr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맑은 고딕"/>
              <a:ea typeface="맑은 고딕" pitchFamily="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751" y="321388"/>
            <a:ext cx="380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프로젝트 주제 변경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418" y="1124744"/>
            <a:ext cx="2397381" cy="4320480"/>
          </a:xfrm>
          <a:prstGeom prst="rect">
            <a:avLst/>
          </a:prstGeom>
        </p:spPr>
      </p:pic>
      <p:sp>
        <p:nvSpPr>
          <p:cNvPr id="11" name="TextBox 15"/>
          <p:cNvSpPr txBox="1"/>
          <p:nvPr/>
        </p:nvSpPr>
        <p:spPr>
          <a:xfrm>
            <a:off x="379751" y="1679793"/>
            <a:ext cx="5544616" cy="14773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인스타그램</a:t>
            </a:r>
            <a:r>
              <a:rPr lang="ko-KR" alt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내 검색에서 광고를 필터링</a:t>
            </a:r>
            <a:endParaRPr lang="en-US" altLang="ko-KR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altLang="ko-KR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사용자가 원하는 정보만을 얻을 수 있도록 도움</a:t>
            </a:r>
            <a:endParaRPr lang="ko-KR" sz="1800" b="0" i="0" u="none" strike="noStrike" kern="1200" cap="none" spc="0" baseline="0" dirty="0">
              <a:solidFill>
                <a:srgbClr val="000000"/>
              </a:solidFill>
              <a:uFillTx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추가적인 서비스 확장이 가능</a:t>
            </a:r>
            <a:r>
              <a:rPr lang="ko-KR" altLang="en-US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en-US" altLang="ko-KR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1626" y="3501008"/>
            <a:ext cx="5240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5"/>
          <p:cNvSpPr txBox="1"/>
          <p:nvPr/>
        </p:nvSpPr>
        <p:spPr>
          <a:xfrm>
            <a:off x="411626" y="3869195"/>
            <a:ext cx="5544616" cy="14773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작성자가 사용하는 텍스트 기반 필터링</a:t>
            </a:r>
            <a:endParaRPr lang="en-US" altLang="ko-KR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altLang="ko-KR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특정 키워드 중심으로 범위 축소</a:t>
            </a:r>
            <a:endParaRPr lang="ko-KR" sz="1800" b="0" i="0" u="none" strike="noStrike" kern="1200" cap="none" spc="0" baseline="0" dirty="0">
              <a:solidFill>
                <a:srgbClr val="000000"/>
              </a:solidFill>
              <a:uFillTx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위치 정보 등을 이용한 추가 정보 제공</a:t>
            </a:r>
            <a:endParaRPr lang="en-US" altLang="ko-KR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700232" y="849673"/>
            <a:ext cx="3873567" cy="3811610"/>
            <a:chOff x="4700232" y="849673"/>
            <a:chExt cx="3873567" cy="3811610"/>
          </a:xfrm>
        </p:grpSpPr>
        <p:pic>
          <p:nvPicPr>
            <p:cNvPr id="2050" name="Picture 2" descr="관련 이미지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0232" y="849673"/>
              <a:ext cx="1224136" cy="1175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6516216" y="1340768"/>
              <a:ext cx="648072" cy="278781"/>
            </a:xfrm>
            <a:prstGeom prst="rect">
              <a:avLst/>
            </a:prstGeom>
            <a:solidFill>
              <a:srgbClr val="35A59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176418" y="2248879"/>
              <a:ext cx="771846" cy="79208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176418" y="3869195"/>
              <a:ext cx="771846" cy="79208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801953" y="3869195"/>
              <a:ext cx="771846" cy="79208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984700" y="3065916"/>
              <a:ext cx="771846" cy="79208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801953" y="2261167"/>
              <a:ext cx="771846" cy="79208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652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/>
        </p:nvSpPr>
        <p:spPr>
          <a:xfrm>
            <a:off x="411626" y="939398"/>
            <a:ext cx="7200799" cy="64807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ctr" anchorCtr="0" compatLnSpc="1"/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kern="0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Problem Statement</a:t>
            </a:r>
          </a:p>
        </p:txBody>
      </p:sp>
      <p:sp>
        <p:nvSpPr>
          <p:cNvPr id="14" name="직사각형 3"/>
          <p:cNvSpPr/>
          <p:nvPr/>
        </p:nvSpPr>
        <p:spPr>
          <a:xfrm>
            <a:off x="0" y="6453336"/>
            <a:ext cx="9144000" cy="409354"/>
          </a:xfrm>
          <a:prstGeom prst="rect">
            <a:avLst/>
          </a:pr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맑은 고딕"/>
              <a:ea typeface="맑은 고딕" pitchFamily="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751" y="321388"/>
            <a:ext cx="194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걸러서 봐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26" y="1631272"/>
            <a:ext cx="4749924" cy="26094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53" y="3936505"/>
            <a:ext cx="7166572" cy="13313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106" y="4875236"/>
            <a:ext cx="6710605" cy="1415706"/>
          </a:xfrm>
          <a:prstGeom prst="rect">
            <a:avLst/>
          </a:prstGeom>
        </p:spPr>
      </p:pic>
      <p:sp>
        <p:nvSpPr>
          <p:cNvPr id="11" name="TextBox 15"/>
          <p:cNvSpPr txBox="1"/>
          <p:nvPr/>
        </p:nvSpPr>
        <p:spPr>
          <a:xfrm>
            <a:off x="5436096" y="2542802"/>
            <a:ext cx="3624695" cy="9233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“</a:t>
            </a:r>
            <a:r>
              <a:rPr lang="ko-KR" altLang="en-US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사용자들은 광고에 지쳤을 것</a:t>
            </a:r>
            <a:r>
              <a:rPr lang="en-US" altLang="ko-KR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“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altLang="ko-KR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“Instagram</a:t>
            </a:r>
            <a:r>
              <a:rPr lang="ko-KR" altLang="en-US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역시 광고 천국 될 것</a:t>
            </a:r>
            <a:r>
              <a:rPr lang="en-US" altLang="ko-KR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”</a:t>
            </a:r>
          </a:p>
        </p:txBody>
      </p:sp>
      <p:pic>
        <p:nvPicPr>
          <p:cNvPr id="10" name="Picture 4" descr="관련 이미지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03" y="4972095"/>
            <a:ext cx="1227753" cy="122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74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/>
        </p:nvSpPr>
        <p:spPr>
          <a:xfrm>
            <a:off x="411626" y="939398"/>
            <a:ext cx="7200799" cy="64807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ctr" anchorCtr="0" compatLnSpc="1"/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kern="0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Gap Analysis</a:t>
            </a:r>
          </a:p>
        </p:txBody>
      </p:sp>
      <p:sp>
        <p:nvSpPr>
          <p:cNvPr id="14" name="직사각형 3"/>
          <p:cNvSpPr/>
          <p:nvPr/>
        </p:nvSpPr>
        <p:spPr>
          <a:xfrm>
            <a:off x="0" y="6453336"/>
            <a:ext cx="9144000" cy="409354"/>
          </a:xfrm>
          <a:prstGeom prst="rect">
            <a:avLst/>
          </a:pr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맑은 고딕"/>
              <a:ea typeface="맑은 고딕" pitchFamily="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751" y="321388"/>
            <a:ext cx="194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걸러서 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43608" y="4919103"/>
            <a:ext cx="1219199" cy="2182305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  <a:alpha val="29000"/>
                </a:schemeClr>
              </a:gs>
              <a:gs pos="63000">
                <a:schemeClr val="bg1">
                  <a:alpha val="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62808" y="4919103"/>
            <a:ext cx="1555750" cy="1678249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  <a:alpha val="29000"/>
                </a:schemeClr>
              </a:gs>
              <a:gs pos="63000">
                <a:schemeClr val="bg1">
                  <a:alpha val="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837142" y="3849550"/>
            <a:ext cx="1374557" cy="1178191"/>
            <a:chOff x="1082120" y="4169872"/>
            <a:chExt cx="1374557" cy="1178191"/>
          </a:xfrm>
        </p:grpSpPr>
        <p:grpSp>
          <p:nvGrpSpPr>
            <p:cNvPr id="10" name="그룹 407"/>
            <p:cNvGrpSpPr/>
            <p:nvPr/>
          </p:nvGrpSpPr>
          <p:grpSpPr>
            <a:xfrm>
              <a:off x="1082120" y="4169872"/>
              <a:ext cx="1374557" cy="1178191"/>
              <a:chOff x="5262384" y="3536501"/>
              <a:chExt cx="1374557" cy="1178191"/>
            </a:xfrm>
          </p:grpSpPr>
          <p:sp>
            <p:nvSpPr>
              <p:cNvPr id="15" name="Freeform 35"/>
              <p:cNvSpPr>
                <a:spLocks/>
              </p:cNvSpPr>
              <p:nvPr/>
            </p:nvSpPr>
            <p:spPr bwMode="auto">
              <a:xfrm>
                <a:off x="5863502" y="3692791"/>
                <a:ext cx="773439" cy="1021901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0" y="510"/>
                  </a:cxn>
                  <a:cxn ang="0">
                    <a:pos x="386" y="402"/>
                  </a:cxn>
                  <a:cxn ang="0">
                    <a:pos x="386" y="0"/>
                  </a:cxn>
                  <a:cxn ang="0">
                    <a:pos x="0" y="108"/>
                  </a:cxn>
                </a:cxnLst>
                <a:rect l="0" t="0" r="r" b="b"/>
                <a:pathLst>
                  <a:path w="386" h="510">
                    <a:moveTo>
                      <a:pt x="0" y="108"/>
                    </a:moveTo>
                    <a:lnTo>
                      <a:pt x="0" y="510"/>
                    </a:lnTo>
                    <a:lnTo>
                      <a:pt x="386" y="402"/>
                    </a:lnTo>
                    <a:lnTo>
                      <a:pt x="386" y="0"/>
                    </a:lnTo>
                    <a:lnTo>
                      <a:pt x="0" y="108"/>
                    </a:lnTo>
                    <a:close/>
                  </a:path>
                </a:pathLst>
              </a:custGeom>
              <a:gradFill>
                <a:gsLst>
                  <a:gs pos="0">
                    <a:srgbClr val="A3A3A3"/>
                  </a:gs>
                  <a:gs pos="52000">
                    <a:srgbClr val="D5D5D5"/>
                  </a:gs>
                </a:gsLst>
                <a:lin ang="156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36"/>
              <p:cNvSpPr>
                <a:spLocks/>
              </p:cNvSpPr>
              <p:nvPr/>
            </p:nvSpPr>
            <p:spPr bwMode="auto">
              <a:xfrm>
                <a:off x="5262384" y="3536501"/>
                <a:ext cx="1374557" cy="372693"/>
              </a:xfrm>
              <a:custGeom>
                <a:avLst/>
                <a:gdLst/>
                <a:ahLst/>
                <a:cxnLst>
                  <a:cxn ang="0">
                    <a:pos x="384" y="0"/>
                  </a:cxn>
                  <a:cxn ang="0">
                    <a:pos x="0" y="108"/>
                  </a:cxn>
                  <a:cxn ang="0">
                    <a:pos x="300" y="186"/>
                  </a:cxn>
                  <a:cxn ang="0">
                    <a:pos x="686" y="78"/>
                  </a:cxn>
                  <a:cxn ang="0">
                    <a:pos x="384" y="0"/>
                  </a:cxn>
                </a:cxnLst>
                <a:rect l="0" t="0" r="r" b="b"/>
                <a:pathLst>
                  <a:path w="686" h="186">
                    <a:moveTo>
                      <a:pt x="384" y="0"/>
                    </a:moveTo>
                    <a:lnTo>
                      <a:pt x="0" y="108"/>
                    </a:lnTo>
                    <a:lnTo>
                      <a:pt x="300" y="186"/>
                    </a:lnTo>
                    <a:lnTo>
                      <a:pt x="686" y="78"/>
                    </a:lnTo>
                    <a:lnTo>
                      <a:pt x="384" y="0"/>
                    </a:lnTo>
                    <a:close/>
                  </a:path>
                </a:pathLst>
              </a:custGeom>
              <a:gradFill>
                <a:gsLst>
                  <a:gs pos="59000">
                    <a:schemeClr val="bg1">
                      <a:lumMod val="95000"/>
                    </a:schemeClr>
                  </a:gs>
                  <a:gs pos="0">
                    <a:srgbClr val="DEDEDE"/>
                  </a:gs>
                </a:gsLst>
                <a:lin ang="16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37"/>
              <p:cNvSpPr>
                <a:spLocks/>
              </p:cNvSpPr>
              <p:nvPr/>
            </p:nvSpPr>
            <p:spPr bwMode="auto">
              <a:xfrm>
                <a:off x="5262384" y="3752903"/>
                <a:ext cx="601118" cy="9617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02"/>
                  </a:cxn>
                  <a:cxn ang="0">
                    <a:pos x="300" y="480"/>
                  </a:cxn>
                  <a:cxn ang="0">
                    <a:pos x="300" y="78"/>
                  </a:cxn>
                  <a:cxn ang="0">
                    <a:pos x="0" y="0"/>
                  </a:cxn>
                </a:cxnLst>
                <a:rect l="0" t="0" r="r" b="b"/>
                <a:pathLst>
                  <a:path w="300" h="480">
                    <a:moveTo>
                      <a:pt x="0" y="0"/>
                    </a:moveTo>
                    <a:lnTo>
                      <a:pt x="0" y="402"/>
                    </a:lnTo>
                    <a:lnTo>
                      <a:pt x="300" y="480"/>
                    </a:lnTo>
                    <a:lnTo>
                      <a:pt x="300" y="7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79797"/>
                  </a:gs>
                  <a:gs pos="75000">
                    <a:srgbClr val="D3D3D3"/>
                  </a:gs>
                </a:gsLst>
                <a:lin ang="17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35"/>
              <p:cNvSpPr>
                <a:spLocks/>
              </p:cNvSpPr>
              <p:nvPr/>
            </p:nvSpPr>
            <p:spPr bwMode="auto">
              <a:xfrm>
                <a:off x="5863502" y="3692791"/>
                <a:ext cx="773439" cy="1021901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0" y="510"/>
                  </a:cxn>
                  <a:cxn ang="0">
                    <a:pos x="386" y="402"/>
                  </a:cxn>
                  <a:cxn ang="0">
                    <a:pos x="386" y="0"/>
                  </a:cxn>
                  <a:cxn ang="0">
                    <a:pos x="0" y="108"/>
                  </a:cxn>
                </a:cxnLst>
                <a:rect l="0" t="0" r="r" b="b"/>
                <a:pathLst>
                  <a:path w="386" h="510">
                    <a:moveTo>
                      <a:pt x="0" y="108"/>
                    </a:moveTo>
                    <a:lnTo>
                      <a:pt x="0" y="510"/>
                    </a:lnTo>
                    <a:lnTo>
                      <a:pt x="386" y="402"/>
                    </a:lnTo>
                    <a:lnTo>
                      <a:pt x="386" y="0"/>
                    </a:lnTo>
                    <a:lnTo>
                      <a:pt x="0" y="10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9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4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37"/>
              <p:cNvSpPr>
                <a:spLocks/>
              </p:cNvSpPr>
              <p:nvPr/>
            </p:nvSpPr>
            <p:spPr bwMode="auto">
              <a:xfrm>
                <a:off x="5262384" y="3752903"/>
                <a:ext cx="601118" cy="9617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02"/>
                  </a:cxn>
                  <a:cxn ang="0">
                    <a:pos x="300" y="480"/>
                  </a:cxn>
                  <a:cxn ang="0">
                    <a:pos x="300" y="78"/>
                  </a:cxn>
                  <a:cxn ang="0">
                    <a:pos x="0" y="0"/>
                  </a:cxn>
                </a:cxnLst>
                <a:rect l="0" t="0" r="r" b="b"/>
                <a:pathLst>
                  <a:path w="300" h="480">
                    <a:moveTo>
                      <a:pt x="0" y="0"/>
                    </a:moveTo>
                    <a:lnTo>
                      <a:pt x="0" y="402"/>
                    </a:lnTo>
                    <a:lnTo>
                      <a:pt x="300" y="480"/>
                    </a:lnTo>
                    <a:lnTo>
                      <a:pt x="300" y="7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  <a:alpha val="26000"/>
                    </a:schemeClr>
                  </a:gs>
                  <a:gs pos="46000">
                    <a:srgbClr val="CBCBCB">
                      <a:alpha val="0"/>
                    </a:srgbClr>
                  </a:gs>
                </a:gsLst>
                <a:lin ang="168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2" name="직선 연결선 11"/>
            <p:cNvCxnSpPr>
              <a:stCxn id="19" idx="3"/>
            </p:cNvCxnSpPr>
            <p:nvPr/>
          </p:nvCxnSpPr>
          <p:spPr>
            <a:xfrm>
              <a:off x="1082420" y="4386352"/>
              <a:ext cx="598743" cy="157073"/>
            </a:xfrm>
            <a:prstGeom prst="line">
              <a:avLst/>
            </a:prstGeom>
            <a:ln w="15875">
              <a:gradFill flip="none" rotWithShape="1">
                <a:gsLst>
                  <a:gs pos="0">
                    <a:schemeClr val="bg1"/>
                  </a:gs>
                  <a:gs pos="52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1695133" y="4541044"/>
              <a:ext cx="2381" cy="804862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bg1"/>
                  </a:gs>
                  <a:gs pos="46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1044674" y="4070582"/>
            <a:ext cx="1374557" cy="1178191"/>
            <a:chOff x="1082120" y="4169872"/>
            <a:chExt cx="1374557" cy="1178191"/>
          </a:xfrm>
        </p:grpSpPr>
        <p:grpSp>
          <p:nvGrpSpPr>
            <p:cNvPr id="21" name="그룹 377"/>
            <p:cNvGrpSpPr/>
            <p:nvPr/>
          </p:nvGrpSpPr>
          <p:grpSpPr>
            <a:xfrm>
              <a:off x="1082120" y="4169872"/>
              <a:ext cx="1374557" cy="1178191"/>
              <a:chOff x="5262384" y="3536501"/>
              <a:chExt cx="1374557" cy="1178191"/>
            </a:xfrm>
          </p:grpSpPr>
          <p:sp>
            <p:nvSpPr>
              <p:cNvPr id="23" name="Freeform 35"/>
              <p:cNvSpPr>
                <a:spLocks/>
              </p:cNvSpPr>
              <p:nvPr/>
            </p:nvSpPr>
            <p:spPr bwMode="auto">
              <a:xfrm>
                <a:off x="5863502" y="3692791"/>
                <a:ext cx="773439" cy="1021901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0" y="510"/>
                  </a:cxn>
                  <a:cxn ang="0">
                    <a:pos x="386" y="402"/>
                  </a:cxn>
                  <a:cxn ang="0">
                    <a:pos x="386" y="0"/>
                  </a:cxn>
                  <a:cxn ang="0">
                    <a:pos x="0" y="108"/>
                  </a:cxn>
                </a:cxnLst>
                <a:rect l="0" t="0" r="r" b="b"/>
                <a:pathLst>
                  <a:path w="386" h="510">
                    <a:moveTo>
                      <a:pt x="0" y="108"/>
                    </a:moveTo>
                    <a:lnTo>
                      <a:pt x="0" y="510"/>
                    </a:lnTo>
                    <a:lnTo>
                      <a:pt x="386" y="402"/>
                    </a:lnTo>
                    <a:lnTo>
                      <a:pt x="386" y="0"/>
                    </a:lnTo>
                    <a:lnTo>
                      <a:pt x="0" y="108"/>
                    </a:lnTo>
                    <a:close/>
                  </a:path>
                </a:pathLst>
              </a:custGeom>
              <a:gradFill>
                <a:gsLst>
                  <a:gs pos="0">
                    <a:srgbClr val="A3A3A3"/>
                  </a:gs>
                  <a:gs pos="52000">
                    <a:srgbClr val="D5D5D5"/>
                  </a:gs>
                </a:gsLst>
                <a:lin ang="156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36"/>
              <p:cNvSpPr>
                <a:spLocks/>
              </p:cNvSpPr>
              <p:nvPr/>
            </p:nvSpPr>
            <p:spPr bwMode="auto">
              <a:xfrm>
                <a:off x="5262384" y="3536501"/>
                <a:ext cx="1374557" cy="372693"/>
              </a:xfrm>
              <a:custGeom>
                <a:avLst/>
                <a:gdLst/>
                <a:ahLst/>
                <a:cxnLst>
                  <a:cxn ang="0">
                    <a:pos x="384" y="0"/>
                  </a:cxn>
                  <a:cxn ang="0">
                    <a:pos x="0" y="108"/>
                  </a:cxn>
                  <a:cxn ang="0">
                    <a:pos x="300" y="186"/>
                  </a:cxn>
                  <a:cxn ang="0">
                    <a:pos x="686" y="78"/>
                  </a:cxn>
                  <a:cxn ang="0">
                    <a:pos x="384" y="0"/>
                  </a:cxn>
                </a:cxnLst>
                <a:rect l="0" t="0" r="r" b="b"/>
                <a:pathLst>
                  <a:path w="686" h="186">
                    <a:moveTo>
                      <a:pt x="384" y="0"/>
                    </a:moveTo>
                    <a:lnTo>
                      <a:pt x="0" y="108"/>
                    </a:lnTo>
                    <a:lnTo>
                      <a:pt x="300" y="186"/>
                    </a:lnTo>
                    <a:lnTo>
                      <a:pt x="686" y="78"/>
                    </a:lnTo>
                    <a:lnTo>
                      <a:pt x="384" y="0"/>
                    </a:lnTo>
                    <a:close/>
                  </a:path>
                </a:pathLst>
              </a:custGeom>
              <a:gradFill>
                <a:gsLst>
                  <a:gs pos="59000">
                    <a:schemeClr val="bg1">
                      <a:lumMod val="95000"/>
                    </a:schemeClr>
                  </a:gs>
                  <a:gs pos="0">
                    <a:srgbClr val="DEDEDE"/>
                  </a:gs>
                </a:gsLst>
                <a:lin ang="16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37"/>
              <p:cNvSpPr>
                <a:spLocks/>
              </p:cNvSpPr>
              <p:nvPr/>
            </p:nvSpPr>
            <p:spPr bwMode="auto">
              <a:xfrm>
                <a:off x="5262384" y="3752903"/>
                <a:ext cx="601118" cy="9617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02"/>
                  </a:cxn>
                  <a:cxn ang="0">
                    <a:pos x="300" y="480"/>
                  </a:cxn>
                  <a:cxn ang="0">
                    <a:pos x="300" y="78"/>
                  </a:cxn>
                  <a:cxn ang="0">
                    <a:pos x="0" y="0"/>
                  </a:cxn>
                </a:cxnLst>
                <a:rect l="0" t="0" r="r" b="b"/>
                <a:pathLst>
                  <a:path w="300" h="480">
                    <a:moveTo>
                      <a:pt x="0" y="0"/>
                    </a:moveTo>
                    <a:lnTo>
                      <a:pt x="0" y="402"/>
                    </a:lnTo>
                    <a:lnTo>
                      <a:pt x="300" y="480"/>
                    </a:lnTo>
                    <a:lnTo>
                      <a:pt x="300" y="7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79797"/>
                  </a:gs>
                  <a:gs pos="75000">
                    <a:srgbClr val="D3D3D3"/>
                  </a:gs>
                </a:gsLst>
                <a:lin ang="17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35"/>
              <p:cNvSpPr>
                <a:spLocks/>
              </p:cNvSpPr>
              <p:nvPr/>
            </p:nvSpPr>
            <p:spPr bwMode="auto">
              <a:xfrm>
                <a:off x="5863502" y="3692791"/>
                <a:ext cx="773439" cy="1021901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0" y="510"/>
                  </a:cxn>
                  <a:cxn ang="0">
                    <a:pos x="386" y="402"/>
                  </a:cxn>
                  <a:cxn ang="0">
                    <a:pos x="386" y="0"/>
                  </a:cxn>
                  <a:cxn ang="0">
                    <a:pos x="0" y="108"/>
                  </a:cxn>
                </a:cxnLst>
                <a:rect l="0" t="0" r="r" b="b"/>
                <a:pathLst>
                  <a:path w="386" h="510">
                    <a:moveTo>
                      <a:pt x="0" y="108"/>
                    </a:moveTo>
                    <a:lnTo>
                      <a:pt x="0" y="510"/>
                    </a:lnTo>
                    <a:lnTo>
                      <a:pt x="386" y="402"/>
                    </a:lnTo>
                    <a:lnTo>
                      <a:pt x="386" y="0"/>
                    </a:lnTo>
                    <a:lnTo>
                      <a:pt x="0" y="10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9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4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37"/>
              <p:cNvSpPr>
                <a:spLocks/>
              </p:cNvSpPr>
              <p:nvPr/>
            </p:nvSpPr>
            <p:spPr bwMode="auto">
              <a:xfrm>
                <a:off x="5262384" y="3752903"/>
                <a:ext cx="601118" cy="9617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02"/>
                  </a:cxn>
                  <a:cxn ang="0">
                    <a:pos x="300" y="480"/>
                  </a:cxn>
                  <a:cxn ang="0">
                    <a:pos x="300" y="78"/>
                  </a:cxn>
                  <a:cxn ang="0">
                    <a:pos x="0" y="0"/>
                  </a:cxn>
                </a:cxnLst>
                <a:rect l="0" t="0" r="r" b="b"/>
                <a:pathLst>
                  <a:path w="300" h="480">
                    <a:moveTo>
                      <a:pt x="0" y="0"/>
                    </a:moveTo>
                    <a:lnTo>
                      <a:pt x="0" y="402"/>
                    </a:lnTo>
                    <a:lnTo>
                      <a:pt x="300" y="480"/>
                    </a:lnTo>
                    <a:lnTo>
                      <a:pt x="300" y="7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  <a:alpha val="26000"/>
                    </a:schemeClr>
                  </a:gs>
                  <a:gs pos="46000">
                    <a:srgbClr val="CBCBCB">
                      <a:alpha val="0"/>
                    </a:srgbClr>
                  </a:gs>
                </a:gsLst>
                <a:lin ang="168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2" name="직선 연결선 21"/>
            <p:cNvCxnSpPr>
              <a:stCxn id="27" idx="3"/>
            </p:cNvCxnSpPr>
            <p:nvPr/>
          </p:nvCxnSpPr>
          <p:spPr>
            <a:xfrm>
              <a:off x="1082420" y="4386352"/>
              <a:ext cx="598743" cy="157073"/>
            </a:xfrm>
            <a:prstGeom prst="line">
              <a:avLst/>
            </a:prstGeom>
            <a:ln w="15875">
              <a:gradFill flip="none" rotWithShape="1">
                <a:gsLst>
                  <a:gs pos="0">
                    <a:schemeClr val="bg1"/>
                  </a:gs>
                  <a:gs pos="52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2446702" y="4012369"/>
            <a:ext cx="1374557" cy="1178191"/>
            <a:chOff x="1082120" y="4169872"/>
            <a:chExt cx="1374557" cy="1178191"/>
          </a:xfrm>
        </p:grpSpPr>
        <p:grpSp>
          <p:nvGrpSpPr>
            <p:cNvPr id="29" name="그룹 434"/>
            <p:cNvGrpSpPr/>
            <p:nvPr/>
          </p:nvGrpSpPr>
          <p:grpSpPr>
            <a:xfrm>
              <a:off x="1082120" y="4169872"/>
              <a:ext cx="1374557" cy="1178191"/>
              <a:chOff x="5262384" y="3536501"/>
              <a:chExt cx="1374557" cy="1178191"/>
            </a:xfrm>
          </p:grpSpPr>
          <p:sp>
            <p:nvSpPr>
              <p:cNvPr id="32" name="Freeform 35"/>
              <p:cNvSpPr>
                <a:spLocks/>
              </p:cNvSpPr>
              <p:nvPr/>
            </p:nvSpPr>
            <p:spPr bwMode="auto">
              <a:xfrm>
                <a:off x="5863502" y="3692791"/>
                <a:ext cx="773439" cy="1021901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0" y="510"/>
                  </a:cxn>
                  <a:cxn ang="0">
                    <a:pos x="386" y="402"/>
                  </a:cxn>
                  <a:cxn ang="0">
                    <a:pos x="386" y="0"/>
                  </a:cxn>
                  <a:cxn ang="0">
                    <a:pos x="0" y="108"/>
                  </a:cxn>
                </a:cxnLst>
                <a:rect l="0" t="0" r="r" b="b"/>
                <a:pathLst>
                  <a:path w="386" h="510">
                    <a:moveTo>
                      <a:pt x="0" y="108"/>
                    </a:moveTo>
                    <a:lnTo>
                      <a:pt x="0" y="510"/>
                    </a:lnTo>
                    <a:lnTo>
                      <a:pt x="386" y="402"/>
                    </a:lnTo>
                    <a:lnTo>
                      <a:pt x="386" y="0"/>
                    </a:lnTo>
                    <a:lnTo>
                      <a:pt x="0" y="108"/>
                    </a:lnTo>
                    <a:close/>
                  </a:path>
                </a:pathLst>
              </a:custGeom>
              <a:gradFill>
                <a:gsLst>
                  <a:gs pos="0">
                    <a:srgbClr val="A3A3A3"/>
                  </a:gs>
                  <a:gs pos="52000">
                    <a:srgbClr val="D5D5D5"/>
                  </a:gs>
                </a:gsLst>
                <a:lin ang="156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36"/>
              <p:cNvSpPr>
                <a:spLocks/>
              </p:cNvSpPr>
              <p:nvPr/>
            </p:nvSpPr>
            <p:spPr bwMode="auto">
              <a:xfrm>
                <a:off x="5262384" y="3536501"/>
                <a:ext cx="1374557" cy="372693"/>
              </a:xfrm>
              <a:custGeom>
                <a:avLst/>
                <a:gdLst/>
                <a:ahLst/>
                <a:cxnLst>
                  <a:cxn ang="0">
                    <a:pos x="384" y="0"/>
                  </a:cxn>
                  <a:cxn ang="0">
                    <a:pos x="0" y="108"/>
                  </a:cxn>
                  <a:cxn ang="0">
                    <a:pos x="300" y="186"/>
                  </a:cxn>
                  <a:cxn ang="0">
                    <a:pos x="686" y="78"/>
                  </a:cxn>
                  <a:cxn ang="0">
                    <a:pos x="384" y="0"/>
                  </a:cxn>
                </a:cxnLst>
                <a:rect l="0" t="0" r="r" b="b"/>
                <a:pathLst>
                  <a:path w="686" h="186">
                    <a:moveTo>
                      <a:pt x="384" y="0"/>
                    </a:moveTo>
                    <a:lnTo>
                      <a:pt x="0" y="108"/>
                    </a:lnTo>
                    <a:lnTo>
                      <a:pt x="300" y="186"/>
                    </a:lnTo>
                    <a:lnTo>
                      <a:pt x="686" y="78"/>
                    </a:lnTo>
                    <a:lnTo>
                      <a:pt x="384" y="0"/>
                    </a:lnTo>
                    <a:close/>
                  </a:path>
                </a:pathLst>
              </a:custGeom>
              <a:gradFill>
                <a:gsLst>
                  <a:gs pos="59000">
                    <a:schemeClr val="bg1">
                      <a:lumMod val="95000"/>
                    </a:schemeClr>
                  </a:gs>
                  <a:gs pos="0">
                    <a:srgbClr val="DEDEDE"/>
                  </a:gs>
                </a:gsLst>
                <a:lin ang="16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37"/>
              <p:cNvSpPr>
                <a:spLocks/>
              </p:cNvSpPr>
              <p:nvPr/>
            </p:nvSpPr>
            <p:spPr bwMode="auto">
              <a:xfrm>
                <a:off x="5262384" y="3752903"/>
                <a:ext cx="601118" cy="9617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02"/>
                  </a:cxn>
                  <a:cxn ang="0">
                    <a:pos x="300" y="480"/>
                  </a:cxn>
                  <a:cxn ang="0">
                    <a:pos x="300" y="78"/>
                  </a:cxn>
                  <a:cxn ang="0">
                    <a:pos x="0" y="0"/>
                  </a:cxn>
                </a:cxnLst>
                <a:rect l="0" t="0" r="r" b="b"/>
                <a:pathLst>
                  <a:path w="300" h="480">
                    <a:moveTo>
                      <a:pt x="0" y="0"/>
                    </a:moveTo>
                    <a:lnTo>
                      <a:pt x="0" y="402"/>
                    </a:lnTo>
                    <a:lnTo>
                      <a:pt x="300" y="480"/>
                    </a:lnTo>
                    <a:lnTo>
                      <a:pt x="300" y="7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79797"/>
                  </a:gs>
                  <a:gs pos="75000">
                    <a:srgbClr val="D3D3D3"/>
                  </a:gs>
                </a:gsLst>
                <a:lin ang="17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35"/>
              <p:cNvSpPr>
                <a:spLocks/>
              </p:cNvSpPr>
              <p:nvPr/>
            </p:nvSpPr>
            <p:spPr bwMode="auto">
              <a:xfrm>
                <a:off x="5863502" y="3692791"/>
                <a:ext cx="773439" cy="1021901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0" y="510"/>
                  </a:cxn>
                  <a:cxn ang="0">
                    <a:pos x="386" y="402"/>
                  </a:cxn>
                  <a:cxn ang="0">
                    <a:pos x="386" y="0"/>
                  </a:cxn>
                  <a:cxn ang="0">
                    <a:pos x="0" y="108"/>
                  </a:cxn>
                </a:cxnLst>
                <a:rect l="0" t="0" r="r" b="b"/>
                <a:pathLst>
                  <a:path w="386" h="510">
                    <a:moveTo>
                      <a:pt x="0" y="108"/>
                    </a:moveTo>
                    <a:lnTo>
                      <a:pt x="0" y="510"/>
                    </a:lnTo>
                    <a:lnTo>
                      <a:pt x="386" y="402"/>
                    </a:lnTo>
                    <a:lnTo>
                      <a:pt x="386" y="0"/>
                    </a:lnTo>
                    <a:lnTo>
                      <a:pt x="0" y="10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9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4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37"/>
              <p:cNvSpPr>
                <a:spLocks/>
              </p:cNvSpPr>
              <p:nvPr/>
            </p:nvSpPr>
            <p:spPr bwMode="auto">
              <a:xfrm>
                <a:off x="5262384" y="3752903"/>
                <a:ext cx="601118" cy="9617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02"/>
                  </a:cxn>
                  <a:cxn ang="0">
                    <a:pos x="300" y="480"/>
                  </a:cxn>
                  <a:cxn ang="0">
                    <a:pos x="300" y="78"/>
                  </a:cxn>
                  <a:cxn ang="0">
                    <a:pos x="0" y="0"/>
                  </a:cxn>
                </a:cxnLst>
                <a:rect l="0" t="0" r="r" b="b"/>
                <a:pathLst>
                  <a:path w="300" h="480">
                    <a:moveTo>
                      <a:pt x="0" y="0"/>
                    </a:moveTo>
                    <a:lnTo>
                      <a:pt x="0" y="402"/>
                    </a:lnTo>
                    <a:lnTo>
                      <a:pt x="300" y="480"/>
                    </a:lnTo>
                    <a:lnTo>
                      <a:pt x="300" y="7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  <a:alpha val="26000"/>
                    </a:schemeClr>
                  </a:gs>
                  <a:gs pos="46000">
                    <a:srgbClr val="CBCBCB">
                      <a:alpha val="0"/>
                    </a:srgbClr>
                  </a:gs>
                </a:gsLst>
                <a:lin ang="168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0" name="직선 연결선 29"/>
            <p:cNvCxnSpPr>
              <a:stCxn id="36" idx="3"/>
            </p:cNvCxnSpPr>
            <p:nvPr/>
          </p:nvCxnSpPr>
          <p:spPr>
            <a:xfrm>
              <a:off x="1082420" y="4386352"/>
              <a:ext cx="598743" cy="157073"/>
            </a:xfrm>
            <a:prstGeom prst="line">
              <a:avLst/>
            </a:prstGeom>
            <a:ln w="15875">
              <a:gradFill flip="none" rotWithShape="1">
                <a:gsLst>
                  <a:gs pos="0">
                    <a:schemeClr val="bg1"/>
                  </a:gs>
                  <a:gs pos="52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1695133" y="4541044"/>
              <a:ext cx="2381" cy="804862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bg1"/>
                  </a:gs>
                  <a:gs pos="46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663759" y="4233401"/>
            <a:ext cx="1374557" cy="1178191"/>
            <a:chOff x="1082120" y="4169872"/>
            <a:chExt cx="1374557" cy="1178191"/>
          </a:xfrm>
        </p:grpSpPr>
        <p:grpSp>
          <p:nvGrpSpPr>
            <p:cNvPr id="38" name="그룹 443"/>
            <p:cNvGrpSpPr/>
            <p:nvPr/>
          </p:nvGrpSpPr>
          <p:grpSpPr>
            <a:xfrm>
              <a:off x="1082120" y="4169872"/>
              <a:ext cx="1374557" cy="1178191"/>
              <a:chOff x="5262384" y="3536501"/>
              <a:chExt cx="1374557" cy="1178191"/>
            </a:xfrm>
          </p:grpSpPr>
          <p:sp>
            <p:nvSpPr>
              <p:cNvPr id="41" name="Freeform 35"/>
              <p:cNvSpPr>
                <a:spLocks/>
              </p:cNvSpPr>
              <p:nvPr/>
            </p:nvSpPr>
            <p:spPr bwMode="auto">
              <a:xfrm>
                <a:off x="5863502" y="3692791"/>
                <a:ext cx="773439" cy="1021901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0" y="510"/>
                  </a:cxn>
                  <a:cxn ang="0">
                    <a:pos x="386" y="402"/>
                  </a:cxn>
                  <a:cxn ang="0">
                    <a:pos x="386" y="0"/>
                  </a:cxn>
                  <a:cxn ang="0">
                    <a:pos x="0" y="108"/>
                  </a:cxn>
                </a:cxnLst>
                <a:rect l="0" t="0" r="r" b="b"/>
                <a:pathLst>
                  <a:path w="386" h="510">
                    <a:moveTo>
                      <a:pt x="0" y="108"/>
                    </a:moveTo>
                    <a:lnTo>
                      <a:pt x="0" y="510"/>
                    </a:lnTo>
                    <a:lnTo>
                      <a:pt x="386" y="402"/>
                    </a:lnTo>
                    <a:lnTo>
                      <a:pt x="386" y="0"/>
                    </a:lnTo>
                    <a:lnTo>
                      <a:pt x="0" y="108"/>
                    </a:lnTo>
                    <a:close/>
                  </a:path>
                </a:pathLst>
              </a:custGeom>
              <a:gradFill>
                <a:gsLst>
                  <a:gs pos="0">
                    <a:srgbClr val="A3A3A3"/>
                  </a:gs>
                  <a:gs pos="52000">
                    <a:srgbClr val="D5D5D5"/>
                  </a:gs>
                </a:gsLst>
                <a:lin ang="156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36"/>
              <p:cNvSpPr>
                <a:spLocks/>
              </p:cNvSpPr>
              <p:nvPr/>
            </p:nvSpPr>
            <p:spPr bwMode="auto">
              <a:xfrm>
                <a:off x="5262384" y="3536501"/>
                <a:ext cx="1374557" cy="372693"/>
              </a:xfrm>
              <a:custGeom>
                <a:avLst/>
                <a:gdLst/>
                <a:ahLst/>
                <a:cxnLst>
                  <a:cxn ang="0">
                    <a:pos x="384" y="0"/>
                  </a:cxn>
                  <a:cxn ang="0">
                    <a:pos x="0" y="108"/>
                  </a:cxn>
                  <a:cxn ang="0">
                    <a:pos x="300" y="186"/>
                  </a:cxn>
                  <a:cxn ang="0">
                    <a:pos x="686" y="78"/>
                  </a:cxn>
                  <a:cxn ang="0">
                    <a:pos x="384" y="0"/>
                  </a:cxn>
                </a:cxnLst>
                <a:rect l="0" t="0" r="r" b="b"/>
                <a:pathLst>
                  <a:path w="686" h="186">
                    <a:moveTo>
                      <a:pt x="384" y="0"/>
                    </a:moveTo>
                    <a:lnTo>
                      <a:pt x="0" y="108"/>
                    </a:lnTo>
                    <a:lnTo>
                      <a:pt x="300" y="186"/>
                    </a:lnTo>
                    <a:lnTo>
                      <a:pt x="686" y="78"/>
                    </a:lnTo>
                    <a:lnTo>
                      <a:pt x="384" y="0"/>
                    </a:lnTo>
                    <a:close/>
                  </a:path>
                </a:pathLst>
              </a:custGeom>
              <a:gradFill>
                <a:gsLst>
                  <a:gs pos="59000">
                    <a:schemeClr val="bg1">
                      <a:lumMod val="95000"/>
                    </a:schemeClr>
                  </a:gs>
                  <a:gs pos="0">
                    <a:srgbClr val="DEDEDE"/>
                  </a:gs>
                </a:gsLst>
                <a:lin ang="16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37"/>
              <p:cNvSpPr>
                <a:spLocks/>
              </p:cNvSpPr>
              <p:nvPr/>
            </p:nvSpPr>
            <p:spPr bwMode="auto">
              <a:xfrm>
                <a:off x="5262384" y="3752903"/>
                <a:ext cx="601118" cy="9617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02"/>
                  </a:cxn>
                  <a:cxn ang="0">
                    <a:pos x="300" y="480"/>
                  </a:cxn>
                  <a:cxn ang="0">
                    <a:pos x="300" y="78"/>
                  </a:cxn>
                  <a:cxn ang="0">
                    <a:pos x="0" y="0"/>
                  </a:cxn>
                </a:cxnLst>
                <a:rect l="0" t="0" r="r" b="b"/>
                <a:pathLst>
                  <a:path w="300" h="480">
                    <a:moveTo>
                      <a:pt x="0" y="0"/>
                    </a:moveTo>
                    <a:lnTo>
                      <a:pt x="0" y="402"/>
                    </a:lnTo>
                    <a:lnTo>
                      <a:pt x="300" y="480"/>
                    </a:lnTo>
                    <a:lnTo>
                      <a:pt x="300" y="7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79797"/>
                  </a:gs>
                  <a:gs pos="75000">
                    <a:srgbClr val="D3D3D3"/>
                  </a:gs>
                </a:gsLst>
                <a:lin ang="17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35"/>
              <p:cNvSpPr>
                <a:spLocks/>
              </p:cNvSpPr>
              <p:nvPr/>
            </p:nvSpPr>
            <p:spPr bwMode="auto">
              <a:xfrm>
                <a:off x="5863502" y="3692791"/>
                <a:ext cx="773439" cy="1021901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0" y="510"/>
                  </a:cxn>
                  <a:cxn ang="0">
                    <a:pos x="386" y="402"/>
                  </a:cxn>
                  <a:cxn ang="0">
                    <a:pos x="386" y="0"/>
                  </a:cxn>
                  <a:cxn ang="0">
                    <a:pos x="0" y="108"/>
                  </a:cxn>
                </a:cxnLst>
                <a:rect l="0" t="0" r="r" b="b"/>
                <a:pathLst>
                  <a:path w="386" h="510">
                    <a:moveTo>
                      <a:pt x="0" y="108"/>
                    </a:moveTo>
                    <a:lnTo>
                      <a:pt x="0" y="510"/>
                    </a:lnTo>
                    <a:lnTo>
                      <a:pt x="386" y="402"/>
                    </a:lnTo>
                    <a:lnTo>
                      <a:pt x="386" y="0"/>
                    </a:lnTo>
                    <a:lnTo>
                      <a:pt x="0" y="10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9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4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5262384" y="3752903"/>
                <a:ext cx="601118" cy="9617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02"/>
                  </a:cxn>
                  <a:cxn ang="0">
                    <a:pos x="300" y="480"/>
                  </a:cxn>
                  <a:cxn ang="0">
                    <a:pos x="300" y="78"/>
                  </a:cxn>
                  <a:cxn ang="0">
                    <a:pos x="0" y="0"/>
                  </a:cxn>
                </a:cxnLst>
                <a:rect l="0" t="0" r="r" b="b"/>
                <a:pathLst>
                  <a:path w="300" h="480">
                    <a:moveTo>
                      <a:pt x="0" y="0"/>
                    </a:moveTo>
                    <a:lnTo>
                      <a:pt x="0" y="402"/>
                    </a:lnTo>
                    <a:lnTo>
                      <a:pt x="300" y="480"/>
                    </a:lnTo>
                    <a:lnTo>
                      <a:pt x="300" y="7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  <a:alpha val="26000"/>
                    </a:schemeClr>
                  </a:gs>
                  <a:gs pos="46000">
                    <a:srgbClr val="CBCBCB">
                      <a:alpha val="0"/>
                    </a:srgbClr>
                  </a:gs>
                </a:gsLst>
                <a:lin ang="168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9" name="직선 연결선 38"/>
            <p:cNvCxnSpPr>
              <a:stCxn id="45" idx="3"/>
            </p:cNvCxnSpPr>
            <p:nvPr/>
          </p:nvCxnSpPr>
          <p:spPr>
            <a:xfrm>
              <a:off x="1082420" y="4386352"/>
              <a:ext cx="598743" cy="157073"/>
            </a:xfrm>
            <a:prstGeom prst="line">
              <a:avLst/>
            </a:prstGeom>
            <a:ln w="15875">
              <a:gradFill flip="none" rotWithShape="1">
                <a:gsLst>
                  <a:gs pos="0">
                    <a:schemeClr val="bg1"/>
                  </a:gs>
                  <a:gs pos="52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1695133" y="4541044"/>
              <a:ext cx="2381" cy="804862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bg1"/>
                  </a:gs>
                  <a:gs pos="46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1830792" y="3046895"/>
            <a:ext cx="1374557" cy="1178191"/>
            <a:chOff x="1082120" y="4169872"/>
            <a:chExt cx="1374557" cy="1178191"/>
          </a:xfrm>
        </p:grpSpPr>
        <p:grpSp>
          <p:nvGrpSpPr>
            <p:cNvPr id="47" name="그룹 416"/>
            <p:cNvGrpSpPr/>
            <p:nvPr/>
          </p:nvGrpSpPr>
          <p:grpSpPr>
            <a:xfrm>
              <a:off x="1082120" y="4169872"/>
              <a:ext cx="1374557" cy="1178191"/>
              <a:chOff x="5262384" y="3536501"/>
              <a:chExt cx="1374557" cy="1178191"/>
            </a:xfrm>
          </p:grpSpPr>
          <p:sp>
            <p:nvSpPr>
              <p:cNvPr id="50" name="Freeform 35"/>
              <p:cNvSpPr>
                <a:spLocks/>
              </p:cNvSpPr>
              <p:nvPr/>
            </p:nvSpPr>
            <p:spPr bwMode="auto">
              <a:xfrm>
                <a:off x="5863502" y="3692791"/>
                <a:ext cx="773439" cy="1021901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0" y="510"/>
                  </a:cxn>
                  <a:cxn ang="0">
                    <a:pos x="386" y="402"/>
                  </a:cxn>
                  <a:cxn ang="0">
                    <a:pos x="386" y="0"/>
                  </a:cxn>
                  <a:cxn ang="0">
                    <a:pos x="0" y="108"/>
                  </a:cxn>
                </a:cxnLst>
                <a:rect l="0" t="0" r="r" b="b"/>
                <a:pathLst>
                  <a:path w="386" h="510">
                    <a:moveTo>
                      <a:pt x="0" y="108"/>
                    </a:moveTo>
                    <a:lnTo>
                      <a:pt x="0" y="510"/>
                    </a:lnTo>
                    <a:lnTo>
                      <a:pt x="386" y="402"/>
                    </a:lnTo>
                    <a:lnTo>
                      <a:pt x="386" y="0"/>
                    </a:lnTo>
                    <a:lnTo>
                      <a:pt x="0" y="108"/>
                    </a:lnTo>
                    <a:close/>
                  </a:path>
                </a:pathLst>
              </a:custGeom>
              <a:gradFill>
                <a:gsLst>
                  <a:gs pos="0">
                    <a:srgbClr val="A3A3A3"/>
                  </a:gs>
                  <a:gs pos="52000">
                    <a:srgbClr val="D5D5D5"/>
                  </a:gs>
                </a:gsLst>
                <a:lin ang="156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36"/>
              <p:cNvSpPr>
                <a:spLocks/>
              </p:cNvSpPr>
              <p:nvPr/>
            </p:nvSpPr>
            <p:spPr bwMode="auto">
              <a:xfrm>
                <a:off x="5262384" y="3536501"/>
                <a:ext cx="1374557" cy="372693"/>
              </a:xfrm>
              <a:custGeom>
                <a:avLst/>
                <a:gdLst/>
                <a:ahLst/>
                <a:cxnLst>
                  <a:cxn ang="0">
                    <a:pos x="384" y="0"/>
                  </a:cxn>
                  <a:cxn ang="0">
                    <a:pos x="0" y="108"/>
                  </a:cxn>
                  <a:cxn ang="0">
                    <a:pos x="300" y="186"/>
                  </a:cxn>
                  <a:cxn ang="0">
                    <a:pos x="686" y="78"/>
                  </a:cxn>
                  <a:cxn ang="0">
                    <a:pos x="384" y="0"/>
                  </a:cxn>
                </a:cxnLst>
                <a:rect l="0" t="0" r="r" b="b"/>
                <a:pathLst>
                  <a:path w="686" h="186">
                    <a:moveTo>
                      <a:pt x="384" y="0"/>
                    </a:moveTo>
                    <a:lnTo>
                      <a:pt x="0" y="108"/>
                    </a:lnTo>
                    <a:lnTo>
                      <a:pt x="300" y="186"/>
                    </a:lnTo>
                    <a:lnTo>
                      <a:pt x="686" y="78"/>
                    </a:lnTo>
                    <a:lnTo>
                      <a:pt x="384" y="0"/>
                    </a:lnTo>
                    <a:close/>
                  </a:path>
                </a:pathLst>
              </a:custGeom>
              <a:gradFill>
                <a:gsLst>
                  <a:gs pos="59000">
                    <a:schemeClr val="bg1">
                      <a:lumMod val="95000"/>
                    </a:schemeClr>
                  </a:gs>
                  <a:gs pos="0">
                    <a:srgbClr val="DEDEDE"/>
                  </a:gs>
                </a:gsLst>
                <a:lin ang="16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37"/>
              <p:cNvSpPr>
                <a:spLocks/>
              </p:cNvSpPr>
              <p:nvPr/>
            </p:nvSpPr>
            <p:spPr bwMode="auto">
              <a:xfrm>
                <a:off x="5262384" y="3752903"/>
                <a:ext cx="601118" cy="9617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02"/>
                  </a:cxn>
                  <a:cxn ang="0">
                    <a:pos x="300" y="480"/>
                  </a:cxn>
                  <a:cxn ang="0">
                    <a:pos x="300" y="78"/>
                  </a:cxn>
                  <a:cxn ang="0">
                    <a:pos x="0" y="0"/>
                  </a:cxn>
                </a:cxnLst>
                <a:rect l="0" t="0" r="r" b="b"/>
                <a:pathLst>
                  <a:path w="300" h="480">
                    <a:moveTo>
                      <a:pt x="0" y="0"/>
                    </a:moveTo>
                    <a:lnTo>
                      <a:pt x="0" y="402"/>
                    </a:lnTo>
                    <a:lnTo>
                      <a:pt x="300" y="480"/>
                    </a:lnTo>
                    <a:lnTo>
                      <a:pt x="300" y="7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79797"/>
                  </a:gs>
                  <a:gs pos="75000">
                    <a:srgbClr val="D3D3D3"/>
                  </a:gs>
                </a:gsLst>
                <a:lin ang="17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35"/>
              <p:cNvSpPr>
                <a:spLocks/>
              </p:cNvSpPr>
              <p:nvPr/>
            </p:nvSpPr>
            <p:spPr bwMode="auto">
              <a:xfrm>
                <a:off x="5863502" y="3692791"/>
                <a:ext cx="773439" cy="1021901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0" y="510"/>
                  </a:cxn>
                  <a:cxn ang="0">
                    <a:pos x="386" y="402"/>
                  </a:cxn>
                  <a:cxn ang="0">
                    <a:pos x="386" y="0"/>
                  </a:cxn>
                  <a:cxn ang="0">
                    <a:pos x="0" y="108"/>
                  </a:cxn>
                </a:cxnLst>
                <a:rect l="0" t="0" r="r" b="b"/>
                <a:pathLst>
                  <a:path w="386" h="510">
                    <a:moveTo>
                      <a:pt x="0" y="108"/>
                    </a:moveTo>
                    <a:lnTo>
                      <a:pt x="0" y="510"/>
                    </a:lnTo>
                    <a:lnTo>
                      <a:pt x="386" y="402"/>
                    </a:lnTo>
                    <a:lnTo>
                      <a:pt x="386" y="0"/>
                    </a:lnTo>
                    <a:lnTo>
                      <a:pt x="0" y="10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9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4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37"/>
              <p:cNvSpPr>
                <a:spLocks/>
              </p:cNvSpPr>
              <p:nvPr/>
            </p:nvSpPr>
            <p:spPr bwMode="auto">
              <a:xfrm>
                <a:off x="5262384" y="3752903"/>
                <a:ext cx="601118" cy="9617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02"/>
                  </a:cxn>
                  <a:cxn ang="0">
                    <a:pos x="300" y="480"/>
                  </a:cxn>
                  <a:cxn ang="0">
                    <a:pos x="300" y="78"/>
                  </a:cxn>
                  <a:cxn ang="0">
                    <a:pos x="0" y="0"/>
                  </a:cxn>
                </a:cxnLst>
                <a:rect l="0" t="0" r="r" b="b"/>
                <a:pathLst>
                  <a:path w="300" h="480">
                    <a:moveTo>
                      <a:pt x="0" y="0"/>
                    </a:moveTo>
                    <a:lnTo>
                      <a:pt x="0" y="402"/>
                    </a:lnTo>
                    <a:lnTo>
                      <a:pt x="300" y="480"/>
                    </a:lnTo>
                    <a:lnTo>
                      <a:pt x="300" y="7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  <a:alpha val="26000"/>
                    </a:schemeClr>
                  </a:gs>
                  <a:gs pos="46000">
                    <a:srgbClr val="CBCBCB">
                      <a:alpha val="0"/>
                    </a:srgbClr>
                  </a:gs>
                </a:gsLst>
                <a:lin ang="168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48" name="직선 연결선 47"/>
            <p:cNvCxnSpPr>
              <a:stCxn id="54" idx="3"/>
            </p:cNvCxnSpPr>
            <p:nvPr/>
          </p:nvCxnSpPr>
          <p:spPr>
            <a:xfrm>
              <a:off x="1082420" y="4386352"/>
              <a:ext cx="598743" cy="157073"/>
            </a:xfrm>
            <a:prstGeom prst="line">
              <a:avLst/>
            </a:prstGeom>
            <a:ln w="15875">
              <a:gradFill flip="none" rotWithShape="1">
                <a:gsLst>
                  <a:gs pos="0">
                    <a:schemeClr val="bg1"/>
                  </a:gs>
                  <a:gs pos="52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1695133" y="4541044"/>
              <a:ext cx="2381" cy="804862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bg1"/>
                  </a:gs>
                  <a:gs pos="46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1047849" y="3258402"/>
            <a:ext cx="1374557" cy="1178191"/>
            <a:chOff x="1082120" y="4169872"/>
            <a:chExt cx="1374557" cy="1178191"/>
          </a:xfrm>
        </p:grpSpPr>
        <p:grpSp>
          <p:nvGrpSpPr>
            <p:cNvPr id="56" name="그룹 425"/>
            <p:cNvGrpSpPr/>
            <p:nvPr/>
          </p:nvGrpSpPr>
          <p:grpSpPr>
            <a:xfrm>
              <a:off x="1082120" y="4169872"/>
              <a:ext cx="1374557" cy="1178191"/>
              <a:chOff x="5262384" y="3536501"/>
              <a:chExt cx="1374557" cy="1178191"/>
            </a:xfrm>
          </p:grpSpPr>
          <p:sp>
            <p:nvSpPr>
              <p:cNvPr id="58" name="Freeform 35"/>
              <p:cNvSpPr>
                <a:spLocks/>
              </p:cNvSpPr>
              <p:nvPr/>
            </p:nvSpPr>
            <p:spPr bwMode="auto">
              <a:xfrm>
                <a:off x="5863502" y="3692791"/>
                <a:ext cx="773439" cy="1021901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0" y="510"/>
                  </a:cxn>
                  <a:cxn ang="0">
                    <a:pos x="386" y="402"/>
                  </a:cxn>
                  <a:cxn ang="0">
                    <a:pos x="386" y="0"/>
                  </a:cxn>
                  <a:cxn ang="0">
                    <a:pos x="0" y="108"/>
                  </a:cxn>
                </a:cxnLst>
                <a:rect l="0" t="0" r="r" b="b"/>
                <a:pathLst>
                  <a:path w="386" h="510">
                    <a:moveTo>
                      <a:pt x="0" y="108"/>
                    </a:moveTo>
                    <a:lnTo>
                      <a:pt x="0" y="510"/>
                    </a:lnTo>
                    <a:lnTo>
                      <a:pt x="386" y="402"/>
                    </a:lnTo>
                    <a:lnTo>
                      <a:pt x="386" y="0"/>
                    </a:lnTo>
                    <a:lnTo>
                      <a:pt x="0" y="108"/>
                    </a:lnTo>
                    <a:close/>
                  </a:path>
                </a:pathLst>
              </a:custGeom>
              <a:gradFill>
                <a:gsLst>
                  <a:gs pos="0">
                    <a:srgbClr val="A3A3A3"/>
                  </a:gs>
                  <a:gs pos="52000">
                    <a:srgbClr val="D5D5D5"/>
                  </a:gs>
                </a:gsLst>
                <a:lin ang="156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36"/>
              <p:cNvSpPr>
                <a:spLocks/>
              </p:cNvSpPr>
              <p:nvPr/>
            </p:nvSpPr>
            <p:spPr bwMode="auto">
              <a:xfrm>
                <a:off x="5262384" y="3536501"/>
                <a:ext cx="1374557" cy="372693"/>
              </a:xfrm>
              <a:custGeom>
                <a:avLst/>
                <a:gdLst/>
                <a:ahLst/>
                <a:cxnLst>
                  <a:cxn ang="0">
                    <a:pos x="384" y="0"/>
                  </a:cxn>
                  <a:cxn ang="0">
                    <a:pos x="0" y="108"/>
                  </a:cxn>
                  <a:cxn ang="0">
                    <a:pos x="300" y="186"/>
                  </a:cxn>
                  <a:cxn ang="0">
                    <a:pos x="686" y="78"/>
                  </a:cxn>
                  <a:cxn ang="0">
                    <a:pos x="384" y="0"/>
                  </a:cxn>
                </a:cxnLst>
                <a:rect l="0" t="0" r="r" b="b"/>
                <a:pathLst>
                  <a:path w="686" h="186">
                    <a:moveTo>
                      <a:pt x="384" y="0"/>
                    </a:moveTo>
                    <a:lnTo>
                      <a:pt x="0" y="108"/>
                    </a:lnTo>
                    <a:lnTo>
                      <a:pt x="300" y="186"/>
                    </a:lnTo>
                    <a:lnTo>
                      <a:pt x="686" y="78"/>
                    </a:lnTo>
                    <a:lnTo>
                      <a:pt x="384" y="0"/>
                    </a:lnTo>
                    <a:close/>
                  </a:path>
                </a:pathLst>
              </a:custGeom>
              <a:gradFill>
                <a:gsLst>
                  <a:gs pos="59000">
                    <a:schemeClr val="bg1">
                      <a:lumMod val="95000"/>
                    </a:schemeClr>
                  </a:gs>
                  <a:gs pos="0">
                    <a:srgbClr val="DEDEDE"/>
                  </a:gs>
                </a:gsLst>
                <a:lin ang="16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37"/>
              <p:cNvSpPr>
                <a:spLocks/>
              </p:cNvSpPr>
              <p:nvPr/>
            </p:nvSpPr>
            <p:spPr bwMode="auto">
              <a:xfrm>
                <a:off x="5262384" y="3752903"/>
                <a:ext cx="601118" cy="9617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02"/>
                  </a:cxn>
                  <a:cxn ang="0">
                    <a:pos x="300" y="480"/>
                  </a:cxn>
                  <a:cxn ang="0">
                    <a:pos x="300" y="78"/>
                  </a:cxn>
                  <a:cxn ang="0">
                    <a:pos x="0" y="0"/>
                  </a:cxn>
                </a:cxnLst>
                <a:rect l="0" t="0" r="r" b="b"/>
                <a:pathLst>
                  <a:path w="300" h="480">
                    <a:moveTo>
                      <a:pt x="0" y="0"/>
                    </a:moveTo>
                    <a:lnTo>
                      <a:pt x="0" y="402"/>
                    </a:lnTo>
                    <a:lnTo>
                      <a:pt x="300" y="480"/>
                    </a:lnTo>
                    <a:lnTo>
                      <a:pt x="300" y="7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79797"/>
                  </a:gs>
                  <a:gs pos="75000">
                    <a:srgbClr val="D3D3D3"/>
                  </a:gs>
                </a:gsLst>
                <a:lin ang="17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35"/>
              <p:cNvSpPr>
                <a:spLocks/>
              </p:cNvSpPr>
              <p:nvPr/>
            </p:nvSpPr>
            <p:spPr bwMode="auto">
              <a:xfrm>
                <a:off x="5863502" y="3692791"/>
                <a:ext cx="773439" cy="1021901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0" y="510"/>
                  </a:cxn>
                  <a:cxn ang="0">
                    <a:pos x="386" y="402"/>
                  </a:cxn>
                  <a:cxn ang="0">
                    <a:pos x="386" y="0"/>
                  </a:cxn>
                  <a:cxn ang="0">
                    <a:pos x="0" y="108"/>
                  </a:cxn>
                </a:cxnLst>
                <a:rect l="0" t="0" r="r" b="b"/>
                <a:pathLst>
                  <a:path w="386" h="510">
                    <a:moveTo>
                      <a:pt x="0" y="108"/>
                    </a:moveTo>
                    <a:lnTo>
                      <a:pt x="0" y="510"/>
                    </a:lnTo>
                    <a:lnTo>
                      <a:pt x="386" y="402"/>
                    </a:lnTo>
                    <a:lnTo>
                      <a:pt x="386" y="0"/>
                    </a:lnTo>
                    <a:lnTo>
                      <a:pt x="0" y="10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9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4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37"/>
              <p:cNvSpPr>
                <a:spLocks/>
              </p:cNvSpPr>
              <p:nvPr/>
            </p:nvSpPr>
            <p:spPr bwMode="auto">
              <a:xfrm>
                <a:off x="5262384" y="3752903"/>
                <a:ext cx="601118" cy="9617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02"/>
                  </a:cxn>
                  <a:cxn ang="0">
                    <a:pos x="300" y="480"/>
                  </a:cxn>
                  <a:cxn ang="0">
                    <a:pos x="300" y="78"/>
                  </a:cxn>
                  <a:cxn ang="0">
                    <a:pos x="0" y="0"/>
                  </a:cxn>
                </a:cxnLst>
                <a:rect l="0" t="0" r="r" b="b"/>
                <a:pathLst>
                  <a:path w="300" h="480">
                    <a:moveTo>
                      <a:pt x="0" y="0"/>
                    </a:moveTo>
                    <a:lnTo>
                      <a:pt x="0" y="402"/>
                    </a:lnTo>
                    <a:lnTo>
                      <a:pt x="300" y="480"/>
                    </a:lnTo>
                    <a:lnTo>
                      <a:pt x="300" y="7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  <a:alpha val="26000"/>
                    </a:schemeClr>
                  </a:gs>
                  <a:gs pos="46000">
                    <a:srgbClr val="CBCBCB">
                      <a:alpha val="0"/>
                    </a:srgbClr>
                  </a:gs>
                </a:gsLst>
                <a:lin ang="168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57" name="직선 연결선 56"/>
            <p:cNvCxnSpPr>
              <a:stCxn id="62" idx="3"/>
            </p:cNvCxnSpPr>
            <p:nvPr/>
          </p:nvCxnSpPr>
          <p:spPr>
            <a:xfrm>
              <a:off x="1082420" y="4386352"/>
              <a:ext cx="598743" cy="157073"/>
            </a:xfrm>
            <a:prstGeom prst="line">
              <a:avLst/>
            </a:prstGeom>
            <a:ln w="15875">
              <a:gradFill flip="none" rotWithShape="1">
                <a:gsLst>
                  <a:gs pos="0">
                    <a:schemeClr val="bg1"/>
                  </a:gs>
                  <a:gs pos="52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2440352" y="3209714"/>
            <a:ext cx="1374557" cy="1178191"/>
            <a:chOff x="1082120" y="4169872"/>
            <a:chExt cx="1374557" cy="1178191"/>
          </a:xfrm>
        </p:grpSpPr>
        <p:grpSp>
          <p:nvGrpSpPr>
            <p:cNvPr id="64" name="그룹 452"/>
            <p:cNvGrpSpPr/>
            <p:nvPr/>
          </p:nvGrpSpPr>
          <p:grpSpPr>
            <a:xfrm>
              <a:off x="1082120" y="4169872"/>
              <a:ext cx="1374557" cy="1178191"/>
              <a:chOff x="5262384" y="3536501"/>
              <a:chExt cx="1374557" cy="1178191"/>
            </a:xfrm>
          </p:grpSpPr>
          <p:sp>
            <p:nvSpPr>
              <p:cNvPr id="67" name="Freeform 35"/>
              <p:cNvSpPr>
                <a:spLocks/>
              </p:cNvSpPr>
              <p:nvPr/>
            </p:nvSpPr>
            <p:spPr bwMode="auto">
              <a:xfrm>
                <a:off x="5863502" y="3692791"/>
                <a:ext cx="773439" cy="1021901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0" y="510"/>
                  </a:cxn>
                  <a:cxn ang="0">
                    <a:pos x="386" y="402"/>
                  </a:cxn>
                  <a:cxn ang="0">
                    <a:pos x="386" y="0"/>
                  </a:cxn>
                  <a:cxn ang="0">
                    <a:pos x="0" y="108"/>
                  </a:cxn>
                </a:cxnLst>
                <a:rect l="0" t="0" r="r" b="b"/>
                <a:pathLst>
                  <a:path w="386" h="510">
                    <a:moveTo>
                      <a:pt x="0" y="108"/>
                    </a:moveTo>
                    <a:lnTo>
                      <a:pt x="0" y="510"/>
                    </a:lnTo>
                    <a:lnTo>
                      <a:pt x="386" y="402"/>
                    </a:lnTo>
                    <a:lnTo>
                      <a:pt x="386" y="0"/>
                    </a:lnTo>
                    <a:lnTo>
                      <a:pt x="0" y="108"/>
                    </a:lnTo>
                    <a:close/>
                  </a:path>
                </a:pathLst>
              </a:custGeom>
              <a:gradFill>
                <a:gsLst>
                  <a:gs pos="0">
                    <a:srgbClr val="A3A3A3"/>
                  </a:gs>
                  <a:gs pos="52000">
                    <a:srgbClr val="D5D5D5"/>
                  </a:gs>
                </a:gsLst>
                <a:lin ang="156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36"/>
              <p:cNvSpPr>
                <a:spLocks/>
              </p:cNvSpPr>
              <p:nvPr/>
            </p:nvSpPr>
            <p:spPr bwMode="auto">
              <a:xfrm>
                <a:off x="5262384" y="3536501"/>
                <a:ext cx="1374557" cy="372693"/>
              </a:xfrm>
              <a:custGeom>
                <a:avLst/>
                <a:gdLst/>
                <a:ahLst/>
                <a:cxnLst>
                  <a:cxn ang="0">
                    <a:pos x="384" y="0"/>
                  </a:cxn>
                  <a:cxn ang="0">
                    <a:pos x="0" y="108"/>
                  </a:cxn>
                  <a:cxn ang="0">
                    <a:pos x="300" y="186"/>
                  </a:cxn>
                  <a:cxn ang="0">
                    <a:pos x="686" y="78"/>
                  </a:cxn>
                  <a:cxn ang="0">
                    <a:pos x="384" y="0"/>
                  </a:cxn>
                </a:cxnLst>
                <a:rect l="0" t="0" r="r" b="b"/>
                <a:pathLst>
                  <a:path w="686" h="186">
                    <a:moveTo>
                      <a:pt x="384" y="0"/>
                    </a:moveTo>
                    <a:lnTo>
                      <a:pt x="0" y="108"/>
                    </a:lnTo>
                    <a:lnTo>
                      <a:pt x="300" y="186"/>
                    </a:lnTo>
                    <a:lnTo>
                      <a:pt x="686" y="78"/>
                    </a:lnTo>
                    <a:lnTo>
                      <a:pt x="384" y="0"/>
                    </a:lnTo>
                    <a:close/>
                  </a:path>
                </a:pathLst>
              </a:custGeom>
              <a:gradFill>
                <a:gsLst>
                  <a:gs pos="59000">
                    <a:schemeClr val="bg1">
                      <a:lumMod val="95000"/>
                    </a:schemeClr>
                  </a:gs>
                  <a:gs pos="0">
                    <a:srgbClr val="DEDEDE"/>
                  </a:gs>
                </a:gsLst>
                <a:lin ang="16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37"/>
              <p:cNvSpPr>
                <a:spLocks/>
              </p:cNvSpPr>
              <p:nvPr/>
            </p:nvSpPr>
            <p:spPr bwMode="auto">
              <a:xfrm>
                <a:off x="5262384" y="3752903"/>
                <a:ext cx="601118" cy="9617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02"/>
                  </a:cxn>
                  <a:cxn ang="0">
                    <a:pos x="300" y="480"/>
                  </a:cxn>
                  <a:cxn ang="0">
                    <a:pos x="300" y="78"/>
                  </a:cxn>
                  <a:cxn ang="0">
                    <a:pos x="0" y="0"/>
                  </a:cxn>
                </a:cxnLst>
                <a:rect l="0" t="0" r="r" b="b"/>
                <a:pathLst>
                  <a:path w="300" h="480">
                    <a:moveTo>
                      <a:pt x="0" y="0"/>
                    </a:moveTo>
                    <a:lnTo>
                      <a:pt x="0" y="402"/>
                    </a:lnTo>
                    <a:lnTo>
                      <a:pt x="300" y="480"/>
                    </a:lnTo>
                    <a:lnTo>
                      <a:pt x="300" y="7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79797"/>
                  </a:gs>
                  <a:gs pos="75000">
                    <a:srgbClr val="D3D3D3"/>
                  </a:gs>
                </a:gsLst>
                <a:lin ang="17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35"/>
              <p:cNvSpPr>
                <a:spLocks/>
              </p:cNvSpPr>
              <p:nvPr/>
            </p:nvSpPr>
            <p:spPr bwMode="auto">
              <a:xfrm>
                <a:off x="5863502" y="3692791"/>
                <a:ext cx="773439" cy="1021901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0" y="510"/>
                  </a:cxn>
                  <a:cxn ang="0">
                    <a:pos x="386" y="402"/>
                  </a:cxn>
                  <a:cxn ang="0">
                    <a:pos x="386" y="0"/>
                  </a:cxn>
                  <a:cxn ang="0">
                    <a:pos x="0" y="108"/>
                  </a:cxn>
                </a:cxnLst>
                <a:rect l="0" t="0" r="r" b="b"/>
                <a:pathLst>
                  <a:path w="386" h="510">
                    <a:moveTo>
                      <a:pt x="0" y="108"/>
                    </a:moveTo>
                    <a:lnTo>
                      <a:pt x="0" y="510"/>
                    </a:lnTo>
                    <a:lnTo>
                      <a:pt x="386" y="402"/>
                    </a:lnTo>
                    <a:lnTo>
                      <a:pt x="386" y="0"/>
                    </a:lnTo>
                    <a:lnTo>
                      <a:pt x="0" y="10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9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4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5262384" y="3752903"/>
                <a:ext cx="601118" cy="9617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02"/>
                  </a:cxn>
                  <a:cxn ang="0">
                    <a:pos x="300" y="480"/>
                  </a:cxn>
                  <a:cxn ang="0">
                    <a:pos x="300" y="78"/>
                  </a:cxn>
                  <a:cxn ang="0">
                    <a:pos x="0" y="0"/>
                  </a:cxn>
                </a:cxnLst>
                <a:rect l="0" t="0" r="r" b="b"/>
                <a:pathLst>
                  <a:path w="300" h="480">
                    <a:moveTo>
                      <a:pt x="0" y="0"/>
                    </a:moveTo>
                    <a:lnTo>
                      <a:pt x="0" y="402"/>
                    </a:lnTo>
                    <a:lnTo>
                      <a:pt x="300" y="480"/>
                    </a:lnTo>
                    <a:lnTo>
                      <a:pt x="300" y="7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  <a:alpha val="26000"/>
                    </a:schemeClr>
                  </a:gs>
                  <a:gs pos="46000">
                    <a:srgbClr val="CBCBCB">
                      <a:alpha val="0"/>
                    </a:srgbClr>
                  </a:gs>
                </a:gsLst>
                <a:lin ang="168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65" name="직선 연결선 64"/>
            <p:cNvCxnSpPr>
              <a:stCxn id="71" idx="3"/>
            </p:cNvCxnSpPr>
            <p:nvPr/>
          </p:nvCxnSpPr>
          <p:spPr>
            <a:xfrm>
              <a:off x="1082420" y="4386352"/>
              <a:ext cx="598743" cy="157073"/>
            </a:xfrm>
            <a:prstGeom prst="line">
              <a:avLst/>
            </a:prstGeom>
            <a:ln w="15875">
              <a:gradFill flip="none" rotWithShape="1">
                <a:gsLst>
                  <a:gs pos="0">
                    <a:schemeClr val="bg1"/>
                  </a:gs>
                  <a:gs pos="52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1695133" y="4541044"/>
              <a:ext cx="2381" cy="804862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bg1"/>
                  </a:gs>
                  <a:gs pos="46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자유형 66"/>
          <p:cNvSpPr/>
          <p:nvPr/>
        </p:nvSpPr>
        <p:spPr>
          <a:xfrm>
            <a:off x="1670203" y="3902889"/>
            <a:ext cx="596573" cy="703526"/>
          </a:xfrm>
          <a:custGeom>
            <a:avLst/>
            <a:gdLst>
              <a:gd name="connsiteX0" fmla="*/ 0 w 607263"/>
              <a:gd name="connsiteY0" fmla="*/ 0 h 693257"/>
              <a:gd name="connsiteX1" fmla="*/ 607263 w 607263"/>
              <a:gd name="connsiteY1" fmla="*/ 0 h 693257"/>
              <a:gd name="connsiteX2" fmla="*/ 607263 w 607263"/>
              <a:gd name="connsiteY2" fmla="*/ 693257 h 693257"/>
              <a:gd name="connsiteX3" fmla="*/ 0 w 607263"/>
              <a:gd name="connsiteY3" fmla="*/ 693257 h 693257"/>
              <a:gd name="connsiteX4" fmla="*/ 0 w 607263"/>
              <a:gd name="connsiteY4" fmla="*/ 0 h 693257"/>
              <a:gd name="connsiteX0" fmla="*/ 0 w 607263"/>
              <a:gd name="connsiteY0" fmla="*/ 0 h 693257"/>
              <a:gd name="connsiteX1" fmla="*/ 607263 w 607263"/>
              <a:gd name="connsiteY1" fmla="*/ 0 h 693257"/>
              <a:gd name="connsiteX2" fmla="*/ 607263 w 607263"/>
              <a:gd name="connsiteY2" fmla="*/ 693257 h 693257"/>
              <a:gd name="connsiteX3" fmla="*/ 3894 w 607263"/>
              <a:gd name="connsiteY3" fmla="*/ 294745 h 693257"/>
              <a:gd name="connsiteX4" fmla="*/ 0 w 607263"/>
              <a:gd name="connsiteY4" fmla="*/ 0 h 693257"/>
              <a:gd name="connsiteX0" fmla="*/ 869 w 608132"/>
              <a:gd name="connsiteY0" fmla="*/ 0 h 693257"/>
              <a:gd name="connsiteX1" fmla="*/ 608132 w 608132"/>
              <a:gd name="connsiteY1" fmla="*/ 0 h 693257"/>
              <a:gd name="connsiteX2" fmla="*/ 608132 w 608132"/>
              <a:gd name="connsiteY2" fmla="*/ 693257 h 693257"/>
              <a:gd name="connsiteX3" fmla="*/ 0 w 608132"/>
              <a:gd name="connsiteY3" fmla="*/ 506676 h 693257"/>
              <a:gd name="connsiteX4" fmla="*/ 869 w 608132"/>
              <a:gd name="connsiteY4" fmla="*/ 0 h 693257"/>
              <a:gd name="connsiteX0" fmla="*/ 869 w 608132"/>
              <a:gd name="connsiteY0" fmla="*/ 0 h 621249"/>
              <a:gd name="connsiteX1" fmla="*/ 608132 w 608132"/>
              <a:gd name="connsiteY1" fmla="*/ 0 h 621249"/>
              <a:gd name="connsiteX2" fmla="*/ 608132 w 608132"/>
              <a:gd name="connsiteY2" fmla="*/ 621249 h 621249"/>
              <a:gd name="connsiteX3" fmla="*/ 0 w 608132"/>
              <a:gd name="connsiteY3" fmla="*/ 506676 h 621249"/>
              <a:gd name="connsiteX4" fmla="*/ 869 w 608132"/>
              <a:gd name="connsiteY4" fmla="*/ 0 h 621249"/>
              <a:gd name="connsiteX0" fmla="*/ 869 w 608132"/>
              <a:gd name="connsiteY0" fmla="*/ 0 h 668601"/>
              <a:gd name="connsiteX1" fmla="*/ 608132 w 608132"/>
              <a:gd name="connsiteY1" fmla="*/ 0 h 668601"/>
              <a:gd name="connsiteX2" fmla="*/ 606098 w 608132"/>
              <a:gd name="connsiteY2" fmla="*/ 668601 h 668601"/>
              <a:gd name="connsiteX3" fmla="*/ 0 w 608132"/>
              <a:gd name="connsiteY3" fmla="*/ 506676 h 668601"/>
              <a:gd name="connsiteX4" fmla="*/ 869 w 608132"/>
              <a:gd name="connsiteY4" fmla="*/ 0 h 668601"/>
              <a:gd name="connsiteX0" fmla="*/ 4106 w 608132"/>
              <a:gd name="connsiteY0" fmla="*/ 0 h 703526"/>
              <a:gd name="connsiteX1" fmla="*/ 608132 w 608132"/>
              <a:gd name="connsiteY1" fmla="*/ 34925 h 703526"/>
              <a:gd name="connsiteX2" fmla="*/ 606098 w 608132"/>
              <a:gd name="connsiteY2" fmla="*/ 703526 h 703526"/>
              <a:gd name="connsiteX3" fmla="*/ 0 w 608132"/>
              <a:gd name="connsiteY3" fmla="*/ 541601 h 703526"/>
              <a:gd name="connsiteX4" fmla="*/ 4106 w 608132"/>
              <a:gd name="connsiteY4" fmla="*/ 0 h 7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32" h="703526">
                <a:moveTo>
                  <a:pt x="4106" y="0"/>
                </a:moveTo>
                <a:lnTo>
                  <a:pt x="608132" y="34925"/>
                </a:lnTo>
                <a:lnTo>
                  <a:pt x="606098" y="703526"/>
                </a:lnTo>
                <a:lnTo>
                  <a:pt x="0" y="541601"/>
                </a:lnTo>
                <a:cubicBezTo>
                  <a:pt x="290" y="372709"/>
                  <a:pt x="3816" y="168892"/>
                  <a:pt x="4106" y="0"/>
                </a:cubicBezTo>
                <a:close/>
              </a:path>
            </a:pathLst>
          </a:custGeom>
          <a:gradFill flip="none" rotWithShape="1">
            <a:gsLst>
              <a:gs pos="0">
                <a:srgbClr val="C00000">
                  <a:alpha val="56000"/>
                </a:srgbClr>
              </a:gs>
              <a:gs pos="100000">
                <a:schemeClr val="accent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자유형 67"/>
          <p:cNvSpPr/>
          <p:nvPr/>
        </p:nvSpPr>
        <p:spPr>
          <a:xfrm>
            <a:off x="2264395" y="3867641"/>
            <a:ext cx="778284" cy="736888"/>
          </a:xfrm>
          <a:custGeom>
            <a:avLst/>
            <a:gdLst>
              <a:gd name="connsiteX0" fmla="*/ 0 w 607263"/>
              <a:gd name="connsiteY0" fmla="*/ 0 h 693257"/>
              <a:gd name="connsiteX1" fmla="*/ 607263 w 607263"/>
              <a:gd name="connsiteY1" fmla="*/ 0 h 693257"/>
              <a:gd name="connsiteX2" fmla="*/ 607263 w 607263"/>
              <a:gd name="connsiteY2" fmla="*/ 693257 h 693257"/>
              <a:gd name="connsiteX3" fmla="*/ 0 w 607263"/>
              <a:gd name="connsiteY3" fmla="*/ 693257 h 693257"/>
              <a:gd name="connsiteX4" fmla="*/ 0 w 607263"/>
              <a:gd name="connsiteY4" fmla="*/ 0 h 693257"/>
              <a:gd name="connsiteX0" fmla="*/ 0 w 607263"/>
              <a:gd name="connsiteY0" fmla="*/ 0 h 693257"/>
              <a:gd name="connsiteX1" fmla="*/ 607263 w 607263"/>
              <a:gd name="connsiteY1" fmla="*/ 0 h 693257"/>
              <a:gd name="connsiteX2" fmla="*/ 607263 w 607263"/>
              <a:gd name="connsiteY2" fmla="*/ 693257 h 693257"/>
              <a:gd name="connsiteX3" fmla="*/ 3894 w 607263"/>
              <a:gd name="connsiteY3" fmla="*/ 294745 h 693257"/>
              <a:gd name="connsiteX4" fmla="*/ 0 w 607263"/>
              <a:gd name="connsiteY4" fmla="*/ 0 h 693257"/>
              <a:gd name="connsiteX0" fmla="*/ 869 w 608132"/>
              <a:gd name="connsiteY0" fmla="*/ 0 h 693257"/>
              <a:gd name="connsiteX1" fmla="*/ 608132 w 608132"/>
              <a:gd name="connsiteY1" fmla="*/ 0 h 693257"/>
              <a:gd name="connsiteX2" fmla="*/ 608132 w 608132"/>
              <a:gd name="connsiteY2" fmla="*/ 693257 h 693257"/>
              <a:gd name="connsiteX3" fmla="*/ 0 w 608132"/>
              <a:gd name="connsiteY3" fmla="*/ 506676 h 693257"/>
              <a:gd name="connsiteX4" fmla="*/ 869 w 608132"/>
              <a:gd name="connsiteY4" fmla="*/ 0 h 693257"/>
              <a:gd name="connsiteX0" fmla="*/ 869 w 608132"/>
              <a:gd name="connsiteY0" fmla="*/ 0 h 621249"/>
              <a:gd name="connsiteX1" fmla="*/ 608132 w 608132"/>
              <a:gd name="connsiteY1" fmla="*/ 0 h 621249"/>
              <a:gd name="connsiteX2" fmla="*/ 608132 w 608132"/>
              <a:gd name="connsiteY2" fmla="*/ 621249 h 621249"/>
              <a:gd name="connsiteX3" fmla="*/ 0 w 608132"/>
              <a:gd name="connsiteY3" fmla="*/ 506676 h 621249"/>
              <a:gd name="connsiteX4" fmla="*/ 869 w 608132"/>
              <a:gd name="connsiteY4" fmla="*/ 0 h 621249"/>
              <a:gd name="connsiteX0" fmla="*/ 869 w 608132"/>
              <a:gd name="connsiteY0" fmla="*/ 0 h 668601"/>
              <a:gd name="connsiteX1" fmla="*/ 608132 w 608132"/>
              <a:gd name="connsiteY1" fmla="*/ 0 h 668601"/>
              <a:gd name="connsiteX2" fmla="*/ 606098 w 608132"/>
              <a:gd name="connsiteY2" fmla="*/ 668601 h 668601"/>
              <a:gd name="connsiteX3" fmla="*/ 0 w 608132"/>
              <a:gd name="connsiteY3" fmla="*/ 506676 h 668601"/>
              <a:gd name="connsiteX4" fmla="*/ 869 w 608132"/>
              <a:gd name="connsiteY4" fmla="*/ 0 h 668601"/>
              <a:gd name="connsiteX0" fmla="*/ 869 w 795991"/>
              <a:gd name="connsiteY0" fmla="*/ 0 h 506676"/>
              <a:gd name="connsiteX1" fmla="*/ 608132 w 795991"/>
              <a:gd name="connsiteY1" fmla="*/ 0 h 506676"/>
              <a:gd name="connsiteX2" fmla="*/ 795991 w 795991"/>
              <a:gd name="connsiteY2" fmla="*/ 281648 h 506676"/>
              <a:gd name="connsiteX3" fmla="*/ 0 w 795991"/>
              <a:gd name="connsiteY3" fmla="*/ 506676 h 506676"/>
              <a:gd name="connsiteX4" fmla="*/ 869 w 795991"/>
              <a:gd name="connsiteY4" fmla="*/ 0 h 506676"/>
              <a:gd name="connsiteX0" fmla="*/ 869 w 795991"/>
              <a:gd name="connsiteY0" fmla="*/ 227831 h 734507"/>
              <a:gd name="connsiteX1" fmla="*/ 791552 w 795991"/>
              <a:gd name="connsiteY1" fmla="*/ 0 h 734507"/>
              <a:gd name="connsiteX2" fmla="*/ 795991 w 795991"/>
              <a:gd name="connsiteY2" fmla="*/ 509479 h 734507"/>
              <a:gd name="connsiteX3" fmla="*/ 0 w 795991"/>
              <a:gd name="connsiteY3" fmla="*/ 734507 h 734507"/>
              <a:gd name="connsiteX4" fmla="*/ 869 w 795991"/>
              <a:gd name="connsiteY4" fmla="*/ 227831 h 734507"/>
              <a:gd name="connsiteX0" fmla="*/ 869 w 793563"/>
              <a:gd name="connsiteY0" fmla="*/ 227831 h 734507"/>
              <a:gd name="connsiteX1" fmla="*/ 791552 w 793563"/>
              <a:gd name="connsiteY1" fmla="*/ 0 h 734507"/>
              <a:gd name="connsiteX2" fmla="*/ 793563 w 793563"/>
              <a:gd name="connsiteY2" fmla="*/ 516623 h 734507"/>
              <a:gd name="connsiteX3" fmla="*/ 0 w 793563"/>
              <a:gd name="connsiteY3" fmla="*/ 734507 h 734507"/>
              <a:gd name="connsiteX4" fmla="*/ 869 w 793563"/>
              <a:gd name="connsiteY4" fmla="*/ 227831 h 734507"/>
              <a:gd name="connsiteX0" fmla="*/ 869 w 795459"/>
              <a:gd name="connsiteY0" fmla="*/ 230212 h 736888"/>
              <a:gd name="connsiteX1" fmla="*/ 793979 w 795459"/>
              <a:gd name="connsiteY1" fmla="*/ 0 h 736888"/>
              <a:gd name="connsiteX2" fmla="*/ 793563 w 795459"/>
              <a:gd name="connsiteY2" fmla="*/ 519004 h 736888"/>
              <a:gd name="connsiteX3" fmla="*/ 0 w 795459"/>
              <a:gd name="connsiteY3" fmla="*/ 736888 h 736888"/>
              <a:gd name="connsiteX4" fmla="*/ 869 w 795459"/>
              <a:gd name="connsiteY4" fmla="*/ 230212 h 73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459" h="736888">
                <a:moveTo>
                  <a:pt x="869" y="230212"/>
                </a:moveTo>
                <a:lnTo>
                  <a:pt x="793979" y="0"/>
                </a:lnTo>
                <a:cubicBezTo>
                  <a:pt x="795459" y="169826"/>
                  <a:pt x="792083" y="349178"/>
                  <a:pt x="793563" y="519004"/>
                </a:cubicBezTo>
                <a:lnTo>
                  <a:pt x="0" y="736888"/>
                </a:lnTo>
                <a:cubicBezTo>
                  <a:pt x="290" y="567996"/>
                  <a:pt x="579" y="399104"/>
                  <a:pt x="869" y="230212"/>
                </a:cubicBezTo>
                <a:close/>
              </a:path>
            </a:pathLst>
          </a:custGeom>
          <a:gradFill flip="none" rotWithShape="1">
            <a:gsLst>
              <a:gs pos="0">
                <a:srgbClr val="C00000">
                  <a:alpha val="27000"/>
                </a:srgbClr>
              </a:gs>
              <a:gs pos="100000">
                <a:schemeClr val="accent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1669019" y="2902879"/>
            <a:ext cx="1374557" cy="1178191"/>
            <a:chOff x="1082120" y="4169872"/>
            <a:chExt cx="1374557" cy="1178191"/>
          </a:xfrm>
        </p:grpSpPr>
        <p:grpSp>
          <p:nvGrpSpPr>
            <p:cNvPr id="75" name="그룹 452"/>
            <p:cNvGrpSpPr/>
            <p:nvPr/>
          </p:nvGrpSpPr>
          <p:grpSpPr>
            <a:xfrm>
              <a:off x="1082120" y="4169872"/>
              <a:ext cx="1374557" cy="1178191"/>
              <a:chOff x="5262384" y="3536501"/>
              <a:chExt cx="1374557" cy="1178191"/>
            </a:xfrm>
          </p:grpSpPr>
          <p:sp>
            <p:nvSpPr>
              <p:cNvPr id="77" name="Freeform 35"/>
              <p:cNvSpPr>
                <a:spLocks/>
              </p:cNvSpPr>
              <p:nvPr/>
            </p:nvSpPr>
            <p:spPr bwMode="auto">
              <a:xfrm>
                <a:off x="5863502" y="3692791"/>
                <a:ext cx="773439" cy="1021901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0" y="510"/>
                  </a:cxn>
                  <a:cxn ang="0">
                    <a:pos x="386" y="402"/>
                  </a:cxn>
                  <a:cxn ang="0">
                    <a:pos x="386" y="0"/>
                  </a:cxn>
                  <a:cxn ang="0">
                    <a:pos x="0" y="108"/>
                  </a:cxn>
                </a:cxnLst>
                <a:rect l="0" t="0" r="r" b="b"/>
                <a:pathLst>
                  <a:path w="386" h="510">
                    <a:moveTo>
                      <a:pt x="0" y="108"/>
                    </a:moveTo>
                    <a:lnTo>
                      <a:pt x="0" y="510"/>
                    </a:lnTo>
                    <a:lnTo>
                      <a:pt x="386" y="402"/>
                    </a:lnTo>
                    <a:lnTo>
                      <a:pt x="386" y="0"/>
                    </a:lnTo>
                    <a:lnTo>
                      <a:pt x="0" y="108"/>
                    </a:lnTo>
                    <a:close/>
                  </a:path>
                </a:pathLst>
              </a:custGeom>
              <a:gradFill>
                <a:gsLst>
                  <a:gs pos="0">
                    <a:srgbClr val="FBB7A5"/>
                  </a:gs>
                  <a:gs pos="100000">
                    <a:srgbClr val="B62409"/>
                  </a:gs>
                </a:gsLst>
                <a:lin ang="5400000" scaled="0"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78" name="Freeform 36"/>
              <p:cNvSpPr>
                <a:spLocks/>
              </p:cNvSpPr>
              <p:nvPr/>
            </p:nvSpPr>
            <p:spPr bwMode="auto">
              <a:xfrm>
                <a:off x="5262384" y="3536501"/>
                <a:ext cx="1374557" cy="372693"/>
              </a:xfrm>
              <a:custGeom>
                <a:avLst/>
                <a:gdLst/>
                <a:ahLst/>
                <a:cxnLst>
                  <a:cxn ang="0">
                    <a:pos x="384" y="0"/>
                  </a:cxn>
                  <a:cxn ang="0">
                    <a:pos x="0" y="108"/>
                  </a:cxn>
                  <a:cxn ang="0">
                    <a:pos x="300" y="186"/>
                  </a:cxn>
                  <a:cxn ang="0">
                    <a:pos x="686" y="78"/>
                  </a:cxn>
                  <a:cxn ang="0">
                    <a:pos x="384" y="0"/>
                  </a:cxn>
                </a:cxnLst>
                <a:rect l="0" t="0" r="r" b="b"/>
                <a:pathLst>
                  <a:path w="686" h="186">
                    <a:moveTo>
                      <a:pt x="384" y="0"/>
                    </a:moveTo>
                    <a:lnTo>
                      <a:pt x="0" y="108"/>
                    </a:lnTo>
                    <a:lnTo>
                      <a:pt x="300" y="186"/>
                    </a:lnTo>
                    <a:lnTo>
                      <a:pt x="686" y="78"/>
                    </a:lnTo>
                    <a:lnTo>
                      <a:pt x="38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CCAC0"/>
                  </a:gs>
                  <a:gs pos="73000">
                    <a:schemeClr val="bg1">
                      <a:alpha val="0"/>
                    </a:schemeClr>
                  </a:gs>
                </a:gsLst>
                <a:lin ang="159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79" name="Freeform 37"/>
              <p:cNvSpPr>
                <a:spLocks/>
              </p:cNvSpPr>
              <p:nvPr/>
            </p:nvSpPr>
            <p:spPr bwMode="auto">
              <a:xfrm>
                <a:off x="5262384" y="3752903"/>
                <a:ext cx="601118" cy="9617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02"/>
                  </a:cxn>
                  <a:cxn ang="0">
                    <a:pos x="300" y="480"/>
                  </a:cxn>
                  <a:cxn ang="0">
                    <a:pos x="300" y="78"/>
                  </a:cxn>
                  <a:cxn ang="0">
                    <a:pos x="0" y="0"/>
                  </a:cxn>
                </a:cxnLst>
                <a:rect l="0" t="0" r="r" b="b"/>
                <a:pathLst>
                  <a:path w="300" h="480">
                    <a:moveTo>
                      <a:pt x="0" y="0"/>
                    </a:moveTo>
                    <a:lnTo>
                      <a:pt x="0" y="402"/>
                    </a:lnTo>
                    <a:lnTo>
                      <a:pt x="300" y="480"/>
                    </a:lnTo>
                    <a:lnTo>
                      <a:pt x="300" y="7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79797"/>
                  </a:gs>
                  <a:gs pos="75000">
                    <a:srgbClr val="D3D3D3"/>
                  </a:gs>
                </a:gsLst>
                <a:lin ang="17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35"/>
              <p:cNvSpPr>
                <a:spLocks/>
              </p:cNvSpPr>
              <p:nvPr/>
            </p:nvSpPr>
            <p:spPr bwMode="auto">
              <a:xfrm>
                <a:off x="5863502" y="3692791"/>
                <a:ext cx="773439" cy="1021901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0" y="510"/>
                  </a:cxn>
                  <a:cxn ang="0">
                    <a:pos x="386" y="402"/>
                  </a:cxn>
                  <a:cxn ang="0">
                    <a:pos x="386" y="0"/>
                  </a:cxn>
                  <a:cxn ang="0">
                    <a:pos x="0" y="108"/>
                  </a:cxn>
                </a:cxnLst>
                <a:rect l="0" t="0" r="r" b="b"/>
                <a:pathLst>
                  <a:path w="386" h="510">
                    <a:moveTo>
                      <a:pt x="0" y="108"/>
                    </a:moveTo>
                    <a:lnTo>
                      <a:pt x="0" y="510"/>
                    </a:lnTo>
                    <a:lnTo>
                      <a:pt x="386" y="402"/>
                    </a:lnTo>
                    <a:lnTo>
                      <a:pt x="386" y="0"/>
                    </a:lnTo>
                    <a:lnTo>
                      <a:pt x="0" y="10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43000"/>
                    </a:schemeClr>
                  </a:gs>
                  <a:gs pos="73000">
                    <a:schemeClr val="bg1">
                      <a:alpha val="6000"/>
                    </a:schemeClr>
                  </a:gs>
                </a:gsLst>
                <a:lin ang="36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37"/>
              <p:cNvSpPr>
                <a:spLocks/>
              </p:cNvSpPr>
              <p:nvPr/>
            </p:nvSpPr>
            <p:spPr bwMode="auto">
              <a:xfrm>
                <a:off x="5262384" y="3752903"/>
                <a:ext cx="601118" cy="9617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02"/>
                  </a:cxn>
                  <a:cxn ang="0">
                    <a:pos x="300" y="480"/>
                  </a:cxn>
                  <a:cxn ang="0">
                    <a:pos x="300" y="78"/>
                  </a:cxn>
                  <a:cxn ang="0">
                    <a:pos x="0" y="0"/>
                  </a:cxn>
                </a:cxnLst>
                <a:rect l="0" t="0" r="r" b="b"/>
                <a:pathLst>
                  <a:path w="300" h="480">
                    <a:moveTo>
                      <a:pt x="0" y="0"/>
                    </a:moveTo>
                    <a:lnTo>
                      <a:pt x="0" y="402"/>
                    </a:lnTo>
                    <a:lnTo>
                      <a:pt x="300" y="480"/>
                    </a:lnTo>
                    <a:lnTo>
                      <a:pt x="300" y="7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08062"/>
                  </a:gs>
                  <a:gs pos="72000">
                    <a:srgbClr val="941E06"/>
                  </a:gs>
                </a:gsLst>
                <a:lin ang="4800000" scaled="0"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</p:grpSp>
        <p:cxnSp>
          <p:nvCxnSpPr>
            <p:cNvPr id="76" name="직선 연결선 75"/>
            <p:cNvCxnSpPr/>
            <p:nvPr/>
          </p:nvCxnSpPr>
          <p:spPr>
            <a:xfrm flipH="1">
              <a:off x="1682433" y="4541044"/>
              <a:ext cx="2381" cy="804862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bg1"/>
                  </a:gs>
                  <a:gs pos="62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직선 연결선 81"/>
          <p:cNvCxnSpPr/>
          <p:nvPr/>
        </p:nvCxnSpPr>
        <p:spPr>
          <a:xfrm flipH="1">
            <a:off x="2266951" y="4000109"/>
            <a:ext cx="2381" cy="804862"/>
          </a:xfrm>
          <a:prstGeom prst="line">
            <a:avLst/>
          </a:prstGeom>
          <a:ln w="3175">
            <a:gradFill flip="none" rotWithShape="1">
              <a:gsLst>
                <a:gs pos="0">
                  <a:schemeClr val="bg1">
                    <a:alpha val="4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4" descr="D:\2.소스\1.png\화살표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136" y="3375400"/>
            <a:ext cx="1757603" cy="1597894"/>
          </a:xfrm>
          <a:prstGeom prst="rect">
            <a:avLst/>
          </a:prstGeom>
          <a:noFill/>
        </p:spPr>
      </p:pic>
      <p:cxnSp>
        <p:nvCxnSpPr>
          <p:cNvPr id="84" name="직선 연결선 83"/>
          <p:cNvCxnSpPr/>
          <p:nvPr/>
        </p:nvCxnSpPr>
        <p:spPr>
          <a:xfrm flipV="1">
            <a:off x="2411760" y="2542839"/>
            <a:ext cx="0" cy="504056"/>
          </a:xfrm>
          <a:prstGeom prst="line">
            <a:avLst/>
          </a:prstGeom>
          <a:ln w="952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2411760" y="2548539"/>
            <a:ext cx="2303115" cy="0"/>
          </a:xfrm>
          <a:prstGeom prst="line">
            <a:avLst/>
          </a:prstGeom>
          <a:ln w="952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>
            <a:off x="4716016" y="2007034"/>
            <a:ext cx="3600400" cy="711178"/>
            <a:chOff x="4716016" y="2007034"/>
            <a:chExt cx="3600400" cy="711178"/>
          </a:xfrm>
        </p:grpSpPr>
        <p:sp>
          <p:nvSpPr>
            <p:cNvPr id="87" name="대각선 방향의 모서리가 둥근 사각형 81"/>
            <p:cNvSpPr/>
            <p:nvPr/>
          </p:nvSpPr>
          <p:spPr>
            <a:xfrm>
              <a:off x="4716016" y="2007034"/>
              <a:ext cx="3600400" cy="313556"/>
            </a:xfrm>
            <a:prstGeom prst="round2DiagRect">
              <a:avLst>
                <a:gd name="adj1" fmla="val 0"/>
                <a:gd name="adj2" fmla="val 30372"/>
              </a:avLst>
            </a:prstGeom>
            <a:gradFill flip="none" rotWithShape="1">
              <a:gsLst>
                <a:gs pos="0">
                  <a:srgbClr val="CC2A0A"/>
                </a:gs>
                <a:gs pos="100000">
                  <a:srgbClr val="7E1308"/>
                </a:gs>
              </a:gsLst>
              <a:lin ang="3600000" scaled="0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6390" y="2021892"/>
              <a:ext cx="862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atinLnBrk="0">
                <a:defRPr/>
              </a:pPr>
              <a:r>
                <a:rPr lang="ko-KR" altLang="en-US" sz="1400" b="1" kern="0" dirty="0">
                  <a:solidFill>
                    <a:schemeClr val="bg1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  <a:cs typeface="Arial" pitchFamily="34" charset="0"/>
                </a:rPr>
                <a:t>걸러서 봐</a:t>
              </a: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735066" y="2348880"/>
              <a:ext cx="35283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ko-KR" altLang="en-US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  <a:cs typeface="Arial" pitchFamily="34" charset="0"/>
                </a:rPr>
                <a:t>인스타그램</a:t>
              </a:r>
              <a:r>
                <a:rPr lang="ko-KR" alt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  <a:cs typeface="Arial" pitchFamily="34" charset="0"/>
                </a:rPr>
                <a:t> 텍스트 기반 광고 필터링</a:t>
              </a:r>
              <a:endParaRPr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90" name="자유형 85"/>
            <p:cNvSpPr/>
            <p:nvPr/>
          </p:nvSpPr>
          <p:spPr>
            <a:xfrm>
              <a:off x="4716016" y="2007034"/>
              <a:ext cx="3600400" cy="313556"/>
            </a:xfrm>
            <a:custGeom>
              <a:avLst/>
              <a:gdLst>
                <a:gd name="connsiteX0" fmla="*/ 0 w 3600400"/>
                <a:gd name="connsiteY0" fmla="*/ 0 h 313556"/>
                <a:gd name="connsiteX1" fmla="*/ 3505167 w 3600400"/>
                <a:gd name="connsiteY1" fmla="*/ 0 h 313556"/>
                <a:gd name="connsiteX2" fmla="*/ 3572507 w 3600400"/>
                <a:gd name="connsiteY2" fmla="*/ 27893 h 313556"/>
                <a:gd name="connsiteX3" fmla="*/ 3600400 w 3600400"/>
                <a:gd name="connsiteY3" fmla="*/ 95233 h 313556"/>
                <a:gd name="connsiteX4" fmla="*/ 3600400 w 3600400"/>
                <a:gd name="connsiteY4" fmla="*/ 313556 h 313556"/>
                <a:gd name="connsiteX5" fmla="*/ 3600400 w 3600400"/>
                <a:gd name="connsiteY5" fmla="*/ 313556 h 313556"/>
                <a:gd name="connsiteX6" fmla="*/ 3600400 w 3600400"/>
                <a:gd name="connsiteY6" fmla="*/ 313556 h 313556"/>
                <a:gd name="connsiteX7" fmla="*/ 95233 w 3600400"/>
                <a:gd name="connsiteY7" fmla="*/ 313556 h 313556"/>
                <a:gd name="connsiteX8" fmla="*/ 27893 w 3600400"/>
                <a:gd name="connsiteY8" fmla="*/ 285663 h 313556"/>
                <a:gd name="connsiteX9" fmla="*/ 0 w 3600400"/>
                <a:gd name="connsiteY9" fmla="*/ 218323 h 313556"/>
                <a:gd name="connsiteX10" fmla="*/ 0 w 3600400"/>
                <a:gd name="connsiteY10" fmla="*/ 0 h 313556"/>
                <a:gd name="connsiteX11" fmla="*/ 0 w 3600400"/>
                <a:gd name="connsiteY11" fmla="*/ 0 h 313556"/>
                <a:gd name="connsiteX12" fmla="*/ 0 w 3600400"/>
                <a:gd name="connsiteY12" fmla="*/ 0 h 313556"/>
                <a:gd name="connsiteX0" fmla="*/ 0 w 3600400"/>
                <a:gd name="connsiteY0" fmla="*/ 0 h 313556"/>
                <a:gd name="connsiteX1" fmla="*/ 3505167 w 3600400"/>
                <a:gd name="connsiteY1" fmla="*/ 0 h 313556"/>
                <a:gd name="connsiteX2" fmla="*/ 3572507 w 3600400"/>
                <a:gd name="connsiteY2" fmla="*/ 27893 h 313556"/>
                <a:gd name="connsiteX3" fmla="*/ 3600400 w 3600400"/>
                <a:gd name="connsiteY3" fmla="*/ 95233 h 313556"/>
                <a:gd name="connsiteX4" fmla="*/ 3600400 w 3600400"/>
                <a:gd name="connsiteY4" fmla="*/ 313556 h 313556"/>
                <a:gd name="connsiteX5" fmla="*/ 3600400 w 3600400"/>
                <a:gd name="connsiteY5" fmla="*/ 313556 h 313556"/>
                <a:gd name="connsiteX6" fmla="*/ 3600400 w 3600400"/>
                <a:gd name="connsiteY6" fmla="*/ 313556 h 313556"/>
                <a:gd name="connsiteX7" fmla="*/ 27893 w 3600400"/>
                <a:gd name="connsiteY7" fmla="*/ 285663 h 313556"/>
                <a:gd name="connsiteX8" fmla="*/ 0 w 3600400"/>
                <a:gd name="connsiteY8" fmla="*/ 218323 h 313556"/>
                <a:gd name="connsiteX9" fmla="*/ 0 w 3600400"/>
                <a:gd name="connsiteY9" fmla="*/ 0 h 313556"/>
                <a:gd name="connsiteX10" fmla="*/ 0 w 3600400"/>
                <a:gd name="connsiteY10" fmla="*/ 0 h 313556"/>
                <a:gd name="connsiteX11" fmla="*/ 0 w 3600400"/>
                <a:gd name="connsiteY11" fmla="*/ 0 h 313556"/>
                <a:gd name="connsiteX0" fmla="*/ 0 w 3600400"/>
                <a:gd name="connsiteY0" fmla="*/ 0 h 313556"/>
                <a:gd name="connsiteX1" fmla="*/ 3505167 w 3600400"/>
                <a:gd name="connsiteY1" fmla="*/ 0 h 313556"/>
                <a:gd name="connsiteX2" fmla="*/ 3572507 w 3600400"/>
                <a:gd name="connsiteY2" fmla="*/ 27893 h 313556"/>
                <a:gd name="connsiteX3" fmla="*/ 3600400 w 3600400"/>
                <a:gd name="connsiteY3" fmla="*/ 95233 h 313556"/>
                <a:gd name="connsiteX4" fmla="*/ 3600400 w 3600400"/>
                <a:gd name="connsiteY4" fmla="*/ 313556 h 313556"/>
                <a:gd name="connsiteX5" fmla="*/ 3600400 w 3600400"/>
                <a:gd name="connsiteY5" fmla="*/ 313556 h 313556"/>
                <a:gd name="connsiteX6" fmla="*/ 3600400 w 3600400"/>
                <a:gd name="connsiteY6" fmla="*/ 313556 h 313556"/>
                <a:gd name="connsiteX7" fmla="*/ 0 w 3600400"/>
                <a:gd name="connsiteY7" fmla="*/ 218323 h 313556"/>
                <a:gd name="connsiteX8" fmla="*/ 0 w 3600400"/>
                <a:gd name="connsiteY8" fmla="*/ 0 h 313556"/>
                <a:gd name="connsiteX9" fmla="*/ 0 w 3600400"/>
                <a:gd name="connsiteY9" fmla="*/ 0 h 313556"/>
                <a:gd name="connsiteX10" fmla="*/ 0 w 3600400"/>
                <a:gd name="connsiteY10" fmla="*/ 0 h 313556"/>
                <a:gd name="connsiteX0" fmla="*/ 0 w 3600400"/>
                <a:gd name="connsiteY0" fmla="*/ 0 h 313556"/>
                <a:gd name="connsiteX1" fmla="*/ 3505167 w 3600400"/>
                <a:gd name="connsiteY1" fmla="*/ 0 h 313556"/>
                <a:gd name="connsiteX2" fmla="*/ 3572507 w 3600400"/>
                <a:gd name="connsiteY2" fmla="*/ 27893 h 313556"/>
                <a:gd name="connsiteX3" fmla="*/ 3600400 w 3600400"/>
                <a:gd name="connsiteY3" fmla="*/ 95233 h 313556"/>
                <a:gd name="connsiteX4" fmla="*/ 3600400 w 3600400"/>
                <a:gd name="connsiteY4" fmla="*/ 313556 h 313556"/>
                <a:gd name="connsiteX5" fmla="*/ 3600400 w 3600400"/>
                <a:gd name="connsiteY5" fmla="*/ 313556 h 313556"/>
                <a:gd name="connsiteX6" fmla="*/ 3600400 w 3600400"/>
                <a:gd name="connsiteY6" fmla="*/ 313556 h 313556"/>
                <a:gd name="connsiteX7" fmla="*/ 0 w 3600400"/>
                <a:gd name="connsiteY7" fmla="*/ 0 h 313556"/>
                <a:gd name="connsiteX8" fmla="*/ 0 w 3600400"/>
                <a:gd name="connsiteY8" fmla="*/ 0 h 313556"/>
                <a:gd name="connsiteX9" fmla="*/ 0 w 3600400"/>
                <a:gd name="connsiteY9" fmla="*/ 0 h 313556"/>
                <a:gd name="connsiteX0" fmla="*/ 0 w 3600400"/>
                <a:gd name="connsiteY0" fmla="*/ 0 h 313556"/>
                <a:gd name="connsiteX1" fmla="*/ 3505167 w 3600400"/>
                <a:gd name="connsiteY1" fmla="*/ 0 h 313556"/>
                <a:gd name="connsiteX2" fmla="*/ 3572507 w 3600400"/>
                <a:gd name="connsiteY2" fmla="*/ 27893 h 313556"/>
                <a:gd name="connsiteX3" fmla="*/ 3600400 w 3600400"/>
                <a:gd name="connsiteY3" fmla="*/ 95233 h 313556"/>
                <a:gd name="connsiteX4" fmla="*/ 3600400 w 3600400"/>
                <a:gd name="connsiteY4" fmla="*/ 313556 h 313556"/>
                <a:gd name="connsiteX5" fmla="*/ 3600400 w 3600400"/>
                <a:gd name="connsiteY5" fmla="*/ 313556 h 313556"/>
                <a:gd name="connsiteX6" fmla="*/ 3600400 w 3600400"/>
                <a:gd name="connsiteY6" fmla="*/ 313556 h 313556"/>
                <a:gd name="connsiteX7" fmla="*/ 0 w 3600400"/>
                <a:gd name="connsiteY7" fmla="*/ 0 h 313556"/>
                <a:gd name="connsiteX8" fmla="*/ 0 w 3600400"/>
                <a:gd name="connsiteY8" fmla="*/ 0 h 313556"/>
                <a:gd name="connsiteX9" fmla="*/ 0 w 3600400"/>
                <a:gd name="connsiteY9" fmla="*/ 0 h 31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00400" h="313556">
                  <a:moveTo>
                    <a:pt x="0" y="0"/>
                  </a:moveTo>
                  <a:lnTo>
                    <a:pt x="3505167" y="0"/>
                  </a:lnTo>
                  <a:cubicBezTo>
                    <a:pt x="3530424" y="0"/>
                    <a:pt x="3554647" y="10034"/>
                    <a:pt x="3572507" y="27893"/>
                  </a:cubicBezTo>
                  <a:cubicBezTo>
                    <a:pt x="3590367" y="45753"/>
                    <a:pt x="3600400" y="69976"/>
                    <a:pt x="3600400" y="95233"/>
                  </a:cubicBezTo>
                  <a:lnTo>
                    <a:pt x="3600400" y="313556"/>
                  </a:lnTo>
                  <a:lnTo>
                    <a:pt x="3600400" y="313556"/>
                  </a:lnTo>
                  <a:lnTo>
                    <a:pt x="3600400" y="313556"/>
                  </a:lnTo>
                  <a:cubicBezTo>
                    <a:pt x="2400267" y="209037"/>
                    <a:pt x="3108581" y="5821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0" scaled="0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4716016" y="3402093"/>
            <a:ext cx="3600400" cy="1172843"/>
            <a:chOff x="4716016" y="2007034"/>
            <a:chExt cx="3600400" cy="1172843"/>
          </a:xfrm>
        </p:grpSpPr>
        <p:sp>
          <p:nvSpPr>
            <p:cNvPr id="92" name="대각선 방향의 모서리가 둥근 사각형 87"/>
            <p:cNvSpPr/>
            <p:nvPr/>
          </p:nvSpPr>
          <p:spPr>
            <a:xfrm>
              <a:off x="4716016" y="2007034"/>
              <a:ext cx="3600400" cy="313556"/>
            </a:xfrm>
            <a:prstGeom prst="round2DiagRect">
              <a:avLst>
                <a:gd name="adj1" fmla="val 0"/>
                <a:gd name="adj2" fmla="val 30372"/>
              </a:avLst>
            </a:prstGeom>
            <a:gradFill flip="none" rotWithShape="1">
              <a:gsLst>
                <a:gs pos="0">
                  <a:srgbClr val="969696"/>
                </a:gs>
                <a:gs pos="100000">
                  <a:srgbClr val="666666"/>
                </a:gs>
              </a:gsLst>
              <a:lin ang="3600000" scaled="0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776390" y="2021892"/>
              <a:ext cx="1271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atinLnBrk="0">
                <a:defRPr/>
              </a:pPr>
              <a:r>
                <a:rPr lang="en-US" altLang="ko-KR" sz="14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INSTAGRAM</a:t>
              </a:r>
              <a:endParaRPr lang="ko-KR" altLang="en-US" sz="14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735066" y="2348880"/>
              <a:ext cx="352839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latinLnBrk="0">
                <a:buFont typeface="Wingdings" panose="05000000000000000000" pitchFamily="2" charset="2"/>
                <a:buChar char="§"/>
                <a:defRPr/>
              </a:pPr>
              <a:r>
                <a:rPr lang="ko-KR" alt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  <a:cs typeface="Arial" pitchFamily="34" charset="0"/>
                </a:rPr>
                <a:t>무분별한 광고 유입 방지</a:t>
              </a:r>
              <a:endParaRPr lang="en-US" altLang="ko-K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endParaRPr>
            </a:p>
            <a:p>
              <a:pPr marL="285750" indent="-285750" latinLnBrk="0">
                <a:buFont typeface="Wingdings" panose="05000000000000000000" pitchFamily="2" charset="2"/>
                <a:buChar char="§"/>
                <a:defRPr/>
              </a:pPr>
              <a:r>
                <a:rPr lang="ko-KR" alt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  <a:cs typeface="Arial" pitchFamily="34" charset="0"/>
                </a:rPr>
                <a:t>양질의 컨텐츠 보유</a:t>
              </a:r>
              <a:endParaRPr lang="en-US" altLang="ko-K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endParaRPr>
            </a:p>
            <a:p>
              <a:pPr marL="285750" indent="-285750" latinLnBrk="0">
                <a:buFont typeface="Wingdings" panose="05000000000000000000" pitchFamily="2" charset="2"/>
                <a:buChar char="§"/>
                <a:defRPr/>
              </a:pPr>
              <a:r>
                <a:rPr lang="ko-KR" alt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  <a:cs typeface="Arial" pitchFamily="34" charset="0"/>
                </a:rPr>
                <a:t>사용자 이탈 방지 효과</a:t>
              </a:r>
              <a:endParaRPr lang="en-US" altLang="ko-K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95" name="자유형 90"/>
            <p:cNvSpPr/>
            <p:nvPr/>
          </p:nvSpPr>
          <p:spPr>
            <a:xfrm>
              <a:off x="4716016" y="2007034"/>
              <a:ext cx="3600400" cy="313556"/>
            </a:xfrm>
            <a:custGeom>
              <a:avLst/>
              <a:gdLst>
                <a:gd name="connsiteX0" fmla="*/ 0 w 3600400"/>
                <a:gd name="connsiteY0" fmla="*/ 0 h 313556"/>
                <a:gd name="connsiteX1" fmla="*/ 3505167 w 3600400"/>
                <a:gd name="connsiteY1" fmla="*/ 0 h 313556"/>
                <a:gd name="connsiteX2" fmla="*/ 3572507 w 3600400"/>
                <a:gd name="connsiteY2" fmla="*/ 27893 h 313556"/>
                <a:gd name="connsiteX3" fmla="*/ 3600400 w 3600400"/>
                <a:gd name="connsiteY3" fmla="*/ 95233 h 313556"/>
                <a:gd name="connsiteX4" fmla="*/ 3600400 w 3600400"/>
                <a:gd name="connsiteY4" fmla="*/ 313556 h 313556"/>
                <a:gd name="connsiteX5" fmla="*/ 3600400 w 3600400"/>
                <a:gd name="connsiteY5" fmla="*/ 313556 h 313556"/>
                <a:gd name="connsiteX6" fmla="*/ 3600400 w 3600400"/>
                <a:gd name="connsiteY6" fmla="*/ 313556 h 313556"/>
                <a:gd name="connsiteX7" fmla="*/ 95233 w 3600400"/>
                <a:gd name="connsiteY7" fmla="*/ 313556 h 313556"/>
                <a:gd name="connsiteX8" fmla="*/ 27893 w 3600400"/>
                <a:gd name="connsiteY8" fmla="*/ 285663 h 313556"/>
                <a:gd name="connsiteX9" fmla="*/ 0 w 3600400"/>
                <a:gd name="connsiteY9" fmla="*/ 218323 h 313556"/>
                <a:gd name="connsiteX10" fmla="*/ 0 w 3600400"/>
                <a:gd name="connsiteY10" fmla="*/ 0 h 313556"/>
                <a:gd name="connsiteX11" fmla="*/ 0 w 3600400"/>
                <a:gd name="connsiteY11" fmla="*/ 0 h 313556"/>
                <a:gd name="connsiteX12" fmla="*/ 0 w 3600400"/>
                <a:gd name="connsiteY12" fmla="*/ 0 h 313556"/>
                <a:gd name="connsiteX0" fmla="*/ 0 w 3600400"/>
                <a:gd name="connsiteY0" fmla="*/ 0 h 313556"/>
                <a:gd name="connsiteX1" fmla="*/ 3505167 w 3600400"/>
                <a:gd name="connsiteY1" fmla="*/ 0 h 313556"/>
                <a:gd name="connsiteX2" fmla="*/ 3572507 w 3600400"/>
                <a:gd name="connsiteY2" fmla="*/ 27893 h 313556"/>
                <a:gd name="connsiteX3" fmla="*/ 3600400 w 3600400"/>
                <a:gd name="connsiteY3" fmla="*/ 95233 h 313556"/>
                <a:gd name="connsiteX4" fmla="*/ 3600400 w 3600400"/>
                <a:gd name="connsiteY4" fmla="*/ 313556 h 313556"/>
                <a:gd name="connsiteX5" fmla="*/ 3600400 w 3600400"/>
                <a:gd name="connsiteY5" fmla="*/ 313556 h 313556"/>
                <a:gd name="connsiteX6" fmla="*/ 3600400 w 3600400"/>
                <a:gd name="connsiteY6" fmla="*/ 313556 h 313556"/>
                <a:gd name="connsiteX7" fmla="*/ 27893 w 3600400"/>
                <a:gd name="connsiteY7" fmla="*/ 285663 h 313556"/>
                <a:gd name="connsiteX8" fmla="*/ 0 w 3600400"/>
                <a:gd name="connsiteY8" fmla="*/ 218323 h 313556"/>
                <a:gd name="connsiteX9" fmla="*/ 0 w 3600400"/>
                <a:gd name="connsiteY9" fmla="*/ 0 h 313556"/>
                <a:gd name="connsiteX10" fmla="*/ 0 w 3600400"/>
                <a:gd name="connsiteY10" fmla="*/ 0 h 313556"/>
                <a:gd name="connsiteX11" fmla="*/ 0 w 3600400"/>
                <a:gd name="connsiteY11" fmla="*/ 0 h 313556"/>
                <a:gd name="connsiteX0" fmla="*/ 0 w 3600400"/>
                <a:gd name="connsiteY0" fmla="*/ 0 h 313556"/>
                <a:gd name="connsiteX1" fmla="*/ 3505167 w 3600400"/>
                <a:gd name="connsiteY1" fmla="*/ 0 h 313556"/>
                <a:gd name="connsiteX2" fmla="*/ 3572507 w 3600400"/>
                <a:gd name="connsiteY2" fmla="*/ 27893 h 313556"/>
                <a:gd name="connsiteX3" fmla="*/ 3600400 w 3600400"/>
                <a:gd name="connsiteY3" fmla="*/ 95233 h 313556"/>
                <a:gd name="connsiteX4" fmla="*/ 3600400 w 3600400"/>
                <a:gd name="connsiteY4" fmla="*/ 313556 h 313556"/>
                <a:gd name="connsiteX5" fmla="*/ 3600400 w 3600400"/>
                <a:gd name="connsiteY5" fmla="*/ 313556 h 313556"/>
                <a:gd name="connsiteX6" fmla="*/ 3600400 w 3600400"/>
                <a:gd name="connsiteY6" fmla="*/ 313556 h 313556"/>
                <a:gd name="connsiteX7" fmla="*/ 0 w 3600400"/>
                <a:gd name="connsiteY7" fmla="*/ 218323 h 313556"/>
                <a:gd name="connsiteX8" fmla="*/ 0 w 3600400"/>
                <a:gd name="connsiteY8" fmla="*/ 0 h 313556"/>
                <a:gd name="connsiteX9" fmla="*/ 0 w 3600400"/>
                <a:gd name="connsiteY9" fmla="*/ 0 h 313556"/>
                <a:gd name="connsiteX10" fmla="*/ 0 w 3600400"/>
                <a:gd name="connsiteY10" fmla="*/ 0 h 313556"/>
                <a:gd name="connsiteX0" fmla="*/ 0 w 3600400"/>
                <a:gd name="connsiteY0" fmla="*/ 0 h 313556"/>
                <a:gd name="connsiteX1" fmla="*/ 3505167 w 3600400"/>
                <a:gd name="connsiteY1" fmla="*/ 0 h 313556"/>
                <a:gd name="connsiteX2" fmla="*/ 3572507 w 3600400"/>
                <a:gd name="connsiteY2" fmla="*/ 27893 h 313556"/>
                <a:gd name="connsiteX3" fmla="*/ 3600400 w 3600400"/>
                <a:gd name="connsiteY3" fmla="*/ 95233 h 313556"/>
                <a:gd name="connsiteX4" fmla="*/ 3600400 w 3600400"/>
                <a:gd name="connsiteY4" fmla="*/ 313556 h 313556"/>
                <a:gd name="connsiteX5" fmla="*/ 3600400 w 3600400"/>
                <a:gd name="connsiteY5" fmla="*/ 313556 h 313556"/>
                <a:gd name="connsiteX6" fmla="*/ 3600400 w 3600400"/>
                <a:gd name="connsiteY6" fmla="*/ 313556 h 313556"/>
                <a:gd name="connsiteX7" fmla="*/ 0 w 3600400"/>
                <a:gd name="connsiteY7" fmla="*/ 0 h 313556"/>
                <a:gd name="connsiteX8" fmla="*/ 0 w 3600400"/>
                <a:gd name="connsiteY8" fmla="*/ 0 h 313556"/>
                <a:gd name="connsiteX9" fmla="*/ 0 w 3600400"/>
                <a:gd name="connsiteY9" fmla="*/ 0 h 313556"/>
                <a:gd name="connsiteX0" fmla="*/ 0 w 3600400"/>
                <a:gd name="connsiteY0" fmla="*/ 0 h 313556"/>
                <a:gd name="connsiteX1" fmla="*/ 3505167 w 3600400"/>
                <a:gd name="connsiteY1" fmla="*/ 0 h 313556"/>
                <a:gd name="connsiteX2" fmla="*/ 3572507 w 3600400"/>
                <a:gd name="connsiteY2" fmla="*/ 27893 h 313556"/>
                <a:gd name="connsiteX3" fmla="*/ 3600400 w 3600400"/>
                <a:gd name="connsiteY3" fmla="*/ 95233 h 313556"/>
                <a:gd name="connsiteX4" fmla="*/ 3600400 w 3600400"/>
                <a:gd name="connsiteY4" fmla="*/ 313556 h 313556"/>
                <a:gd name="connsiteX5" fmla="*/ 3600400 w 3600400"/>
                <a:gd name="connsiteY5" fmla="*/ 313556 h 313556"/>
                <a:gd name="connsiteX6" fmla="*/ 3600400 w 3600400"/>
                <a:gd name="connsiteY6" fmla="*/ 313556 h 313556"/>
                <a:gd name="connsiteX7" fmla="*/ 0 w 3600400"/>
                <a:gd name="connsiteY7" fmla="*/ 0 h 313556"/>
                <a:gd name="connsiteX8" fmla="*/ 0 w 3600400"/>
                <a:gd name="connsiteY8" fmla="*/ 0 h 313556"/>
                <a:gd name="connsiteX9" fmla="*/ 0 w 3600400"/>
                <a:gd name="connsiteY9" fmla="*/ 0 h 31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00400" h="313556">
                  <a:moveTo>
                    <a:pt x="0" y="0"/>
                  </a:moveTo>
                  <a:lnTo>
                    <a:pt x="3505167" y="0"/>
                  </a:lnTo>
                  <a:cubicBezTo>
                    <a:pt x="3530424" y="0"/>
                    <a:pt x="3554647" y="10034"/>
                    <a:pt x="3572507" y="27893"/>
                  </a:cubicBezTo>
                  <a:cubicBezTo>
                    <a:pt x="3590367" y="45753"/>
                    <a:pt x="3600400" y="69976"/>
                    <a:pt x="3600400" y="95233"/>
                  </a:cubicBezTo>
                  <a:lnTo>
                    <a:pt x="3600400" y="313556"/>
                  </a:lnTo>
                  <a:lnTo>
                    <a:pt x="3600400" y="313556"/>
                  </a:lnTo>
                  <a:lnTo>
                    <a:pt x="3600400" y="313556"/>
                  </a:lnTo>
                  <a:cubicBezTo>
                    <a:pt x="2400267" y="209037"/>
                    <a:pt x="3108581" y="5821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0" scaled="0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4716016" y="4797152"/>
            <a:ext cx="3600400" cy="1172843"/>
            <a:chOff x="4716016" y="2007034"/>
            <a:chExt cx="3600400" cy="1172843"/>
          </a:xfrm>
        </p:grpSpPr>
        <p:sp>
          <p:nvSpPr>
            <p:cNvPr id="97" name="대각선 방향의 모서리가 둥근 사각형 93"/>
            <p:cNvSpPr/>
            <p:nvPr/>
          </p:nvSpPr>
          <p:spPr>
            <a:xfrm>
              <a:off x="4716016" y="2007034"/>
              <a:ext cx="3600400" cy="313556"/>
            </a:xfrm>
            <a:prstGeom prst="round2DiagRect">
              <a:avLst>
                <a:gd name="adj1" fmla="val 0"/>
                <a:gd name="adj2" fmla="val 30372"/>
              </a:avLst>
            </a:prstGeom>
            <a:gradFill flip="none" rotWithShape="1">
              <a:gsLst>
                <a:gs pos="0">
                  <a:srgbClr val="969696"/>
                </a:gs>
                <a:gs pos="100000">
                  <a:srgbClr val="666666"/>
                </a:gs>
              </a:gsLst>
              <a:lin ang="3600000" scaled="0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776390" y="2021892"/>
              <a:ext cx="1114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atinLnBrk="0">
                <a:defRPr/>
              </a:pPr>
              <a:r>
                <a:rPr lang="en-US" altLang="ko-KR" sz="14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END USER</a:t>
              </a:r>
              <a:endParaRPr lang="ko-KR" altLang="en-US" sz="14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735066" y="2348880"/>
              <a:ext cx="352839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latinLnBrk="0">
                <a:lnSpc>
                  <a:spcPct val="15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en-US" altLang="ko-KR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  <a:cs typeface="Arial" pitchFamily="34" charset="0"/>
                </a:rPr>
                <a:t>SNS</a:t>
              </a:r>
              <a:r>
                <a:rPr lang="ko-KR" alt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  <a:cs typeface="Arial" pitchFamily="34" charset="0"/>
                </a:rPr>
                <a:t>의 불편함을 개선</a:t>
              </a:r>
              <a:endParaRPr lang="en-US" altLang="ko-K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endParaRPr>
            </a:p>
            <a:p>
              <a:pPr marL="285750" indent="-285750" latinLnBrk="0">
                <a:lnSpc>
                  <a:spcPct val="15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ko-KR" alt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  <a:cs typeface="Arial" pitchFamily="34" charset="0"/>
                </a:rPr>
                <a:t>원하는 정보만을 선별적 확보</a:t>
              </a:r>
              <a:endParaRPr lang="en-US" altLang="ko-K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00" name="자유형 96"/>
            <p:cNvSpPr/>
            <p:nvPr/>
          </p:nvSpPr>
          <p:spPr>
            <a:xfrm>
              <a:off x="4716016" y="2007034"/>
              <a:ext cx="3600400" cy="313556"/>
            </a:xfrm>
            <a:custGeom>
              <a:avLst/>
              <a:gdLst>
                <a:gd name="connsiteX0" fmla="*/ 0 w 3600400"/>
                <a:gd name="connsiteY0" fmla="*/ 0 h 313556"/>
                <a:gd name="connsiteX1" fmla="*/ 3505167 w 3600400"/>
                <a:gd name="connsiteY1" fmla="*/ 0 h 313556"/>
                <a:gd name="connsiteX2" fmla="*/ 3572507 w 3600400"/>
                <a:gd name="connsiteY2" fmla="*/ 27893 h 313556"/>
                <a:gd name="connsiteX3" fmla="*/ 3600400 w 3600400"/>
                <a:gd name="connsiteY3" fmla="*/ 95233 h 313556"/>
                <a:gd name="connsiteX4" fmla="*/ 3600400 w 3600400"/>
                <a:gd name="connsiteY4" fmla="*/ 313556 h 313556"/>
                <a:gd name="connsiteX5" fmla="*/ 3600400 w 3600400"/>
                <a:gd name="connsiteY5" fmla="*/ 313556 h 313556"/>
                <a:gd name="connsiteX6" fmla="*/ 3600400 w 3600400"/>
                <a:gd name="connsiteY6" fmla="*/ 313556 h 313556"/>
                <a:gd name="connsiteX7" fmla="*/ 95233 w 3600400"/>
                <a:gd name="connsiteY7" fmla="*/ 313556 h 313556"/>
                <a:gd name="connsiteX8" fmla="*/ 27893 w 3600400"/>
                <a:gd name="connsiteY8" fmla="*/ 285663 h 313556"/>
                <a:gd name="connsiteX9" fmla="*/ 0 w 3600400"/>
                <a:gd name="connsiteY9" fmla="*/ 218323 h 313556"/>
                <a:gd name="connsiteX10" fmla="*/ 0 w 3600400"/>
                <a:gd name="connsiteY10" fmla="*/ 0 h 313556"/>
                <a:gd name="connsiteX11" fmla="*/ 0 w 3600400"/>
                <a:gd name="connsiteY11" fmla="*/ 0 h 313556"/>
                <a:gd name="connsiteX12" fmla="*/ 0 w 3600400"/>
                <a:gd name="connsiteY12" fmla="*/ 0 h 313556"/>
                <a:gd name="connsiteX0" fmla="*/ 0 w 3600400"/>
                <a:gd name="connsiteY0" fmla="*/ 0 h 313556"/>
                <a:gd name="connsiteX1" fmla="*/ 3505167 w 3600400"/>
                <a:gd name="connsiteY1" fmla="*/ 0 h 313556"/>
                <a:gd name="connsiteX2" fmla="*/ 3572507 w 3600400"/>
                <a:gd name="connsiteY2" fmla="*/ 27893 h 313556"/>
                <a:gd name="connsiteX3" fmla="*/ 3600400 w 3600400"/>
                <a:gd name="connsiteY3" fmla="*/ 95233 h 313556"/>
                <a:gd name="connsiteX4" fmla="*/ 3600400 w 3600400"/>
                <a:gd name="connsiteY4" fmla="*/ 313556 h 313556"/>
                <a:gd name="connsiteX5" fmla="*/ 3600400 w 3600400"/>
                <a:gd name="connsiteY5" fmla="*/ 313556 h 313556"/>
                <a:gd name="connsiteX6" fmla="*/ 3600400 w 3600400"/>
                <a:gd name="connsiteY6" fmla="*/ 313556 h 313556"/>
                <a:gd name="connsiteX7" fmla="*/ 27893 w 3600400"/>
                <a:gd name="connsiteY7" fmla="*/ 285663 h 313556"/>
                <a:gd name="connsiteX8" fmla="*/ 0 w 3600400"/>
                <a:gd name="connsiteY8" fmla="*/ 218323 h 313556"/>
                <a:gd name="connsiteX9" fmla="*/ 0 w 3600400"/>
                <a:gd name="connsiteY9" fmla="*/ 0 h 313556"/>
                <a:gd name="connsiteX10" fmla="*/ 0 w 3600400"/>
                <a:gd name="connsiteY10" fmla="*/ 0 h 313556"/>
                <a:gd name="connsiteX11" fmla="*/ 0 w 3600400"/>
                <a:gd name="connsiteY11" fmla="*/ 0 h 313556"/>
                <a:gd name="connsiteX0" fmla="*/ 0 w 3600400"/>
                <a:gd name="connsiteY0" fmla="*/ 0 h 313556"/>
                <a:gd name="connsiteX1" fmla="*/ 3505167 w 3600400"/>
                <a:gd name="connsiteY1" fmla="*/ 0 h 313556"/>
                <a:gd name="connsiteX2" fmla="*/ 3572507 w 3600400"/>
                <a:gd name="connsiteY2" fmla="*/ 27893 h 313556"/>
                <a:gd name="connsiteX3" fmla="*/ 3600400 w 3600400"/>
                <a:gd name="connsiteY3" fmla="*/ 95233 h 313556"/>
                <a:gd name="connsiteX4" fmla="*/ 3600400 w 3600400"/>
                <a:gd name="connsiteY4" fmla="*/ 313556 h 313556"/>
                <a:gd name="connsiteX5" fmla="*/ 3600400 w 3600400"/>
                <a:gd name="connsiteY5" fmla="*/ 313556 h 313556"/>
                <a:gd name="connsiteX6" fmla="*/ 3600400 w 3600400"/>
                <a:gd name="connsiteY6" fmla="*/ 313556 h 313556"/>
                <a:gd name="connsiteX7" fmla="*/ 0 w 3600400"/>
                <a:gd name="connsiteY7" fmla="*/ 218323 h 313556"/>
                <a:gd name="connsiteX8" fmla="*/ 0 w 3600400"/>
                <a:gd name="connsiteY8" fmla="*/ 0 h 313556"/>
                <a:gd name="connsiteX9" fmla="*/ 0 w 3600400"/>
                <a:gd name="connsiteY9" fmla="*/ 0 h 313556"/>
                <a:gd name="connsiteX10" fmla="*/ 0 w 3600400"/>
                <a:gd name="connsiteY10" fmla="*/ 0 h 313556"/>
                <a:gd name="connsiteX0" fmla="*/ 0 w 3600400"/>
                <a:gd name="connsiteY0" fmla="*/ 0 h 313556"/>
                <a:gd name="connsiteX1" fmla="*/ 3505167 w 3600400"/>
                <a:gd name="connsiteY1" fmla="*/ 0 h 313556"/>
                <a:gd name="connsiteX2" fmla="*/ 3572507 w 3600400"/>
                <a:gd name="connsiteY2" fmla="*/ 27893 h 313556"/>
                <a:gd name="connsiteX3" fmla="*/ 3600400 w 3600400"/>
                <a:gd name="connsiteY3" fmla="*/ 95233 h 313556"/>
                <a:gd name="connsiteX4" fmla="*/ 3600400 w 3600400"/>
                <a:gd name="connsiteY4" fmla="*/ 313556 h 313556"/>
                <a:gd name="connsiteX5" fmla="*/ 3600400 w 3600400"/>
                <a:gd name="connsiteY5" fmla="*/ 313556 h 313556"/>
                <a:gd name="connsiteX6" fmla="*/ 3600400 w 3600400"/>
                <a:gd name="connsiteY6" fmla="*/ 313556 h 313556"/>
                <a:gd name="connsiteX7" fmla="*/ 0 w 3600400"/>
                <a:gd name="connsiteY7" fmla="*/ 0 h 313556"/>
                <a:gd name="connsiteX8" fmla="*/ 0 w 3600400"/>
                <a:gd name="connsiteY8" fmla="*/ 0 h 313556"/>
                <a:gd name="connsiteX9" fmla="*/ 0 w 3600400"/>
                <a:gd name="connsiteY9" fmla="*/ 0 h 313556"/>
                <a:gd name="connsiteX0" fmla="*/ 0 w 3600400"/>
                <a:gd name="connsiteY0" fmla="*/ 0 h 313556"/>
                <a:gd name="connsiteX1" fmla="*/ 3505167 w 3600400"/>
                <a:gd name="connsiteY1" fmla="*/ 0 h 313556"/>
                <a:gd name="connsiteX2" fmla="*/ 3572507 w 3600400"/>
                <a:gd name="connsiteY2" fmla="*/ 27893 h 313556"/>
                <a:gd name="connsiteX3" fmla="*/ 3600400 w 3600400"/>
                <a:gd name="connsiteY3" fmla="*/ 95233 h 313556"/>
                <a:gd name="connsiteX4" fmla="*/ 3600400 w 3600400"/>
                <a:gd name="connsiteY4" fmla="*/ 313556 h 313556"/>
                <a:gd name="connsiteX5" fmla="*/ 3600400 w 3600400"/>
                <a:gd name="connsiteY5" fmla="*/ 313556 h 313556"/>
                <a:gd name="connsiteX6" fmla="*/ 3600400 w 3600400"/>
                <a:gd name="connsiteY6" fmla="*/ 313556 h 313556"/>
                <a:gd name="connsiteX7" fmla="*/ 0 w 3600400"/>
                <a:gd name="connsiteY7" fmla="*/ 0 h 313556"/>
                <a:gd name="connsiteX8" fmla="*/ 0 w 3600400"/>
                <a:gd name="connsiteY8" fmla="*/ 0 h 313556"/>
                <a:gd name="connsiteX9" fmla="*/ 0 w 3600400"/>
                <a:gd name="connsiteY9" fmla="*/ 0 h 31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00400" h="313556">
                  <a:moveTo>
                    <a:pt x="0" y="0"/>
                  </a:moveTo>
                  <a:lnTo>
                    <a:pt x="3505167" y="0"/>
                  </a:lnTo>
                  <a:cubicBezTo>
                    <a:pt x="3530424" y="0"/>
                    <a:pt x="3554647" y="10034"/>
                    <a:pt x="3572507" y="27893"/>
                  </a:cubicBezTo>
                  <a:cubicBezTo>
                    <a:pt x="3590367" y="45753"/>
                    <a:pt x="3600400" y="69976"/>
                    <a:pt x="3600400" y="95233"/>
                  </a:cubicBezTo>
                  <a:lnTo>
                    <a:pt x="3600400" y="313556"/>
                  </a:lnTo>
                  <a:lnTo>
                    <a:pt x="3600400" y="313556"/>
                  </a:lnTo>
                  <a:lnTo>
                    <a:pt x="3600400" y="313556"/>
                  </a:lnTo>
                  <a:cubicBezTo>
                    <a:pt x="2400267" y="209037"/>
                    <a:pt x="3108581" y="5821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0" scaled="0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자유형 97"/>
          <p:cNvSpPr/>
          <p:nvPr/>
        </p:nvSpPr>
        <p:spPr>
          <a:xfrm>
            <a:off x="1670203" y="2573199"/>
            <a:ext cx="596573" cy="703526"/>
          </a:xfrm>
          <a:custGeom>
            <a:avLst/>
            <a:gdLst>
              <a:gd name="connsiteX0" fmla="*/ 0 w 607263"/>
              <a:gd name="connsiteY0" fmla="*/ 0 h 693257"/>
              <a:gd name="connsiteX1" fmla="*/ 607263 w 607263"/>
              <a:gd name="connsiteY1" fmla="*/ 0 h 693257"/>
              <a:gd name="connsiteX2" fmla="*/ 607263 w 607263"/>
              <a:gd name="connsiteY2" fmla="*/ 693257 h 693257"/>
              <a:gd name="connsiteX3" fmla="*/ 0 w 607263"/>
              <a:gd name="connsiteY3" fmla="*/ 693257 h 693257"/>
              <a:gd name="connsiteX4" fmla="*/ 0 w 607263"/>
              <a:gd name="connsiteY4" fmla="*/ 0 h 693257"/>
              <a:gd name="connsiteX0" fmla="*/ 0 w 607263"/>
              <a:gd name="connsiteY0" fmla="*/ 0 h 693257"/>
              <a:gd name="connsiteX1" fmla="*/ 607263 w 607263"/>
              <a:gd name="connsiteY1" fmla="*/ 0 h 693257"/>
              <a:gd name="connsiteX2" fmla="*/ 607263 w 607263"/>
              <a:gd name="connsiteY2" fmla="*/ 693257 h 693257"/>
              <a:gd name="connsiteX3" fmla="*/ 3894 w 607263"/>
              <a:gd name="connsiteY3" fmla="*/ 294745 h 693257"/>
              <a:gd name="connsiteX4" fmla="*/ 0 w 607263"/>
              <a:gd name="connsiteY4" fmla="*/ 0 h 693257"/>
              <a:gd name="connsiteX0" fmla="*/ 869 w 608132"/>
              <a:gd name="connsiteY0" fmla="*/ 0 h 693257"/>
              <a:gd name="connsiteX1" fmla="*/ 608132 w 608132"/>
              <a:gd name="connsiteY1" fmla="*/ 0 h 693257"/>
              <a:gd name="connsiteX2" fmla="*/ 608132 w 608132"/>
              <a:gd name="connsiteY2" fmla="*/ 693257 h 693257"/>
              <a:gd name="connsiteX3" fmla="*/ 0 w 608132"/>
              <a:gd name="connsiteY3" fmla="*/ 506676 h 693257"/>
              <a:gd name="connsiteX4" fmla="*/ 869 w 608132"/>
              <a:gd name="connsiteY4" fmla="*/ 0 h 693257"/>
              <a:gd name="connsiteX0" fmla="*/ 869 w 608132"/>
              <a:gd name="connsiteY0" fmla="*/ 0 h 621249"/>
              <a:gd name="connsiteX1" fmla="*/ 608132 w 608132"/>
              <a:gd name="connsiteY1" fmla="*/ 0 h 621249"/>
              <a:gd name="connsiteX2" fmla="*/ 608132 w 608132"/>
              <a:gd name="connsiteY2" fmla="*/ 621249 h 621249"/>
              <a:gd name="connsiteX3" fmla="*/ 0 w 608132"/>
              <a:gd name="connsiteY3" fmla="*/ 506676 h 621249"/>
              <a:gd name="connsiteX4" fmla="*/ 869 w 608132"/>
              <a:gd name="connsiteY4" fmla="*/ 0 h 621249"/>
              <a:gd name="connsiteX0" fmla="*/ 869 w 608132"/>
              <a:gd name="connsiteY0" fmla="*/ 0 h 668601"/>
              <a:gd name="connsiteX1" fmla="*/ 608132 w 608132"/>
              <a:gd name="connsiteY1" fmla="*/ 0 h 668601"/>
              <a:gd name="connsiteX2" fmla="*/ 606098 w 608132"/>
              <a:gd name="connsiteY2" fmla="*/ 668601 h 668601"/>
              <a:gd name="connsiteX3" fmla="*/ 0 w 608132"/>
              <a:gd name="connsiteY3" fmla="*/ 506676 h 668601"/>
              <a:gd name="connsiteX4" fmla="*/ 869 w 608132"/>
              <a:gd name="connsiteY4" fmla="*/ 0 h 668601"/>
              <a:gd name="connsiteX0" fmla="*/ 4106 w 608132"/>
              <a:gd name="connsiteY0" fmla="*/ 0 h 703526"/>
              <a:gd name="connsiteX1" fmla="*/ 608132 w 608132"/>
              <a:gd name="connsiteY1" fmla="*/ 34925 h 703526"/>
              <a:gd name="connsiteX2" fmla="*/ 606098 w 608132"/>
              <a:gd name="connsiteY2" fmla="*/ 703526 h 703526"/>
              <a:gd name="connsiteX3" fmla="*/ 0 w 608132"/>
              <a:gd name="connsiteY3" fmla="*/ 541601 h 703526"/>
              <a:gd name="connsiteX4" fmla="*/ 4106 w 608132"/>
              <a:gd name="connsiteY4" fmla="*/ 0 h 7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32" h="703526">
                <a:moveTo>
                  <a:pt x="4106" y="0"/>
                </a:moveTo>
                <a:lnTo>
                  <a:pt x="608132" y="34925"/>
                </a:lnTo>
                <a:lnTo>
                  <a:pt x="606098" y="703526"/>
                </a:lnTo>
                <a:lnTo>
                  <a:pt x="0" y="541601"/>
                </a:lnTo>
                <a:cubicBezTo>
                  <a:pt x="290" y="372709"/>
                  <a:pt x="3816" y="168892"/>
                  <a:pt x="410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  <a:alpha val="25000"/>
                </a:schemeClr>
              </a:gs>
              <a:gs pos="76000">
                <a:schemeClr val="accent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 98"/>
          <p:cNvSpPr/>
          <p:nvPr/>
        </p:nvSpPr>
        <p:spPr>
          <a:xfrm>
            <a:off x="2264395" y="2553191"/>
            <a:ext cx="778284" cy="736888"/>
          </a:xfrm>
          <a:custGeom>
            <a:avLst/>
            <a:gdLst>
              <a:gd name="connsiteX0" fmla="*/ 0 w 607263"/>
              <a:gd name="connsiteY0" fmla="*/ 0 h 693257"/>
              <a:gd name="connsiteX1" fmla="*/ 607263 w 607263"/>
              <a:gd name="connsiteY1" fmla="*/ 0 h 693257"/>
              <a:gd name="connsiteX2" fmla="*/ 607263 w 607263"/>
              <a:gd name="connsiteY2" fmla="*/ 693257 h 693257"/>
              <a:gd name="connsiteX3" fmla="*/ 0 w 607263"/>
              <a:gd name="connsiteY3" fmla="*/ 693257 h 693257"/>
              <a:gd name="connsiteX4" fmla="*/ 0 w 607263"/>
              <a:gd name="connsiteY4" fmla="*/ 0 h 693257"/>
              <a:gd name="connsiteX0" fmla="*/ 0 w 607263"/>
              <a:gd name="connsiteY0" fmla="*/ 0 h 693257"/>
              <a:gd name="connsiteX1" fmla="*/ 607263 w 607263"/>
              <a:gd name="connsiteY1" fmla="*/ 0 h 693257"/>
              <a:gd name="connsiteX2" fmla="*/ 607263 w 607263"/>
              <a:gd name="connsiteY2" fmla="*/ 693257 h 693257"/>
              <a:gd name="connsiteX3" fmla="*/ 3894 w 607263"/>
              <a:gd name="connsiteY3" fmla="*/ 294745 h 693257"/>
              <a:gd name="connsiteX4" fmla="*/ 0 w 607263"/>
              <a:gd name="connsiteY4" fmla="*/ 0 h 693257"/>
              <a:gd name="connsiteX0" fmla="*/ 869 w 608132"/>
              <a:gd name="connsiteY0" fmla="*/ 0 h 693257"/>
              <a:gd name="connsiteX1" fmla="*/ 608132 w 608132"/>
              <a:gd name="connsiteY1" fmla="*/ 0 h 693257"/>
              <a:gd name="connsiteX2" fmla="*/ 608132 w 608132"/>
              <a:gd name="connsiteY2" fmla="*/ 693257 h 693257"/>
              <a:gd name="connsiteX3" fmla="*/ 0 w 608132"/>
              <a:gd name="connsiteY3" fmla="*/ 506676 h 693257"/>
              <a:gd name="connsiteX4" fmla="*/ 869 w 608132"/>
              <a:gd name="connsiteY4" fmla="*/ 0 h 693257"/>
              <a:gd name="connsiteX0" fmla="*/ 869 w 608132"/>
              <a:gd name="connsiteY0" fmla="*/ 0 h 621249"/>
              <a:gd name="connsiteX1" fmla="*/ 608132 w 608132"/>
              <a:gd name="connsiteY1" fmla="*/ 0 h 621249"/>
              <a:gd name="connsiteX2" fmla="*/ 608132 w 608132"/>
              <a:gd name="connsiteY2" fmla="*/ 621249 h 621249"/>
              <a:gd name="connsiteX3" fmla="*/ 0 w 608132"/>
              <a:gd name="connsiteY3" fmla="*/ 506676 h 621249"/>
              <a:gd name="connsiteX4" fmla="*/ 869 w 608132"/>
              <a:gd name="connsiteY4" fmla="*/ 0 h 621249"/>
              <a:gd name="connsiteX0" fmla="*/ 869 w 608132"/>
              <a:gd name="connsiteY0" fmla="*/ 0 h 668601"/>
              <a:gd name="connsiteX1" fmla="*/ 608132 w 608132"/>
              <a:gd name="connsiteY1" fmla="*/ 0 h 668601"/>
              <a:gd name="connsiteX2" fmla="*/ 606098 w 608132"/>
              <a:gd name="connsiteY2" fmla="*/ 668601 h 668601"/>
              <a:gd name="connsiteX3" fmla="*/ 0 w 608132"/>
              <a:gd name="connsiteY3" fmla="*/ 506676 h 668601"/>
              <a:gd name="connsiteX4" fmla="*/ 869 w 608132"/>
              <a:gd name="connsiteY4" fmla="*/ 0 h 668601"/>
              <a:gd name="connsiteX0" fmla="*/ 869 w 795991"/>
              <a:gd name="connsiteY0" fmla="*/ 0 h 506676"/>
              <a:gd name="connsiteX1" fmla="*/ 608132 w 795991"/>
              <a:gd name="connsiteY1" fmla="*/ 0 h 506676"/>
              <a:gd name="connsiteX2" fmla="*/ 795991 w 795991"/>
              <a:gd name="connsiteY2" fmla="*/ 281648 h 506676"/>
              <a:gd name="connsiteX3" fmla="*/ 0 w 795991"/>
              <a:gd name="connsiteY3" fmla="*/ 506676 h 506676"/>
              <a:gd name="connsiteX4" fmla="*/ 869 w 795991"/>
              <a:gd name="connsiteY4" fmla="*/ 0 h 506676"/>
              <a:gd name="connsiteX0" fmla="*/ 869 w 795991"/>
              <a:gd name="connsiteY0" fmla="*/ 227831 h 734507"/>
              <a:gd name="connsiteX1" fmla="*/ 791552 w 795991"/>
              <a:gd name="connsiteY1" fmla="*/ 0 h 734507"/>
              <a:gd name="connsiteX2" fmla="*/ 795991 w 795991"/>
              <a:gd name="connsiteY2" fmla="*/ 509479 h 734507"/>
              <a:gd name="connsiteX3" fmla="*/ 0 w 795991"/>
              <a:gd name="connsiteY3" fmla="*/ 734507 h 734507"/>
              <a:gd name="connsiteX4" fmla="*/ 869 w 795991"/>
              <a:gd name="connsiteY4" fmla="*/ 227831 h 734507"/>
              <a:gd name="connsiteX0" fmla="*/ 869 w 793563"/>
              <a:gd name="connsiteY0" fmla="*/ 227831 h 734507"/>
              <a:gd name="connsiteX1" fmla="*/ 791552 w 793563"/>
              <a:gd name="connsiteY1" fmla="*/ 0 h 734507"/>
              <a:gd name="connsiteX2" fmla="*/ 793563 w 793563"/>
              <a:gd name="connsiteY2" fmla="*/ 516623 h 734507"/>
              <a:gd name="connsiteX3" fmla="*/ 0 w 793563"/>
              <a:gd name="connsiteY3" fmla="*/ 734507 h 734507"/>
              <a:gd name="connsiteX4" fmla="*/ 869 w 793563"/>
              <a:gd name="connsiteY4" fmla="*/ 227831 h 734507"/>
              <a:gd name="connsiteX0" fmla="*/ 869 w 795459"/>
              <a:gd name="connsiteY0" fmla="*/ 230212 h 736888"/>
              <a:gd name="connsiteX1" fmla="*/ 793979 w 795459"/>
              <a:gd name="connsiteY1" fmla="*/ 0 h 736888"/>
              <a:gd name="connsiteX2" fmla="*/ 793563 w 795459"/>
              <a:gd name="connsiteY2" fmla="*/ 519004 h 736888"/>
              <a:gd name="connsiteX3" fmla="*/ 0 w 795459"/>
              <a:gd name="connsiteY3" fmla="*/ 736888 h 736888"/>
              <a:gd name="connsiteX4" fmla="*/ 869 w 795459"/>
              <a:gd name="connsiteY4" fmla="*/ 230212 h 73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459" h="736888">
                <a:moveTo>
                  <a:pt x="869" y="230212"/>
                </a:moveTo>
                <a:lnTo>
                  <a:pt x="793979" y="0"/>
                </a:lnTo>
                <a:cubicBezTo>
                  <a:pt x="795459" y="169826"/>
                  <a:pt x="792083" y="349178"/>
                  <a:pt x="793563" y="519004"/>
                </a:cubicBezTo>
                <a:lnTo>
                  <a:pt x="0" y="736888"/>
                </a:lnTo>
                <a:cubicBezTo>
                  <a:pt x="290" y="567996"/>
                  <a:pt x="579" y="399104"/>
                  <a:pt x="869" y="230212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  <a:alpha val="10000"/>
                </a:schemeClr>
              </a:gs>
              <a:gs pos="76000">
                <a:schemeClr val="accent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 99"/>
          <p:cNvSpPr/>
          <p:nvPr/>
        </p:nvSpPr>
        <p:spPr>
          <a:xfrm>
            <a:off x="1669082" y="2393648"/>
            <a:ext cx="778284" cy="736888"/>
          </a:xfrm>
          <a:custGeom>
            <a:avLst/>
            <a:gdLst>
              <a:gd name="connsiteX0" fmla="*/ 0 w 607263"/>
              <a:gd name="connsiteY0" fmla="*/ 0 h 693257"/>
              <a:gd name="connsiteX1" fmla="*/ 607263 w 607263"/>
              <a:gd name="connsiteY1" fmla="*/ 0 h 693257"/>
              <a:gd name="connsiteX2" fmla="*/ 607263 w 607263"/>
              <a:gd name="connsiteY2" fmla="*/ 693257 h 693257"/>
              <a:gd name="connsiteX3" fmla="*/ 0 w 607263"/>
              <a:gd name="connsiteY3" fmla="*/ 693257 h 693257"/>
              <a:gd name="connsiteX4" fmla="*/ 0 w 607263"/>
              <a:gd name="connsiteY4" fmla="*/ 0 h 693257"/>
              <a:gd name="connsiteX0" fmla="*/ 0 w 607263"/>
              <a:gd name="connsiteY0" fmla="*/ 0 h 693257"/>
              <a:gd name="connsiteX1" fmla="*/ 607263 w 607263"/>
              <a:gd name="connsiteY1" fmla="*/ 0 h 693257"/>
              <a:gd name="connsiteX2" fmla="*/ 607263 w 607263"/>
              <a:gd name="connsiteY2" fmla="*/ 693257 h 693257"/>
              <a:gd name="connsiteX3" fmla="*/ 3894 w 607263"/>
              <a:gd name="connsiteY3" fmla="*/ 294745 h 693257"/>
              <a:gd name="connsiteX4" fmla="*/ 0 w 607263"/>
              <a:gd name="connsiteY4" fmla="*/ 0 h 693257"/>
              <a:gd name="connsiteX0" fmla="*/ 869 w 608132"/>
              <a:gd name="connsiteY0" fmla="*/ 0 h 693257"/>
              <a:gd name="connsiteX1" fmla="*/ 608132 w 608132"/>
              <a:gd name="connsiteY1" fmla="*/ 0 h 693257"/>
              <a:gd name="connsiteX2" fmla="*/ 608132 w 608132"/>
              <a:gd name="connsiteY2" fmla="*/ 693257 h 693257"/>
              <a:gd name="connsiteX3" fmla="*/ 0 w 608132"/>
              <a:gd name="connsiteY3" fmla="*/ 506676 h 693257"/>
              <a:gd name="connsiteX4" fmla="*/ 869 w 608132"/>
              <a:gd name="connsiteY4" fmla="*/ 0 h 693257"/>
              <a:gd name="connsiteX0" fmla="*/ 869 w 608132"/>
              <a:gd name="connsiteY0" fmla="*/ 0 h 621249"/>
              <a:gd name="connsiteX1" fmla="*/ 608132 w 608132"/>
              <a:gd name="connsiteY1" fmla="*/ 0 h 621249"/>
              <a:gd name="connsiteX2" fmla="*/ 608132 w 608132"/>
              <a:gd name="connsiteY2" fmla="*/ 621249 h 621249"/>
              <a:gd name="connsiteX3" fmla="*/ 0 w 608132"/>
              <a:gd name="connsiteY3" fmla="*/ 506676 h 621249"/>
              <a:gd name="connsiteX4" fmla="*/ 869 w 608132"/>
              <a:gd name="connsiteY4" fmla="*/ 0 h 621249"/>
              <a:gd name="connsiteX0" fmla="*/ 869 w 608132"/>
              <a:gd name="connsiteY0" fmla="*/ 0 h 668601"/>
              <a:gd name="connsiteX1" fmla="*/ 608132 w 608132"/>
              <a:gd name="connsiteY1" fmla="*/ 0 h 668601"/>
              <a:gd name="connsiteX2" fmla="*/ 606098 w 608132"/>
              <a:gd name="connsiteY2" fmla="*/ 668601 h 668601"/>
              <a:gd name="connsiteX3" fmla="*/ 0 w 608132"/>
              <a:gd name="connsiteY3" fmla="*/ 506676 h 668601"/>
              <a:gd name="connsiteX4" fmla="*/ 869 w 608132"/>
              <a:gd name="connsiteY4" fmla="*/ 0 h 668601"/>
              <a:gd name="connsiteX0" fmla="*/ 869 w 795991"/>
              <a:gd name="connsiteY0" fmla="*/ 0 h 506676"/>
              <a:gd name="connsiteX1" fmla="*/ 608132 w 795991"/>
              <a:gd name="connsiteY1" fmla="*/ 0 h 506676"/>
              <a:gd name="connsiteX2" fmla="*/ 795991 w 795991"/>
              <a:gd name="connsiteY2" fmla="*/ 281648 h 506676"/>
              <a:gd name="connsiteX3" fmla="*/ 0 w 795991"/>
              <a:gd name="connsiteY3" fmla="*/ 506676 h 506676"/>
              <a:gd name="connsiteX4" fmla="*/ 869 w 795991"/>
              <a:gd name="connsiteY4" fmla="*/ 0 h 506676"/>
              <a:gd name="connsiteX0" fmla="*/ 869 w 795991"/>
              <a:gd name="connsiteY0" fmla="*/ 227831 h 734507"/>
              <a:gd name="connsiteX1" fmla="*/ 791552 w 795991"/>
              <a:gd name="connsiteY1" fmla="*/ 0 h 734507"/>
              <a:gd name="connsiteX2" fmla="*/ 795991 w 795991"/>
              <a:gd name="connsiteY2" fmla="*/ 509479 h 734507"/>
              <a:gd name="connsiteX3" fmla="*/ 0 w 795991"/>
              <a:gd name="connsiteY3" fmla="*/ 734507 h 734507"/>
              <a:gd name="connsiteX4" fmla="*/ 869 w 795991"/>
              <a:gd name="connsiteY4" fmla="*/ 227831 h 734507"/>
              <a:gd name="connsiteX0" fmla="*/ 869 w 793563"/>
              <a:gd name="connsiteY0" fmla="*/ 227831 h 734507"/>
              <a:gd name="connsiteX1" fmla="*/ 791552 w 793563"/>
              <a:gd name="connsiteY1" fmla="*/ 0 h 734507"/>
              <a:gd name="connsiteX2" fmla="*/ 793563 w 793563"/>
              <a:gd name="connsiteY2" fmla="*/ 516623 h 734507"/>
              <a:gd name="connsiteX3" fmla="*/ 0 w 793563"/>
              <a:gd name="connsiteY3" fmla="*/ 734507 h 734507"/>
              <a:gd name="connsiteX4" fmla="*/ 869 w 793563"/>
              <a:gd name="connsiteY4" fmla="*/ 227831 h 734507"/>
              <a:gd name="connsiteX0" fmla="*/ 869 w 795459"/>
              <a:gd name="connsiteY0" fmla="*/ 230212 h 736888"/>
              <a:gd name="connsiteX1" fmla="*/ 793979 w 795459"/>
              <a:gd name="connsiteY1" fmla="*/ 0 h 736888"/>
              <a:gd name="connsiteX2" fmla="*/ 793563 w 795459"/>
              <a:gd name="connsiteY2" fmla="*/ 519004 h 736888"/>
              <a:gd name="connsiteX3" fmla="*/ 0 w 795459"/>
              <a:gd name="connsiteY3" fmla="*/ 736888 h 736888"/>
              <a:gd name="connsiteX4" fmla="*/ 869 w 795459"/>
              <a:gd name="connsiteY4" fmla="*/ 230212 h 73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459" h="736888">
                <a:moveTo>
                  <a:pt x="869" y="230212"/>
                </a:moveTo>
                <a:lnTo>
                  <a:pt x="793979" y="0"/>
                </a:lnTo>
                <a:cubicBezTo>
                  <a:pt x="795459" y="169826"/>
                  <a:pt x="792083" y="349178"/>
                  <a:pt x="793563" y="519004"/>
                </a:cubicBezTo>
                <a:lnTo>
                  <a:pt x="0" y="736888"/>
                </a:lnTo>
                <a:cubicBezTo>
                  <a:pt x="290" y="567996"/>
                  <a:pt x="579" y="399104"/>
                  <a:pt x="869" y="230212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  <a:alpha val="41000"/>
                </a:schemeClr>
              </a:gs>
              <a:gs pos="76000">
                <a:schemeClr val="accent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 100"/>
          <p:cNvSpPr/>
          <p:nvPr/>
        </p:nvSpPr>
        <p:spPr>
          <a:xfrm>
            <a:off x="2444403" y="2367732"/>
            <a:ext cx="596573" cy="703526"/>
          </a:xfrm>
          <a:custGeom>
            <a:avLst/>
            <a:gdLst>
              <a:gd name="connsiteX0" fmla="*/ 0 w 607263"/>
              <a:gd name="connsiteY0" fmla="*/ 0 h 693257"/>
              <a:gd name="connsiteX1" fmla="*/ 607263 w 607263"/>
              <a:gd name="connsiteY1" fmla="*/ 0 h 693257"/>
              <a:gd name="connsiteX2" fmla="*/ 607263 w 607263"/>
              <a:gd name="connsiteY2" fmla="*/ 693257 h 693257"/>
              <a:gd name="connsiteX3" fmla="*/ 0 w 607263"/>
              <a:gd name="connsiteY3" fmla="*/ 693257 h 693257"/>
              <a:gd name="connsiteX4" fmla="*/ 0 w 607263"/>
              <a:gd name="connsiteY4" fmla="*/ 0 h 693257"/>
              <a:gd name="connsiteX0" fmla="*/ 0 w 607263"/>
              <a:gd name="connsiteY0" fmla="*/ 0 h 693257"/>
              <a:gd name="connsiteX1" fmla="*/ 607263 w 607263"/>
              <a:gd name="connsiteY1" fmla="*/ 0 h 693257"/>
              <a:gd name="connsiteX2" fmla="*/ 607263 w 607263"/>
              <a:gd name="connsiteY2" fmla="*/ 693257 h 693257"/>
              <a:gd name="connsiteX3" fmla="*/ 3894 w 607263"/>
              <a:gd name="connsiteY3" fmla="*/ 294745 h 693257"/>
              <a:gd name="connsiteX4" fmla="*/ 0 w 607263"/>
              <a:gd name="connsiteY4" fmla="*/ 0 h 693257"/>
              <a:gd name="connsiteX0" fmla="*/ 869 w 608132"/>
              <a:gd name="connsiteY0" fmla="*/ 0 h 693257"/>
              <a:gd name="connsiteX1" fmla="*/ 608132 w 608132"/>
              <a:gd name="connsiteY1" fmla="*/ 0 h 693257"/>
              <a:gd name="connsiteX2" fmla="*/ 608132 w 608132"/>
              <a:gd name="connsiteY2" fmla="*/ 693257 h 693257"/>
              <a:gd name="connsiteX3" fmla="*/ 0 w 608132"/>
              <a:gd name="connsiteY3" fmla="*/ 506676 h 693257"/>
              <a:gd name="connsiteX4" fmla="*/ 869 w 608132"/>
              <a:gd name="connsiteY4" fmla="*/ 0 h 693257"/>
              <a:gd name="connsiteX0" fmla="*/ 869 w 608132"/>
              <a:gd name="connsiteY0" fmla="*/ 0 h 621249"/>
              <a:gd name="connsiteX1" fmla="*/ 608132 w 608132"/>
              <a:gd name="connsiteY1" fmla="*/ 0 h 621249"/>
              <a:gd name="connsiteX2" fmla="*/ 608132 w 608132"/>
              <a:gd name="connsiteY2" fmla="*/ 621249 h 621249"/>
              <a:gd name="connsiteX3" fmla="*/ 0 w 608132"/>
              <a:gd name="connsiteY3" fmla="*/ 506676 h 621249"/>
              <a:gd name="connsiteX4" fmla="*/ 869 w 608132"/>
              <a:gd name="connsiteY4" fmla="*/ 0 h 621249"/>
              <a:gd name="connsiteX0" fmla="*/ 869 w 608132"/>
              <a:gd name="connsiteY0" fmla="*/ 0 h 668601"/>
              <a:gd name="connsiteX1" fmla="*/ 608132 w 608132"/>
              <a:gd name="connsiteY1" fmla="*/ 0 h 668601"/>
              <a:gd name="connsiteX2" fmla="*/ 606098 w 608132"/>
              <a:gd name="connsiteY2" fmla="*/ 668601 h 668601"/>
              <a:gd name="connsiteX3" fmla="*/ 0 w 608132"/>
              <a:gd name="connsiteY3" fmla="*/ 506676 h 668601"/>
              <a:gd name="connsiteX4" fmla="*/ 869 w 608132"/>
              <a:gd name="connsiteY4" fmla="*/ 0 h 668601"/>
              <a:gd name="connsiteX0" fmla="*/ 4106 w 608132"/>
              <a:gd name="connsiteY0" fmla="*/ 0 h 703526"/>
              <a:gd name="connsiteX1" fmla="*/ 608132 w 608132"/>
              <a:gd name="connsiteY1" fmla="*/ 34925 h 703526"/>
              <a:gd name="connsiteX2" fmla="*/ 606098 w 608132"/>
              <a:gd name="connsiteY2" fmla="*/ 703526 h 703526"/>
              <a:gd name="connsiteX3" fmla="*/ 0 w 608132"/>
              <a:gd name="connsiteY3" fmla="*/ 541601 h 703526"/>
              <a:gd name="connsiteX4" fmla="*/ 4106 w 608132"/>
              <a:gd name="connsiteY4" fmla="*/ 0 h 7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32" h="703526">
                <a:moveTo>
                  <a:pt x="4106" y="0"/>
                </a:moveTo>
                <a:lnTo>
                  <a:pt x="608132" y="34925"/>
                </a:lnTo>
                <a:lnTo>
                  <a:pt x="606098" y="703526"/>
                </a:lnTo>
                <a:lnTo>
                  <a:pt x="0" y="541601"/>
                </a:lnTo>
                <a:cubicBezTo>
                  <a:pt x="290" y="372709"/>
                  <a:pt x="3816" y="168892"/>
                  <a:pt x="410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  <a:alpha val="13000"/>
                </a:schemeClr>
              </a:gs>
              <a:gs pos="76000">
                <a:schemeClr val="accent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 flipV="1">
            <a:off x="2270416" y="3061901"/>
            <a:ext cx="771525" cy="214312"/>
          </a:xfrm>
          <a:prstGeom prst="line">
            <a:avLst/>
          </a:prstGeom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1669319" y="3119359"/>
            <a:ext cx="598743" cy="157073"/>
          </a:xfrm>
          <a:prstGeom prst="line">
            <a:avLst/>
          </a:prstGeom>
          <a:ln w="15875">
            <a:gradFill flip="none" rotWithShape="1">
              <a:gsLst>
                <a:gs pos="0">
                  <a:schemeClr val="bg1"/>
                </a:gs>
                <a:gs pos="62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5" descr="D:\2.소스\1.png\종이위풍경\반짝이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 contrast="-40000"/>
          </a:blip>
          <a:srcRect r="71920"/>
          <a:stretch>
            <a:fillRect/>
          </a:stretch>
        </p:blipFill>
        <p:spPr bwMode="auto">
          <a:xfrm rot="5400000">
            <a:off x="1511963" y="1639782"/>
            <a:ext cx="1512372" cy="1152938"/>
          </a:xfrm>
          <a:prstGeom prst="rect">
            <a:avLst/>
          </a:prstGeom>
          <a:noFill/>
        </p:spPr>
      </p:pic>
      <p:cxnSp>
        <p:nvCxnSpPr>
          <p:cNvPr id="108" name="직선 연결선 107"/>
          <p:cNvCxnSpPr/>
          <p:nvPr/>
        </p:nvCxnSpPr>
        <p:spPr>
          <a:xfrm flipV="1">
            <a:off x="2411760" y="2132856"/>
            <a:ext cx="0" cy="914039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2411760" y="2132856"/>
            <a:ext cx="230311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 flipV="1">
            <a:off x="2355397" y="2995670"/>
            <a:ext cx="111578" cy="1115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8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/>
        </p:nvSpPr>
        <p:spPr>
          <a:xfrm>
            <a:off x="411626" y="939398"/>
            <a:ext cx="7200799" cy="64807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ctr" anchorCtr="0" compatLnSpc="1"/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kern="0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Flow Chart</a:t>
            </a:r>
          </a:p>
        </p:txBody>
      </p:sp>
      <p:sp>
        <p:nvSpPr>
          <p:cNvPr id="14" name="직사각형 3"/>
          <p:cNvSpPr/>
          <p:nvPr/>
        </p:nvSpPr>
        <p:spPr>
          <a:xfrm>
            <a:off x="0" y="6453336"/>
            <a:ext cx="9144000" cy="409354"/>
          </a:xfrm>
          <a:prstGeom prst="rect">
            <a:avLst/>
          </a:pr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맑은 고딕"/>
              <a:ea typeface="맑은 고딕" pitchFamily="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751" y="321388"/>
            <a:ext cx="194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걸러서 봐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5148064" y="476672"/>
            <a:ext cx="3816424" cy="5621951"/>
            <a:chOff x="5076056" y="435342"/>
            <a:chExt cx="3816424" cy="5621951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5076056" y="435342"/>
              <a:ext cx="1512168" cy="504056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자료수집</a:t>
              </a: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5076056" y="5553237"/>
              <a:ext cx="1512168" cy="504056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종료</a:t>
              </a:r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5076056" y="3483388"/>
              <a:ext cx="1512168" cy="581392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분석</a:t>
              </a:r>
            </a:p>
          </p:txBody>
        </p:sp>
        <p:sp>
          <p:nvSpPr>
            <p:cNvPr id="6" name="순서도: 준비 5"/>
            <p:cNvSpPr/>
            <p:nvPr/>
          </p:nvSpPr>
          <p:spPr>
            <a:xfrm>
              <a:off x="5076056" y="1324560"/>
              <a:ext cx="1512168" cy="648072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전처리</a:t>
              </a:r>
              <a:endParaRPr lang="ko-KR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076056" y="2357794"/>
              <a:ext cx="1512168" cy="740432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텍스트 분류</a:t>
              </a:r>
            </a:p>
          </p:txBody>
        </p:sp>
        <p:sp>
          <p:nvSpPr>
            <p:cNvPr id="13" name="순서도: 문서 12"/>
            <p:cNvSpPr/>
            <p:nvPr/>
          </p:nvSpPr>
          <p:spPr>
            <a:xfrm>
              <a:off x="5076056" y="4449942"/>
              <a:ext cx="1512168" cy="718135"/>
            </a:xfrm>
            <a:prstGeom prst="flowChartDocumen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응용</a:t>
              </a:r>
              <a:endParaRPr lang="en-US" altLang="ko-K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en-US" altLang="ko-KR" sz="12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(</a:t>
              </a:r>
              <a:r>
                <a:rPr lang="ko-KR" altLang="en-US" sz="12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비즈니스 발굴</a:t>
              </a:r>
              <a:r>
                <a:rPr lang="en-US" altLang="ko-KR" sz="12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)</a:t>
              </a:r>
              <a:endParaRPr lang="ko-KR" altLang="en-US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cxnSp>
          <p:nvCxnSpPr>
            <p:cNvPr id="16" name="직선 화살표 연결선 15"/>
            <p:cNvCxnSpPr>
              <a:stCxn id="4" idx="2"/>
              <a:endCxn id="6" idx="0"/>
            </p:cNvCxnSpPr>
            <p:nvPr/>
          </p:nvCxnSpPr>
          <p:spPr>
            <a:xfrm>
              <a:off x="5832140" y="939398"/>
              <a:ext cx="0" cy="38516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6" idx="2"/>
              <a:endCxn id="7" idx="0"/>
            </p:cNvCxnSpPr>
            <p:nvPr/>
          </p:nvCxnSpPr>
          <p:spPr>
            <a:xfrm>
              <a:off x="5832140" y="1972632"/>
              <a:ext cx="0" cy="38516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7" idx="2"/>
              <a:endCxn id="10" idx="0"/>
            </p:cNvCxnSpPr>
            <p:nvPr/>
          </p:nvCxnSpPr>
          <p:spPr>
            <a:xfrm>
              <a:off x="5832140" y="3098226"/>
              <a:ext cx="0" cy="38516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0" idx="2"/>
              <a:endCxn id="13" idx="0"/>
            </p:cNvCxnSpPr>
            <p:nvPr/>
          </p:nvCxnSpPr>
          <p:spPr>
            <a:xfrm>
              <a:off x="5832140" y="4064780"/>
              <a:ext cx="0" cy="38516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3" idx="2"/>
              <a:endCxn id="8" idx="0"/>
            </p:cNvCxnSpPr>
            <p:nvPr/>
          </p:nvCxnSpPr>
          <p:spPr>
            <a:xfrm>
              <a:off x="5832140" y="5120600"/>
              <a:ext cx="0" cy="432637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순서도: 처리 24"/>
            <p:cNvSpPr/>
            <p:nvPr/>
          </p:nvSpPr>
          <p:spPr>
            <a:xfrm>
              <a:off x="7380312" y="2437313"/>
              <a:ext cx="1512168" cy="581392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광고성</a:t>
              </a:r>
              <a:r>
                <a:rPr lang="en-US" altLang="ko-KR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?</a:t>
              </a:r>
              <a:endParaRPr lang="ko-KR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cxnSp>
          <p:nvCxnSpPr>
            <p:cNvPr id="27" name="직선 화살표 연결선 26"/>
            <p:cNvCxnSpPr>
              <a:stCxn id="7" idx="3"/>
              <a:endCxn id="25" idx="1"/>
            </p:cNvCxnSpPr>
            <p:nvPr/>
          </p:nvCxnSpPr>
          <p:spPr>
            <a:xfrm flipV="1">
              <a:off x="6588224" y="2728009"/>
              <a:ext cx="792088" cy="1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/>
            <p:cNvCxnSpPr>
              <a:stCxn id="25" idx="2"/>
            </p:cNvCxnSpPr>
            <p:nvPr/>
          </p:nvCxnSpPr>
          <p:spPr>
            <a:xfrm rot="5400000">
              <a:off x="6887133" y="1963712"/>
              <a:ext cx="194271" cy="2304256"/>
            </a:xfrm>
            <a:prstGeom prst="bentConnector2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15"/>
          <p:cNvSpPr txBox="1"/>
          <p:nvPr/>
        </p:nvSpPr>
        <p:spPr>
          <a:xfrm>
            <a:off x="411625" y="1585729"/>
            <a:ext cx="4696304" cy="489364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자료수집</a:t>
            </a:r>
            <a:endParaRPr lang="en-US" altLang="ko-KR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Raw data </a:t>
            </a:r>
            <a:r>
              <a:rPr lang="ko-KR" altLang="en-US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수집</a:t>
            </a:r>
            <a:endParaRPr lang="en-US" altLang="ko-KR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kern="0" dirty="0" err="1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전처리</a:t>
            </a:r>
            <a:endParaRPr lang="en-US" altLang="ko-KR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</a:t>
            </a:r>
            <a:endParaRPr lang="en-US" altLang="ko-KR" sz="1200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한글 제외 모두 삭제 </a:t>
            </a:r>
            <a:r>
              <a:rPr lang="en-US" altLang="ko-KR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특수문자</a:t>
            </a:r>
            <a:r>
              <a:rPr lang="en-US" altLang="ko-KR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영어</a:t>
            </a:r>
            <a:r>
              <a:rPr lang="en-US" altLang="ko-KR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200" kern="0" dirty="0" err="1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이모티콘</a:t>
            </a:r>
            <a:r>
              <a:rPr lang="ko-KR" altLang="en-US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등</a:t>
            </a:r>
            <a:r>
              <a:rPr lang="en-US" altLang="ko-KR" sz="1200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텍스트 분류</a:t>
            </a:r>
            <a:endParaRPr lang="en-US" altLang="ko-KR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광고성 텍스트 분류</a:t>
            </a:r>
            <a:endParaRPr lang="en-US" altLang="ko-KR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태그 </a:t>
            </a:r>
            <a:r>
              <a:rPr lang="en-US" altLang="ko-KR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/ </a:t>
            </a:r>
            <a:r>
              <a:rPr lang="ko-KR" altLang="en-US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게시글 </a:t>
            </a:r>
            <a:r>
              <a:rPr lang="en-US" altLang="ko-KR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/ </a:t>
            </a:r>
            <a:r>
              <a:rPr lang="ko-KR" altLang="en-US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프로필 정보</a:t>
            </a:r>
            <a:endParaRPr lang="en-US" altLang="ko-KR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분석</a:t>
            </a:r>
            <a:endParaRPr lang="en-US" altLang="ko-KR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Bayesian Spam Filtering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Multiple-word Feature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Markovian Filtering</a:t>
            </a:r>
          </a:p>
        </p:txBody>
      </p:sp>
    </p:spTree>
    <p:extLst>
      <p:ext uri="{BB962C8B-B14F-4D97-AF65-F5344CB8AC3E}">
        <p14:creationId xmlns:p14="http://schemas.microsoft.com/office/powerpoint/2010/main" val="263560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/>
        </p:nvSpPr>
        <p:spPr>
          <a:xfrm>
            <a:off x="411626" y="939398"/>
            <a:ext cx="7200799" cy="64807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ctr" anchorCtr="0" compatLnSpc="1"/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2800" kern="0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현재 진행 상황</a:t>
            </a:r>
            <a:endParaRPr lang="en-US" sz="2800" kern="0" dirty="0">
              <a:solidFill>
                <a:srgbClr val="00B0F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4" name="직사각형 3"/>
          <p:cNvSpPr/>
          <p:nvPr/>
        </p:nvSpPr>
        <p:spPr>
          <a:xfrm>
            <a:off x="0" y="6453336"/>
            <a:ext cx="9144000" cy="409354"/>
          </a:xfrm>
          <a:prstGeom prst="rect">
            <a:avLst/>
          </a:pr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맑은 고딕"/>
              <a:ea typeface="맑은 고딕" pitchFamily="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751" y="321388"/>
            <a:ext cx="194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걸러서 봐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323528" y="2010307"/>
            <a:ext cx="590465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altLang="ko-KR" kern="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04" y="1590355"/>
            <a:ext cx="5882755" cy="386133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940152" y="1772817"/>
            <a:ext cx="216024" cy="24482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788024" y="620689"/>
            <a:ext cx="5688632" cy="5832648"/>
            <a:chOff x="3923999" y="-427583"/>
            <a:chExt cx="6192545" cy="6188503"/>
          </a:xfrm>
        </p:grpSpPr>
        <p:pic>
          <p:nvPicPr>
            <p:cNvPr id="12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3999" y="-427583"/>
              <a:ext cx="6192545" cy="618850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" name="그룹 12"/>
            <p:cNvGrpSpPr/>
            <p:nvPr/>
          </p:nvGrpSpPr>
          <p:grpSpPr>
            <a:xfrm>
              <a:off x="5817627" y="502424"/>
              <a:ext cx="2405288" cy="4328488"/>
              <a:chOff x="5543171" y="1432432"/>
              <a:chExt cx="2405288" cy="4328488"/>
            </a:xfrm>
          </p:grpSpPr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6094"/>
              <a:stretch/>
            </p:blipFill>
            <p:spPr bwMode="auto">
              <a:xfrm>
                <a:off x="5543172" y="1432432"/>
                <a:ext cx="2405287" cy="103286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5543171" y="1924783"/>
                <a:ext cx="2405287" cy="383613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603794" y="1628800"/>
                <a:ext cx="336358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700" b="1" dirty="0">
                    <a:solidFill>
                      <a:srgbClr val="35A592"/>
                    </a:solidFill>
                    <a:latin typeface="서울남산체 B" panose="02020603020101020101" pitchFamily="18" charset="-127"/>
                    <a:ea typeface="서울남산체 B" panose="02020603020101020101" pitchFamily="18" charset="-127"/>
                  </a:rPr>
                  <a:t>여기</a:t>
                </a:r>
                <a:endParaRPr lang="en-US" altLang="ko-KR" sz="700" b="1" dirty="0">
                  <a:solidFill>
                    <a:srgbClr val="35A592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endParaRPr>
              </a:p>
              <a:p>
                <a:pPr algn="ctr"/>
                <a:r>
                  <a:rPr lang="ko-KR" altLang="en-US" sz="700" b="1" dirty="0">
                    <a:solidFill>
                      <a:srgbClr val="35A592"/>
                    </a:solidFill>
                    <a:latin typeface="서울남산체 B" panose="02020603020101020101" pitchFamily="18" charset="-127"/>
                    <a:ea typeface="서울남산체 B" panose="02020603020101020101" pitchFamily="18" charset="-127"/>
                  </a:rPr>
                  <a:t>서봐</a:t>
                </a:r>
                <a:endParaRPr lang="en-US" altLang="ko-KR" sz="700" b="1" dirty="0">
                  <a:solidFill>
                    <a:srgbClr val="35A592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372200" y="1645151"/>
                <a:ext cx="1296144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위치검색</a:t>
                </a:r>
              </a:p>
            </p:txBody>
          </p:sp>
          <p:sp>
            <p:nvSpPr>
              <p:cNvPr id="19" name="TextBox 7"/>
              <p:cNvSpPr txBox="1"/>
              <p:nvPr/>
            </p:nvSpPr>
            <p:spPr>
              <a:xfrm>
                <a:off x="5561641" y="2337261"/>
                <a:ext cx="2360441" cy="30008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ko-KR" sz="900" b="0" i="0" u="none" strike="noStrike" kern="1200" cap="none" spc="0" baseline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uFillTx/>
                    <a:latin typeface="+mj-ea"/>
                    <a:ea typeface="+mj-ea"/>
                  </a:rPr>
                  <a:t>지금 제주도 사려니숲길이세요</a:t>
                </a:r>
                <a:r>
                  <a:rPr lang="en-US" sz="900" b="0" i="0" u="none" strike="noStrike" kern="1200" cap="none" spc="0" baseline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uFillTx/>
                    <a:latin typeface="+mj-ea"/>
                    <a:ea typeface="+mj-ea"/>
                  </a:rPr>
                  <a:t>?</a:t>
                </a: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해질녘 이런 </a:t>
                </a:r>
                <a:r>
                  <a:rPr lang="ko-KR" sz="900" b="0" i="0" u="none" strike="noStrike" kern="1200" cap="none" spc="0" baseline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uFillTx/>
                    <a:latin typeface="+mj-ea"/>
                    <a:ea typeface="+mj-ea"/>
                  </a:rPr>
                  <a:t>사진은 어떠세요</a:t>
                </a:r>
                <a:r>
                  <a:rPr lang="en-US" sz="900" b="0" i="0" u="none" strike="noStrike" kern="1200" cap="none" spc="0" baseline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uFillTx/>
                    <a:latin typeface="+mj-ea"/>
                    <a:ea typeface="+mj-ea"/>
                  </a:rPr>
                  <a:t>?</a:t>
                </a: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b="0" i="0" u="none" strike="noStrike" kern="1200" cap="none" spc="0" baseline="0" dirty="0">
                  <a:solidFill>
                    <a:srgbClr val="000000"/>
                  </a:solidFill>
                  <a:uFillTx/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b="0" i="0" u="none" strike="noStrike" kern="1200" cap="none" spc="0" baseline="0" dirty="0">
                  <a:solidFill>
                    <a:srgbClr val="000000"/>
                  </a:solidFill>
                  <a:uFillTx/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b="0" i="0" u="none" strike="noStrike" kern="1200" cap="none" spc="0" baseline="0" dirty="0">
                  <a:solidFill>
                    <a:srgbClr val="000000"/>
                  </a:solidFill>
                  <a:uFillTx/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b="0" i="0" u="none" strike="noStrike" kern="1200" cap="none" spc="0" baseline="0" dirty="0">
                  <a:solidFill>
                    <a:srgbClr val="000000"/>
                  </a:solidFill>
                  <a:uFillTx/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b="0" i="0" u="none" strike="noStrike" kern="1200" cap="none" spc="0" baseline="0" dirty="0">
                  <a:solidFill>
                    <a:srgbClr val="000000"/>
                  </a:solidFill>
                  <a:uFillTx/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b="0" i="0" u="none" strike="noStrike" kern="1200" cap="none" spc="0" baseline="0" dirty="0">
                  <a:solidFill>
                    <a:srgbClr val="000000"/>
                  </a:solidFill>
                  <a:uFillTx/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b="0" i="0" u="none" strike="noStrike" kern="1200" cap="none" spc="0" baseline="0" dirty="0">
                  <a:solidFill>
                    <a:srgbClr val="000000"/>
                  </a:solidFill>
                  <a:uFillTx/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b="0" i="0" u="none" strike="noStrike" kern="1200" cap="none" spc="0" baseline="0" dirty="0">
                  <a:solidFill>
                    <a:srgbClr val="000000"/>
                  </a:solidFill>
                  <a:uFillTx/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900" b="0" i="0" u="none" strike="noStrike" kern="1200" cap="none" spc="0" baseline="0" dirty="0">
                  <a:solidFill>
                    <a:srgbClr val="000000"/>
                  </a:solidFill>
                  <a:uFillTx/>
                  <a:latin typeface="+mj-ea"/>
                  <a:ea typeface="+mj-ea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 </a:t>
                </a:r>
                <a:endParaRPr lang="en-US" sz="900" b="0" i="0" u="none" strike="noStrike" kern="1200" cap="none" spc="0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  <a:latin typeface="+mj-ea"/>
                  <a:ea typeface="+mj-ea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5543172" y="1928707"/>
                <a:ext cx="239738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직사각형 21"/>
              <p:cNvSpPr/>
              <p:nvPr/>
            </p:nvSpPr>
            <p:spPr>
              <a:xfrm>
                <a:off x="5603794" y="1988840"/>
                <a:ext cx="336358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b="1" u="sng" dirty="0">
                    <a:solidFill>
                      <a:srgbClr val="35A592"/>
                    </a:solidFill>
                    <a:latin typeface="서울남산체 B" panose="02020603020101020101" pitchFamily="18" charset="-127"/>
                    <a:ea typeface="서울남산체 B" panose="02020603020101020101" pitchFamily="18" charset="-127"/>
                  </a:rPr>
                  <a:t>추천</a:t>
                </a:r>
                <a:endParaRPr lang="en-US" altLang="ko-KR" sz="800" b="1" u="sng" dirty="0">
                  <a:solidFill>
                    <a:srgbClr val="35A592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6084168" y="1988840"/>
                <a:ext cx="1790020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서울남산체 B" panose="02020603020101020101" pitchFamily="18" charset="-127"/>
                    <a:ea typeface="서울남산체 B" panose="02020603020101020101" pitchFamily="18" charset="-127"/>
                  </a:rPr>
                  <a:t>인기     주변      카메라연결       </a:t>
                </a:r>
                <a:endPara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endParaRPr>
              </a:p>
            </p:txBody>
          </p:sp>
        </p:grpSp>
      </p:grpSp>
      <p:sp>
        <p:nvSpPr>
          <p:cNvPr id="8" name="직사각형 7"/>
          <p:cNvSpPr/>
          <p:nvPr/>
        </p:nvSpPr>
        <p:spPr>
          <a:xfrm rot="5400000">
            <a:off x="2861830" y="2150469"/>
            <a:ext cx="581697" cy="55628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495685" y="1497217"/>
            <a:ext cx="2268868" cy="4079589"/>
            <a:chOff x="2975063" y="940972"/>
            <a:chExt cx="3193874" cy="4635835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37"/>
            <a:stretch/>
          </p:blipFill>
          <p:spPr>
            <a:xfrm>
              <a:off x="2975063" y="940972"/>
              <a:ext cx="3193874" cy="4635835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2978871" y="1701895"/>
              <a:ext cx="3190066" cy="3239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u="sng" dirty="0">
                  <a:solidFill>
                    <a:schemeClr val="tx2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Sample</a:t>
              </a:r>
            </a:p>
            <a:p>
              <a:endParaRPr lang="en-US" altLang="ko-KR" dirty="0">
                <a:solidFill>
                  <a:schemeClr val="tx2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2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키워드</a:t>
              </a:r>
              <a:r>
                <a:rPr lang="en-US" altLang="ko-KR" dirty="0">
                  <a:solidFill>
                    <a:schemeClr val="tx2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: </a:t>
              </a:r>
              <a:r>
                <a:rPr lang="en-US" altLang="ko-KR" sz="1600" dirty="0">
                  <a:solidFill>
                    <a:srgbClr val="00B0F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#</a:t>
              </a:r>
              <a:r>
                <a:rPr lang="ko-KR" altLang="en-US" sz="1600" dirty="0" err="1">
                  <a:solidFill>
                    <a:srgbClr val="00B0F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신촌맛집</a:t>
              </a:r>
              <a:endParaRPr lang="en-US" altLang="ko-KR" dirty="0">
                <a:solidFill>
                  <a:srgbClr val="00B0F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2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텍스트 분류</a:t>
              </a:r>
              <a:r>
                <a:rPr lang="en-US" altLang="ko-KR" dirty="0">
                  <a:solidFill>
                    <a:schemeClr val="tx2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: </a:t>
              </a:r>
              <a:r>
                <a:rPr lang="en-US" altLang="ko-KR" sz="1600" dirty="0">
                  <a:solidFill>
                    <a:srgbClr val="00B0F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#</a:t>
              </a:r>
              <a:r>
                <a:rPr lang="ko-KR" altLang="en-US" sz="1600" dirty="0">
                  <a:solidFill>
                    <a:srgbClr val="00B0F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태그</a:t>
              </a:r>
              <a:endParaRPr lang="en-US" altLang="ko-KR" dirty="0">
                <a:solidFill>
                  <a:srgbClr val="00B0F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2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결과</a:t>
              </a:r>
              <a:r>
                <a:rPr lang="en-US" altLang="ko-KR" dirty="0">
                  <a:solidFill>
                    <a:schemeClr val="tx2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: </a:t>
              </a:r>
              <a:r>
                <a:rPr lang="ko-KR" altLang="en-US" sz="1600" dirty="0">
                  <a:solidFill>
                    <a:srgbClr val="00B0F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광고라고 판단되는 게시글의 확률 값</a:t>
              </a:r>
              <a:endParaRPr lang="ko-KR" altLang="en-US" dirty="0">
                <a:solidFill>
                  <a:srgbClr val="00B0F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6804248" y="1915264"/>
            <a:ext cx="720080" cy="106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걸러서 봐</a:t>
            </a:r>
          </a:p>
        </p:txBody>
      </p:sp>
    </p:spTree>
    <p:extLst>
      <p:ext uri="{BB962C8B-B14F-4D97-AF65-F5344CB8AC3E}">
        <p14:creationId xmlns:p14="http://schemas.microsoft.com/office/powerpoint/2010/main" val="214102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/>
        </p:nvSpPr>
        <p:spPr>
          <a:xfrm>
            <a:off x="411626" y="939398"/>
            <a:ext cx="7200799" cy="64807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ctr" anchorCtr="0" compatLnSpc="1"/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2800" kern="0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향후 진행 방향</a:t>
            </a:r>
            <a:endParaRPr lang="en-US" sz="2800" kern="0" dirty="0">
              <a:solidFill>
                <a:srgbClr val="00B0F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4" name="직사각형 3"/>
          <p:cNvSpPr/>
          <p:nvPr/>
        </p:nvSpPr>
        <p:spPr>
          <a:xfrm>
            <a:off x="0" y="6453336"/>
            <a:ext cx="9144000" cy="409354"/>
          </a:xfrm>
          <a:prstGeom prst="rect">
            <a:avLst/>
          </a:pr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맑은 고딕"/>
              <a:ea typeface="맑은 고딕" pitchFamily="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751" y="321388"/>
            <a:ext cx="194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걸러서 봐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1619672" y="2551837"/>
            <a:ext cx="5904656" cy="17543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광고라고 분류되어지는 텍스트를 어떻게 학습시킬 것인가</a:t>
            </a:r>
            <a:r>
              <a:rPr lang="en-US" altLang="ko-KR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?</a:t>
            </a:r>
          </a:p>
          <a:p>
            <a:pPr marL="285750" marR="0" lvl="0" indent="-285750" algn="l" defTabSz="914400" rtl="0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어떤 알고리즘을 가지고 분석을 해야 할지</a:t>
            </a:r>
            <a:r>
              <a:rPr lang="en-US" altLang="ko-KR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?</a:t>
            </a:r>
          </a:p>
          <a:p>
            <a:pPr marL="285750" marR="0" lvl="0" indent="-285750" algn="l" defTabSz="914400" rtl="0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텍스트 정보 이외의 것들을 어떻게 활용할지</a:t>
            </a:r>
            <a:r>
              <a:rPr lang="en-US" altLang="ko-KR" kern="0" dirty="0">
                <a:solidFill>
                  <a:srgbClr val="0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349</Words>
  <Application>Microsoft Office PowerPoint</Application>
  <PresentationFormat>화면 슬라이드 쇼(4:3)</PresentationFormat>
  <Paragraphs>154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08서울남산체 B</vt:lpstr>
      <vt:lpstr>08서울남산체 EB</vt:lpstr>
      <vt:lpstr>08서울남산체 M</vt:lpstr>
      <vt:lpstr>맑은 고딕</vt:lpstr>
      <vt:lpstr>서울남산체 B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Jay Lee</dc:creator>
  <cp:lastModifiedBy>차욱현 (융합경영대학원)</cp:lastModifiedBy>
  <cp:revision>126</cp:revision>
  <dcterms:created xsi:type="dcterms:W3CDTF">2017-03-14T18:04:12Z</dcterms:created>
  <dcterms:modified xsi:type="dcterms:W3CDTF">2017-05-24T07:54:36Z</dcterms:modified>
</cp:coreProperties>
</file>