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59" r:id="rId6"/>
    <p:sldId id="258" r:id="rId7"/>
    <p:sldId id="260" r:id="rId8"/>
    <p:sldId id="261" r:id="rId9"/>
    <p:sldId id="267" r:id="rId10"/>
    <p:sldId id="263" r:id="rId11"/>
    <p:sldId id="262" r:id="rId12"/>
    <p:sldId id="265" r:id="rId13"/>
    <p:sldId id="266" r:id="rId14"/>
    <p:sldId id="268" r:id="rId15"/>
  </p:sldIdLst>
  <p:sldSz cx="9144000" cy="6858000" type="screen4x3"/>
  <p:notesSz cx="6858000" cy="9144000"/>
  <p:embeddedFontLst>
    <p:embeddedFont>
      <p:font typeface="08서울남산체 B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9E1E-46F4-4829-944D-576F6A0DB9C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0BB4-13FD-46F4-B3BF-3CF0AF28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source=images&amp;cd=&amp;cad=rja&amp;uact=8&amp;ved=0ahUKEwjrjLPz49bSAhVFy7wKHaGDAPUQjRwIBw&amp;url=http://zwitch.egloos.com/4335870&amp;psig=AFQjCNHgna6k6RcBDt6PEc4dZLFuLNks-Q&amp;ust=1489607807652754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hyperlink" Target="http://www.google.co.kr/url?sa=i&amp;rct=j&amp;q=&amp;esrc=s&amp;source=images&amp;cd=&amp;cad=rja&amp;uact=8&amp;ved=0ahUKEwjFiJCO49bSAhVKvrwKHaBED8wQjRwIBw&amp;url=http://www.wikitree.co.kr/main/news_view.php?id%3D272868&amp;psig=AFQjCNGanm_aqVq2fsd_3YwH1c8TjadMJw&amp;ust=14896076562246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H5fDi49bSAhVLT7wKHdc1AMEQjRwIBw&amp;url=http://sirss.tistory.com/2&amp;psig=AFQjCNHgna6k6RcBDt6PEc4dZLFuLNks-Q&amp;ust=1489607807652754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://www.google.co.kr/url?sa=i&amp;rct=j&amp;q=&amp;esrc=s&amp;source=images&amp;cd=&amp;cad=rja&amp;uact=8&amp;ved=0ahUKEwiSiJ-k49bSAhWDVbwKHTJDBGAQjRwIBw&amp;url=http://blog.naver.com/PostView.nhn?blogId%3Drose9old%26logNo%3D220726503410%26parentCategoryNo%3D%26categoryNo%3D%26viewDate%3D%26isShowPopularPosts%3Dfalse%26from%3DpostView&amp;psig=AFQjCNGanm_aqVq2fsd_3YwH1c8TjadMJw&amp;ust=1489607656224635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co.kr/url?sa=i&amp;rct=j&amp;q=&amp;esrc=s&amp;source=images&amp;cd=&amp;cad=rja&amp;uact=8&amp;ved=0ahUKEwjTlIWN19bSAhWMiLwKHW61CdoQjRwIBw&amp;url=http://blue2310.tistory.com/3444&amp;bvm=bv.149397726,d.dGc&amp;psig=AFQjCNEVwK2wLJvukDCc0D1ypQF7wy9YEw&amp;ust=14896044308101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www.google.co.kr/url?sa=i&amp;rct=j&amp;q=&amp;esrc=s&amp;source=images&amp;cd=&amp;cad=rja&amp;uact=8&amp;ved=0ahUKEwjMuoO319bSAhVKyrwKHSTYDRwQjRwIBw&amp;url=http://iscu.tistory.com/249&amp;bvm=bv.149397726,d.dGc&amp;psig=AFQjCNH5qlz-enoG3_N1XvLHnLYhdNoQBg&amp;ust=148960448534075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source=images&amp;cd=&amp;cad=rja&amp;uact=8&amp;ved=0ahUKEwjkwvKc4tbSAhVFfrwKHcb3DjgQjRwIBw&amp;url=http://blog.ant-holdings.com/tag/%EB%B9%85%EB%8D%B0%EC%9D%B4%ED%84%B0/&amp;psig=AFQjCNFkKrIYArnREVHk0VOc2S-FXEeZyQ&amp;ust=1489607399561128" TargetMode="External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hyperlink" Target="http://www.google.co.kr/url?sa=i&amp;rct=j&amp;q=&amp;esrc=s&amp;source=images&amp;cd=&amp;cad=rja&amp;uact=8&amp;ved=0ahUKEwjpwYin4dbSAhUBv7wKHTB7B5QQjRwIBw&amp;url=http://jsm3m.tistory.com/44&amp;psig=AFQjCNHjOm3j7aBLQav0CypbOTFLdPLELA&amp;ust=14896071689587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cad=rja&amp;uact=8&amp;ved=0ahUKEwinqtr44dbSAhWKu7wKHapkDvgQjRwIBw&amp;url=https://pixabay.com/ko/photos/%EC%8B%9C%EA%B3%84%20%EB%8B%A4%EC%9D%B4%EC%96%BC/&amp;psig=AFQjCNFM_KRGp1HGj0iG777S5NYjpVZ0Tg&amp;ust=1489607287781766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png"/><Relationship Id="rId10" Type="http://schemas.openxmlformats.org/officeDocument/2006/relationships/hyperlink" Target="http://www.google.co.kr/url?sa=i&amp;rct=j&amp;q=&amp;esrc=s&amp;source=images&amp;cd=&amp;cad=rja&amp;uact=8&amp;ved=0ahUKEwjQ0KLm4tbSAhWIW7wKHevQCrEQjRwIBw&amp;url=http://m.blog.daum.net/youl0223/7437922&amp;psig=AFQjCNFvuSuD6BrX47P_a79POl32e8EiCQ&amp;ust=1489607501127049" TargetMode="External"/><Relationship Id="rId4" Type="http://schemas.openxmlformats.org/officeDocument/2006/relationships/hyperlink" Target="http://www.google.co.kr/url?sa=i&amp;rct=j&amp;q=&amp;esrc=s&amp;source=images&amp;cd=&amp;cad=rja&amp;uact=8&amp;ved=0ahUKEwic7PC44dbSAhWJW7wKHSTmAZkQjRwIBw&amp;url=http://www.plugout.jp/ios/TasuketeAppApp/ko.html&amp;psig=AFQjCNFUFG9LkdmtLvVooORjakkQemTkew&amp;ust=1489607207095695" TargetMode="External"/><Relationship Id="rId9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google.co.kr/url?sa=i&amp;rct=j&amp;q=&amp;esrc=s&amp;source=images&amp;cd=&amp;cad=rja&amp;uact=8&amp;ved=0ahUKEwi1s_-H4NbSAhXLe7wKHd-YAZ4QjRwIBw&amp;url=https://twitter.com/koreadataportal&amp;psig=AFQjCNGpfGPIEeRABEDvzk-NBxK7ejMsdw&amp;ust=14896068265810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www.google.co.kr/url?sa=i&amp;rct=j&amp;q=&amp;esrc=s&amp;source=images&amp;cd=&amp;cad=rja&amp;uact=8&amp;ved=0ahUKEwiJyYWr4NbSAhWKgbwKHe5TD5IQjRwIBw&amp;url=http://www.dailian.co.kr/news/view/497628&amp;psig=AFQjCNEgum2LbT4JpzdQdaa_mldAr1LvYQ&amp;ust=148960687111763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://www.google.co.kr/url?sa=i&amp;rct=j&amp;q=&amp;esrc=s&amp;source=images&amp;cd=&amp;cad=rja&amp;uact=8&amp;ved=0ahUKEwjKrfbQ0tbSAhUMvrwKHQodBuIQjRwIBw&amp;url=http://smartblog.olleh.com/4841&amp;bvm=bv.149397726,d.dGc&amp;psig=AFQjCNFP72cZLNgS_eWmmwUeiXVQDVM0CQ&amp;ust=14896031963374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PpdvN1NbSAhXHTrwKHUOqB4gQjRwIBw&amp;url=http://xihero.tistory.com/5306&amp;bvm=bv.149397726,d.dGc&amp;psig=AFQjCNFiWyrlmVrEBmA6_eVTdQ4w9E-Xww&amp;ust=1489603743201485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www.google.co.kr/url?sa=i&amp;rct=j&amp;q=&amp;esrc=s&amp;source=images&amp;cd=&amp;cad=rja&amp;uact=8&amp;ved=0ahUKEwiS2cvO0dbSAhUEwLwKHUXaBVMQjRwIBw&amp;url=http://www.sfasu.edu/oip/84.asp&amp;bvm=bv.149397726,d.dGc&amp;psig=AFQjCNHpaamtiqdfeSi0932ob9oCAxrEZg&amp;ust=148960294899848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www.google.co.kr/url?sa=i&amp;rct=j&amp;q=&amp;esrc=s&amp;source=images&amp;cd=&amp;cad=rja&amp;uact=8&amp;ved=0ahUKEwjKo-OV3tbSAhWDe7wKHV1zB7wQjRwIBw&amp;url=http://theplace2012.tistory.com/tag/%EC%86%90%EB%B3%91%ED%9D%AC&amp;bvm=bv.149397726,d.dGc&amp;psig=AFQjCNF2u1j1DHZQCTlEK06-votVOXdRwg&amp;ust=14896063272588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Ay5PH39bSAhWBxbwKHUlfB4QQjRwIBw&amp;url=http://www.etoday.co.kr/issue/newsview.php?idxno%3D1241558&amp;psig=AFQjCNFq1yLYOUBgcl0Sw2q4PvNYXEla1w&amp;ust=1489606689343801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google.co.kr/url?sa=i&amp;rct=j&amp;q=&amp;esrc=s&amp;source=images&amp;cd=&amp;cad=rja&amp;uact=8&amp;ved=0ahUKEwigrvfA3tbSAhVCe7wKHdNWCZsQjRwIBw&amp;url=http://blog.daum.net/chnagk/11264508&amp;bvm=bv.149397726,d.dGc&amp;psig=AFQjCNF2u1j1DHZQCTlEK06-votVOXdRwg&amp;ust=14896063272588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hyperlink" Target="http://www.google.co.kr/url?sa=i&amp;rct=j&amp;q=&amp;esrc=s&amp;source=images&amp;cd=&amp;cad=rja&amp;uact=8&amp;ved=0ahUKEwiEmILI3NbSAhWEy7wKHREPCy8QjRwIBw&amp;url=http://m.blog.naver.com/lia_shim/220400031874&amp;bvm=bv.149397726,d.dGc&amp;psig=AFQjCNHjOjHuO5M4diAFXYb98ze4H89-xA&amp;ust=14896058971846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98LjO3dbSAhUFEbwKHWR4BJIQjRwIBw&amp;url=http://www.123rf.com/stock-photo/gps_tags.html&amp;bvm=bv.149397726,d.dGc&amp;psig=AFQjCNGQr1T7GC-Ho9OPeDQj_5mQVM3Hkg&amp;ust=1489606158902522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google.co.kr/url?sa=i&amp;rct=j&amp;q=&amp;esrc=s&amp;source=images&amp;cd=&amp;cad=rja&amp;uact=8&amp;ved=0ahUKEwi4hcmt0dbSAhVDUbwKHUa_B6MQjRwIBw&amp;url=https://ko-kr.facebook.com/&amp;psig=AFQjCNEAhDstd5yCOD0I6Nr-D2v3RuQkeQ&amp;ust=148960289453098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55487"/>
            <a:ext cx="9144000" cy="270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268800"/>
            <a:ext cx="4248472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2017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 봄학기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TIM61101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빅데이터와 신제품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628800"/>
            <a:ext cx="432048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여기서봐</a:t>
            </a:r>
            <a:r>
              <a:rPr lang="en-US" altLang="ko-KR" sz="32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•</a:t>
            </a:r>
            <a:r>
              <a:rPr lang="ko-KR" altLang="en-US" sz="32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지켜줄게</a:t>
            </a:r>
            <a:endParaRPr lang="en-US" altLang="ko-KR" sz="32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32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제안서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6165344"/>
            <a:ext cx="43204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제안자 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양지은 이정민 장진규 </a:t>
            </a:r>
            <a:r>
              <a:rPr lang="ko-KR" altLang="en-US" sz="1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차욱현</a:t>
            </a:r>
            <a:endParaRPr lang="ko-KR" altLang="en-US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31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is the problem statement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1520" y="1700808"/>
            <a:ext cx="68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늦은 시각 인적이 뜸한 지역을 지나가는 것은 위험하고 무서움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1520" y="407707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여성들의 경우 성범죄에 노출될 우려가 있으나 경찰과 안심귀가도우미는 부족</a:t>
            </a:r>
          </a:p>
        </p:txBody>
      </p:sp>
      <p:pic>
        <p:nvPicPr>
          <p:cNvPr id="8194" name="Picture 2" descr="안심 귀가 도우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37112"/>
            <a:ext cx="1954188" cy="19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안심 귀가 도우미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8548"/>
            <a:ext cx="3528392" cy="19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위험한 밤거리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1944"/>
            <a:ext cx="3168352" cy="19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관련 이미지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79193"/>
            <a:ext cx="2952328" cy="19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product/service you chose</a:t>
            </a:r>
          </a:p>
        </p:txBody>
      </p:sp>
      <p:pic>
        <p:nvPicPr>
          <p:cNvPr id="2050" name="Picture 2" descr="드론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9040"/>
            <a:ext cx="4173601" cy="232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범죄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09186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55976" y="3140968"/>
            <a:ext cx="576064" cy="5760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9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Why the subject matters</a:t>
            </a:r>
          </a:p>
        </p:txBody>
      </p:sp>
      <p:pic>
        <p:nvPicPr>
          <p:cNvPr id="7170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15" y="3933056"/>
            <a:ext cx="3606225" cy="23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경보음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05863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늦은 시간 시계에 대한 이미지 검색결과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/>
          <a:stretch/>
        </p:blipFill>
        <p:spPr bwMode="auto">
          <a:xfrm>
            <a:off x="323528" y="1412776"/>
            <a:ext cx="289972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빅데이터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04764"/>
            <a:ext cx="303709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방범 드론에 대한 이미지 검색결과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67482"/>
            <a:ext cx="23812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0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How to glean required information</a:t>
            </a:r>
          </a:p>
        </p:txBody>
      </p:sp>
      <p:pic>
        <p:nvPicPr>
          <p:cNvPr id="6148" name="Picture 4" descr="정부공공데이터포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8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96" y="3033711"/>
            <a:ext cx="2857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5796136" y="3140967"/>
            <a:ext cx="576064" cy="5760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444208" y="2828835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범죄발생이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높은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우범지역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22688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4040" y="2600908"/>
            <a:ext cx="4968552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r>
              <a:rPr lang="en-US" altLang="ko-KR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  <a:endParaRPr lang="ko-KR" altLang="en-US" sz="36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/>
          <p:cNvSpPr/>
          <p:nvPr/>
        </p:nvSpPr>
        <p:spPr>
          <a:xfrm rot="5400000">
            <a:off x="-1719064" y="1719063"/>
            <a:ext cx="6858000" cy="3419872"/>
          </a:xfrm>
          <a:prstGeom prst="flowChartManualInp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6165344"/>
            <a:ext cx="43204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제안자 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양지은 이정민 장진규 </a:t>
            </a:r>
            <a:r>
              <a:rPr lang="ko-KR" altLang="en-US" sz="1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차욱현</a:t>
            </a:r>
            <a:endParaRPr lang="ko-KR" altLang="en-US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23928" y="1700163"/>
            <a:ext cx="5220072" cy="2880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</a:t>
            </a:r>
            <a:r>
              <a:rPr lang="ko-KR" altLang="en-US" sz="24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여기서봐</a:t>
            </a: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</a:t>
            </a:r>
            <a:r>
              <a:rPr lang="ko-KR" altLang="en-US" sz="2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지켜줄게</a:t>
            </a:r>
          </a:p>
        </p:txBody>
      </p:sp>
    </p:spTree>
    <p:extLst>
      <p:ext uri="{BB962C8B-B14F-4D97-AF65-F5344CB8AC3E}">
        <p14:creationId xmlns:p14="http://schemas.microsoft.com/office/powerpoint/2010/main" val="207876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5157312"/>
            <a:ext cx="720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여기서봐</a:t>
            </a:r>
            <a:endParaRPr lang="ko-KR" altLang="en-US" sz="3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86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is the problem statement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5079997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1" y="4725144"/>
            <a:ext cx="5079997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사진을 잘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찍고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”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싶다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잘 찍은 사진을 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자랑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하고 싶다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3193874" cy="49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is the problem statement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9144"/>
          <a:stretch/>
        </p:blipFill>
        <p:spPr>
          <a:xfrm>
            <a:off x="251520" y="1196752"/>
            <a:ext cx="4104455" cy="27363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/>
          <a:stretch/>
        </p:blipFill>
        <p:spPr>
          <a:xfrm>
            <a:off x="4427984" y="1196752"/>
            <a:ext cx="4537497" cy="38692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005064"/>
            <a:ext cx="4104455" cy="271747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7983" y="5157191"/>
            <a:ext cx="4537497" cy="1565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현실은</a:t>
            </a:r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What product/service you chose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6536" y="450916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카메라 </a:t>
            </a:r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앱</a:t>
            </a:r>
            <a:endParaRPr lang="ko-KR" altLang="en-US" sz="16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1784" y="450916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증강현실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17032" y="450916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SNS </a:t>
            </a:r>
            <a:r>
              <a:rPr lang="ko-KR" altLang="en-US" sz="16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92280" y="450916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여기서봐</a:t>
            </a:r>
            <a:endParaRPr lang="ko-KR" altLang="en-US" sz="16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Picture 6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5299" r="25964" b="21618"/>
          <a:stretch/>
        </p:blipFill>
        <p:spPr bwMode="auto">
          <a:xfrm>
            <a:off x="251520" y="2518416"/>
            <a:ext cx="1836000" cy="182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403648" y="3249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</a:t>
            </a:r>
            <a:endParaRPr lang="ko-KR" altLang="en-US" sz="8800" b="1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72000" y="3249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</a:t>
            </a:r>
            <a:endParaRPr lang="ko-KR" altLang="en-US" sz="8800" b="1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168" y="3249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</a:t>
            </a:r>
            <a:endParaRPr lang="ko-KR" altLang="en-US" sz="8800" b="1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4562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포켓몬고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84" y="2600999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092280" y="3265624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sz="8800" b="1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06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Why the subject matters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8760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AR </a:t>
            </a:r>
            <a:r>
              <a:rPr lang="ko-KR" altLang="en-US" dirty="0"/>
              <a:t>및 </a:t>
            </a:r>
            <a:r>
              <a:rPr lang="ko-KR" altLang="en-US" dirty="0" err="1"/>
              <a:t>빅데이터를</a:t>
            </a:r>
            <a:r>
              <a:rPr lang="ko-KR" altLang="en-US" dirty="0"/>
              <a:t> 활용하여 관광지에서의 최적의 </a:t>
            </a:r>
            <a:r>
              <a:rPr lang="en-US" altLang="ko-KR" dirty="0"/>
              <a:t>PHOTO SPOT </a:t>
            </a:r>
            <a:r>
              <a:rPr lang="ko-KR" altLang="en-US" dirty="0"/>
              <a:t>알려준다</a:t>
            </a:r>
            <a:r>
              <a:rPr lang="en-US" altLang="ko-KR" dirty="0"/>
              <a:t>!</a:t>
            </a:r>
            <a:endParaRPr lang="ko-KR" altLang="en-US" b="0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77974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나도 잘 찍고 싶다</a:t>
            </a:r>
            <a:r>
              <a:rPr lang="en-US" altLang="ko-KR" dirty="0"/>
              <a:t>! &amp;&amp; </a:t>
            </a:r>
            <a:r>
              <a:rPr lang="ko-KR" altLang="en-US" dirty="0"/>
              <a:t>잘 찍어서 자랑하고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098" name="Picture 2" descr="포토스팟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8091"/>
            <a:ext cx="3096344" cy="204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포토스팟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09790"/>
            <a:ext cx="2592288" cy="20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인생샷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3600400" cy="24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How to glean required information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32240" y="5301208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태그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2000" y="5301208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관광지 정보</a:t>
            </a:r>
            <a:r>
              <a:rPr lang="en-US" altLang="ko-KR" dirty="0"/>
              <a:t>(GPS)</a:t>
            </a:r>
            <a:endParaRPr lang="ko-KR" altLang="en-US" b="0" dirty="0"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6301" y="5301208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사진정보</a:t>
            </a:r>
            <a:r>
              <a:rPr lang="en-US" altLang="ko-KR" dirty="0"/>
              <a:t>(SNS)</a:t>
            </a:r>
            <a:endParaRPr lang="ko-KR" altLang="en-US" b="0" dirty="0">
              <a:effectLst/>
            </a:endParaRPr>
          </a:p>
        </p:txBody>
      </p:sp>
      <p:pic>
        <p:nvPicPr>
          <p:cNvPr id="3074" name="Picture 2" descr="해시태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81" y="2348880"/>
            <a:ext cx="2606266" cy="26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eboo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" y="2564904"/>
            <a:ext cx="2241786" cy="22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PS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416620"/>
            <a:ext cx="3528392" cy="2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5157312"/>
            <a:ext cx="720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지켜줄게</a:t>
            </a:r>
          </a:p>
        </p:txBody>
      </p:sp>
    </p:spTree>
    <p:extLst>
      <p:ext uri="{BB962C8B-B14F-4D97-AF65-F5344CB8AC3E}">
        <p14:creationId xmlns:p14="http://schemas.microsoft.com/office/powerpoint/2010/main" val="320206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165</Words>
  <Application>Microsoft Office PowerPoint</Application>
  <PresentationFormat>화면 슬라이드 쇼(4:3)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08서울남산체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Lee</dc:creator>
  <cp:lastModifiedBy>차욱현 (융합경영대학원)</cp:lastModifiedBy>
  <cp:revision>20</cp:revision>
  <dcterms:created xsi:type="dcterms:W3CDTF">2017-03-14T18:04:12Z</dcterms:created>
  <dcterms:modified xsi:type="dcterms:W3CDTF">2017-03-15T09:57:47Z</dcterms:modified>
</cp:coreProperties>
</file>