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57" r:id="rId4"/>
    <p:sldId id="259" r:id="rId5"/>
    <p:sldId id="260" r:id="rId6"/>
    <p:sldId id="267" r:id="rId7"/>
    <p:sldId id="271" r:id="rId8"/>
    <p:sldId id="272" r:id="rId9"/>
    <p:sldId id="273" r:id="rId10"/>
    <p:sldId id="275" r:id="rId11"/>
    <p:sldId id="276" r:id="rId12"/>
    <p:sldId id="265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31" autoAdjust="0"/>
  </p:normalViewPr>
  <p:slideViewPr>
    <p:cSldViewPr snapToGrid="0">
      <p:cViewPr varScale="1">
        <p:scale>
          <a:sx n="75" d="100"/>
          <a:sy n="75" d="100"/>
        </p:scale>
        <p:origin x="18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49EA5-EAB6-4D31-B38B-66109003E34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1C04-2F71-4B25-8815-BED608451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7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Login.ejs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Accepts POST request to login. Send response cookies for </a:t>
            </a:r>
            <a:r>
              <a:rPr lang="en-SG" dirty="0" err="1"/>
              <a:t>userId</a:t>
            </a:r>
            <a:r>
              <a:rPr lang="en-SG" dirty="0"/>
              <a:t> and </a:t>
            </a:r>
            <a:r>
              <a:rPr lang="en-SG" dirty="0" err="1"/>
              <a:t>loggedInHash</a:t>
            </a:r>
            <a:r>
              <a:rPr lang="en-SG" dirty="0"/>
              <a:t> and identity(patient or doctor).</a:t>
            </a:r>
          </a:p>
          <a:p>
            <a:pPr marL="0" indent="0">
              <a:buFontTx/>
              <a:buNone/>
            </a:pPr>
            <a:endParaRPr lang="en-SG" dirty="0"/>
          </a:p>
          <a:p>
            <a:r>
              <a:rPr lang="en-GB" dirty="0"/>
              <a:t>Login form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login button to send POST request to /login. Request contents contain login details.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Patient signup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signup?identity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=patient</a:t>
            </a:r>
          </a:p>
          <a:p>
            <a:pPr marL="171450" indent="-171450">
              <a:buFontTx/>
              <a:buChar char="-"/>
            </a:pPr>
            <a:endParaRPr lang="en-GB" sz="1800" b="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GB" dirty="0"/>
              <a:t>Doctor signup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signup?identity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=doctor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2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profile.ejs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doctor/patient profile.</a:t>
            </a:r>
          </a:p>
          <a:p>
            <a:pPr marL="171450" indent="-171450">
              <a:buFontTx/>
              <a:buChar char="-"/>
            </a:pPr>
            <a:r>
              <a:rPr lang="en-SG" dirty="0"/>
              <a:t>Accepts a PUT request from /profile/edit to update a user profile.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Edit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GET request to /profile/edit to edit the user’s profile.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Edit-</a:t>
            </a:r>
            <a:r>
              <a:rPr lang="en-SG" dirty="0" err="1"/>
              <a:t>profile.ejs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Render form to update doctor/patient profile.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Update button</a:t>
            </a:r>
          </a:p>
          <a:p>
            <a:pPr marL="0" indent="0">
              <a:buFontTx/>
              <a:buNone/>
            </a:pPr>
            <a:r>
              <a:rPr lang="en-GB" dirty="0"/>
              <a:t>- Sends a PUT request to /profile to edit the user’s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Signup.ejs</a:t>
            </a:r>
            <a:r>
              <a:rPr lang="en-SG" dirty="0"/>
              <a:t>:</a:t>
            </a:r>
          </a:p>
          <a:p>
            <a:r>
              <a:rPr lang="en-SG" dirty="0"/>
              <a:t>- To render signup form and send POST request to /signup to create a doctor/patient account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3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Doctor-</a:t>
            </a:r>
            <a:r>
              <a:rPr lang="en-SG" dirty="0" err="1"/>
              <a:t>dashboard.ejs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Render a doctor 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list of consults containing links to individual consultations at /consultation/:id/edit (for ongoing) or /consultation/:id (for requested, upcoming and past)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Ongoing, requested, upcoming, past consults buttons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 a GET request to /consultations/:status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Navbar</a:t>
            </a:r>
          </a:p>
          <a:p>
            <a:pPr marL="171450" indent="-171450">
              <a:buFontTx/>
              <a:buChar char="-"/>
            </a:pPr>
            <a:r>
              <a:rPr lang="en-GB" dirty="0"/>
              <a:t>Dashboard sends GET request to /dashboard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History sends GET request to /consultations/:status where status is ended.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Navbar profile dropdown menu</a:t>
            </a:r>
          </a:p>
          <a:p>
            <a:pPr marL="171450" indent="-171450">
              <a:buFontTx/>
              <a:buChar char="-"/>
            </a:pPr>
            <a:r>
              <a:rPr lang="en-GB" dirty="0"/>
              <a:t>View sends GET request to /profile. User profile to render is based on </a:t>
            </a:r>
            <a:r>
              <a:rPr lang="en-GB" dirty="0" err="1"/>
              <a:t>request.cookies.userId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Edit sends GET request to /profile/edit</a:t>
            </a:r>
          </a:p>
          <a:p>
            <a:pPr marL="171450" indent="-171450">
              <a:buFontTx/>
              <a:buChar char="-"/>
            </a:pPr>
            <a:r>
              <a:rPr lang="en-GB" dirty="0"/>
              <a:t>Switch… sends GET request to /switch-profile to switch between patient and doctor identity based on </a:t>
            </a:r>
            <a:r>
              <a:rPr lang="en-GB" dirty="0" err="1"/>
              <a:t>request.cookies.identity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/>
              <a:t>Logout sends DELETE request to /logout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To render details of a consultation.</a:t>
            </a:r>
          </a:p>
          <a:p>
            <a:pPr marL="171450" indent="-171450">
              <a:buFontTx/>
              <a:buChar char="-"/>
            </a:pPr>
            <a:r>
              <a:rPr lang="en-SG" dirty="0"/>
              <a:t>Accept PUT requests from /consultation/:id/edit to update status to ended or update details of a consult or add a message to chat box.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Accept and start consult buttons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PUT request to /consultation/:id to update status of consultation.</a:t>
            </a:r>
          </a:p>
          <a:p>
            <a:pPr marL="171450" indent="-171450">
              <a:buFontTx/>
              <a:buChar char="-"/>
            </a:pPr>
            <a:r>
              <a:rPr lang="en-SG" dirty="0"/>
              <a:t>Show accept button only when status is requested.</a:t>
            </a:r>
          </a:p>
          <a:p>
            <a:pPr marL="171450" indent="-171450">
              <a:buFontTx/>
              <a:buChar char="-"/>
            </a:pPr>
            <a:r>
              <a:rPr lang="en-SG" dirty="0"/>
              <a:t>Show start button only when status is upcoming.</a:t>
            </a:r>
          </a:p>
          <a:p>
            <a:pPr marL="171450" indent="-171450">
              <a:buFontTx/>
              <a:buChar char="-"/>
            </a:pPr>
            <a:r>
              <a:rPr lang="en-SG" dirty="0"/>
              <a:t>After clicking on start consult button, redirect to /consultation/:id/edit.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Edit-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To render consultation details form.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End consult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a PUT request to /consultation/:id to update the status of consultation to ended.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Update/send message button</a:t>
            </a:r>
          </a:p>
          <a:p>
            <a:pPr marL="0" indent="0">
              <a:buFontTx/>
              <a:buNone/>
            </a:pPr>
            <a:r>
              <a:rPr lang="en-SG" dirty="0"/>
              <a:t>-  Send a PUT request to /consultation/:id to update the consultation details and/or post a message. Then redirect back to /consultation/:id/edit.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3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patient-</a:t>
            </a:r>
            <a:r>
              <a:rPr lang="en-SG" dirty="0" err="1"/>
              <a:t>dashboard.ejs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Render a patient 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list of consults containing links to individual consultations at /consultation/:id/edit (for ongoing) or /consultation/:id (for requested, upcoming and past)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New consult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a GET request to /clinics to create a new consultation.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Ongoing, requested, upcoming and past consults buttons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 a GET request to /consultations/:status 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Navbar profile dropdown menu: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Only show switch… button if patient can also be a doctor. Check from the </a:t>
            </a:r>
            <a:r>
              <a:rPr lang="en-GB" dirty="0" err="1"/>
              <a:t>is_doctor</a:t>
            </a:r>
            <a:r>
              <a:rPr lang="en-GB" dirty="0"/>
              <a:t> Boolean in users table.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4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Clinics.ejs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a list of clinics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list contains links to each clinic that sends a GET request to /clinics/:id.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 err="1"/>
              <a:t>Clinic.ejs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a list of doctors of a clinic 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list contains links to each doctor that sends a GET request to /consultation/new/:doctor-id.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7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Renders a form to create a consultation.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Request consult button:</a:t>
            </a:r>
          </a:p>
          <a:p>
            <a:pPr marL="0" indent="0">
              <a:buFontTx/>
              <a:buNone/>
            </a:pPr>
            <a:r>
              <a:rPr lang="en-SG" dirty="0"/>
              <a:t>- Sends a POST request to /consultation to create and request for a consultation. Redirect to /consultation/:id 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details of consultation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Cancel consult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PUT request to /consultation/:id to update </a:t>
            </a:r>
            <a:r>
              <a:rPr lang="en-SG" dirty="0" err="1"/>
              <a:t>statuss</a:t>
            </a:r>
            <a:r>
              <a:rPr lang="en-SG" dirty="0"/>
              <a:t> of consultation to cancelled. </a:t>
            </a:r>
          </a:p>
          <a:p>
            <a:pPr marL="171450" indent="-171450">
              <a:buFontTx/>
              <a:buChar char="-"/>
            </a:pPr>
            <a:r>
              <a:rPr lang="en-SG" dirty="0"/>
              <a:t>Only show this button when consultation status is upcoming or requested.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Send message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PUT request to /consultation/:id to add a message.</a:t>
            </a:r>
          </a:p>
          <a:p>
            <a:pPr marL="171450" indent="-171450">
              <a:buFontTx/>
              <a:buChar char="-"/>
            </a:pPr>
            <a:r>
              <a:rPr lang="en-SG" dirty="0"/>
              <a:t>Only show this button if status is ongoing (this way, this form will not clash with the cancel consult button form)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8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Consultations-</a:t>
            </a:r>
            <a:r>
              <a:rPr lang="en-GB" sz="12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filtered.ejs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 Contains links to each consultation of that status. Each link is a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 status can be requested, upcoming, ongoing or ended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2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377-0AA3-4812-8217-47F7DE56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E2C5F-6E46-47BB-A26B-21E0EFD8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2C84-5488-471A-9568-9AC7B64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138B-BF81-4B44-A4B5-2BC23302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6783-7920-4B16-B5F0-36B7ED9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8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BC4-0265-4C97-93CD-3F2354A3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8D33-03D2-4655-8A9F-4DBCAFAE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1571-BBBC-46F1-89BD-A26B0D1C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D22-FFBE-4015-A7F0-4AEB51D7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0E1C-6444-4D72-AB61-6274B8A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6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79DB0-DB65-4991-BFDF-58CA60DBE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0D63-9844-4932-B1D4-6C071186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15A6-EC43-45BF-BC08-D883F8A2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FC7A-9D79-4D95-B736-EAD516B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E4E8-51A4-41D3-A937-9656F77B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6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C65-D823-4549-B07C-9EE69B3D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1435-CB04-4A7E-A354-8D03D576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0ACC-5DE6-4B14-A33A-BA0EC9CF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86FD-8F7D-433F-B516-8032914A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AD54-7F1F-4D15-BB28-E8C29DCB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62E-4589-4E64-8D24-AAE7B449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21D4-91C9-4525-A189-EEA0786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96BB-4D4A-4BD9-9BB6-A7CF22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434F-6A6C-4381-B516-EBFF6363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8A20-D3C1-4BF5-8762-273631A7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7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CBA0-53A7-4A56-B919-7087148C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9866-742F-4855-B2E6-247DE589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5DC6-CE12-4B01-A6D2-91CB2BE85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6178-EB64-4127-8423-0E1A2987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50E3E-18ED-4E3D-95F3-9E412E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7CA0-416B-4CDD-9B93-1F4E20F5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B4EA-730C-4F89-A3B7-840BE0E1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C11B-D7D5-48A2-A0B3-9BFC09D3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2864-2C77-49A5-B091-3B7AE2A4C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55B0E-D976-40B0-8AB6-FC532CF6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5ACD1-349A-4E89-A0D7-35FEEB46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DF51A-D770-4D97-ABFC-686DC7E7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8391D-6262-4B8A-8A8C-AF558234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FE9B2-6E1F-4BDC-870F-1D899AEE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1C53-23ED-49B5-A6D1-9891542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C4BA-1890-4D08-9AD6-E2A54DD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46E-0FB4-4EFD-A898-41109494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2201-4D58-4683-90A7-9C27973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4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CF3A1-9787-46FF-AD0E-1E08F84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E8EE7-C71B-440E-91AC-633D0961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FD55-74E5-4730-BC0E-DB4A866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D849-5EF4-4CC2-BD2A-08341E1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D90A-D36C-4E0E-963E-01EAEBD4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1DED-CE8D-4E8C-AC78-A1F06DF8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9E8A-BBE0-418F-AE79-853241E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5099-6F57-4CAA-9A57-CFF90EF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6411-88BE-49F1-9D95-2E712A19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91B-46E6-4B0F-B407-C01A99F8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92440-9331-4CCC-9A07-A8755F63E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75E9-D2DE-4EDE-8A1E-613AE046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F06A-055C-46A1-B5EA-99D5B3A0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5401-DB34-4BA6-A1AD-C519F086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3461-97A0-4F44-9F5A-9A5500BB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4C51F-3F03-4260-B99E-5D46082A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0997-E6D4-4E1A-95BB-193BA6BA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201A-6094-4E9C-9075-532ADDB1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83C-8BF0-4546-A347-BC689C8C1C1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4212-A96C-485B-8038-3101900AE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D092-1E03-4747-8E54-7F190DCD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A08B-701E-46D1-A62C-2F6AED347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Signup/login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DEE8E-4D45-486C-854D-88A8AF9E5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695596" y="201317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/consultation/new/:doctor-id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new-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E5843-40CE-4D0A-A587-BAA9DEE9331D}"/>
              </a:ext>
            </a:extLst>
          </p:cNvPr>
          <p:cNvSpPr/>
          <p:nvPr/>
        </p:nvSpPr>
        <p:spPr>
          <a:xfrm>
            <a:off x="769551" y="8654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ED226-F87C-4032-BB7E-CF48CF3715F5}"/>
              </a:ext>
            </a:extLst>
          </p:cNvPr>
          <p:cNvSpPr txBox="1"/>
          <p:nvPr/>
        </p:nvSpPr>
        <p:spPr>
          <a:xfrm>
            <a:off x="3308825" y="9949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DDAF3-7D96-4F09-8E19-B7CE7F725D7E}"/>
              </a:ext>
            </a:extLst>
          </p:cNvPr>
          <p:cNvSpPr txBox="1"/>
          <p:nvPr/>
        </p:nvSpPr>
        <p:spPr>
          <a:xfrm>
            <a:off x="870424" y="9949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AFBCDB-266D-4D87-91DE-FE9918B4846A}"/>
              </a:ext>
            </a:extLst>
          </p:cNvPr>
          <p:cNvSpPr/>
          <p:nvPr/>
        </p:nvSpPr>
        <p:spPr>
          <a:xfrm>
            <a:off x="1128485" y="2692021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A0512E-4984-4253-8201-3A4135D04BC7}"/>
              </a:ext>
            </a:extLst>
          </p:cNvPr>
          <p:cNvSpPr/>
          <p:nvPr/>
        </p:nvSpPr>
        <p:spPr>
          <a:xfrm>
            <a:off x="1128489" y="2274494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A8E940-723E-401B-87C5-74CEC60826EB}"/>
              </a:ext>
            </a:extLst>
          </p:cNvPr>
          <p:cNvSpPr/>
          <p:nvPr/>
        </p:nvSpPr>
        <p:spPr>
          <a:xfrm>
            <a:off x="1138276" y="1819298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AA49-27F1-4DBD-9A73-9CCD015136C2}"/>
              </a:ext>
            </a:extLst>
          </p:cNvPr>
          <p:cNvSpPr txBox="1"/>
          <p:nvPr/>
        </p:nvSpPr>
        <p:spPr>
          <a:xfrm>
            <a:off x="2915216" y="3761083"/>
            <a:ext cx="16651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Request consult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29310C-F2A7-4BC5-AE4E-F576DF2D2760}"/>
              </a:ext>
            </a:extLst>
          </p:cNvPr>
          <p:cNvSpPr/>
          <p:nvPr/>
        </p:nvSpPr>
        <p:spPr>
          <a:xfrm>
            <a:off x="1138276" y="3226552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5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756149" y="139988"/>
            <a:ext cx="41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/consultation/:id (for patients)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003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9BE4B-B9AE-4E23-B7F6-44A8D286313A}"/>
              </a:ext>
            </a:extLst>
          </p:cNvPr>
          <p:cNvSpPr/>
          <p:nvPr/>
        </p:nvSpPr>
        <p:spPr>
          <a:xfrm>
            <a:off x="1137538" y="251614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16D1D-4F1D-47EB-ABCD-7F36CB966FFD}"/>
              </a:ext>
            </a:extLst>
          </p:cNvPr>
          <p:cNvSpPr/>
          <p:nvPr/>
        </p:nvSpPr>
        <p:spPr>
          <a:xfrm>
            <a:off x="1137538" y="3455393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7F047-EC6E-49C1-B40B-AEBF5C909722}"/>
              </a:ext>
            </a:extLst>
          </p:cNvPr>
          <p:cNvSpPr/>
          <p:nvPr/>
        </p:nvSpPr>
        <p:spPr>
          <a:xfrm>
            <a:off x="1137542" y="2098616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1D229-5473-4C97-8FF9-41BEE31EF37A}"/>
              </a:ext>
            </a:extLst>
          </p:cNvPr>
          <p:cNvSpPr/>
          <p:nvPr/>
        </p:nvSpPr>
        <p:spPr>
          <a:xfrm>
            <a:off x="704655" y="79003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03B7AD-6156-4B68-8E8D-DB575CC4B94F}"/>
              </a:ext>
            </a:extLst>
          </p:cNvPr>
          <p:cNvSpPr/>
          <p:nvPr/>
        </p:nvSpPr>
        <p:spPr>
          <a:xfrm>
            <a:off x="1137538" y="3968115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52FCA7-9835-4A9B-B6B6-C06790DB7E5A}"/>
              </a:ext>
            </a:extLst>
          </p:cNvPr>
          <p:cNvSpPr/>
          <p:nvPr/>
        </p:nvSpPr>
        <p:spPr>
          <a:xfrm>
            <a:off x="1137538" y="4480837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31ED42-C378-4CD4-97DE-13A6FB250C53}"/>
              </a:ext>
            </a:extLst>
          </p:cNvPr>
          <p:cNvSpPr/>
          <p:nvPr/>
        </p:nvSpPr>
        <p:spPr>
          <a:xfrm>
            <a:off x="1137538" y="5214580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236542-8A73-4DAC-BB51-FFEF081D7CDB}"/>
              </a:ext>
            </a:extLst>
          </p:cNvPr>
          <p:cNvSpPr/>
          <p:nvPr/>
        </p:nvSpPr>
        <p:spPr>
          <a:xfrm>
            <a:off x="1147329" y="1643420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37538" y="5680349"/>
            <a:ext cx="1560395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cancel consult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886C-A87B-4D2A-8B75-F8A83503B4FA}"/>
              </a:ext>
            </a:extLst>
          </p:cNvPr>
          <p:cNvSpPr/>
          <p:nvPr/>
        </p:nvSpPr>
        <p:spPr>
          <a:xfrm>
            <a:off x="1147329" y="6148592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BBA82-DC21-4304-8EF6-43BDC38CC48D}"/>
              </a:ext>
            </a:extLst>
          </p:cNvPr>
          <p:cNvSpPr/>
          <p:nvPr/>
        </p:nvSpPr>
        <p:spPr>
          <a:xfrm>
            <a:off x="2831138" y="5692144"/>
            <a:ext cx="1748463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send message</a:t>
            </a:r>
            <a:endParaRPr lang="en-GB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85C83-92D6-4C3F-B2E1-53CAF4FD45CD}"/>
              </a:ext>
            </a:extLst>
          </p:cNvPr>
          <p:cNvSpPr txBox="1"/>
          <p:nvPr/>
        </p:nvSpPr>
        <p:spPr>
          <a:xfrm>
            <a:off x="720566" y="920087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759F40-010A-4D99-95E3-38111FAE4C2C}"/>
              </a:ext>
            </a:extLst>
          </p:cNvPr>
          <p:cNvSpPr txBox="1"/>
          <p:nvPr/>
        </p:nvSpPr>
        <p:spPr>
          <a:xfrm>
            <a:off x="3388315" y="910207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993E31-5F0D-4287-B7A8-C3F5B55102E0}"/>
              </a:ext>
            </a:extLst>
          </p:cNvPr>
          <p:cNvSpPr/>
          <p:nvPr/>
        </p:nvSpPr>
        <p:spPr>
          <a:xfrm>
            <a:off x="1147329" y="2961715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36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9E90-DDC2-4EE4-8798-AF1250B9C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Both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D620-EDAF-4904-B003-780F3FF48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28BCAE-7CB4-4E3D-8926-03F5BE7FC3E7}"/>
              </a:ext>
            </a:extLst>
          </p:cNvPr>
          <p:cNvSpPr/>
          <p:nvPr/>
        </p:nvSpPr>
        <p:spPr>
          <a:xfrm>
            <a:off x="578692" y="746595"/>
            <a:ext cx="4307840" cy="5946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9798E-237E-4FC7-B418-14E50D6B6EF8}"/>
              </a:ext>
            </a:extLst>
          </p:cNvPr>
          <p:cNvSpPr txBox="1"/>
          <p:nvPr/>
        </p:nvSpPr>
        <p:spPr>
          <a:xfrm>
            <a:off x="929937" y="143820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&lt;status&gt; consults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0E05-B59A-4503-8E87-4997BC3858EB}"/>
              </a:ext>
            </a:extLst>
          </p:cNvPr>
          <p:cNvSpPr/>
          <p:nvPr/>
        </p:nvSpPr>
        <p:spPr>
          <a:xfrm>
            <a:off x="1017023" y="1828317"/>
            <a:ext cx="3442063" cy="237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&lt;status&gt; consults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C5D3F-8CEE-4CB3-9123-1E30C8DD3BC1}"/>
              </a:ext>
            </a:extLst>
          </p:cNvPr>
          <p:cNvSpPr/>
          <p:nvPr/>
        </p:nvSpPr>
        <p:spPr>
          <a:xfrm>
            <a:off x="578692" y="746595"/>
            <a:ext cx="4307840" cy="632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8FCA4-461E-4CC8-A80E-1A68BE53DEEC}"/>
              </a:ext>
            </a:extLst>
          </p:cNvPr>
          <p:cNvSpPr txBox="1"/>
          <p:nvPr/>
        </p:nvSpPr>
        <p:spPr>
          <a:xfrm>
            <a:off x="540591" y="70927"/>
            <a:ext cx="430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oute: /consultations/:status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consultations-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filtered.ejs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D34F7-072C-40C4-BFD7-9A3E52CDAD52}"/>
              </a:ext>
            </a:extLst>
          </p:cNvPr>
          <p:cNvSpPr txBox="1"/>
          <p:nvPr/>
        </p:nvSpPr>
        <p:spPr>
          <a:xfrm>
            <a:off x="3079865" y="869535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A4EAD-0AA2-491E-B4D9-D924CEF49FF6}"/>
              </a:ext>
            </a:extLst>
          </p:cNvPr>
          <p:cNvSpPr txBox="1"/>
          <p:nvPr/>
        </p:nvSpPr>
        <p:spPr>
          <a:xfrm>
            <a:off x="641464" y="869535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2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5F1D-D254-4245-A02D-DAF8F5EBAD4B}"/>
              </a:ext>
            </a:extLst>
          </p:cNvPr>
          <p:cNvSpPr/>
          <p:nvPr/>
        </p:nvSpPr>
        <p:spPr>
          <a:xfrm>
            <a:off x="538026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4D26A-261D-4124-B395-D1FD33CFC982}"/>
              </a:ext>
            </a:extLst>
          </p:cNvPr>
          <p:cNvSpPr/>
          <p:nvPr/>
        </p:nvSpPr>
        <p:spPr>
          <a:xfrm>
            <a:off x="1890757" y="1749199"/>
            <a:ext cx="252766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3E5CC-77FD-4087-A549-B0FFDA690699}"/>
              </a:ext>
            </a:extLst>
          </p:cNvPr>
          <p:cNvSpPr/>
          <p:nvPr/>
        </p:nvSpPr>
        <p:spPr>
          <a:xfrm>
            <a:off x="976357" y="239364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FFB32-CADC-49EB-BD72-2D54F48E7922}"/>
              </a:ext>
            </a:extLst>
          </p:cNvPr>
          <p:cNvSpPr/>
          <p:nvPr/>
        </p:nvSpPr>
        <p:spPr>
          <a:xfrm>
            <a:off x="970912" y="1741934"/>
            <a:ext cx="8397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photo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01D23-15EE-47AC-B5ED-1B63F4E5BFF6}"/>
              </a:ext>
            </a:extLst>
          </p:cNvPr>
          <p:cNvSpPr/>
          <p:nvPr/>
        </p:nvSpPr>
        <p:spPr>
          <a:xfrm>
            <a:off x="538026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80F81-6B3F-4848-9A75-ABD5A00012B6}"/>
              </a:ext>
            </a:extLst>
          </p:cNvPr>
          <p:cNvSpPr txBox="1"/>
          <p:nvPr/>
        </p:nvSpPr>
        <p:spPr>
          <a:xfrm>
            <a:off x="3077300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D1035-8B45-4EB3-AE17-11381AEA9A42}"/>
              </a:ext>
            </a:extLst>
          </p:cNvPr>
          <p:cNvSpPr txBox="1"/>
          <p:nvPr/>
        </p:nvSpPr>
        <p:spPr>
          <a:xfrm>
            <a:off x="638899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AE003-947B-4E7A-B4AF-13FEFE344FDD}"/>
              </a:ext>
            </a:extLst>
          </p:cNvPr>
          <p:cNvSpPr txBox="1"/>
          <p:nvPr/>
        </p:nvSpPr>
        <p:spPr>
          <a:xfrm>
            <a:off x="1390802" y="195498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profile</a:t>
            </a:r>
            <a:b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</a:b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profile.ejs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C0304-8FC8-4DF4-93EF-3C50864AF5FF}"/>
              </a:ext>
            </a:extLst>
          </p:cNvPr>
          <p:cNvSpPr txBox="1"/>
          <p:nvPr/>
        </p:nvSpPr>
        <p:spPr>
          <a:xfrm>
            <a:off x="3772738" y="5213306"/>
            <a:ext cx="6402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edit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EDD85-6968-45B8-AE07-42F77533D0D0}"/>
              </a:ext>
            </a:extLst>
          </p:cNvPr>
          <p:cNvSpPr/>
          <p:nvPr/>
        </p:nvSpPr>
        <p:spPr>
          <a:xfrm>
            <a:off x="970908" y="4083114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clinics (only for doctors)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91D2A-111D-4492-8C55-B30FF6EFD1C7}"/>
              </a:ext>
            </a:extLst>
          </p:cNvPr>
          <p:cNvSpPr/>
          <p:nvPr/>
        </p:nvSpPr>
        <p:spPr>
          <a:xfrm>
            <a:off x="7118386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D1086-C6BF-4D28-AD1E-CE47362EB6D4}"/>
              </a:ext>
            </a:extLst>
          </p:cNvPr>
          <p:cNvSpPr/>
          <p:nvPr/>
        </p:nvSpPr>
        <p:spPr>
          <a:xfrm>
            <a:off x="8845236" y="1749199"/>
            <a:ext cx="215354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FD83D-6CB4-4053-A72C-FFFFD9451B60}"/>
              </a:ext>
            </a:extLst>
          </p:cNvPr>
          <p:cNvSpPr/>
          <p:nvPr/>
        </p:nvSpPr>
        <p:spPr>
          <a:xfrm>
            <a:off x="7556717" y="239364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6CF040-5EBE-43BA-BFD6-1EFEE4C35A7F}"/>
              </a:ext>
            </a:extLst>
          </p:cNvPr>
          <p:cNvSpPr/>
          <p:nvPr/>
        </p:nvSpPr>
        <p:spPr>
          <a:xfrm>
            <a:off x="7551272" y="1749200"/>
            <a:ext cx="10715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Photo </a:t>
            </a:r>
            <a:r>
              <a:rPr lang="en-SG" dirty="0" err="1"/>
              <a:t>url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B4001A-8616-4095-A519-FFD96E5C7010}"/>
              </a:ext>
            </a:extLst>
          </p:cNvPr>
          <p:cNvSpPr/>
          <p:nvPr/>
        </p:nvSpPr>
        <p:spPr>
          <a:xfrm>
            <a:off x="7118386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2FE10-72A7-4208-BAAC-2B096CB8EDB1}"/>
              </a:ext>
            </a:extLst>
          </p:cNvPr>
          <p:cNvSpPr txBox="1"/>
          <p:nvPr/>
        </p:nvSpPr>
        <p:spPr>
          <a:xfrm>
            <a:off x="9657660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5A9CB-1D7C-4781-811A-74E658F6F0C0}"/>
              </a:ext>
            </a:extLst>
          </p:cNvPr>
          <p:cNvSpPr txBox="1"/>
          <p:nvPr/>
        </p:nvSpPr>
        <p:spPr>
          <a:xfrm>
            <a:off x="7219259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D9323E-D6A1-48E3-9321-2E2D612F0B01}"/>
              </a:ext>
            </a:extLst>
          </p:cNvPr>
          <p:cNvSpPr txBox="1"/>
          <p:nvPr/>
        </p:nvSpPr>
        <p:spPr>
          <a:xfrm>
            <a:off x="8030948" y="195498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profile/edit</a:t>
            </a:r>
            <a:b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</a:b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edit-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profile.ejs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10746-D6B8-43E2-BE07-290FA728271B}"/>
              </a:ext>
            </a:extLst>
          </p:cNvPr>
          <p:cNvSpPr txBox="1"/>
          <p:nvPr/>
        </p:nvSpPr>
        <p:spPr>
          <a:xfrm>
            <a:off x="9940705" y="5157126"/>
            <a:ext cx="1052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update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0F0906-26DA-4979-B2FD-F099242E8B91}"/>
              </a:ext>
            </a:extLst>
          </p:cNvPr>
          <p:cNvSpPr/>
          <p:nvPr/>
        </p:nvSpPr>
        <p:spPr>
          <a:xfrm>
            <a:off x="7556717" y="4085816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clinics (only for doctors)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4FC63-24C9-41A6-8E93-EBC824A0AC85}"/>
              </a:ext>
            </a:extLst>
          </p:cNvPr>
          <p:cNvSpPr/>
          <p:nvPr/>
        </p:nvSpPr>
        <p:spPr>
          <a:xfrm>
            <a:off x="970911" y="2963886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4C698-40A0-49F1-89F6-1420A81A7289}"/>
              </a:ext>
            </a:extLst>
          </p:cNvPr>
          <p:cNvSpPr/>
          <p:nvPr/>
        </p:nvSpPr>
        <p:spPr>
          <a:xfrm>
            <a:off x="7556717" y="2967464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432BA7-4F9F-4551-B134-AB04A072D61D}"/>
              </a:ext>
            </a:extLst>
          </p:cNvPr>
          <p:cNvSpPr/>
          <p:nvPr/>
        </p:nvSpPr>
        <p:spPr>
          <a:xfrm>
            <a:off x="970908" y="3500885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E9F51-5699-4212-B5B5-57466A1E270B}"/>
              </a:ext>
            </a:extLst>
          </p:cNvPr>
          <p:cNvSpPr/>
          <p:nvPr/>
        </p:nvSpPr>
        <p:spPr>
          <a:xfrm>
            <a:off x="970910" y="466534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bank </a:t>
            </a:r>
            <a:r>
              <a:rPr lang="en-SG" dirty="0" err="1"/>
              <a:t>acc</a:t>
            </a:r>
            <a:r>
              <a:rPr lang="en-SG" dirty="0"/>
              <a:t> info (only for doctors)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40E9A6-E4F2-4524-8874-7C3347116FF0}"/>
              </a:ext>
            </a:extLst>
          </p:cNvPr>
          <p:cNvSpPr/>
          <p:nvPr/>
        </p:nvSpPr>
        <p:spPr>
          <a:xfrm>
            <a:off x="7551272" y="3545496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63E44E-7CB0-4525-903E-2D2F7F48ABA6}"/>
              </a:ext>
            </a:extLst>
          </p:cNvPr>
          <p:cNvSpPr/>
          <p:nvPr/>
        </p:nvSpPr>
        <p:spPr>
          <a:xfrm>
            <a:off x="7551272" y="4640805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bank </a:t>
            </a:r>
            <a:r>
              <a:rPr lang="en-SG" dirty="0" err="1"/>
              <a:t>acc</a:t>
            </a:r>
            <a:r>
              <a:rPr lang="en-SG" dirty="0"/>
              <a:t> info (only for doctors)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9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55E71-DA61-4E77-81DC-43602C37325C}"/>
              </a:ext>
            </a:extLst>
          </p:cNvPr>
          <p:cNvSpPr/>
          <p:nvPr/>
        </p:nvSpPr>
        <p:spPr>
          <a:xfrm>
            <a:off x="843280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33E17-6AFE-4FD7-9022-5762A31645E7}"/>
              </a:ext>
            </a:extLst>
          </p:cNvPr>
          <p:cNvSpPr txBox="1"/>
          <p:nvPr/>
        </p:nvSpPr>
        <p:spPr>
          <a:xfrm>
            <a:off x="1691178" y="141069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/login</a:t>
            </a:r>
            <a:br>
              <a:rPr lang="en-SG" dirty="0"/>
            </a:br>
            <a:r>
              <a:rPr lang="en-SG" dirty="0" err="1"/>
              <a:t>ejs</a:t>
            </a:r>
            <a:r>
              <a:rPr lang="en-SG" dirty="0"/>
              <a:t>: </a:t>
            </a:r>
            <a:r>
              <a:rPr lang="en-SG" dirty="0" err="1"/>
              <a:t>login.ejs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9A78-B08C-459F-AE9A-62ADD1231A61}"/>
              </a:ext>
            </a:extLst>
          </p:cNvPr>
          <p:cNvSpPr/>
          <p:nvPr/>
        </p:nvSpPr>
        <p:spPr>
          <a:xfrm>
            <a:off x="1391920" y="2042160"/>
            <a:ext cx="322072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 form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4905D-2D0C-4103-8347-1E372972DBBF}"/>
              </a:ext>
            </a:extLst>
          </p:cNvPr>
          <p:cNvSpPr/>
          <p:nvPr/>
        </p:nvSpPr>
        <p:spPr>
          <a:xfrm>
            <a:off x="1391920" y="4439920"/>
            <a:ext cx="14630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signup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58EEB-4012-49B9-BC42-0DF2A94BBC92}"/>
              </a:ext>
            </a:extLst>
          </p:cNvPr>
          <p:cNvSpPr/>
          <p:nvPr/>
        </p:nvSpPr>
        <p:spPr>
          <a:xfrm>
            <a:off x="3149600" y="4439920"/>
            <a:ext cx="14630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signup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0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2E77D-803A-4B4A-AA03-42C7EA4C93DB}"/>
              </a:ext>
            </a:extLst>
          </p:cNvPr>
          <p:cNvSpPr/>
          <p:nvPr/>
        </p:nvSpPr>
        <p:spPr>
          <a:xfrm>
            <a:off x="650240" y="80264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CCE11-A5A7-417C-A303-EA077D4224BE}"/>
              </a:ext>
            </a:extLst>
          </p:cNvPr>
          <p:cNvSpPr txBox="1"/>
          <p:nvPr/>
        </p:nvSpPr>
        <p:spPr>
          <a:xfrm>
            <a:off x="589280" y="156368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r>
              <a:rPr lang="en-SG" dirty="0" err="1"/>
              <a:t>signup?identity</a:t>
            </a:r>
            <a:r>
              <a:rPr lang="en-SG" dirty="0"/>
              <a:t>=doctor &amp; /signup</a:t>
            </a:r>
          </a:p>
          <a:p>
            <a:pPr algn="ctr"/>
            <a:r>
              <a:rPr lang="en-SG" dirty="0" err="1"/>
              <a:t>Ejs</a:t>
            </a:r>
            <a:r>
              <a:rPr lang="en-SG" dirty="0"/>
              <a:t>: </a:t>
            </a:r>
            <a:r>
              <a:rPr lang="en-SG" dirty="0" err="1"/>
              <a:t>signup.ejs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51091-BC49-47FA-A982-0E1717A61A99}"/>
              </a:ext>
            </a:extLst>
          </p:cNvPr>
          <p:cNvSpPr/>
          <p:nvPr/>
        </p:nvSpPr>
        <p:spPr>
          <a:xfrm>
            <a:off x="1005840" y="968721"/>
            <a:ext cx="3596640" cy="5468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840F-E586-4AC1-9EA5-42C6C2E5A133}"/>
              </a:ext>
            </a:extLst>
          </p:cNvPr>
          <p:cNvSpPr/>
          <p:nvPr/>
        </p:nvSpPr>
        <p:spPr>
          <a:xfrm>
            <a:off x="1706880" y="166624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0AC41-9AC4-4B74-A85D-17AAA88B2EEC}"/>
              </a:ext>
            </a:extLst>
          </p:cNvPr>
          <p:cNvSpPr txBox="1"/>
          <p:nvPr/>
        </p:nvSpPr>
        <p:spPr>
          <a:xfrm>
            <a:off x="1651000" y="1070343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form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AA092-5A85-4C52-AC8A-B56DD8C1D35E}"/>
              </a:ext>
            </a:extLst>
          </p:cNvPr>
          <p:cNvSpPr/>
          <p:nvPr/>
        </p:nvSpPr>
        <p:spPr>
          <a:xfrm>
            <a:off x="1955800" y="1516191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73992-6AC5-4D4A-80A7-EA72D21E279F}"/>
              </a:ext>
            </a:extLst>
          </p:cNvPr>
          <p:cNvSpPr/>
          <p:nvPr/>
        </p:nvSpPr>
        <p:spPr>
          <a:xfrm>
            <a:off x="1955800" y="2193339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BA82E-A644-4C82-BE9C-1819F3EBE420}"/>
              </a:ext>
            </a:extLst>
          </p:cNvPr>
          <p:cNvSpPr/>
          <p:nvPr/>
        </p:nvSpPr>
        <p:spPr>
          <a:xfrm>
            <a:off x="1955800" y="2885394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592A8-C919-4ED3-96AD-E255DD3FB9C4}"/>
              </a:ext>
            </a:extLst>
          </p:cNvPr>
          <p:cNvSpPr/>
          <p:nvPr/>
        </p:nvSpPr>
        <p:spPr>
          <a:xfrm>
            <a:off x="1955800" y="3555467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confirm password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73DC5-5B1E-496A-8538-DAFD4691B924}"/>
              </a:ext>
            </a:extLst>
          </p:cNvPr>
          <p:cNvSpPr/>
          <p:nvPr/>
        </p:nvSpPr>
        <p:spPr>
          <a:xfrm>
            <a:off x="1955800" y="4949701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clinic(s)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FFCC-627E-4230-B0D1-F39AEE33C03D}"/>
              </a:ext>
            </a:extLst>
          </p:cNvPr>
          <p:cNvSpPr/>
          <p:nvPr/>
        </p:nvSpPr>
        <p:spPr>
          <a:xfrm>
            <a:off x="1955800" y="4249867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5E397-0A22-44BE-9BC4-A310C0C94A7B}"/>
              </a:ext>
            </a:extLst>
          </p:cNvPr>
          <p:cNvSpPr/>
          <p:nvPr/>
        </p:nvSpPr>
        <p:spPr>
          <a:xfrm>
            <a:off x="1144761" y="5611256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70880-2AAC-433D-A075-2001B4414E24}"/>
              </a:ext>
            </a:extLst>
          </p:cNvPr>
          <p:cNvSpPr/>
          <p:nvPr/>
        </p:nvSpPr>
        <p:spPr>
          <a:xfrm>
            <a:off x="2963401" y="5618349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bank </a:t>
            </a:r>
            <a:r>
              <a:rPr lang="en-SG" dirty="0" err="1"/>
              <a:t>acc</a:t>
            </a:r>
            <a:r>
              <a:rPr lang="en-SG" dirty="0"/>
              <a:t> info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7F458-6450-4989-B34D-B542F8BBB8B4}"/>
              </a:ext>
            </a:extLst>
          </p:cNvPr>
          <p:cNvSpPr/>
          <p:nvPr/>
        </p:nvSpPr>
        <p:spPr>
          <a:xfrm>
            <a:off x="6695440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81AB47-52D5-4854-830D-6042D2B88196}"/>
              </a:ext>
            </a:extLst>
          </p:cNvPr>
          <p:cNvSpPr/>
          <p:nvPr/>
        </p:nvSpPr>
        <p:spPr>
          <a:xfrm>
            <a:off x="7051040" y="1554480"/>
            <a:ext cx="3596640" cy="471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86C906-D9EF-4ED8-9B59-A223B88CEBDC}"/>
              </a:ext>
            </a:extLst>
          </p:cNvPr>
          <p:cNvSpPr/>
          <p:nvPr/>
        </p:nvSpPr>
        <p:spPr>
          <a:xfrm>
            <a:off x="7752080" y="173736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588251-53AD-4BBF-AF38-A65C921A35E0}"/>
              </a:ext>
            </a:extLst>
          </p:cNvPr>
          <p:cNvSpPr txBox="1"/>
          <p:nvPr/>
        </p:nvSpPr>
        <p:spPr>
          <a:xfrm>
            <a:off x="7752080" y="173736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form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6AD833-AD38-4EE6-877C-48C2E188DD31}"/>
              </a:ext>
            </a:extLst>
          </p:cNvPr>
          <p:cNvSpPr/>
          <p:nvPr/>
        </p:nvSpPr>
        <p:spPr>
          <a:xfrm>
            <a:off x="8056880" y="2208043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9D048-147F-48ED-9061-FCC3AEE9D6D2}"/>
              </a:ext>
            </a:extLst>
          </p:cNvPr>
          <p:cNvSpPr/>
          <p:nvPr/>
        </p:nvSpPr>
        <p:spPr>
          <a:xfrm>
            <a:off x="8056880" y="2838516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35CA3-FEBF-4131-8F83-2CF2B41CBE1B}"/>
              </a:ext>
            </a:extLst>
          </p:cNvPr>
          <p:cNvSpPr/>
          <p:nvPr/>
        </p:nvSpPr>
        <p:spPr>
          <a:xfrm>
            <a:off x="8056880" y="3441471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21B69D-E05E-4C16-A5BB-70843B1FFD51}"/>
              </a:ext>
            </a:extLst>
          </p:cNvPr>
          <p:cNvSpPr/>
          <p:nvPr/>
        </p:nvSpPr>
        <p:spPr>
          <a:xfrm>
            <a:off x="8056880" y="4069678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confirm password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2A0C4-641C-4733-BF2B-C41F1177927A}"/>
              </a:ext>
            </a:extLst>
          </p:cNvPr>
          <p:cNvSpPr/>
          <p:nvPr/>
        </p:nvSpPr>
        <p:spPr>
          <a:xfrm>
            <a:off x="8056880" y="4750398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D3FFC0-0707-4E80-8D7B-F58252CF3ADF}"/>
              </a:ext>
            </a:extLst>
          </p:cNvPr>
          <p:cNvSpPr/>
          <p:nvPr/>
        </p:nvSpPr>
        <p:spPr>
          <a:xfrm>
            <a:off x="8056880" y="5466080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58E05F-96D5-4D6F-AAEB-B6E0EDAE1E7A}"/>
              </a:ext>
            </a:extLst>
          </p:cNvPr>
          <p:cNvSpPr txBox="1"/>
          <p:nvPr/>
        </p:nvSpPr>
        <p:spPr>
          <a:xfrm>
            <a:off x="6634480" y="142634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r>
              <a:rPr lang="en-SG" dirty="0" err="1"/>
              <a:t>signup?identity</a:t>
            </a:r>
            <a:r>
              <a:rPr lang="en-SG" dirty="0"/>
              <a:t>=patient &amp; /signup</a:t>
            </a:r>
          </a:p>
          <a:p>
            <a:pPr algn="ctr"/>
            <a:r>
              <a:rPr lang="en-SG" dirty="0" err="1"/>
              <a:t>Ejs</a:t>
            </a:r>
            <a:r>
              <a:rPr lang="en-SG" dirty="0"/>
              <a:t>: </a:t>
            </a:r>
            <a:r>
              <a:rPr lang="en-SG" dirty="0" err="1"/>
              <a:t>signup.ejs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6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2E32-CA40-4C0D-A2D1-538A63049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doctors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59BD-9B92-402C-97BE-7337882C7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5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ECAAB-360A-4AB4-9800-D248678BEC8B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980F0-A715-46B2-A724-C7CEA282B5E5}"/>
              </a:ext>
            </a:extLst>
          </p:cNvPr>
          <p:cNvSpPr txBox="1"/>
          <p:nvPr/>
        </p:nvSpPr>
        <p:spPr>
          <a:xfrm>
            <a:off x="903513" y="1537789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E5058-CDEB-4C2B-8CAE-BFEAFC9E9235}"/>
              </a:ext>
            </a:extLst>
          </p:cNvPr>
          <p:cNvSpPr/>
          <p:nvPr/>
        </p:nvSpPr>
        <p:spPr>
          <a:xfrm>
            <a:off x="990599" y="1982336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311C7-382C-4C37-9845-D8B429FA1B42}"/>
              </a:ext>
            </a:extLst>
          </p:cNvPr>
          <p:cNvSpPr txBox="1"/>
          <p:nvPr/>
        </p:nvSpPr>
        <p:spPr>
          <a:xfrm>
            <a:off x="903513" y="2938670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DC269-4D8C-4D3C-B62B-BF2D62AF4568}"/>
              </a:ext>
            </a:extLst>
          </p:cNvPr>
          <p:cNvSpPr/>
          <p:nvPr/>
        </p:nvSpPr>
        <p:spPr>
          <a:xfrm>
            <a:off x="990599" y="3383217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7100B-F7F3-4B0F-9005-231B7043698B}"/>
              </a:ext>
            </a:extLst>
          </p:cNvPr>
          <p:cNvSpPr txBox="1"/>
          <p:nvPr/>
        </p:nvSpPr>
        <p:spPr>
          <a:xfrm>
            <a:off x="903513" y="4355408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9B1A9-0B86-454B-ACE6-42EA3CBF505D}"/>
              </a:ext>
            </a:extLst>
          </p:cNvPr>
          <p:cNvSpPr/>
          <p:nvPr/>
        </p:nvSpPr>
        <p:spPr>
          <a:xfrm>
            <a:off x="990599" y="4799956"/>
            <a:ext cx="3442063" cy="71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40C55-43C7-42CD-97F0-0C5C3C49717F}"/>
              </a:ext>
            </a:extLst>
          </p:cNvPr>
          <p:cNvSpPr/>
          <p:nvPr/>
        </p:nvSpPr>
        <p:spPr>
          <a:xfrm>
            <a:off x="552268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66FCA-5195-4C50-986F-9B3A50416181}"/>
              </a:ext>
            </a:extLst>
          </p:cNvPr>
          <p:cNvSpPr txBox="1"/>
          <p:nvPr/>
        </p:nvSpPr>
        <p:spPr>
          <a:xfrm>
            <a:off x="3091542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B3F80-A3EE-4D70-8EBC-CC94371B7630}"/>
              </a:ext>
            </a:extLst>
          </p:cNvPr>
          <p:cNvSpPr txBox="1"/>
          <p:nvPr/>
        </p:nvSpPr>
        <p:spPr>
          <a:xfrm>
            <a:off x="653141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8440C-96B2-45FF-8CA7-10995DF38370}"/>
              </a:ext>
            </a:extLst>
          </p:cNvPr>
          <p:cNvSpPr txBox="1"/>
          <p:nvPr/>
        </p:nvSpPr>
        <p:spPr>
          <a:xfrm>
            <a:off x="1238612" y="171586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/doctor-dashboard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doctor-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D8EF39-0D06-4B37-9BD4-DA676B8B22F7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0D98BA-6C27-482D-A099-49CE8345A2A5}"/>
              </a:ext>
            </a:extLst>
          </p:cNvPr>
          <p:cNvSpPr txBox="1"/>
          <p:nvPr/>
        </p:nvSpPr>
        <p:spPr>
          <a:xfrm>
            <a:off x="7232258" y="346129"/>
            <a:ext cx="33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Navbar profile dropdown menu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DA3D83-BB34-49F5-9B18-292D94A552C1}"/>
              </a:ext>
            </a:extLst>
          </p:cNvPr>
          <p:cNvSpPr/>
          <p:nvPr/>
        </p:nvSpPr>
        <p:spPr>
          <a:xfrm>
            <a:off x="6730596" y="1482778"/>
            <a:ext cx="4307840" cy="3125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94202A-9CF0-45E4-A416-1F29933473A9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426591-A625-4DFF-B768-423DDB594E45}"/>
              </a:ext>
            </a:extLst>
          </p:cNvPr>
          <p:cNvSpPr txBox="1"/>
          <p:nvPr/>
        </p:nvSpPr>
        <p:spPr>
          <a:xfrm>
            <a:off x="8567643" y="244765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1606E3-EADD-4011-931C-DA4F2C5386C5}"/>
              </a:ext>
            </a:extLst>
          </p:cNvPr>
          <p:cNvSpPr txBox="1"/>
          <p:nvPr/>
        </p:nvSpPr>
        <p:spPr>
          <a:xfrm>
            <a:off x="7767873" y="3248714"/>
            <a:ext cx="26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Switch to patient/doctor 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D0362F-689D-4B78-BB1C-12C61FD0C571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F67622-41C4-4F09-B3DD-DFEE46C8D470}"/>
              </a:ext>
            </a:extLst>
          </p:cNvPr>
          <p:cNvCxnSpPr/>
          <p:nvPr/>
        </p:nvCxnSpPr>
        <p:spPr>
          <a:xfrm>
            <a:off x="6730594" y="3023691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13469E-66B1-4B76-BC49-AAB1E3D86236}"/>
              </a:ext>
            </a:extLst>
          </p:cNvPr>
          <p:cNvCxnSpPr/>
          <p:nvPr/>
        </p:nvCxnSpPr>
        <p:spPr>
          <a:xfrm>
            <a:off x="6730594" y="3827940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C7A3DA-C442-4B57-9F35-308B397CEE72}"/>
              </a:ext>
            </a:extLst>
          </p:cNvPr>
          <p:cNvSpPr txBox="1"/>
          <p:nvPr/>
        </p:nvSpPr>
        <p:spPr>
          <a:xfrm>
            <a:off x="8552601" y="4012985"/>
            <a:ext cx="9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67E97-CD7D-4935-AD46-953D1CEB28B5}"/>
              </a:ext>
            </a:extLst>
          </p:cNvPr>
          <p:cNvSpPr txBox="1"/>
          <p:nvPr/>
        </p:nvSpPr>
        <p:spPr>
          <a:xfrm>
            <a:off x="903513" y="551305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06153A-917C-4C0B-A767-6D1D91A52C84}"/>
              </a:ext>
            </a:extLst>
          </p:cNvPr>
          <p:cNvSpPr/>
          <p:nvPr/>
        </p:nvSpPr>
        <p:spPr>
          <a:xfrm>
            <a:off x="990599" y="6011817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EE4C7E4-5C49-443D-AC97-AF2E87210DA0}"/>
              </a:ext>
            </a:extLst>
          </p:cNvPr>
          <p:cNvSpPr txBox="1"/>
          <p:nvPr/>
        </p:nvSpPr>
        <p:spPr>
          <a:xfrm>
            <a:off x="6695263" y="126223"/>
            <a:ext cx="377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/consultation/:id/edit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edit-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7A31A-409B-431A-82E0-10EA459635E5}"/>
              </a:ext>
            </a:extLst>
          </p:cNvPr>
          <p:cNvSpPr/>
          <p:nvPr/>
        </p:nvSpPr>
        <p:spPr>
          <a:xfrm>
            <a:off x="6428387" y="800918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668A48-C15E-4FBC-A244-CDD654F11548}"/>
              </a:ext>
            </a:extLst>
          </p:cNvPr>
          <p:cNvSpPr/>
          <p:nvPr/>
        </p:nvSpPr>
        <p:spPr>
          <a:xfrm>
            <a:off x="6861270" y="2527028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FF79B5-38C9-421B-AB0D-E43F1809D5E0}"/>
              </a:ext>
            </a:extLst>
          </p:cNvPr>
          <p:cNvSpPr/>
          <p:nvPr/>
        </p:nvSpPr>
        <p:spPr>
          <a:xfrm>
            <a:off x="6861270" y="3429397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1C5BB1-7969-408F-A84A-760E4655CFFE}"/>
              </a:ext>
            </a:extLst>
          </p:cNvPr>
          <p:cNvSpPr/>
          <p:nvPr/>
        </p:nvSpPr>
        <p:spPr>
          <a:xfrm>
            <a:off x="6861268" y="2097696"/>
            <a:ext cx="3442063" cy="34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AF2E0C-D9AD-48BA-A46C-6CBDFC8D0AA4}"/>
              </a:ext>
            </a:extLst>
          </p:cNvPr>
          <p:cNvSpPr/>
          <p:nvPr/>
        </p:nvSpPr>
        <p:spPr>
          <a:xfrm>
            <a:off x="6428387" y="800918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6A783-4D01-4DDA-BC54-48FAD738F4FF}"/>
              </a:ext>
            </a:extLst>
          </p:cNvPr>
          <p:cNvSpPr txBox="1"/>
          <p:nvPr/>
        </p:nvSpPr>
        <p:spPr>
          <a:xfrm>
            <a:off x="8967661" y="930346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F4207-8C94-4D62-B657-073894935C60}"/>
              </a:ext>
            </a:extLst>
          </p:cNvPr>
          <p:cNvSpPr txBox="1"/>
          <p:nvPr/>
        </p:nvSpPr>
        <p:spPr>
          <a:xfrm>
            <a:off x="6529260" y="930346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C2C3D6-AFAB-44FE-A853-7BE9294D8BA2}"/>
              </a:ext>
            </a:extLst>
          </p:cNvPr>
          <p:cNvSpPr/>
          <p:nvPr/>
        </p:nvSpPr>
        <p:spPr>
          <a:xfrm>
            <a:off x="6861270" y="3942119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DCF85-4E60-4FB3-B154-C00002767F2F}"/>
              </a:ext>
            </a:extLst>
          </p:cNvPr>
          <p:cNvSpPr/>
          <p:nvPr/>
        </p:nvSpPr>
        <p:spPr>
          <a:xfrm>
            <a:off x="6861270" y="4454841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CF8B4-34C6-49B9-9784-A741E6390DE7}"/>
              </a:ext>
            </a:extLst>
          </p:cNvPr>
          <p:cNvSpPr/>
          <p:nvPr/>
        </p:nvSpPr>
        <p:spPr>
          <a:xfrm>
            <a:off x="6744041" y="6148592"/>
            <a:ext cx="1165461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end consult</a:t>
            </a:r>
            <a:endParaRPr lang="en-GB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6F69C9-A1DC-472E-AC0F-59312E2161C8}"/>
              </a:ext>
            </a:extLst>
          </p:cNvPr>
          <p:cNvSpPr/>
          <p:nvPr/>
        </p:nvSpPr>
        <p:spPr>
          <a:xfrm>
            <a:off x="6861269" y="5190759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722396" y="120772"/>
            <a:ext cx="429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(for doctors)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003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9BE4B-B9AE-4E23-B7F6-44A8D286313A}"/>
              </a:ext>
            </a:extLst>
          </p:cNvPr>
          <p:cNvSpPr/>
          <p:nvPr/>
        </p:nvSpPr>
        <p:spPr>
          <a:xfrm>
            <a:off x="1137538" y="251614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16D1D-4F1D-47EB-ABCD-7F36CB966FFD}"/>
              </a:ext>
            </a:extLst>
          </p:cNvPr>
          <p:cNvSpPr/>
          <p:nvPr/>
        </p:nvSpPr>
        <p:spPr>
          <a:xfrm>
            <a:off x="1137538" y="3455393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7F047-EC6E-49C1-B40B-AEBF5C909722}"/>
              </a:ext>
            </a:extLst>
          </p:cNvPr>
          <p:cNvSpPr/>
          <p:nvPr/>
        </p:nvSpPr>
        <p:spPr>
          <a:xfrm>
            <a:off x="1137542" y="2098616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1D229-5473-4C97-8FF9-41BEE31EF37A}"/>
              </a:ext>
            </a:extLst>
          </p:cNvPr>
          <p:cNvSpPr/>
          <p:nvPr/>
        </p:nvSpPr>
        <p:spPr>
          <a:xfrm>
            <a:off x="704655" y="79003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03B7AD-6156-4B68-8E8D-DB575CC4B94F}"/>
              </a:ext>
            </a:extLst>
          </p:cNvPr>
          <p:cNvSpPr/>
          <p:nvPr/>
        </p:nvSpPr>
        <p:spPr>
          <a:xfrm>
            <a:off x="1137538" y="3968115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52FCA7-9835-4A9B-B6B6-C06790DB7E5A}"/>
              </a:ext>
            </a:extLst>
          </p:cNvPr>
          <p:cNvSpPr/>
          <p:nvPr/>
        </p:nvSpPr>
        <p:spPr>
          <a:xfrm>
            <a:off x="1137538" y="4480837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31ED42-C378-4CD4-97DE-13A6FB250C53}"/>
              </a:ext>
            </a:extLst>
          </p:cNvPr>
          <p:cNvSpPr/>
          <p:nvPr/>
        </p:nvSpPr>
        <p:spPr>
          <a:xfrm>
            <a:off x="1137538" y="5214580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236542-8A73-4DAC-BB51-FFEF081D7CDB}"/>
              </a:ext>
            </a:extLst>
          </p:cNvPr>
          <p:cNvSpPr/>
          <p:nvPr/>
        </p:nvSpPr>
        <p:spPr>
          <a:xfrm>
            <a:off x="1147329" y="1643420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37538" y="5680349"/>
            <a:ext cx="2240987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accept/start consult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886C-A87B-4D2A-8B75-F8A83503B4FA}"/>
              </a:ext>
            </a:extLst>
          </p:cNvPr>
          <p:cNvSpPr/>
          <p:nvPr/>
        </p:nvSpPr>
        <p:spPr>
          <a:xfrm>
            <a:off x="1147329" y="6148592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923E96-EC4B-4F4C-B36C-CF6CECC1AA85}"/>
              </a:ext>
            </a:extLst>
          </p:cNvPr>
          <p:cNvSpPr/>
          <p:nvPr/>
        </p:nvSpPr>
        <p:spPr>
          <a:xfrm>
            <a:off x="6861268" y="5692144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BBA82-DC21-4304-8EF6-43BDC38CC48D}"/>
              </a:ext>
            </a:extLst>
          </p:cNvPr>
          <p:cNvSpPr/>
          <p:nvPr/>
        </p:nvSpPr>
        <p:spPr>
          <a:xfrm>
            <a:off x="8159933" y="6148592"/>
            <a:ext cx="2276602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Update/ (send message)</a:t>
            </a:r>
            <a:endParaRPr lang="en-GB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85C83-92D6-4C3F-B2E1-53CAF4FD45CD}"/>
              </a:ext>
            </a:extLst>
          </p:cNvPr>
          <p:cNvSpPr txBox="1"/>
          <p:nvPr/>
        </p:nvSpPr>
        <p:spPr>
          <a:xfrm>
            <a:off x="720566" y="920087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759F40-010A-4D99-95E3-38111FAE4C2C}"/>
              </a:ext>
            </a:extLst>
          </p:cNvPr>
          <p:cNvSpPr txBox="1"/>
          <p:nvPr/>
        </p:nvSpPr>
        <p:spPr>
          <a:xfrm>
            <a:off x="3388315" y="910207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88AD0E-C97B-4589-8539-04EF9ADFEAFD}"/>
              </a:ext>
            </a:extLst>
          </p:cNvPr>
          <p:cNvSpPr/>
          <p:nvPr/>
        </p:nvSpPr>
        <p:spPr>
          <a:xfrm>
            <a:off x="6861268" y="1694835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993E31-5F0D-4287-B7A8-C3F5B55102E0}"/>
              </a:ext>
            </a:extLst>
          </p:cNvPr>
          <p:cNvSpPr/>
          <p:nvPr/>
        </p:nvSpPr>
        <p:spPr>
          <a:xfrm>
            <a:off x="1147329" y="2961715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AD7D8B-3388-4117-ADC3-ADC5B20AF112}"/>
              </a:ext>
            </a:extLst>
          </p:cNvPr>
          <p:cNvSpPr/>
          <p:nvPr/>
        </p:nvSpPr>
        <p:spPr>
          <a:xfrm>
            <a:off x="6861267" y="2969319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4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2B98-BC4B-45AE-9F2D-A31A4CC8D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patients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F349-732B-4600-9704-DE96FF29B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8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8D439-223E-4F44-AD8D-B6D5F47048A6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BD81D-88B6-4E36-8093-2CE7B2CC97D3}"/>
              </a:ext>
            </a:extLst>
          </p:cNvPr>
          <p:cNvSpPr txBox="1"/>
          <p:nvPr/>
        </p:nvSpPr>
        <p:spPr>
          <a:xfrm>
            <a:off x="903513" y="222584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8BDD3-6F9B-4E33-8685-A6EEBC0FEA39}"/>
              </a:ext>
            </a:extLst>
          </p:cNvPr>
          <p:cNvSpPr/>
          <p:nvPr/>
        </p:nvSpPr>
        <p:spPr>
          <a:xfrm>
            <a:off x="990599" y="2670389"/>
            <a:ext cx="3442063" cy="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92DB-4DDD-4398-B087-6A401E0C06D5}"/>
              </a:ext>
            </a:extLst>
          </p:cNvPr>
          <p:cNvSpPr txBox="1"/>
          <p:nvPr/>
        </p:nvSpPr>
        <p:spPr>
          <a:xfrm>
            <a:off x="903513" y="334502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0DBC6-E397-4BF9-BBD7-14C483BDF395}"/>
              </a:ext>
            </a:extLst>
          </p:cNvPr>
          <p:cNvSpPr/>
          <p:nvPr/>
        </p:nvSpPr>
        <p:spPr>
          <a:xfrm>
            <a:off x="990599" y="3789574"/>
            <a:ext cx="3442063" cy="53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DA249-4678-4A26-9C79-F31BE0D17EEA}"/>
              </a:ext>
            </a:extLst>
          </p:cNvPr>
          <p:cNvSpPr txBox="1"/>
          <p:nvPr/>
        </p:nvSpPr>
        <p:spPr>
          <a:xfrm>
            <a:off x="903513" y="438231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F6E22-0CF5-4C53-85E7-93A404C956B1}"/>
              </a:ext>
            </a:extLst>
          </p:cNvPr>
          <p:cNvSpPr/>
          <p:nvPr/>
        </p:nvSpPr>
        <p:spPr>
          <a:xfrm>
            <a:off x="990599" y="4833229"/>
            <a:ext cx="3442063" cy="64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93B9B-B52A-44FE-AE7A-B30BDF14526A}"/>
              </a:ext>
            </a:extLst>
          </p:cNvPr>
          <p:cNvSpPr/>
          <p:nvPr/>
        </p:nvSpPr>
        <p:spPr>
          <a:xfrm>
            <a:off x="552268" y="8461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D2276-769E-475E-8257-9299EC81AAEF}"/>
              </a:ext>
            </a:extLst>
          </p:cNvPr>
          <p:cNvSpPr txBox="1"/>
          <p:nvPr/>
        </p:nvSpPr>
        <p:spPr>
          <a:xfrm>
            <a:off x="3091542" y="9756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087C5-7175-491F-A6B3-709CA61B01FA}"/>
              </a:ext>
            </a:extLst>
          </p:cNvPr>
          <p:cNvSpPr txBox="1"/>
          <p:nvPr/>
        </p:nvSpPr>
        <p:spPr>
          <a:xfrm>
            <a:off x="653141" y="9756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0EE52-2E7E-41A7-84E6-C22B7A34C06E}"/>
              </a:ext>
            </a:extLst>
          </p:cNvPr>
          <p:cNvSpPr txBox="1"/>
          <p:nvPr/>
        </p:nvSpPr>
        <p:spPr>
          <a:xfrm>
            <a:off x="3090915" y="1764161"/>
            <a:ext cx="1341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New consult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4DDC5-9227-43E7-83A8-2BB1ED1B3FA4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34F48-22CF-4520-B0C5-8941ABFC3211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5F3BF-4594-40DA-9C06-E71D5EEB17DB}"/>
              </a:ext>
            </a:extLst>
          </p:cNvPr>
          <p:cNvSpPr txBox="1"/>
          <p:nvPr/>
        </p:nvSpPr>
        <p:spPr>
          <a:xfrm>
            <a:off x="8567643" y="244765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985D5-E549-4774-90EA-12575A9FD1A7}"/>
              </a:ext>
            </a:extLst>
          </p:cNvPr>
          <p:cNvSpPr txBox="1"/>
          <p:nvPr/>
        </p:nvSpPr>
        <p:spPr>
          <a:xfrm>
            <a:off x="7767873" y="3248714"/>
            <a:ext cx="26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Switch to patient/doctor 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25C9C-FF9E-4708-880D-7DB39F9F76AA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EDEDD4-D25F-4BEF-8FDF-308203510308}"/>
              </a:ext>
            </a:extLst>
          </p:cNvPr>
          <p:cNvCxnSpPr/>
          <p:nvPr/>
        </p:nvCxnSpPr>
        <p:spPr>
          <a:xfrm>
            <a:off x="6730594" y="3023691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BE4E24-2515-493C-93F5-19F5ED86D85F}"/>
              </a:ext>
            </a:extLst>
          </p:cNvPr>
          <p:cNvSpPr txBox="1"/>
          <p:nvPr/>
        </p:nvSpPr>
        <p:spPr>
          <a:xfrm>
            <a:off x="7232258" y="346129"/>
            <a:ext cx="33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Navbar profile dropdown menu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F19C0-1CD5-4A59-9905-53D832598796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0D63E-A7C7-4610-AE7C-89997F184FE4}"/>
              </a:ext>
            </a:extLst>
          </p:cNvPr>
          <p:cNvSpPr/>
          <p:nvPr/>
        </p:nvSpPr>
        <p:spPr>
          <a:xfrm>
            <a:off x="6730596" y="1482778"/>
            <a:ext cx="4307840" cy="3125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07D1E-0238-4868-B4F4-5F2E6E34F831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78C73-A19B-47F3-9401-5ACE13E3F635}"/>
              </a:ext>
            </a:extLst>
          </p:cNvPr>
          <p:cNvSpPr txBox="1"/>
          <p:nvPr/>
        </p:nvSpPr>
        <p:spPr>
          <a:xfrm>
            <a:off x="8567643" y="244765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899C3-1469-4F28-8F6F-4FE2329BD474}"/>
              </a:ext>
            </a:extLst>
          </p:cNvPr>
          <p:cNvSpPr txBox="1"/>
          <p:nvPr/>
        </p:nvSpPr>
        <p:spPr>
          <a:xfrm>
            <a:off x="7767873" y="3248714"/>
            <a:ext cx="26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Switch to patient/doctor 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D5BF98-3479-42C1-8187-FBFE05BA1FBF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586F28-6E9A-48E2-8F37-27F93F2C161B}"/>
              </a:ext>
            </a:extLst>
          </p:cNvPr>
          <p:cNvCxnSpPr/>
          <p:nvPr/>
        </p:nvCxnSpPr>
        <p:spPr>
          <a:xfrm>
            <a:off x="6730594" y="3023691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A3A267-6B45-41F6-BA22-3E9971148717}"/>
              </a:ext>
            </a:extLst>
          </p:cNvPr>
          <p:cNvCxnSpPr/>
          <p:nvPr/>
        </p:nvCxnSpPr>
        <p:spPr>
          <a:xfrm>
            <a:off x="6730594" y="3827940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4AEC36-7155-43B9-B327-83B786A74E81}"/>
              </a:ext>
            </a:extLst>
          </p:cNvPr>
          <p:cNvSpPr txBox="1"/>
          <p:nvPr/>
        </p:nvSpPr>
        <p:spPr>
          <a:xfrm>
            <a:off x="8552601" y="4012985"/>
            <a:ext cx="9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E9907-8A5D-4441-AEE8-8A479D4ABF4F}"/>
              </a:ext>
            </a:extLst>
          </p:cNvPr>
          <p:cNvSpPr txBox="1"/>
          <p:nvPr/>
        </p:nvSpPr>
        <p:spPr>
          <a:xfrm>
            <a:off x="1238612" y="171586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/patient-dashboard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patient-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529F7-8B35-4D5B-9498-CED46A3E6485}"/>
              </a:ext>
            </a:extLst>
          </p:cNvPr>
          <p:cNvSpPr txBox="1"/>
          <p:nvPr/>
        </p:nvSpPr>
        <p:spPr>
          <a:xfrm>
            <a:off x="903513" y="551159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53162-11CA-476A-BB09-919EDF466920}"/>
              </a:ext>
            </a:extLst>
          </p:cNvPr>
          <p:cNvSpPr/>
          <p:nvPr/>
        </p:nvSpPr>
        <p:spPr>
          <a:xfrm>
            <a:off x="990599" y="5921451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9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1346445" y="134551"/>
            <a:ext cx="265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/clinics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clinics.ejs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D8A41-857A-46A8-9C92-A3A236893922}"/>
              </a:ext>
            </a:extLst>
          </p:cNvPr>
          <p:cNvSpPr txBox="1"/>
          <p:nvPr/>
        </p:nvSpPr>
        <p:spPr>
          <a:xfrm>
            <a:off x="1106459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clinics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FC79F-97F7-452E-BDA2-63A6B0406DB0}"/>
              </a:ext>
            </a:extLst>
          </p:cNvPr>
          <p:cNvSpPr/>
          <p:nvPr/>
        </p:nvSpPr>
        <p:spPr>
          <a:xfrm>
            <a:off x="1150001" y="2087878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clinics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E5843-40CE-4D0A-A587-BAA9DEE9331D}"/>
              </a:ext>
            </a:extLst>
          </p:cNvPr>
          <p:cNvSpPr/>
          <p:nvPr/>
        </p:nvSpPr>
        <p:spPr>
          <a:xfrm>
            <a:off x="769551" y="8654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ED226-F87C-4032-BB7E-CF48CF3715F5}"/>
              </a:ext>
            </a:extLst>
          </p:cNvPr>
          <p:cNvSpPr txBox="1"/>
          <p:nvPr/>
        </p:nvSpPr>
        <p:spPr>
          <a:xfrm>
            <a:off x="3308825" y="9949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DDAF3-7D96-4F09-8E19-B7CE7F725D7E}"/>
              </a:ext>
            </a:extLst>
          </p:cNvPr>
          <p:cNvSpPr txBox="1"/>
          <p:nvPr/>
        </p:nvSpPr>
        <p:spPr>
          <a:xfrm>
            <a:off x="870424" y="9949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9A08-9857-4BDC-926B-CEEA3D11644E}"/>
              </a:ext>
            </a:extLst>
          </p:cNvPr>
          <p:cNvSpPr txBox="1"/>
          <p:nvPr/>
        </p:nvSpPr>
        <p:spPr>
          <a:xfrm>
            <a:off x="7651093" y="134551"/>
            <a:ext cx="265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/clinics/:id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clinic.ejs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B379D-429F-4938-AF88-9F2E74A6C4E0}"/>
              </a:ext>
            </a:extLst>
          </p:cNvPr>
          <p:cNvSpPr/>
          <p:nvPr/>
        </p:nvSpPr>
        <p:spPr>
          <a:xfrm>
            <a:off x="6824818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23B04-63B2-4910-81B2-F81B16FBBF31}"/>
              </a:ext>
            </a:extLst>
          </p:cNvPr>
          <p:cNvSpPr txBox="1"/>
          <p:nvPr/>
        </p:nvSpPr>
        <p:spPr>
          <a:xfrm>
            <a:off x="7161726" y="2166462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724F3-2FA4-4CB5-9015-50C1DA55360B}"/>
              </a:ext>
            </a:extLst>
          </p:cNvPr>
          <p:cNvSpPr/>
          <p:nvPr/>
        </p:nvSpPr>
        <p:spPr>
          <a:xfrm>
            <a:off x="7205268" y="2603265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doctors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AE2F4B-5F9D-489B-BD3E-4D906394B3B7}"/>
              </a:ext>
            </a:extLst>
          </p:cNvPr>
          <p:cNvSpPr/>
          <p:nvPr/>
        </p:nvSpPr>
        <p:spPr>
          <a:xfrm>
            <a:off x="6824818" y="865483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595BC-5E5C-4810-8233-488D8B94BE2E}"/>
              </a:ext>
            </a:extLst>
          </p:cNvPr>
          <p:cNvSpPr txBox="1"/>
          <p:nvPr/>
        </p:nvSpPr>
        <p:spPr>
          <a:xfrm>
            <a:off x="9364092" y="994911"/>
            <a:ext cx="17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history    profile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5D82E7-5847-45D1-8662-AB9ABAADC997}"/>
              </a:ext>
            </a:extLst>
          </p:cNvPr>
          <p:cNvSpPr txBox="1"/>
          <p:nvPr/>
        </p:nvSpPr>
        <p:spPr>
          <a:xfrm>
            <a:off x="6925691" y="994911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dashboard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A1A62-6917-4EFB-BF13-230939156836}"/>
              </a:ext>
            </a:extLst>
          </p:cNvPr>
          <p:cNvSpPr txBox="1"/>
          <p:nvPr/>
        </p:nvSpPr>
        <p:spPr>
          <a:xfrm>
            <a:off x="7205268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Clinic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7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1265</Words>
  <Application>Microsoft Office PowerPoint</Application>
  <PresentationFormat>Widescreen</PresentationFormat>
  <Paragraphs>265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Signup/login</vt:lpstr>
      <vt:lpstr>PowerPoint Presentation</vt:lpstr>
      <vt:lpstr>PowerPoint Presentation</vt:lpstr>
      <vt:lpstr>For doctors</vt:lpstr>
      <vt:lpstr>PowerPoint Presentation</vt:lpstr>
      <vt:lpstr>PowerPoint Presentation</vt:lpstr>
      <vt:lpstr>For patients</vt:lpstr>
      <vt:lpstr>PowerPoint Presentation</vt:lpstr>
      <vt:lpstr>PowerPoint Presentation</vt:lpstr>
      <vt:lpstr>PowerPoint Presentation</vt:lpstr>
      <vt:lpstr>PowerPoint Presentation</vt:lpstr>
      <vt:lpstr>For Both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Lim</dc:creator>
  <cp:lastModifiedBy>Alvin Lim</cp:lastModifiedBy>
  <cp:revision>61</cp:revision>
  <dcterms:created xsi:type="dcterms:W3CDTF">2020-11-30T16:14:02Z</dcterms:created>
  <dcterms:modified xsi:type="dcterms:W3CDTF">2020-12-01T17:50:29Z</dcterms:modified>
</cp:coreProperties>
</file>