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56" r:id="rId3"/>
    <p:sldId id="257" r:id="rId4"/>
    <p:sldId id="259" r:id="rId5"/>
    <p:sldId id="260" r:id="rId6"/>
    <p:sldId id="267" r:id="rId7"/>
    <p:sldId id="271" r:id="rId8"/>
    <p:sldId id="272" r:id="rId9"/>
    <p:sldId id="273" r:id="rId10"/>
    <p:sldId id="275" r:id="rId11"/>
    <p:sldId id="276" r:id="rId12"/>
    <p:sldId id="265" r:id="rId13"/>
    <p:sldId id="264" r:id="rId14"/>
    <p:sldId id="268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77" autoAdjust="0"/>
  </p:normalViewPr>
  <p:slideViewPr>
    <p:cSldViewPr snapToGrid="0">
      <p:cViewPr>
        <p:scale>
          <a:sx n="60" d="100"/>
          <a:sy n="60" d="100"/>
        </p:scale>
        <p:origin x="8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49EA5-EAB6-4D31-B38B-66109003E34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1C04-2F71-4B25-8815-BED608451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7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>
                <a:solidFill>
                  <a:srgbClr val="92D050"/>
                </a:solidFill>
                <a:highlight>
                  <a:srgbClr val="00FF00"/>
                </a:highlight>
              </a:rPr>
              <a:t>Login.ejs</a:t>
            </a:r>
            <a:r>
              <a:rPr lang="en-SG" dirty="0">
                <a:solidFill>
                  <a:srgbClr val="92D050"/>
                </a:solidFill>
                <a:highlight>
                  <a:srgbClr val="00FF00"/>
                </a:highlight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SG" dirty="0"/>
              <a:t>Accepts POST request to login. Send response cookies for </a:t>
            </a:r>
            <a:r>
              <a:rPr lang="en-SG" dirty="0" err="1"/>
              <a:t>userId</a:t>
            </a:r>
            <a:r>
              <a:rPr lang="en-SG" dirty="0"/>
              <a:t> and </a:t>
            </a:r>
            <a:r>
              <a:rPr lang="en-SG" dirty="0" err="1"/>
              <a:t>loggedInHash</a:t>
            </a:r>
            <a:r>
              <a:rPr lang="en-SG" dirty="0"/>
              <a:t> and identity(patient or doctor).</a:t>
            </a:r>
          </a:p>
          <a:p>
            <a:pPr marL="0" indent="0">
              <a:buFontTx/>
              <a:buNone/>
            </a:pPr>
            <a:endParaRPr lang="en-SG" dirty="0"/>
          </a:p>
          <a:p>
            <a:r>
              <a:rPr lang="en-GB" dirty="0"/>
              <a:t>Login form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login button to send POST request to /. Request contents contain login details.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Patient signup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signup?identity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=patient</a:t>
            </a:r>
          </a:p>
          <a:p>
            <a:pPr marL="171450" indent="-171450">
              <a:buFontTx/>
              <a:buChar char="-"/>
            </a:pPr>
            <a:endParaRPr lang="en-GB" sz="1800" b="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dirty="0"/>
              <a:t>Doctor signup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signup?identity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=doctor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2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profile.ejs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doctor/patient profile.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Edit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PUT request to /profile to edit the user’s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Signup.ejs</a:t>
            </a:r>
            <a:r>
              <a:rPr lang="en-SG" dirty="0"/>
              <a:t>:</a:t>
            </a:r>
          </a:p>
          <a:p>
            <a:r>
              <a:rPr lang="en-SG" dirty="0"/>
              <a:t>- To render signup form and send POST request to /signup to create a doctor/patient account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3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Doctor-</a:t>
            </a:r>
            <a:r>
              <a:rPr lang="en-SG" dirty="0" err="1"/>
              <a:t>dashboard.ejs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a doctor 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list of consults containing links to individual consultations at /consultation/:id/edit (for ongoing) or /consultation/:id (for requested, upcoming and past)</a:t>
            </a:r>
          </a:p>
          <a:p>
            <a:pPr marL="171450" indent="-171450">
              <a:buFontTx/>
              <a:buChar char="-"/>
            </a:pPr>
            <a:r>
              <a:rPr lang="en-GB" dirty="0"/>
              <a:t>Each consultation should contain the patient’s profile photo, name and date.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Ongoing, requested, upcoming, past (ended) consults buttons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 a GET request to 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/doctor-consultations/:status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Statuses are requested, upcoming, ongoing, ended and cancelled.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Navbar</a:t>
            </a:r>
          </a:p>
          <a:p>
            <a:pPr marL="171450" indent="-171450">
              <a:buFontTx/>
              <a:buChar char="-"/>
            </a:pPr>
            <a:r>
              <a:rPr lang="en-GB" dirty="0"/>
              <a:t>Doctor dashboard sends GET request to /doctor-dashboard (show this if user is a doctor)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Patient dashboard sends GET request to /patient-dashboard (show this if user is a doctor)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Dashboard sends GET request to /patient-dashboard (show this if user is a patient)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Navbar profile dropdown menu</a:t>
            </a:r>
          </a:p>
          <a:p>
            <a:pPr marL="171450" indent="-171450">
              <a:buFontTx/>
              <a:buChar char="-"/>
            </a:pPr>
            <a:r>
              <a:rPr lang="en-GB" dirty="0"/>
              <a:t>View sends GET request to /profile. User profile to render is based on </a:t>
            </a:r>
            <a:r>
              <a:rPr lang="en-GB" dirty="0" err="1"/>
              <a:t>request.cookies.userId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Logout sends a DELETE request to /logout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To render details of a consultation.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Accept and start consult buttons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PUT request to /consultation/:id to update status of consultation.</a:t>
            </a:r>
          </a:p>
          <a:p>
            <a:pPr marL="171450" indent="-171450">
              <a:buFontTx/>
              <a:buChar char="-"/>
            </a:pPr>
            <a:r>
              <a:rPr lang="en-SG" dirty="0"/>
              <a:t>Show accept button only when status is requested.</a:t>
            </a:r>
          </a:p>
          <a:p>
            <a:pPr marL="171450" indent="-171450">
              <a:buFontTx/>
              <a:buChar char="-"/>
            </a:pPr>
            <a:r>
              <a:rPr lang="en-SG" dirty="0"/>
              <a:t>Show start button only when status is upcoming.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dirty="0"/>
              <a:t>After clicking on accept consult button, redirect to /consultation/:id.</a:t>
            </a:r>
          </a:p>
          <a:p>
            <a:pPr marL="171450" indent="-171450">
              <a:buFontTx/>
              <a:buChar char="-"/>
            </a:pPr>
            <a:r>
              <a:rPr lang="en-SG" dirty="0"/>
              <a:t>After clicking on start consult button, redirect to /consultation/:id/edit.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Edit-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To render consultation details form.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End consult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a PUT request to /consultation/:id to update the status of consultation to ended.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Update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a PUT request to /consultation/:id/edit to update the consultation details. Then redirect back to /consultation/:id/edit.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Send message button</a:t>
            </a:r>
          </a:p>
          <a:p>
            <a:pPr marL="0" indent="0">
              <a:buFontTx/>
              <a:buNone/>
            </a:pPr>
            <a:r>
              <a:rPr lang="en-SG" dirty="0"/>
              <a:t>-  Send a POST request to /consultation/:id to post a message. Then redirect back to /consultation/:id/edit.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3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patient-</a:t>
            </a:r>
            <a:r>
              <a:rPr lang="en-SG" dirty="0" err="1"/>
              <a:t>dashboard.ejs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a patient 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list of consults containing links to individual consultations at /consultation/:id/edit (for ongoing) or /consultation/:id (for requested, upcoming and past).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Each consultation should contain the doctor’s profile photo, name and date.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New consult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a GET request to /clinics to create a new consultation.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Ongoing, requested, upcoming and past consults buttons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 a GET request to 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/patient-consultations/:status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Navbar profile dropdown menu: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Only show switch… button if patient can also be a doctor. Check from the </a:t>
            </a:r>
            <a:r>
              <a:rPr lang="en-GB" dirty="0" err="1"/>
              <a:t>is_doctor</a:t>
            </a:r>
            <a:r>
              <a:rPr lang="en-GB" dirty="0"/>
              <a:t> Boolean in users table.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4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Clinics.ejs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a list of clinics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list contains links to each clinic that sends a GET request to /clinics/:id.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 err="1"/>
              <a:t>Clinic.ejs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a list of doctors of a clinic 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list contains links to each doctor that sends a GET request to /new-consultation/:</a:t>
            </a:r>
            <a:r>
              <a:rPr lang="en-SG" dirty="0" err="1"/>
              <a:t>clinicName</a:t>
            </a:r>
            <a:r>
              <a:rPr lang="en-SG" dirty="0"/>
              <a:t>/:</a:t>
            </a:r>
            <a:r>
              <a:rPr lang="en-SG" dirty="0" err="1"/>
              <a:t>doctorId</a:t>
            </a:r>
            <a:r>
              <a:rPr lang="en-SG" dirty="0"/>
              <a:t>.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7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Renders a form to create a consultation.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Request consult button:</a:t>
            </a:r>
          </a:p>
          <a:p>
            <a:pPr marL="0" indent="0">
              <a:buFontTx/>
              <a:buNone/>
            </a:pPr>
            <a:r>
              <a:rPr lang="en-SG" dirty="0"/>
              <a:t>- Sends a POST request to /consultation to create and request for a consultation. Redirect to /consultation/:id 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details of consultation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Cancel consult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PUT request to /consultation/:id to update status of consultation to cancelled. </a:t>
            </a:r>
          </a:p>
          <a:p>
            <a:pPr marL="171450" indent="-171450">
              <a:buFontTx/>
              <a:buChar char="-"/>
            </a:pPr>
            <a:r>
              <a:rPr lang="en-SG" dirty="0"/>
              <a:t>Only show this button when consultation status is upcoming or requested.</a:t>
            </a:r>
          </a:p>
          <a:p>
            <a:pPr marL="171450" indent="-171450">
              <a:buFontTx/>
              <a:buChar char="-"/>
            </a:pPr>
            <a:r>
              <a:rPr lang="en-SG" dirty="0"/>
              <a:t>Redirect patient to 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to show that status is indeed cancelled.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Send message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POST request to /consultation/:id to add a message then redirect to /consultation/:id when done adding message.</a:t>
            </a:r>
          </a:p>
          <a:p>
            <a:pPr marL="171450" indent="-171450">
              <a:buFontTx/>
              <a:buChar char="-"/>
            </a:pPr>
            <a:r>
              <a:rPr lang="en-SG" dirty="0"/>
              <a:t>Only show this button if status is ongoing (this way, this form will not clash with the cancel consult button form)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8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Consultations-</a:t>
            </a:r>
            <a:r>
              <a:rPr lang="en-GB" sz="12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filtered.ejs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 Contains links to each consultation of that status. Each link is a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 status can be requested, upcoming, ongoing or ended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2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377-0AA3-4812-8217-47F7DE56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E2C5F-6E46-47BB-A26B-21E0EFD8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2C84-5488-471A-9568-9AC7B64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138B-BF81-4B44-A4B5-2BC23302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6783-7920-4B16-B5F0-36B7ED9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BC4-0265-4C97-93CD-3F2354A3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8D33-03D2-4655-8A9F-4DBCAFAE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1571-BBBC-46F1-89BD-A26B0D1C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D22-FFBE-4015-A7F0-4AEB51D7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0E1C-6444-4D72-AB61-6274B8A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79DB0-DB65-4991-BFDF-58CA60DBE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0D63-9844-4932-B1D4-6C071186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15A6-EC43-45BF-BC08-D883F8A2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FC7A-9D79-4D95-B736-EAD516B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E4E8-51A4-41D3-A937-9656F77B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C65-D823-4549-B07C-9EE69B3D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1435-CB04-4A7E-A354-8D03D576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0ACC-5DE6-4B14-A33A-BA0EC9CF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86FD-8F7D-433F-B516-8032914A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AD54-7F1F-4D15-BB28-E8C29DCB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62E-4589-4E64-8D24-AAE7B449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21D4-91C9-4525-A189-EEA0786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96BB-4D4A-4BD9-9BB6-A7CF22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434F-6A6C-4381-B516-EBFF6363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8A20-D3C1-4BF5-8762-273631A7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BA0-53A7-4A56-B919-7087148C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9866-742F-4855-B2E6-247DE589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5DC6-CE12-4B01-A6D2-91CB2BE8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6178-EB64-4127-8423-0E1A2987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0E3E-18ED-4E3D-95F3-9E412E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7CA0-416B-4CDD-9B93-1F4E20F5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B4EA-730C-4F89-A3B7-840BE0E1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C11B-D7D5-48A2-A0B3-9BFC09D3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2864-2C77-49A5-B091-3B7AE2A4C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55B0E-D976-40B0-8AB6-FC532CF6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5ACD1-349A-4E89-A0D7-35FEEB46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DF51A-D770-4D97-ABFC-686DC7E7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8391D-6262-4B8A-8A8C-AF55823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FE9B2-6E1F-4BDC-870F-1D899AEE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1C53-23ED-49B5-A6D1-9891542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C4BA-1890-4D08-9AD6-E2A54DD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46E-0FB4-4EFD-A898-41109494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2201-4D58-4683-90A7-9C27973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CF3A1-9787-46FF-AD0E-1E08F84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E8EE7-C71B-440E-91AC-633D096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FD55-74E5-4730-BC0E-DB4A866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849-5EF4-4CC2-BD2A-08341E1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D90A-D36C-4E0E-963E-01EAEBD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1DED-CE8D-4E8C-AC78-A1F06DF8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9E8A-BBE0-418F-AE79-853241E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5099-6F57-4CAA-9A57-CFF90EF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6411-88BE-49F1-9D95-2E712A19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91B-46E6-4B0F-B407-C01A99F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92440-9331-4CCC-9A07-A8755F63E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75E9-D2DE-4EDE-8A1E-613AE046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F06A-055C-46A1-B5EA-99D5B3A0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5401-DB34-4BA6-A1AD-C519F086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3461-97A0-4F44-9F5A-9A5500BB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4C51F-3F03-4260-B99E-5D46082A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0997-E6D4-4E1A-95BB-193BA6BA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201A-6094-4E9C-9075-532ADDB1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83C-8BF0-4546-A347-BC689C8C1C1B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4212-A96C-485B-8038-3101900AE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D092-1E03-4747-8E54-7F190DCD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A08B-701E-46D1-A62C-2F6AED34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Signup/login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DEE8E-4D45-486C-854D-88A8AF9E5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695596" y="201317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/new-consultation/: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doctorId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new-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FBCDB-266D-4D87-91DE-FE9918B4846A}"/>
              </a:ext>
            </a:extLst>
          </p:cNvPr>
          <p:cNvSpPr/>
          <p:nvPr/>
        </p:nvSpPr>
        <p:spPr>
          <a:xfrm>
            <a:off x="1128485" y="2920620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0512E-4984-4253-8201-3A4135D04BC7}"/>
              </a:ext>
            </a:extLst>
          </p:cNvPr>
          <p:cNvSpPr/>
          <p:nvPr/>
        </p:nvSpPr>
        <p:spPr>
          <a:xfrm>
            <a:off x="1128489" y="250309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8E940-723E-401B-87C5-74CEC60826EB}"/>
              </a:ext>
            </a:extLst>
          </p:cNvPr>
          <p:cNvSpPr/>
          <p:nvPr/>
        </p:nvSpPr>
        <p:spPr>
          <a:xfrm>
            <a:off x="1138276" y="2047897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AA49-27F1-4DBD-9A73-9CCD015136C2}"/>
              </a:ext>
            </a:extLst>
          </p:cNvPr>
          <p:cNvSpPr txBox="1"/>
          <p:nvPr/>
        </p:nvSpPr>
        <p:spPr>
          <a:xfrm>
            <a:off x="2915216" y="3989682"/>
            <a:ext cx="1665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Request consult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29310C-F2A7-4BC5-AE4E-F576DF2D2760}"/>
              </a:ext>
            </a:extLst>
          </p:cNvPr>
          <p:cNvSpPr/>
          <p:nvPr/>
        </p:nvSpPr>
        <p:spPr>
          <a:xfrm>
            <a:off x="1138276" y="3455151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3E63B-292A-4F3A-B48F-FDECF6BBCD25}"/>
              </a:ext>
            </a:extLst>
          </p:cNvPr>
          <p:cNvGrpSpPr/>
          <p:nvPr/>
        </p:nvGrpSpPr>
        <p:grpSpPr>
          <a:xfrm>
            <a:off x="760617" y="869333"/>
            <a:ext cx="4307840" cy="658298"/>
            <a:chOff x="552268" y="846183"/>
            <a:chExt cx="4307840" cy="6582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FE9C59-6976-4909-B576-D0BBC4C57EE8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63692-D5FB-48CC-B3EF-498180396451}"/>
                </a:ext>
              </a:extLst>
            </p:cNvPr>
            <p:cNvSpPr txBox="1"/>
            <p:nvPr/>
          </p:nvSpPr>
          <p:spPr>
            <a:xfrm>
              <a:off x="4000580" y="975611"/>
              <a:ext cx="85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E342A8-E1D2-40FD-981B-F89F6E34255E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975EA1-D5AA-47FB-8887-63465F6754DD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FBA2E-6E2A-43F8-9191-5717120E3CF4}"/>
              </a:ext>
            </a:extLst>
          </p:cNvPr>
          <p:cNvSpPr/>
          <p:nvPr/>
        </p:nvSpPr>
        <p:spPr>
          <a:xfrm>
            <a:off x="1128483" y="1609627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5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756149" y="139988"/>
            <a:ext cx="41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 (for patients)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0032"/>
            <a:ext cx="4307840" cy="606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0349"/>
            <a:ext cx="1560395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cancel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2831138" y="5692144"/>
            <a:ext cx="1748463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70808D-AAB4-45CC-9A66-190A6946FD63}"/>
              </a:ext>
            </a:extLst>
          </p:cNvPr>
          <p:cNvGrpSpPr/>
          <p:nvPr/>
        </p:nvGrpSpPr>
        <p:grpSpPr>
          <a:xfrm>
            <a:off x="702743" y="788308"/>
            <a:ext cx="4307840" cy="658298"/>
            <a:chOff x="552268" y="846183"/>
            <a:chExt cx="4307840" cy="6582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471A9E-C7AF-4B81-B061-C43A4D5A4EAD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375647-2173-4A06-AF48-195DE879339A}"/>
                </a:ext>
              </a:extLst>
            </p:cNvPr>
            <p:cNvSpPr txBox="1"/>
            <p:nvPr/>
          </p:nvSpPr>
          <p:spPr>
            <a:xfrm>
              <a:off x="3964326" y="975611"/>
              <a:ext cx="89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4FC51D-D9EB-4180-97E5-A31F24F3F61A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203CC8-C0A3-4570-A7BC-5AB3D70B4DCC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C6ADF-20FE-4E86-A54B-DA70A487944E}"/>
              </a:ext>
            </a:extLst>
          </p:cNvPr>
          <p:cNvSpPr/>
          <p:nvPr/>
        </p:nvSpPr>
        <p:spPr>
          <a:xfrm>
            <a:off x="1127745" y="323472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06-24B8-405A-8F14-F19B2AFC8DCD}"/>
              </a:ext>
            </a:extLst>
          </p:cNvPr>
          <p:cNvSpPr/>
          <p:nvPr/>
        </p:nvSpPr>
        <p:spPr>
          <a:xfrm>
            <a:off x="1127744" y="2046748"/>
            <a:ext cx="3442063" cy="2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34C29-0195-4D55-92F1-F07881F750A1}"/>
              </a:ext>
            </a:extLst>
          </p:cNvPr>
          <p:cNvSpPr/>
          <p:nvPr/>
        </p:nvSpPr>
        <p:spPr>
          <a:xfrm>
            <a:off x="1127744" y="2805341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636606-4B65-44B5-9E71-944F3D29FE9A}"/>
              </a:ext>
            </a:extLst>
          </p:cNvPr>
          <p:cNvSpPr/>
          <p:nvPr/>
        </p:nvSpPr>
        <p:spPr>
          <a:xfrm>
            <a:off x="1135490" y="4225989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35AFCE-8AB2-43A9-9CF2-F3554146A1DC}"/>
              </a:ext>
            </a:extLst>
          </p:cNvPr>
          <p:cNvSpPr/>
          <p:nvPr/>
        </p:nvSpPr>
        <p:spPr>
          <a:xfrm>
            <a:off x="1137538" y="4713041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F05092-541D-43ED-BF6B-34DA3D9BAE83}"/>
              </a:ext>
            </a:extLst>
          </p:cNvPr>
          <p:cNvSpPr/>
          <p:nvPr/>
        </p:nvSpPr>
        <p:spPr>
          <a:xfrm>
            <a:off x="1137538" y="5220031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308AC6-91DF-4BF5-BD3E-39841931CE83}"/>
              </a:ext>
            </a:extLst>
          </p:cNvPr>
          <p:cNvSpPr/>
          <p:nvPr/>
        </p:nvSpPr>
        <p:spPr>
          <a:xfrm>
            <a:off x="1127744" y="2349936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B8E6A-BD7A-48E6-8CB5-7C54FD7FF0A7}"/>
              </a:ext>
            </a:extLst>
          </p:cNvPr>
          <p:cNvSpPr/>
          <p:nvPr/>
        </p:nvSpPr>
        <p:spPr>
          <a:xfrm>
            <a:off x="1127745" y="3732438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C04BBF-D5C4-4AEC-A43B-08C5F7257636}"/>
              </a:ext>
            </a:extLst>
          </p:cNvPr>
          <p:cNvSpPr/>
          <p:nvPr/>
        </p:nvSpPr>
        <p:spPr>
          <a:xfrm>
            <a:off x="1134617" y="164357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36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9E90-DDC2-4EE4-8798-AF1250B9C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Both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D620-EDAF-4904-B003-780F3FF48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28BCAE-7CB4-4E3D-8926-03F5BE7FC3E7}"/>
              </a:ext>
            </a:extLst>
          </p:cNvPr>
          <p:cNvSpPr/>
          <p:nvPr/>
        </p:nvSpPr>
        <p:spPr>
          <a:xfrm>
            <a:off x="3942080" y="718950"/>
            <a:ext cx="4307840" cy="5946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9798E-237E-4FC7-B418-14E50D6B6EF8}"/>
              </a:ext>
            </a:extLst>
          </p:cNvPr>
          <p:cNvSpPr txBox="1"/>
          <p:nvPr/>
        </p:nvSpPr>
        <p:spPr>
          <a:xfrm>
            <a:off x="4293325" y="1410556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&lt;status&gt; consults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0E05-B59A-4503-8E87-4997BC3858EB}"/>
              </a:ext>
            </a:extLst>
          </p:cNvPr>
          <p:cNvSpPr/>
          <p:nvPr/>
        </p:nvSpPr>
        <p:spPr>
          <a:xfrm>
            <a:off x="4380411" y="1800672"/>
            <a:ext cx="3442063" cy="237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&lt;status&gt; consults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8FCA4-461E-4CC8-A80E-1A68BE53DEEC}"/>
              </a:ext>
            </a:extLst>
          </p:cNvPr>
          <p:cNvSpPr txBox="1"/>
          <p:nvPr/>
        </p:nvSpPr>
        <p:spPr>
          <a:xfrm>
            <a:off x="2083407" y="72619"/>
            <a:ext cx="802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oute: /doctor-consultations/:status or : /patient-consultations/:status 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consultations-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filtered.ejs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2E0F6F-11C3-4972-91D2-47D50614940E}"/>
              </a:ext>
            </a:extLst>
          </p:cNvPr>
          <p:cNvGrpSpPr/>
          <p:nvPr/>
        </p:nvGrpSpPr>
        <p:grpSpPr>
          <a:xfrm>
            <a:off x="3938806" y="725939"/>
            <a:ext cx="4307840" cy="658298"/>
            <a:chOff x="552268" y="846183"/>
            <a:chExt cx="4307840" cy="6582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EB0CA-EE65-4F22-ACF3-B53BB38ACF0A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8612C-22FA-45F1-B5EB-0D70EC101F23}"/>
                </a:ext>
              </a:extLst>
            </p:cNvPr>
            <p:cNvSpPr txBox="1"/>
            <p:nvPr/>
          </p:nvSpPr>
          <p:spPr>
            <a:xfrm>
              <a:off x="4037862" y="975611"/>
              <a:ext cx="82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9A46A7-E872-4228-862E-DD429B97D7E8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9926BA-1094-4CF8-9774-8CF96B27F388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92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5F1D-D254-4245-A02D-DAF8F5EBAD4B}"/>
              </a:ext>
            </a:extLst>
          </p:cNvPr>
          <p:cNvSpPr/>
          <p:nvPr/>
        </p:nvSpPr>
        <p:spPr>
          <a:xfrm>
            <a:off x="538026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4D26A-261D-4124-B395-D1FD33CFC982}"/>
              </a:ext>
            </a:extLst>
          </p:cNvPr>
          <p:cNvSpPr/>
          <p:nvPr/>
        </p:nvSpPr>
        <p:spPr>
          <a:xfrm>
            <a:off x="2097741" y="1749199"/>
            <a:ext cx="232068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3E5CC-77FD-4087-A549-B0FFDA690699}"/>
              </a:ext>
            </a:extLst>
          </p:cNvPr>
          <p:cNvSpPr/>
          <p:nvPr/>
        </p:nvSpPr>
        <p:spPr>
          <a:xfrm>
            <a:off x="976357" y="23936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AE003-947B-4E7A-B4AF-13FEFE344FDD}"/>
              </a:ext>
            </a:extLst>
          </p:cNvPr>
          <p:cNvSpPr txBox="1"/>
          <p:nvPr/>
        </p:nvSpPr>
        <p:spPr>
          <a:xfrm>
            <a:off x="1390802" y="195498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profile</a:t>
            </a:r>
            <a:b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</a:b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profile.ejs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C0304-8FC8-4DF4-93EF-3C50864AF5FF}"/>
              </a:ext>
            </a:extLst>
          </p:cNvPr>
          <p:cNvSpPr txBox="1"/>
          <p:nvPr/>
        </p:nvSpPr>
        <p:spPr>
          <a:xfrm>
            <a:off x="3770462" y="6216342"/>
            <a:ext cx="640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edit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EDD85-6968-45B8-AE07-42F77533D0D0}"/>
              </a:ext>
            </a:extLst>
          </p:cNvPr>
          <p:cNvSpPr/>
          <p:nvPr/>
        </p:nvSpPr>
        <p:spPr>
          <a:xfrm>
            <a:off x="955010" y="4523572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clinics (for doctors)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4FC63-24C9-41A6-8E93-EBC824A0AC85}"/>
              </a:ext>
            </a:extLst>
          </p:cNvPr>
          <p:cNvSpPr/>
          <p:nvPr/>
        </p:nvSpPr>
        <p:spPr>
          <a:xfrm>
            <a:off x="970911" y="2963886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432BA7-4F9F-4551-B134-AB04A072D61D}"/>
              </a:ext>
            </a:extLst>
          </p:cNvPr>
          <p:cNvSpPr/>
          <p:nvPr/>
        </p:nvSpPr>
        <p:spPr>
          <a:xfrm>
            <a:off x="970908" y="3500885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E9F51-5699-4212-B5B5-57466A1E270B}"/>
              </a:ext>
            </a:extLst>
          </p:cNvPr>
          <p:cNvSpPr/>
          <p:nvPr/>
        </p:nvSpPr>
        <p:spPr>
          <a:xfrm>
            <a:off x="985156" y="575248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 (only for doctors)</a:t>
            </a:r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2F09F3-A1E2-4C1A-B8FD-124D151BF7F2}"/>
              </a:ext>
            </a:extLst>
          </p:cNvPr>
          <p:cNvGrpSpPr/>
          <p:nvPr/>
        </p:nvGrpSpPr>
        <p:grpSpPr>
          <a:xfrm>
            <a:off x="552268" y="846183"/>
            <a:ext cx="4307840" cy="658298"/>
            <a:chOff x="552268" y="846183"/>
            <a:chExt cx="4307840" cy="6582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AB99D8-80B0-4A0F-A210-9E2E34CF42B7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775934-6010-440E-A651-8038049F57FC}"/>
                </a:ext>
              </a:extLst>
            </p:cNvPr>
            <p:cNvSpPr txBox="1"/>
            <p:nvPr/>
          </p:nvSpPr>
          <p:spPr>
            <a:xfrm>
              <a:off x="3961282" y="975611"/>
              <a:ext cx="89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448A73-1886-477D-B377-4111A8D45FCE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5A1E88-3634-4630-8D28-1AF288CCF46F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E091-7982-4A7D-9155-CF5E01CA1D6B}"/>
              </a:ext>
            </a:extLst>
          </p:cNvPr>
          <p:cNvSpPr/>
          <p:nvPr/>
        </p:nvSpPr>
        <p:spPr>
          <a:xfrm>
            <a:off x="970908" y="5079746"/>
            <a:ext cx="3442063" cy="57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price (cents) (for doctors)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A48461-5BDA-4B64-A2C2-6DE9E8869001}"/>
              </a:ext>
            </a:extLst>
          </p:cNvPr>
          <p:cNvSpPr/>
          <p:nvPr/>
        </p:nvSpPr>
        <p:spPr>
          <a:xfrm>
            <a:off x="927520" y="1753311"/>
            <a:ext cx="10715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 </a:t>
            </a:r>
            <a:r>
              <a:rPr lang="en-SG" dirty="0" err="1"/>
              <a:t>url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3C9201-8B4F-4026-8A91-F3D2C5246563}"/>
              </a:ext>
            </a:extLst>
          </p:cNvPr>
          <p:cNvSpPr/>
          <p:nvPr/>
        </p:nvSpPr>
        <p:spPr>
          <a:xfrm>
            <a:off x="955010" y="3953329"/>
            <a:ext cx="3442063" cy="46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/>
              </a:rPr>
              <a:t>Doctor registration number</a:t>
            </a:r>
            <a:endParaRPr lang="en-GB" dirty="0"/>
          </a:p>
          <a:p>
            <a:pPr algn="ctr"/>
            <a:r>
              <a:rPr lang="en-SG" dirty="0"/>
              <a:t> (for doctors)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9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792-2D00-4B27-823B-9D612654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Patient vs doctor dashboards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B1D8-06B0-4080-9A90-EBCB26E8F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CCB1C-9223-4A7D-BCCE-38CB61049AB5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63417-8921-44B7-9629-9EE04C4122D0}"/>
              </a:ext>
            </a:extLst>
          </p:cNvPr>
          <p:cNvSpPr txBox="1"/>
          <p:nvPr/>
        </p:nvSpPr>
        <p:spPr>
          <a:xfrm>
            <a:off x="903513" y="1537789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70FE1-7CBE-4FB5-A1E4-E34A4419C722}"/>
              </a:ext>
            </a:extLst>
          </p:cNvPr>
          <p:cNvSpPr/>
          <p:nvPr/>
        </p:nvSpPr>
        <p:spPr>
          <a:xfrm>
            <a:off x="990599" y="1982336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60941-EB6F-4EB4-BD9B-8A775395BE3C}"/>
              </a:ext>
            </a:extLst>
          </p:cNvPr>
          <p:cNvSpPr txBox="1"/>
          <p:nvPr/>
        </p:nvSpPr>
        <p:spPr>
          <a:xfrm>
            <a:off x="903513" y="2938670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61681-200B-4AAD-82B6-7FC251B9BD67}"/>
              </a:ext>
            </a:extLst>
          </p:cNvPr>
          <p:cNvSpPr/>
          <p:nvPr/>
        </p:nvSpPr>
        <p:spPr>
          <a:xfrm>
            <a:off x="990599" y="3383217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57D11-F02E-4492-8FAD-BDF6436223F1}"/>
              </a:ext>
            </a:extLst>
          </p:cNvPr>
          <p:cNvSpPr txBox="1"/>
          <p:nvPr/>
        </p:nvSpPr>
        <p:spPr>
          <a:xfrm>
            <a:off x="903513" y="435540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6857D-F825-47E9-94F9-3B4C0945D485}"/>
              </a:ext>
            </a:extLst>
          </p:cNvPr>
          <p:cNvSpPr/>
          <p:nvPr/>
        </p:nvSpPr>
        <p:spPr>
          <a:xfrm>
            <a:off x="990599" y="4799956"/>
            <a:ext cx="3442063" cy="71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D23DA-7E42-416B-963D-1E4D75F57211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doctor-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F9D8-4AD8-4145-928F-45AC3DAF0831}"/>
              </a:ext>
            </a:extLst>
          </p:cNvPr>
          <p:cNvSpPr txBox="1"/>
          <p:nvPr/>
        </p:nvSpPr>
        <p:spPr>
          <a:xfrm>
            <a:off x="903513" y="551305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94FA0-FF3D-43C7-B224-03A2CB1EA6E0}"/>
              </a:ext>
            </a:extLst>
          </p:cNvPr>
          <p:cNvSpPr/>
          <p:nvPr/>
        </p:nvSpPr>
        <p:spPr>
          <a:xfrm>
            <a:off x="990599" y="6011817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B45A8-84A1-4520-844C-E448F376657B}"/>
              </a:ext>
            </a:extLst>
          </p:cNvPr>
          <p:cNvGrpSpPr/>
          <p:nvPr/>
        </p:nvGrpSpPr>
        <p:grpSpPr>
          <a:xfrm>
            <a:off x="552268" y="846183"/>
            <a:ext cx="4307840" cy="658298"/>
            <a:chOff x="552268" y="846183"/>
            <a:chExt cx="4307840" cy="65829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5CB18E-DF1A-4766-9636-1BB563BABD92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29398A-E22C-41CF-A0C4-A3DD7AB8375C}"/>
                </a:ext>
              </a:extLst>
            </p:cNvPr>
            <p:cNvSpPr txBox="1"/>
            <p:nvPr/>
          </p:nvSpPr>
          <p:spPr>
            <a:xfrm>
              <a:off x="4052030" y="975611"/>
              <a:ext cx="808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EC107A-7210-46BD-873D-90E210EF82A1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818E41-674A-46CE-95BD-A549291F7A9B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1FD28-E723-4C6D-84E1-D4511BDD582A}"/>
              </a:ext>
            </a:extLst>
          </p:cNvPr>
          <p:cNvSpPr/>
          <p:nvPr/>
        </p:nvSpPr>
        <p:spPr>
          <a:xfrm>
            <a:off x="7047598" y="84811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E5925-AF21-4261-86C3-4D25373D301C}"/>
              </a:ext>
            </a:extLst>
          </p:cNvPr>
          <p:cNvSpPr txBox="1"/>
          <p:nvPr/>
        </p:nvSpPr>
        <p:spPr>
          <a:xfrm>
            <a:off x="7398843" y="222776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E55675-45B9-456E-9432-1FCC446C5AEB}"/>
              </a:ext>
            </a:extLst>
          </p:cNvPr>
          <p:cNvSpPr/>
          <p:nvPr/>
        </p:nvSpPr>
        <p:spPr>
          <a:xfrm>
            <a:off x="7485929" y="2672316"/>
            <a:ext cx="3442063" cy="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E44A8-25B4-492F-ABBA-631673613AAB}"/>
              </a:ext>
            </a:extLst>
          </p:cNvPr>
          <p:cNvSpPr txBox="1"/>
          <p:nvPr/>
        </p:nvSpPr>
        <p:spPr>
          <a:xfrm>
            <a:off x="7398843" y="3346954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8C93C6-B100-40B5-B418-7F3539DB050D}"/>
              </a:ext>
            </a:extLst>
          </p:cNvPr>
          <p:cNvSpPr/>
          <p:nvPr/>
        </p:nvSpPr>
        <p:spPr>
          <a:xfrm>
            <a:off x="7485929" y="3791501"/>
            <a:ext cx="3442063" cy="53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5B2BF-30E7-49E7-B451-3ABD415881D5}"/>
              </a:ext>
            </a:extLst>
          </p:cNvPr>
          <p:cNvSpPr txBox="1"/>
          <p:nvPr/>
        </p:nvSpPr>
        <p:spPr>
          <a:xfrm>
            <a:off x="7398843" y="4384244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B556B-832D-44CA-89B0-C9087A313812}"/>
              </a:ext>
            </a:extLst>
          </p:cNvPr>
          <p:cNvSpPr/>
          <p:nvPr/>
        </p:nvSpPr>
        <p:spPr>
          <a:xfrm>
            <a:off x="7485929" y="4835156"/>
            <a:ext cx="3442063" cy="64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CBB79-13F3-43E6-BF40-31E56435CA9E}"/>
              </a:ext>
            </a:extLst>
          </p:cNvPr>
          <p:cNvSpPr txBox="1"/>
          <p:nvPr/>
        </p:nvSpPr>
        <p:spPr>
          <a:xfrm>
            <a:off x="9586245" y="1766088"/>
            <a:ext cx="134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New consult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DDEAE4-257E-4E99-82B6-E5997BB06346}"/>
              </a:ext>
            </a:extLst>
          </p:cNvPr>
          <p:cNvSpPr txBox="1"/>
          <p:nvPr/>
        </p:nvSpPr>
        <p:spPr>
          <a:xfrm>
            <a:off x="7733942" y="173513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/patient-dashboard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patient-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F6CC-98E7-4264-BABB-F7B4ECEA2076}"/>
              </a:ext>
            </a:extLst>
          </p:cNvPr>
          <p:cNvSpPr txBox="1"/>
          <p:nvPr/>
        </p:nvSpPr>
        <p:spPr>
          <a:xfrm>
            <a:off x="7398843" y="551351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B3D00-A0C0-4DCD-A8FE-DF4ADC01ACCF}"/>
              </a:ext>
            </a:extLst>
          </p:cNvPr>
          <p:cNvSpPr/>
          <p:nvPr/>
        </p:nvSpPr>
        <p:spPr>
          <a:xfrm>
            <a:off x="7485929" y="5923378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886ED-510A-4AA8-9548-A562EC16A959}"/>
              </a:ext>
            </a:extLst>
          </p:cNvPr>
          <p:cNvGrpSpPr/>
          <p:nvPr/>
        </p:nvGrpSpPr>
        <p:grpSpPr>
          <a:xfrm>
            <a:off x="7047598" y="848110"/>
            <a:ext cx="4307840" cy="658298"/>
            <a:chOff x="552268" y="846183"/>
            <a:chExt cx="4307840" cy="6582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A0C5E5-B506-456D-947E-04190BF668CB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0A0484-3D2F-4460-A361-3FB0D525B586}"/>
                </a:ext>
              </a:extLst>
            </p:cNvPr>
            <p:cNvSpPr txBox="1"/>
            <p:nvPr/>
          </p:nvSpPr>
          <p:spPr>
            <a:xfrm>
              <a:off x="3899726" y="975611"/>
              <a:ext cx="96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8CDB31-74CA-4EF1-8711-30458FC0BAB8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D3E250-D2F7-4355-98E1-810E43FCD3D0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59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792-2D00-4B27-823B-9D612654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Patient vs doctor </a:t>
            </a:r>
            <a:br>
              <a:rPr lang="en-SG" dirty="0"/>
            </a:br>
            <a:r>
              <a:rPr lang="en-SG" dirty="0"/>
              <a:t>show-</a:t>
            </a:r>
            <a:r>
              <a:rPr lang="en-SG" dirty="0" err="1"/>
              <a:t>consultation.ejs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B1D8-06B0-4080-9A90-EBCB26E8F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28E6E-171A-42E1-9D11-A590D87477F4}"/>
              </a:ext>
            </a:extLst>
          </p:cNvPr>
          <p:cNvSpPr txBox="1"/>
          <p:nvPr/>
        </p:nvSpPr>
        <p:spPr>
          <a:xfrm>
            <a:off x="6728690" y="139988"/>
            <a:ext cx="41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 (for patients)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3C0FE-5351-4B43-941B-983ED78C5395}"/>
              </a:ext>
            </a:extLst>
          </p:cNvPr>
          <p:cNvSpPr/>
          <p:nvPr/>
        </p:nvSpPr>
        <p:spPr>
          <a:xfrm>
            <a:off x="6677196" y="79003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A2BA1-271B-402A-8C30-E4AA313E12DD}"/>
              </a:ext>
            </a:extLst>
          </p:cNvPr>
          <p:cNvSpPr/>
          <p:nvPr/>
        </p:nvSpPr>
        <p:spPr>
          <a:xfrm>
            <a:off x="7110079" y="3064789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493DF-1B35-434B-A2BE-288957A4B1D4}"/>
              </a:ext>
            </a:extLst>
          </p:cNvPr>
          <p:cNvSpPr/>
          <p:nvPr/>
        </p:nvSpPr>
        <p:spPr>
          <a:xfrm>
            <a:off x="7119870" y="1654101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CA95E-3A49-45EC-A676-100B767A3446}"/>
              </a:ext>
            </a:extLst>
          </p:cNvPr>
          <p:cNvSpPr/>
          <p:nvPr/>
        </p:nvSpPr>
        <p:spPr>
          <a:xfrm>
            <a:off x="7110083" y="2647262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0CEB0-C7AE-4F6A-904E-6DFE1816D97D}"/>
              </a:ext>
            </a:extLst>
          </p:cNvPr>
          <p:cNvSpPr/>
          <p:nvPr/>
        </p:nvSpPr>
        <p:spPr>
          <a:xfrm>
            <a:off x="7110079" y="3968115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C1861-4C50-4C64-B21D-8684A7F565D8}"/>
              </a:ext>
            </a:extLst>
          </p:cNvPr>
          <p:cNvSpPr/>
          <p:nvPr/>
        </p:nvSpPr>
        <p:spPr>
          <a:xfrm>
            <a:off x="7110079" y="4480837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963EF-C9A7-4ADE-8CBD-C6355E3FFF11}"/>
              </a:ext>
            </a:extLst>
          </p:cNvPr>
          <p:cNvSpPr/>
          <p:nvPr/>
        </p:nvSpPr>
        <p:spPr>
          <a:xfrm>
            <a:off x="7110079" y="5214580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A7B75-EAEB-4EDA-B493-F65D57C42FFE}"/>
              </a:ext>
            </a:extLst>
          </p:cNvPr>
          <p:cNvSpPr/>
          <p:nvPr/>
        </p:nvSpPr>
        <p:spPr>
          <a:xfrm>
            <a:off x="7119870" y="2192066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C6DB6-5E67-4412-9DB5-83B17FC1DBEA}"/>
              </a:ext>
            </a:extLst>
          </p:cNvPr>
          <p:cNvSpPr/>
          <p:nvPr/>
        </p:nvSpPr>
        <p:spPr>
          <a:xfrm>
            <a:off x="7110079" y="5680349"/>
            <a:ext cx="1560395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cancel consult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C8C665-85D0-487F-98CB-27C4F9005343}"/>
              </a:ext>
            </a:extLst>
          </p:cNvPr>
          <p:cNvSpPr/>
          <p:nvPr/>
        </p:nvSpPr>
        <p:spPr>
          <a:xfrm>
            <a:off x="7119870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420F56-8337-4C42-9EEE-766501A4740A}"/>
              </a:ext>
            </a:extLst>
          </p:cNvPr>
          <p:cNvSpPr/>
          <p:nvPr/>
        </p:nvSpPr>
        <p:spPr>
          <a:xfrm>
            <a:off x="8803679" y="5692144"/>
            <a:ext cx="1748463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60A95-7C82-4B99-A8EA-A4C8CD09B69A}"/>
              </a:ext>
            </a:extLst>
          </p:cNvPr>
          <p:cNvSpPr/>
          <p:nvPr/>
        </p:nvSpPr>
        <p:spPr>
          <a:xfrm>
            <a:off x="7119870" y="3510361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77204-B50C-475F-88B6-FE95A3B75997}"/>
              </a:ext>
            </a:extLst>
          </p:cNvPr>
          <p:cNvGrpSpPr/>
          <p:nvPr/>
        </p:nvGrpSpPr>
        <p:grpSpPr>
          <a:xfrm>
            <a:off x="6675284" y="788308"/>
            <a:ext cx="4307840" cy="658298"/>
            <a:chOff x="552268" y="846183"/>
            <a:chExt cx="4307840" cy="6582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B23A5F-7A38-4DE4-BE80-D9ACBB77B0E2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3754FC-4CF0-4B81-A0BA-1704EF778AF1}"/>
                </a:ext>
              </a:extLst>
            </p:cNvPr>
            <p:cNvSpPr txBox="1"/>
            <p:nvPr/>
          </p:nvSpPr>
          <p:spPr>
            <a:xfrm>
              <a:off x="4013700" y="975611"/>
              <a:ext cx="846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8A584D-6927-438B-9671-32581D31839E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7E2C58-BDB1-4D13-83B7-2536AED6B7FF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6105712-A390-4FD8-A436-578BB90FAB8B}"/>
              </a:ext>
            </a:extLst>
          </p:cNvPr>
          <p:cNvSpPr txBox="1"/>
          <p:nvPr/>
        </p:nvSpPr>
        <p:spPr>
          <a:xfrm>
            <a:off x="838146" y="126223"/>
            <a:ext cx="42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(for doctors)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A60FA2-C62C-43DE-B54C-E4B13DF931B9}"/>
              </a:ext>
            </a:extLst>
          </p:cNvPr>
          <p:cNvSpPr/>
          <p:nvPr/>
        </p:nvSpPr>
        <p:spPr>
          <a:xfrm>
            <a:off x="820405" y="795484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3094E-3F3D-4512-BEDD-D668C8B7000D}"/>
              </a:ext>
            </a:extLst>
          </p:cNvPr>
          <p:cNvSpPr/>
          <p:nvPr/>
        </p:nvSpPr>
        <p:spPr>
          <a:xfrm>
            <a:off x="1243497" y="2980374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C582C0-E26C-41A9-89E6-0023D6CB5291}"/>
              </a:ext>
            </a:extLst>
          </p:cNvPr>
          <p:cNvSpPr/>
          <p:nvPr/>
        </p:nvSpPr>
        <p:spPr>
          <a:xfrm>
            <a:off x="1243496" y="1540216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160C2-3CA2-440F-BF97-29A4AA1752AF}"/>
              </a:ext>
            </a:extLst>
          </p:cNvPr>
          <p:cNvSpPr/>
          <p:nvPr/>
        </p:nvSpPr>
        <p:spPr>
          <a:xfrm>
            <a:off x="1253288" y="2534271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4A3D-5AA8-44F2-8374-53E0EA10B5D9}"/>
              </a:ext>
            </a:extLst>
          </p:cNvPr>
          <p:cNvSpPr/>
          <p:nvPr/>
        </p:nvSpPr>
        <p:spPr>
          <a:xfrm>
            <a:off x="1253288" y="3973566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EDBAA8-9284-4B10-BFEC-C8946FFA1C90}"/>
              </a:ext>
            </a:extLst>
          </p:cNvPr>
          <p:cNvSpPr/>
          <p:nvPr/>
        </p:nvSpPr>
        <p:spPr>
          <a:xfrm>
            <a:off x="1253288" y="4486288"/>
            <a:ext cx="3442063" cy="63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A91830-4788-43C7-AADC-66CDAE7ED438}"/>
              </a:ext>
            </a:extLst>
          </p:cNvPr>
          <p:cNvSpPr/>
          <p:nvPr/>
        </p:nvSpPr>
        <p:spPr>
          <a:xfrm>
            <a:off x="1253288" y="5220031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9958A8-1A79-42D1-A328-27F2BCFA128D}"/>
              </a:ext>
            </a:extLst>
          </p:cNvPr>
          <p:cNvSpPr/>
          <p:nvPr/>
        </p:nvSpPr>
        <p:spPr>
          <a:xfrm>
            <a:off x="1243496" y="2053024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FCB43-1498-4017-9703-8F109F753835}"/>
              </a:ext>
            </a:extLst>
          </p:cNvPr>
          <p:cNvSpPr/>
          <p:nvPr/>
        </p:nvSpPr>
        <p:spPr>
          <a:xfrm>
            <a:off x="1253288" y="5685800"/>
            <a:ext cx="2240987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accept/start consult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DD7B25-A251-40C0-BBBE-AB81E0D649FC}"/>
              </a:ext>
            </a:extLst>
          </p:cNvPr>
          <p:cNvSpPr/>
          <p:nvPr/>
        </p:nvSpPr>
        <p:spPr>
          <a:xfrm>
            <a:off x="1263079" y="6154043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8D71DF-5A97-4390-A355-870688891DD8}"/>
              </a:ext>
            </a:extLst>
          </p:cNvPr>
          <p:cNvSpPr/>
          <p:nvPr/>
        </p:nvSpPr>
        <p:spPr>
          <a:xfrm>
            <a:off x="1248392" y="3466022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589FBE-D073-410E-8194-CD0C6312A8B3}"/>
              </a:ext>
            </a:extLst>
          </p:cNvPr>
          <p:cNvGrpSpPr/>
          <p:nvPr/>
        </p:nvGrpSpPr>
        <p:grpSpPr>
          <a:xfrm>
            <a:off x="810607" y="792593"/>
            <a:ext cx="4307840" cy="658298"/>
            <a:chOff x="552268" y="846183"/>
            <a:chExt cx="4307840" cy="6582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3F67D1-6881-444B-96F8-2379570DB0A5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A2657A-DC53-44EA-9B4E-55CCC5D530C1}"/>
                </a:ext>
              </a:extLst>
            </p:cNvPr>
            <p:cNvSpPr txBox="1"/>
            <p:nvPr/>
          </p:nvSpPr>
          <p:spPr>
            <a:xfrm>
              <a:off x="4044720" y="975611"/>
              <a:ext cx="81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0EF6BA-FD5A-48CA-AC50-69F6A095144B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5D2566-4976-4476-B5B7-6DF5F5D14CB9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0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55E71-DA61-4E77-81DC-43602C37325C}"/>
              </a:ext>
            </a:extLst>
          </p:cNvPr>
          <p:cNvSpPr/>
          <p:nvPr/>
        </p:nvSpPr>
        <p:spPr>
          <a:xfrm>
            <a:off x="84328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33E17-6AFE-4FD7-9022-5762A31645E7}"/>
              </a:ext>
            </a:extLst>
          </p:cNvPr>
          <p:cNvSpPr txBox="1"/>
          <p:nvPr/>
        </p:nvSpPr>
        <p:spPr>
          <a:xfrm>
            <a:off x="1691178" y="141069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br>
              <a:rPr lang="en-SG" dirty="0"/>
            </a:br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 err="1">
                <a:highlight>
                  <a:srgbClr val="00FF00"/>
                </a:highlight>
              </a:rPr>
              <a:t>login.ejs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9A78-B08C-459F-AE9A-62ADD1231A61}"/>
              </a:ext>
            </a:extLst>
          </p:cNvPr>
          <p:cNvSpPr/>
          <p:nvPr/>
        </p:nvSpPr>
        <p:spPr>
          <a:xfrm>
            <a:off x="1391920" y="2042160"/>
            <a:ext cx="322072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 form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4905D-2D0C-4103-8347-1E372972DBBF}"/>
              </a:ext>
            </a:extLst>
          </p:cNvPr>
          <p:cNvSpPr/>
          <p:nvPr/>
        </p:nvSpPr>
        <p:spPr>
          <a:xfrm>
            <a:off x="1391920" y="4439920"/>
            <a:ext cx="14630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signup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58EEB-4012-49B9-BC42-0DF2A94BBC92}"/>
              </a:ext>
            </a:extLst>
          </p:cNvPr>
          <p:cNvSpPr/>
          <p:nvPr/>
        </p:nvSpPr>
        <p:spPr>
          <a:xfrm>
            <a:off x="3149600" y="4439920"/>
            <a:ext cx="14630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signup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0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2E77D-803A-4B4A-AA03-42C7EA4C93DB}"/>
              </a:ext>
            </a:extLst>
          </p:cNvPr>
          <p:cNvSpPr/>
          <p:nvPr/>
        </p:nvSpPr>
        <p:spPr>
          <a:xfrm>
            <a:off x="650240" y="80264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CCE11-A5A7-417C-A303-EA077D4224BE}"/>
              </a:ext>
            </a:extLst>
          </p:cNvPr>
          <p:cNvSpPr txBox="1"/>
          <p:nvPr/>
        </p:nvSpPr>
        <p:spPr>
          <a:xfrm>
            <a:off x="589280" y="156368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r>
              <a:rPr lang="en-SG" dirty="0" err="1"/>
              <a:t>signup?identity</a:t>
            </a:r>
            <a:r>
              <a:rPr lang="en-SG" dirty="0"/>
              <a:t>=doctor &amp; /signup</a:t>
            </a:r>
          </a:p>
          <a:p>
            <a:pPr algn="ctr"/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>
                <a:highlight>
                  <a:srgbClr val="00FF00"/>
                </a:highlight>
              </a:rPr>
              <a:t>doctor-</a:t>
            </a:r>
            <a:r>
              <a:rPr lang="en-SG" dirty="0" err="1">
                <a:highlight>
                  <a:srgbClr val="00FF00"/>
                </a:highlight>
              </a:rPr>
              <a:t>signup</a:t>
            </a:r>
            <a:r>
              <a:rPr lang="en-SG" dirty="0" err="1"/>
              <a:t>.ejs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51091-BC49-47FA-A982-0E1717A61A99}"/>
              </a:ext>
            </a:extLst>
          </p:cNvPr>
          <p:cNvSpPr/>
          <p:nvPr/>
        </p:nvSpPr>
        <p:spPr>
          <a:xfrm>
            <a:off x="1005840" y="968721"/>
            <a:ext cx="3596640" cy="5468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840F-E586-4AC1-9EA5-42C6C2E5A133}"/>
              </a:ext>
            </a:extLst>
          </p:cNvPr>
          <p:cNvSpPr/>
          <p:nvPr/>
        </p:nvSpPr>
        <p:spPr>
          <a:xfrm>
            <a:off x="1706880" y="166624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0AC41-9AC4-4B74-A85D-17AAA88B2EEC}"/>
              </a:ext>
            </a:extLst>
          </p:cNvPr>
          <p:cNvSpPr txBox="1"/>
          <p:nvPr/>
        </p:nvSpPr>
        <p:spPr>
          <a:xfrm>
            <a:off x="1651000" y="1070343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form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AA092-5A85-4C52-AC8A-B56DD8C1D35E}"/>
              </a:ext>
            </a:extLst>
          </p:cNvPr>
          <p:cNvSpPr/>
          <p:nvPr/>
        </p:nvSpPr>
        <p:spPr>
          <a:xfrm>
            <a:off x="1955800" y="1516191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73992-6AC5-4D4A-80A7-EA72D21E279F}"/>
              </a:ext>
            </a:extLst>
          </p:cNvPr>
          <p:cNvSpPr/>
          <p:nvPr/>
        </p:nvSpPr>
        <p:spPr>
          <a:xfrm>
            <a:off x="1955800" y="2193339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BA82E-A644-4C82-BE9C-1819F3EBE420}"/>
              </a:ext>
            </a:extLst>
          </p:cNvPr>
          <p:cNvSpPr/>
          <p:nvPr/>
        </p:nvSpPr>
        <p:spPr>
          <a:xfrm>
            <a:off x="1955800" y="2885394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73DC5-5B1E-496A-8538-DAFD4691B924}"/>
              </a:ext>
            </a:extLst>
          </p:cNvPr>
          <p:cNvSpPr/>
          <p:nvPr/>
        </p:nvSpPr>
        <p:spPr>
          <a:xfrm>
            <a:off x="1955800" y="4406949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clinic(s)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FFCC-627E-4230-B0D1-F39AEE33C03D}"/>
              </a:ext>
            </a:extLst>
          </p:cNvPr>
          <p:cNvSpPr/>
          <p:nvPr/>
        </p:nvSpPr>
        <p:spPr>
          <a:xfrm>
            <a:off x="1955800" y="3710069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5E397-0A22-44BE-9BC4-A310C0C94A7B}"/>
              </a:ext>
            </a:extLst>
          </p:cNvPr>
          <p:cNvSpPr/>
          <p:nvPr/>
        </p:nvSpPr>
        <p:spPr>
          <a:xfrm>
            <a:off x="1144761" y="5773057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70880-2AAC-433D-A075-2001B4414E24}"/>
              </a:ext>
            </a:extLst>
          </p:cNvPr>
          <p:cNvSpPr/>
          <p:nvPr/>
        </p:nvSpPr>
        <p:spPr>
          <a:xfrm>
            <a:off x="2941886" y="5773057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7F458-6450-4989-B34D-B542F8BBB8B4}"/>
              </a:ext>
            </a:extLst>
          </p:cNvPr>
          <p:cNvSpPr/>
          <p:nvPr/>
        </p:nvSpPr>
        <p:spPr>
          <a:xfrm>
            <a:off x="669544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81AB47-52D5-4854-830D-6042D2B88196}"/>
              </a:ext>
            </a:extLst>
          </p:cNvPr>
          <p:cNvSpPr/>
          <p:nvPr/>
        </p:nvSpPr>
        <p:spPr>
          <a:xfrm>
            <a:off x="7051040" y="1554480"/>
            <a:ext cx="3596640" cy="471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86C906-D9EF-4ED8-9B59-A223B88CEBDC}"/>
              </a:ext>
            </a:extLst>
          </p:cNvPr>
          <p:cNvSpPr/>
          <p:nvPr/>
        </p:nvSpPr>
        <p:spPr>
          <a:xfrm>
            <a:off x="7752080" y="173736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588251-53AD-4BBF-AF38-A65C921A35E0}"/>
              </a:ext>
            </a:extLst>
          </p:cNvPr>
          <p:cNvSpPr txBox="1"/>
          <p:nvPr/>
        </p:nvSpPr>
        <p:spPr>
          <a:xfrm>
            <a:off x="7752080" y="173736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Sign up form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6AD833-AD38-4EE6-877C-48C2E188DD31}"/>
              </a:ext>
            </a:extLst>
          </p:cNvPr>
          <p:cNvSpPr/>
          <p:nvPr/>
        </p:nvSpPr>
        <p:spPr>
          <a:xfrm>
            <a:off x="8056880" y="2208043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9D048-147F-48ED-9061-FCC3AEE9D6D2}"/>
              </a:ext>
            </a:extLst>
          </p:cNvPr>
          <p:cNvSpPr/>
          <p:nvPr/>
        </p:nvSpPr>
        <p:spPr>
          <a:xfrm>
            <a:off x="8056880" y="2838516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35CA3-FEBF-4131-8F83-2CF2B41CBE1B}"/>
              </a:ext>
            </a:extLst>
          </p:cNvPr>
          <p:cNvSpPr/>
          <p:nvPr/>
        </p:nvSpPr>
        <p:spPr>
          <a:xfrm>
            <a:off x="8056880" y="3441471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2A0C4-641C-4733-BF2B-C41F1177927A}"/>
              </a:ext>
            </a:extLst>
          </p:cNvPr>
          <p:cNvSpPr/>
          <p:nvPr/>
        </p:nvSpPr>
        <p:spPr>
          <a:xfrm>
            <a:off x="8056879" y="4316990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D3FFC0-0707-4E80-8D7B-F58252CF3ADF}"/>
              </a:ext>
            </a:extLst>
          </p:cNvPr>
          <p:cNvSpPr/>
          <p:nvPr/>
        </p:nvSpPr>
        <p:spPr>
          <a:xfrm>
            <a:off x="8056879" y="5108929"/>
            <a:ext cx="146304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8E05F-96D5-4D6F-AAEB-B6E0EDAE1E7A}"/>
              </a:ext>
            </a:extLst>
          </p:cNvPr>
          <p:cNvSpPr txBox="1"/>
          <p:nvPr/>
        </p:nvSpPr>
        <p:spPr>
          <a:xfrm>
            <a:off x="6634480" y="142634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r>
              <a:rPr lang="en-SG" dirty="0" err="1"/>
              <a:t>signup?identity</a:t>
            </a:r>
            <a:r>
              <a:rPr lang="en-SG" dirty="0"/>
              <a:t>=patient &amp; /signup</a:t>
            </a:r>
          </a:p>
          <a:p>
            <a:pPr algn="ctr"/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>
                <a:highlight>
                  <a:srgbClr val="00FF00"/>
                </a:highlight>
              </a:rPr>
              <a:t>patient-</a:t>
            </a:r>
            <a:r>
              <a:rPr lang="en-SG" dirty="0" err="1">
                <a:highlight>
                  <a:srgbClr val="00FF00"/>
                </a:highlight>
              </a:rPr>
              <a:t>signup</a:t>
            </a:r>
            <a:r>
              <a:rPr lang="en-SG" dirty="0" err="1"/>
              <a:t>.ejs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E29F09-9677-483C-A0F0-3390AAAE0924}"/>
              </a:ext>
            </a:extLst>
          </p:cNvPr>
          <p:cNvSpPr/>
          <p:nvPr/>
        </p:nvSpPr>
        <p:spPr>
          <a:xfrm>
            <a:off x="1913532" y="5108929"/>
            <a:ext cx="1463040" cy="59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price (cents)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6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2E32-CA40-4C0D-A2D1-538A6304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doctors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59BD-9B92-402C-97BE-7337882C7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ECAAB-360A-4AB4-9800-D248678BEC8B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80F0-A715-46B2-A724-C7CEA282B5E5}"/>
              </a:ext>
            </a:extLst>
          </p:cNvPr>
          <p:cNvSpPr txBox="1"/>
          <p:nvPr/>
        </p:nvSpPr>
        <p:spPr>
          <a:xfrm>
            <a:off x="903513" y="1537789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E5058-CDEB-4C2B-8CAE-BFEAFC9E9235}"/>
              </a:ext>
            </a:extLst>
          </p:cNvPr>
          <p:cNvSpPr/>
          <p:nvPr/>
        </p:nvSpPr>
        <p:spPr>
          <a:xfrm>
            <a:off x="990599" y="1982336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311C7-382C-4C37-9845-D8B429FA1B42}"/>
              </a:ext>
            </a:extLst>
          </p:cNvPr>
          <p:cNvSpPr txBox="1"/>
          <p:nvPr/>
        </p:nvSpPr>
        <p:spPr>
          <a:xfrm>
            <a:off x="903513" y="2938670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DC269-4D8C-4D3C-B62B-BF2D62AF4568}"/>
              </a:ext>
            </a:extLst>
          </p:cNvPr>
          <p:cNvSpPr/>
          <p:nvPr/>
        </p:nvSpPr>
        <p:spPr>
          <a:xfrm>
            <a:off x="990599" y="3383217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7100B-F7F3-4B0F-9005-231B7043698B}"/>
              </a:ext>
            </a:extLst>
          </p:cNvPr>
          <p:cNvSpPr txBox="1"/>
          <p:nvPr/>
        </p:nvSpPr>
        <p:spPr>
          <a:xfrm>
            <a:off x="903513" y="435540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B1A9-0B86-454B-ACE6-42EA3CBF505D}"/>
              </a:ext>
            </a:extLst>
          </p:cNvPr>
          <p:cNvSpPr/>
          <p:nvPr/>
        </p:nvSpPr>
        <p:spPr>
          <a:xfrm>
            <a:off x="990599" y="4799956"/>
            <a:ext cx="3442063" cy="71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8440C-96B2-45FF-8CA7-10995DF38370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doctor-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8EF39-0D06-4B37-9BD4-DA676B8B22F7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0D98BA-6C27-482D-A099-49CE8345A2A5}"/>
              </a:ext>
            </a:extLst>
          </p:cNvPr>
          <p:cNvSpPr txBox="1"/>
          <p:nvPr/>
        </p:nvSpPr>
        <p:spPr>
          <a:xfrm>
            <a:off x="7232258" y="346129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Navbar profile dropdown menu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DA3D83-BB34-49F5-9B18-292D94A552C1}"/>
              </a:ext>
            </a:extLst>
          </p:cNvPr>
          <p:cNvSpPr/>
          <p:nvPr/>
        </p:nvSpPr>
        <p:spPr>
          <a:xfrm>
            <a:off x="6730596" y="1482779"/>
            <a:ext cx="4307840" cy="145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94202A-9CF0-45E4-A416-1F29933473A9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26591-A625-4DFF-B768-423DDB594E45}"/>
              </a:ext>
            </a:extLst>
          </p:cNvPr>
          <p:cNvSpPr txBox="1"/>
          <p:nvPr/>
        </p:nvSpPr>
        <p:spPr>
          <a:xfrm>
            <a:off x="8504269" y="2447657"/>
            <a:ext cx="8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D0362F-689D-4B78-BB1C-12C61FD0C571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67E97-CD7D-4935-AD46-953D1CEB28B5}"/>
              </a:ext>
            </a:extLst>
          </p:cNvPr>
          <p:cNvSpPr txBox="1"/>
          <p:nvPr/>
        </p:nvSpPr>
        <p:spPr>
          <a:xfrm>
            <a:off x="903513" y="551305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06153A-917C-4C0B-A767-6D1D91A52C84}"/>
              </a:ext>
            </a:extLst>
          </p:cNvPr>
          <p:cNvSpPr/>
          <p:nvPr/>
        </p:nvSpPr>
        <p:spPr>
          <a:xfrm>
            <a:off x="990599" y="6011817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BB5B5D-EA6B-4E1B-BBA7-481BF16012CF}"/>
              </a:ext>
            </a:extLst>
          </p:cNvPr>
          <p:cNvGrpSpPr/>
          <p:nvPr/>
        </p:nvGrpSpPr>
        <p:grpSpPr>
          <a:xfrm>
            <a:off x="552268" y="846183"/>
            <a:ext cx="4307840" cy="658298"/>
            <a:chOff x="552268" y="846183"/>
            <a:chExt cx="4307840" cy="6582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C40C55-43C7-42CD-97F0-0C5C3C49717F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066FCA-5195-4C50-986F-9B3A50416181}"/>
                </a:ext>
              </a:extLst>
            </p:cNvPr>
            <p:cNvSpPr txBox="1"/>
            <p:nvPr/>
          </p:nvSpPr>
          <p:spPr>
            <a:xfrm>
              <a:off x="3913094" y="975611"/>
              <a:ext cx="94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7B3F80-A3EE-4D70-8EBC-CC94371B7630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615BE5-9F8D-47EE-BFC2-E537B07B9A97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5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EE4C7E4-5C49-443D-AC97-AF2E87210DA0}"/>
              </a:ext>
            </a:extLst>
          </p:cNvPr>
          <p:cNvSpPr txBox="1"/>
          <p:nvPr/>
        </p:nvSpPr>
        <p:spPr>
          <a:xfrm>
            <a:off x="6695263" y="126223"/>
            <a:ext cx="377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/consultation/:id/edit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edit-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7A31A-409B-431A-82E0-10EA459635E5}"/>
              </a:ext>
            </a:extLst>
          </p:cNvPr>
          <p:cNvSpPr/>
          <p:nvPr/>
        </p:nvSpPr>
        <p:spPr>
          <a:xfrm>
            <a:off x="6428387" y="800918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CF8B4-34C6-49B9-9784-A741E6390DE7}"/>
              </a:ext>
            </a:extLst>
          </p:cNvPr>
          <p:cNvSpPr/>
          <p:nvPr/>
        </p:nvSpPr>
        <p:spPr>
          <a:xfrm>
            <a:off x="6744041" y="6148592"/>
            <a:ext cx="1165461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end consult</a:t>
            </a:r>
            <a:endParaRPr lang="en-GB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722396" y="126223"/>
            <a:ext cx="42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(for doctors)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5484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9BE4B-B9AE-4E23-B7F6-44A8D286313A}"/>
              </a:ext>
            </a:extLst>
          </p:cNvPr>
          <p:cNvSpPr/>
          <p:nvPr/>
        </p:nvSpPr>
        <p:spPr>
          <a:xfrm>
            <a:off x="1127745" y="323472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16D1D-4F1D-47EB-ABCD-7F36CB966FFD}"/>
              </a:ext>
            </a:extLst>
          </p:cNvPr>
          <p:cNvSpPr/>
          <p:nvPr/>
        </p:nvSpPr>
        <p:spPr>
          <a:xfrm>
            <a:off x="1127744" y="2046748"/>
            <a:ext cx="3442063" cy="2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7F047-EC6E-49C1-B40B-AEBF5C909722}"/>
              </a:ext>
            </a:extLst>
          </p:cNvPr>
          <p:cNvSpPr/>
          <p:nvPr/>
        </p:nvSpPr>
        <p:spPr>
          <a:xfrm>
            <a:off x="1127744" y="2805341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03B7AD-6156-4B68-8E8D-DB575CC4B94F}"/>
              </a:ext>
            </a:extLst>
          </p:cNvPr>
          <p:cNvSpPr/>
          <p:nvPr/>
        </p:nvSpPr>
        <p:spPr>
          <a:xfrm>
            <a:off x="1135490" y="4225989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52FCA7-9835-4A9B-B6B6-C06790DB7E5A}"/>
              </a:ext>
            </a:extLst>
          </p:cNvPr>
          <p:cNvSpPr/>
          <p:nvPr/>
        </p:nvSpPr>
        <p:spPr>
          <a:xfrm>
            <a:off x="1137538" y="4713041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31ED42-C378-4CD4-97DE-13A6FB250C53}"/>
              </a:ext>
            </a:extLst>
          </p:cNvPr>
          <p:cNvSpPr/>
          <p:nvPr/>
        </p:nvSpPr>
        <p:spPr>
          <a:xfrm>
            <a:off x="1137538" y="5220031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236542-8A73-4DAC-BB51-FFEF081D7CDB}"/>
              </a:ext>
            </a:extLst>
          </p:cNvPr>
          <p:cNvSpPr/>
          <p:nvPr/>
        </p:nvSpPr>
        <p:spPr>
          <a:xfrm>
            <a:off x="1127744" y="2349936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5800"/>
            <a:ext cx="2240987" cy="369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accept/start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54043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923E96-EC4B-4F4C-B36C-CF6CECC1AA85}"/>
              </a:ext>
            </a:extLst>
          </p:cNvPr>
          <p:cNvSpPr/>
          <p:nvPr/>
        </p:nvSpPr>
        <p:spPr>
          <a:xfrm>
            <a:off x="6861268" y="5692144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8032630" y="6148592"/>
            <a:ext cx="799984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Update</a:t>
            </a:r>
            <a:endParaRPr lang="en-GB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993E31-5F0D-4287-B7A8-C3F5B55102E0}"/>
              </a:ext>
            </a:extLst>
          </p:cNvPr>
          <p:cNvSpPr/>
          <p:nvPr/>
        </p:nvSpPr>
        <p:spPr>
          <a:xfrm>
            <a:off x="1127745" y="3732438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767D78-2C43-452E-BAD7-28DDCF624C4A}"/>
              </a:ext>
            </a:extLst>
          </p:cNvPr>
          <p:cNvGrpSpPr/>
          <p:nvPr/>
        </p:nvGrpSpPr>
        <p:grpSpPr>
          <a:xfrm>
            <a:off x="694857" y="792593"/>
            <a:ext cx="4307840" cy="658298"/>
            <a:chOff x="552268" y="846183"/>
            <a:chExt cx="4307840" cy="6582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37487C-3BEC-4095-9B63-D594A6928541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1334EF-3540-42BB-A69C-0D528AE30A04}"/>
                </a:ext>
              </a:extLst>
            </p:cNvPr>
            <p:cNvSpPr txBox="1"/>
            <p:nvPr/>
          </p:nvSpPr>
          <p:spPr>
            <a:xfrm>
              <a:off x="4052892" y="975611"/>
              <a:ext cx="80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676D16-D367-424C-8AF9-B137D0B66066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1ABEF6-BAD6-4A14-B759-770510AD43DD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3950EA-1356-4664-AF34-1346566FC4A7}"/>
              </a:ext>
            </a:extLst>
          </p:cNvPr>
          <p:cNvGrpSpPr/>
          <p:nvPr/>
        </p:nvGrpSpPr>
        <p:grpSpPr>
          <a:xfrm>
            <a:off x="6420643" y="799883"/>
            <a:ext cx="4307840" cy="658298"/>
            <a:chOff x="552268" y="846183"/>
            <a:chExt cx="4307840" cy="6582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AAEC81-BF23-4DC2-9466-143584FD7F6D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E543DB-04E2-4AB9-B404-5102E02672CE}"/>
                </a:ext>
              </a:extLst>
            </p:cNvPr>
            <p:cNvSpPr txBox="1"/>
            <p:nvPr/>
          </p:nvSpPr>
          <p:spPr>
            <a:xfrm>
              <a:off x="3947978" y="975611"/>
              <a:ext cx="91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D2C302-EC6E-48EE-8D26-A8102A769424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E84CDFB-988A-4FBF-ACB7-F79797500708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719D490-C5B1-448F-99ED-796C5D74FA6A}"/>
              </a:ext>
            </a:extLst>
          </p:cNvPr>
          <p:cNvSpPr/>
          <p:nvPr/>
        </p:nvSpPr>
        <p:spPr>
          <a:xfrm>
            <a:off x="8955742" y="6148592"/>
            <a:ext cx="1359770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A2DD0E-E664-45C5-AFD1-3AFD189B467C}"/>
              </a:ext>
            </a:extLst>
          </p:cNvPr>
          <p:cNvSpPr/>
          <p:nvPr/>
        </p:nvSpPr>
        <p:spPr>
          <a:xfrm>
            <a:off x="1134617" y="164357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5FC110-C581-4ED6-BDC0-9C2D2A0EA0CB}"/>
              </a:ext>
            </a:extLst>
          </p:cNvPr>
          <p:cNvSpPr/>
          <p:nvPr/>
        </p:nvSpPr>
        <p:spPr>
          <a:xfrm>
            <a:off x="6861268" y="3239115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3FCEA5-690E-4B40-AD8A-97F5D1DA9FAE}"/>
              </a:ext>
            </a:extLst>
          </p:cNvPr>
          <p:cNvSpPr/>
          <p:nvPr/>
        </p:nvSpPr>
        <p:spPr>
          <a:xfrm>
            <a:off x="6861267" y="2051140"/>
            <a:ext cx="3442063" cy="2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529376-41BD-421A-A065-DC11AD66581C}"/>
              </a:ext>
            </a:extLst>
          </p:cNvPr>
          <p:cNvSpPr/>
          <p:nvPr/>
        </p:nvSpPr>
        <p:spPr>
          <a:xfrm>
            <a:off x="6861267" y="280973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24D6D9-A7AE-42E7-90A9-8776E08F90FB}"/>
              </a:ext>
            </a:extLst>
          </p:cNvPr>
          <p:cNvSpPr/>
          <p:nvPr/>
        </p:nvSpPr>
        <p:spPr>
          <a:xfrm>
            <a:off x="6869013" y="4230381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BAE3B3-3CC3-43CE-AB91-2D7227786D21}"/>
              </a:ext>
            </a:extLst>
          </p:cNvPr>
          <p:cNvSpPr/>
          <p:nvPr/>
        </p:nvSpPr>
        <p:spPr>
          <a:xfrm>
            <a:off x="6871061" y="4717433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05C8F-8815-41A7-A793-5BEF3591F91B}"/>
              </a:ext>
            </a:extLst>
          </p:cNvPr>
          <p:cNvSpPr/>
          <p:nvPr/>
        </p:nvSpPr>
        <p:spPr>
          <a:xfrm>
            <a:off x="6871061" y="5224423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998DF2-A2D2-4BDA-91FB-330CBFCB52BE}"/>
              </a:ext>
            </a:extLst>
          </p:cNvPr>
          <p:cNvSpPr/>
          <p:nvPr/>
        </p:nvSpPr>
        <p:spPr>
          <a:xfrm>
            <a:off x="6861267" y="2354328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FD74C6-FCE7-4393-8A0C-C887BC90AE34}"/>
              </a:ext>
            </a:extLst>
          </p:cNvPr>
          <p:cNvSpPr/>
          <p:nvPr/>
        </p:nvSpPr>
        <p:spPr>
          <a:xfrm>
            <a:off x="6861268" y="3736830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C85D8F-89A6-4D3D-BC0A-490D15CAA6EA}"/>
              </a:ext>
            </a:extLst>
          </p:cNvPr>
          <p:cNvSpPr/>
          <p:nvPr/>
        </p:nvSpPr>
        <p:spPr>
          <a:xfrm>
            <a:off x="6868140" y="1647965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4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2B98-BC4B-45AE-9F2D-A31A4CC8D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For patients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F349-732B-4600-9704-DE96FF29B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8D439-223E-4F44-AD8D-B6D5F47048A6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BD81D-88B6-4E36-8093-2CE7B2CC97D3}"/>
              </a:ext>
            </a:extLst>
          </p:cNvPr>
          <p:cNvSpPr txBox="1"/>
          <p:nvPr/>
        </p:nvSpPr>
        <p:spPr>
          <a:xfrm>
            <a:off x="903513" y="222584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8BDD3-6F9B-4E33-8685-A6EEBC0FEA39}"/>
              </a:ext>
            </a:extLst>
          </p:cNvPr>
          <p:cNvSpPr/>
          <p:nvPr/>
        </p:nvSpPr>
        <p:spPr>
          <a:xfrm>
            <a:off x="990599" y="2670389"/>
            <a:ext cx="3442063" cy="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92DB-4DDD-4398-B087-6A401E0C06D5}"/>
              </a:ext>
            </a:extLst>
          </p:cNvPr>
          <p:cNvSpPr txBox="1"/>
          <p:nvPr/>
        </p:nvSpPr>
        <p:spPr>
          <a:xfrm>
            <a:off x="903513" y="334502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0DBC6-E397-4BF9-BBD7-14C483BDF395}"/>
              </a:ext>
            </a:extLst>
          </p:cNvPr>
          <p:cNvSpPr/>
          <p:nvPr/>
        </p:nvSpPr>
        <p:spPr>
          <a:xfrm>
            <a:off x="990599" y="3789574"/>
            <a:ext cx="3442063" cy="53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DA249-4678-4A26-9C79-F31BE0D17EEA}"/>
              </a:ext>
            </a:extLst>
          </p:cNvPr>
          <p:cNvSpPr txBox="1"/>
          <p:nvPr/>
        </p:nvSpPr>
        <p:spPr>
          <a:xfrm>
            <a:off x="903513" y="438231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F6E22-0CF5-4C53-85E7-93A404C956B1}"/>
              </a:ext>
            </a:extLst>
          </p:cNvPr>
          <p:cNvSpPr/>
          <p:nvPr/>
        </p:nvSpPr>
        <p:spPr>
          <a:xfrm>
            <a:off x="990599" y="4833229"/>
            <a:ext cx="3442063" cy="64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0EE52-2E7E-41A7-84E6-C22B7A34C06E}"/>
              </a:ext>
            </a:extLst>
          </p:cNvPr>
          <p:cNvSpPr txBox="1"/>
          <p:nvPr/>
        </p:nvSpPr>
        <p:spPr>
          <a:xfrm>
            <a:off x="3090915" y="1764161"/>
            <a:ext cx="134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New consult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4DDC5-9227-43E7-83A8-2BB1ED1B3FA4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34F48-22CF-4520-B0C5-8941ABFC3211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5F3BF-4594-40DA-9C06-E71D5EEB17DB}"/>
              </a:ext>
            </a:extLst>
          </p:cNvPr>
          <p:cNvSpPr txBox="1"/>
          <p:nvPr/>
        </p:nvSpPr>
        <p:spPr>
          <a:xfrm>
            <a:off x="8375588" y="2445816"/>
            <a:ext cx="1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logout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25C9C-FF9E-4708-880D-7DB39F9F76AA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BE4E24-2515-493C-93F5-19F5ED86D85F}"/>
              </a:ext>
            </a:extLst>
          </p:cNvPr>
          <p:cNvSpPr txBox="1"/>
          <p:nvPr/>
        </p:nvSpPr>
        <p:spPr>
          <a:xfrm>
            <a:off x="7232258" y="346129"/>
            <a:ext cx="33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Navbar profile dropdown menu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F19C0-1CD5-4A59-9905-53D832598796}"/>
              </a:ext>
            </a:extLst>
          </p:cNvPr>
          <p:cNvSpPr/>
          <p:nvPr/>
        </p:nvSpPr>
        <p:spPr>
          <a:xfrm>
            <a:off x="6730596" y="8663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0D63E-A7C7-4610-AE7C-89997F184FE4}"/>
              </a:ext>
            </a:extLst>
          </p:cNvPr>
          <p:cNvSpPr/>
          <p:nvPr/>
        </p:nvSpPr>
        <p:spPr>
          <a:xfrm>
            <a:off x="6730596" y="1482778"/>
            <a:ext cx="4307840" cy="154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07D1E-0238-4868-B4F4-5F2E6E34F831}"/>
              </a:ext>
            </a:extLst>
          </p:cNvPr>
          <p:cNvSpPr txBox="1"/>
          <p:nvPr/>
        </p:nvSpPr>
        <p:spPr>
          <a:xfrm>
            <a:off x="8504269" y="17298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D5BF98-3479-42C1-8187-FBFE05BA1FBF}"/>
              </a:ext>
            </a:extLst>
          </p:cNvPr>
          <p:cNvCxnSpPr/>
          <p:nvPr/>
        </p:nvCxnSpPr>
        <p:spPr>
          <a:xfrm>
            <a:off x="6730596" y="21987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CE9907-8A5D-4441-AEE8-8A479D4ABF4F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/patient-dashboard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patient-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529F7-8B35-4D5B-9498-CED46A3E6485}"/>
              </a:ext>
            </a:extLst>
          </p:cNvPr>
          <p:cNvSpPr txBox="1"/>
          <p:nvPr/>
        </p:nvSpPr>
        <p:spPr>
          <a:xfrm>
            <a:off x="903513" y="551159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53162-11CA-476A-BB09-919EDF466920}"/>
              </a:ext>
            </a:extLst>
          </p:cNvPr>
          <p:cNvSpPr/>
          <p:nvPr/>
        </p:nvSpPr>
        <p:spPr>
          <a:xfrm>
            <a:off x="990599" y="5921451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84A4C3-74B9-4F6F-8614-AD8D52AFDF0F}"/>
              </a:ext>
            </a:extLst>
          </p:cNvPr>
          <p:cNvGrpSpPr/>
          <p:nvPr/>
        </p:nvGrpSpPr>
        <p:grpSpPr>
          <a:xfrm>
            <a:off x="552268" y="846183"/>
            <a:ext cx="4307840" cy="658298"/>
            <a:chOff x="552268" y="846183"/>
            <a:chExt cx="4307840" cy="6582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89ED4E-E5B6-4A6E-B6CB-77CF3482DE8D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9D909D-7E82-4384-96A2-9792F15C4FB6}"/>
                </a:ext>
              </a:extLst>
            </p:cNvPr>
            <p:cNvSpPr txBox="1"/>
            <p:nvPr/>
          </p:nvSpPr>
          <p:spPr>
            <a:xfrm>
              <a:off x="3953434" y="975611"/>
              <a:ext cx="90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BBB16-ABD8-4765-AD6A-987ECEE88D56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24F765-86F6-422F-A041-CCE5D5986144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9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1346445" y="134551"/>
            <a:ext cx="265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/clinics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clinics.ejs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8A41-857A-46A8-9C92-A3A236893922}"/>
              </a:ext>
            </a:extLst>
          </p:cNvPr>
          <p:cNvSpPr txBox="1"/>
          <p:nvPr/>
        </p:nvSpPr>
        <p:spPr>
          <a:xfrm>
            <a:off x="1106459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C79F-97F7-452E-BDA2-63A6B0406DB0}"/>
              </a:ext>
            </a:extLst>
          </p:cNvPr>
          <p:cNvSpPr/>
          <p:nvPr/>
        </p:nvSpPr>
        <p:spPr>
          <a:xfrm>
            <a:off x="1150001" y="208787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clinics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9A08-9857-4BDC-926B-CEEA3D11644E}"/>
              </a:ext>
            </a:extLst>
          </p:cNvPr>
          <p:cNvSpPr txBox="1"/>
          <p:nvPr/>
        </p:nvSpPr>
        <p:spPr>
          <a:xfrm>
            <a:off x="7651093" y="134551"/>
            <a:ext cx="265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/clinics/:id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clinic.ejs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B379D-429F-4938-AF88-9F2E74A6C4E0}"/>
              </a:ext>
            </a:extLst>
          </p:cNvPr>
          <p:cNvSpPr/>
          <p:nvPr/>
        </p:nvSpPr>
        <p:spPr>
          <a:xfrm>
            <a:off x="6824818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23B04-63B2-4910-81B2-F81B16FBBF31}"/>
              </a:ext>
            </a:extLst>
          </p:cNvPr>
          <p:cNvSpPr txBox="1"/>
          <p:nvPr/>
        </p:nvSpPr>
        <p:spPr>
          <a:xfrm>
            <a:off x="7161726" y="2166462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724F3-2FA4-4CB5-9015-50C1DA55360B}"/>
              </a:ext>
            </a:extLst>
          </p:cNvPr>
          <p:cNvSpPr/>
          <p:nvPr/>
        </p:nvSpPr>
        <p:spPr>
          <a:xfrm>
            <a:off x="7205268" y="2603265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doctors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A1A62-6917-4EFB-BF13-230939156836}"/>
              </a:ext>
            </a:extLst>
          </p:cNvPr>
          <p:cNvSpPr txBox="1"/>
          <p:nvPr/>
        </p:nvSpPr>
        <p:spPr>
          <a:xfrm>
            <a:off x="7205268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 name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223717-4C60-4B0E-83CF-1151D775FC92}"/>
              </a:ext>
            </a:extLst>
          </p:cNvPr>
          <p:cNvGrpSpPr/>
          <p:nvPr/>
        </p:nvGrpSpPr>
        <p:grpSpPr>
          <a:xfrm>
            <a:off x="760618" y="869333"/>
            <a:ext cx="4307840" cy="658298"/>
            <a:chOff x="552268" y="846183"/>
            <a:chExt cx="4307840" cy="6582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3F9BF2-850F-45D9-9395-49390E055DF7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BE13A6-F069-4CDA-93D8-5F9F4BA79309}"/>
                </a:ext>
              </a:extLst>
            </p:cNvPr>
            <p:cNvSpPr txBox="1"/>
            <p:nvPr/>
          </p:nvSpPr>
          <p:spPr>
            <a:xfrm>
              <a:off x="4054368" y="975611"/>
              <a:ext cx="80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84D7E5-B810-42B8-8BB1-062421D3C6E3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DE08B6-7D99-4DA1-A304-C33342194B24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7801FF-A0DC-4277-AAE7-CEA3D963D9A5}"/>
              </a:ext>
            </a:extLst>
          </p:cNvPr>
          <p:cNvGrpSpPr/>
          <p:nvPr/>
        </p:nvGrpSpPr>
        <p:grpSpPr>
          <a:xfrm>
            <a:off x="6825753" y="869333"/>
            <a:ext cx="4307840" cy="658298"/>
            <a:chOff x="552268" y="846183"/>
            <a:chExt cx="4307840" cy="6582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5D977A-A4AE-4133-92A6-ECAC3658AA1B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ED335-82B4-470B-8702-D021DE1D4A54}"/>
                </a:ext>
              </a:extLst>
            </p:cNvPr>
            <p:cNvSpPr txBox="1"/>
            <p:nvPr/>
          </p:nvSpPr>
          <p:spPr>
            <a:xfrm>
              <a:off x="3913220" y="975611"/>
              <a:ext cx="946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D8751-E35C-40E7-BB4C-DE182E251F97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C75DE4-2C53-4DDD-B957-C81D4F0F86CA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7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1469</Words>
  <Application>Microsoft Office PowerPoint</Application>
  <PresentationFormat>Widescreen</PresentationFormat>
  <Paragraphs>325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Signup/login</vt:lpstr>
      <vt:lpstr>PowerPoint Presentation</vt:lpstr>
      <vt:lpstr>PowerPoint Presentation</vt:lpstr>
      <vt:lpstr>For doctors</vt:lpstr>
      <vt:lpstr>PowerPoint Presentation</vt:lpstr>
      <vt:lpstr>PowerPoint Presentation</vt:lpstr>
      <vt:lpstr>For patients</vt:lpstr>
      <vt:lpstr>PowerPoint Presentation</vt:lpstr>
      <vt:lpstr>PowerPoint Presentation</vt:lpstr>
      <vt:lpstr>PowerPoint Presentation</vt:lpstr>
      <vt:lpstr>PowerPoint Presentation</vt:lpstr>
      <vt:lpstr>For Both</vt:lpstr>
      <vt:lpstr>PowerPoint Presentation</vt:lpstr>
      <vt:lpstr>PowerPoint Presentation</vt:lpstr>
      <vt:lpstr>Patient vs doctor dashboards</vt:lpstr>
      <vt:lpstr>PowerPoint Presentation</vt:lpstr>
      <vt:lpstr>Patient vs doctor  show-consultation.ejs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Lim</dc:creator>
  <cp:lastModifiedBy>Alvin Lim</cp:lastModifiedBy>
  <cp:revision>105</cp:revision>
  <dcterms:created xsi:type="dcterms:W3CDTF">2020-11-30T16:14:02Z</dcterms:created>
  <dcterms:modified xsi:type="dcterms:W3CDTF">2020-12-11T10:15:25Z</dcterms:modified>
</cp:coreProperties>
</file>