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1396F-A299-4B85-BACA-7BE5B826C6C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D37972-225D-4A0B-AC68-CFDC2A424B3B}">
      <dgm:prSet phldrT="[文本]"/>
      <dgm:spPr/>
      <dgm:t>
        <a:bodyPr/>
        <a:lstStyle/>
        <a:p>
          <a:r>
            <a:rPr lang="zh-CN" altLang="en-US" dirty="0" smtClean="0"/>
            <a:t>证券账户管理</a:t>
          </a:r>
          <a:endParaRPr lang="zh-CN" altLang="en-US" dirty="0"/>
        </a:p>
      </dgm:t>
    </dgm:pt>
    <dgm:pt modelId="{552090B9-FB09-471F-A291-A5400A23BED5}" type="parTrans" cxnId="{94E4F4D1-223B-499D-BF4E-33E60BE60931}">
      <dgm:prSet/>
      <dgm:spPr/>
      <dgm:t>
        <a:bodyPr/>
        <a:lstStyle/>
        <a:p>
          <a:endParaRPr lang="zh-CN" altLang="en-US"/>
        </a:p>
      </dgm:t>
    </dgm:pt>
    <dgm:pt modelId="{94AA37E2-2869-4948-900C-E3FFB03C0866}" type="sibTrans" cxnId="{94E4F4D1-223B-499D-BF4E-33E60BE60931}">
      <dgm:prSet/>
      <dgm:spPr/>
      <dgm:t>
        <a:bodyPr/>
        <a:lstStyle/>
        <a:p>
          <a:endParaRPr lang="zh-CN" altLang="en-US"/>
        </a:p>
      </dgm:t>
    </dgm:pt>
    <dgm:pt modelId="{C4D3D2A8-AF38-4CC7-9248-0698D60A4838}" type="asst">
      <dgm:prSet phldrT="[文本]"/>
      <dgm:spPr/>
      <dgm:t>
        <a:bodyPr/>
        <a:lstStyle/>
        <a:p>
          <a:r>
            <a:rPr lang="zh-CN" altLang="en-US" dirty="0" smtClean="0"/>
            <a:t>参与者</a:t>
          </a:r>
          <a:endParaRPr lang="en-US" altLang="zh-CN" dirty="0" smtClean="0"/>
        </a:p>
        <a:p>
          <a:r>
            <a:rPr lang="zh-CN" altLang="en-US" dirty="0" smtClean="0"/>
            <a:t>证券营业部职员</a:t>
          </a:r>
          <a:endParaRPr lang="zh-CN" altLang="en-US" dirty="0"/>
        </a:p>
      </dgm:t>
    </dgm:pt>
    <dgm:pt modelId="{DC366C4B-CF82-4668-98E4-1FA672752AD7}" type="parTrans" cxnId="{855E1789-2CC6-4F89-AE42-79073686CB26}">
      <dgm:prSet/>
      <dgm:spPr/>
      <dgm:t>
        <a:bodyPr/>
        <a:lstStyle/>
        <a:p>
          <a:endParaRPr lang="zh-CN" altLang="en-US"/>
        </a:p>
      </dgm:t>
    </dgm:pt>
    <dgm:pt modelId="{7333E202-30BD-401A-AF36-781DF3767EB7}" type="sibTrans" cxnId="{855E1789-2CC6-4F89-AE42-79073686CB26}">
      <dgm:prSet/>
      <dgm:spPr/>
      <dgm:t>
        <a:bodyPr/>
        <a:lstStyle/>
        <a:p>
          <a:endParaRPr lang="zh-CN" altLang="en-US"/>
        </a:p>
      </dgm:t>
    </dgm:pt>
    <dgm:pt modelId="{F549CB0C-AADF-42D9-9951-FA50C8628A8D}">
      <dgm:prSet phldrT="[文本]"/>
      <dgm:spPr/>
      <dgm:t>
        <a:bodyPr/>
        <a:lstStyle/>
        <a:p>
          <a:r>
            <a:rPr lang="zh-CN" altLang="en-US" dirty="0" smtClean="0"/>
            <a:t>资金账户管理</a:t>
          </a:r>
          <a:endParaRPr lang="zh-CN" altLang="en-US" dirty="0"/>
        </a:p>
      </dgm:t>
    </dgm:pt>
    <dgm:pt modelId="{4453DC86-1836-4C79-8B77-FE36C0FB41E6}" type="parTrans" cxnId="{D1B67A3C-03CB-43CF-AF66-B960CA0D626E}">
      <dgm:prSet/>
      <dgm:spPr/>
      <dgm:t>
        <a:bodyPr/>
        <a:lstStyle/>
        <a:p>
          <a:endParaRPr lang="zh-CN" altLang="en-US"/>
        </a:p>
      </dgm:t>
    </dgm:pt>
    <dgm:pt modelId="{8383F00C-CD3E-4F11-88B0-18A859851E29}" type="sibTrans" cxnId="{D1B67A3C-03CB-43CF-AF66-B960CA0D626E}">
      <dgm:prSet/>
      <dgm:spPr/>
      <dgm:t>
        <a:bodyPr/>
        <a:lstStyle/>
        <a:p>
          <a:endParaRPr lang="zh-CN" altLang="en-US"/>
        </a:p>
      </dgm:t>
    </dgm:pt>
    <dgm:pt modelId="{80F132B5-678D-42FA-A5E0-DF82008C07CD}">
      <dgm:prSet phldrT="[文本]"/>
      <dgm:spPr/>
      <dgm:t>
        <a:bodyPr/>
        <a:lstStyle/>
        <a:p>
          <a:r>
            <a:rPr lang="zh-CN" altLang="en-US" dirty="0" smtClean="0"/>
            <a:t>中央交易系统</a:t>
          </a:r>
          <a:endParaRPr lang="zh-CN" altLang="en-US" dirty="0"/>
        </a:p>
      </dgm:t>
    </dgm:pt>
    <dgm:pt modelId="{5CA76CD3-0F80-4ADE-8AEA-37868097DAEF}" type="parTrans" cxnId="{433C626B-6A83-4DB8-B0BC-5A79D30E6EFD}">
      <dgm:prSet/>
      <dgm:spPr/>
      <dgm:t>
        <a:bodyPr/>
        <a:lstStyle/>
        <a:p>
          <a:endParaRPr lang="zh-CN" altLang="en-US"/>
        </a:p>
      </dgm:t>
    </dgm:pt>
    <dgm:pt modelId="{5E6E4FCF-3CD2-4406-8EEC-61551C04FF97}" type="sibTrans" cxnId="{433C626B-6A83-4DB8-B0BC-5A79D30E6EFD}">
      <dgm:prSet/>
      <dgm:spPr/>
      <dgm:t>
        <a:bodyPr/>
        <a:lstStyle/>
        <a:p>
          <a:endParaRPr lang="zh-CN" altLang="en-US"/>
        </a:p>
      </dgm:t>
    </dgm:pt>
    <dgm:pt modelId="{FCC64E02-09A1-4426-BF36-ED1160992AC2}">
      <dgm:prSet phldrT="[文本]"/>
      <dgm:spPr/>
      <dgm:t>
        <a:bodyPr/>
        <a:lstStyle/>
        <a:p>
          <a:r>
            <a:rPr lang="zh-CN" altLang="en-US" dirty="0" smtClean="0"/>
            <a:t>交易客户端</a:t>
          </a:r>
          <a:endParaRPr lang="zh-CN" altLang="en-US" dirty="0"/>
        </a:p>
      </dgm:t>
    </dgm:pt>
    <dgm:pt modelId="{3F37BD72-B118-4F3B-BFD2-00F6B2E56BCA}" type="parTrans" cxnId="{8F18980C-9D8A-46D1-8066-80845D750C2B}">
      <dgm:prSet/>
      <dgm:spPr/>
      <dgm:t>
        <a:bodyPr/>
        <a:lstStyle/>
        <a:p>
          <a:endParaRPr lang="zh-CN" altLang="en-US"/>
        </a:p>
      </dgm:t>
    </dgm:pt>
    <dgm:pt modelId="{631DFCC1-97B5-4DA5-AC54-B54B1256B880}" type="sibTrans" cxnId="{8F18980C-9D8A-46D1-8066-80845D750C2B}">
      <dgm:prSet/>
      <dgm:spPr/>
      <dgm:t>
        <a:bodyPr/>
        <a:lstStyle/>
        <a:p>
          <a:endParaRPr lang="zh-CN" altLang="en-US"/>
        </a:p>
      </dgm:t>
    </dgm:pt>
    <dgm:pt modelId="{F9A67F76-4717-45C6-A936-580E9CFB2D22}">
      <dgm:prSet/>
      <dgm:spPr/>
      <dgm:t>
        <a:bodyPr/>
        <a:lstStyle/>
        <a:p>
          <a:r>
            <a:rPr lang="zh-CN" altLang="en-US" dirty="0" smtClean="0"/>
            <a:t>网上信息发布</a:t>
          </a:r>
          <a:endParaRPr lang="zh-CN" altLang="en-US" dirty="0"/>
        </a:p>
      </dgm:t>
    </dgm:pt>
    <dgm:pt modelId="{B9100ACF-2B71-4102-A0E7-0CEB3DC3D319}" type="parTrans" cxnId="{B5C1E118-A678-455C-830B-548FEB54C3C6}">
      <dgm:prSet/>
      <dgm:spPr/>
      <dgm:t>
        <a:bodyPr/>
        <a:lstStyle/>
        <a:p>
          <a:endParaRPr lang="zh-CN" altLang="en-US"/>
        </a:p>
      </dgm:t>
    </dgm:pt>
    <dgm:pt modelId="{0699A58B-1C8E-4D6A-8CB0-09A57B8651AF}" type="sibTrans" cxnId="{B5C1E118-A678-455C-830B-548FEB54C3C6}">
      <dgm:prSet/>
      <dgm:spPr/>
      <dgm:t>
        <a:bodyPr/>
        <a:lstStyle/>
        <a:p>
          <a:endParaRPr lang="zh-CN" altLang="en-US"/>
        </a:p>
      </dgm:t>
    </dgm:pt>
    <dgm:pt modelId="{24C0CFB9-A197-493D-9C76-20F8A5A850D3}" type="pres">
      <dgm:prSet presAssocID="{F751396F-A299-4B85-BACA-7BE5B826C6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1244C82-256E-42D5-B7A4-D406D7B56968}" type="pres">
      <dgm:prSet presAssocID="{A1D37972-225D-4A0B-AC68-CFDC2A424B3B}" presName="hierRoot1" presStyleCnt="0">
        <dgm:presLayoutVars>
          <dgm:hierBranch val="init"/>
        </dgm:presLayoutVars>
      </dgm:prSet>
      <dgm:spPr/>
    </dgm:pt>
    <dgm:pt modelId="{E3434A13-1DCB-4D80-83FB-8818913DF028}" type="pres">
      <dgm:prSet presAssocID="{A1D37972-225D-4A0B-AC68-CFDC2A424B3B}" presName="rootComposite1" presStyleCnt="0"/>
      <dgm:spPr/>
    </dgm:pt>
    <dgm:pt modelId="{A6AC3088-F516-4F5B-ACB2-6BFDC1D24505}" type="pres">
      <dgm:prSet presAssocID="{A1D37972-225D-4A0B-AC68-CFDC2A424B3B}" presName="rootText1" presStyleLbl="node0" presStyleIdx="0" presStyleCnt="1" custScaleX="1220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8A9B44-C082-4F95-95DB-03FEADA90F78}" type="pres">
      <dgm:prSet presAssocID="{A1D37972-225D-4A0B-AC68-CFDC2A424B3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C1EE32B-5B6A-4A3E-8D52-963A9C6842ED}" type="pres">
      <dgm:prSet presAssocID="{A1D37972-225D-4A0B-AC68-CFDC2A424B3B}" presName="hierChild2" presStyleCnt="0"/>
      <dgm:spPr/>
    </dgm:pt>
    <dgm:pt modelId="{FB02636A-04E5-4719-9E00-03FD7657589C}" type="pres">
      <dgm:prSet presAssocID="{4453DC86-1836-4C79-8B77-FE36C0FB41E6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2EF13956-C649-49D6-BB89-5CE5ED3A45A3}" type="pres">
      <dgm:prSet presAssocID="{F549CB0C-AADF-42D9-9951-FA50C8628A8D}" presName="hierRoot2" presStyleCnt="0">
        <dgm:presLayoutVars>
          <dgm:hierBranch val="init"/>
        </dgm:presLayoutVars>
      </dgm:prSet>
      <dgm:spPr/>
    </dgm:pt>
    <dgm:pt modelId="{1455B757-F2F0-4D35-A1AA-CB384B3328A1}" type="pres">
      <dgm:prSet presAssocID="{F549CB0C-AADF-42D9-9951-FA50C8628A8D}" presName="rootComposite" presStyleCnt="0"/>
      <dgm:spPr/>
    </dgm:pt>
    <dgm:pt modelId="{BAB84ABF-808C-4EF3-86EB-8B89F05BB2C6}" type="pres">
      <dgm:prSet presAssocID="{F549CB0C-AADF-42D9-9951-FA50C8628A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37935B-AE95-4392-BBD6-069675FDFAF4}" type="pres">
      <dgm:prSet presAssocID="{F549CB0C-AADF-42D9-9951-FA50C8628A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16B34390-470D-4CFE-B176-F1102F83D48F}" type="pres">
      <dgm:prSet presAssocID="{F549CB0C-AADF-42D9-9951-FA50C8628A8D}" presName="hierChild4" presStyleCnt="0"/>
      <dgm:spPr/>
    </dgm:pt>
    <dgm:pt modelId="{9743AA70-051B-49A1-9A3B-A748843007A6}" type="pres">
      <dgm:prSet presAssocID="{F549CB0C-AADF-42D9-9951-FA50C8628A8D}" presName="hierChild5" presStyleCnt="0"/>
      <dgm:spPr/>
    </dgm:pt>
    <dgm:pt modelId="{427281B0-A0CF-432D-BB6E-4D9546AA2C64}" type="pres">
      <dgm:prSet presAssocID="{5CA76CD3-0F80-4ADE-8AEA-37868097DAEF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A4BE59EB-D6EE-40A0-B940-687D92BBFEE0}" type="pres">
      <dgm:prSet presAssocID="{80F132B5-678D-42FA-A5E0-DF82008C07CD}" presName="hierRoot2" presStyleCnt="0">
        <dgm:presLayoutVars>
          <dgm:hierBranch val="init"/>
        </dgm:presLayoutVars>
      </dgm:prSet>
      <dgm:spPr/>
    </dgm:pt>
    <dgm:pt modelId="{77104832-C6A7-404E-AD27-6AAAF3B18560}" type="pres">
      <dgm:prSet presAssocID="{80F132B5-678D-42FA-A5E0-DF82008C07CD}" presName="rootComposite" presStyleCnt="0"/>
      <dgm:spPr/>
    </dgm:pt>
    <dgm:pt modelId="{F2BE32CD-79BC-4E41-B1EC-6E821DCDF312}" type="pres">
      <dgm:prSet presAssocID="{80F132B5-678D-42FA-A5E0-DF82008C07C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26B7B9-CF3C-4E6B-9E82-BBF91AF2F3BF}" type="pres">
      <dgm:prSet presAssocID="{80F132B5-678D-42FA-A5E0-DF82008C07CD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277374AD-20A1-483A-8A72-3C8DCA9CB5E9}" type="pres">
      <dgm:prSet presAssocID="{80F132B5-678D-42FA-A5E0-DF82008C07CD}" presName="hierChild4" presStyleCnt="0"/>
      <dgm:spPr/>
    </dgm:pt>
    <dgm:pt modelId="{3924A33D-3D2E-4C3A-97CF-2D5839DC7B56}" type="pres">
      <dgm:prSet presAssocID="{80F132B5-678D-42FA-A5E0-DF82008C07CD}" presName="hierChild5" presStyleCnt="0"/>
      <dgm:spPr/>
    </dgm:pt>
    <dgm:pt modelId="{5FADB516-81A4-4E7A-B6B2-B34BC05590CF}" type="pres">
      <dgm:prSet presAssocID="{3F37BD72-B118-4F3B-BFD2-00F6B2E56BCA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24E20354-E91C-4702-BF3D-C82528854518}" type="pres">
      <dgm:prSet presAssocID="{FCC64E02-09A1-4426-BF36-ED1160992AC2}" presName="hierRoot2" presStyleCnt="0">
        <dgm:presLayoutVars>
          <dgm:hierBranch val="init"/>
        </dgm:presLayoutVars>
      </dgm:prSet>
      <dgm:spPr/>
    </dgm:pt>
    <dgm:pt modelId="{A37BF263-3A21-41E1-9736-B0AB089BA239}" type="pres">
      <dgm:prSet presAssocID="{FCC64E02-09A1-4426-BF36-ED1160992AC2}" presName="rootComposite" presStyleCnt="0"/>
      <dgm:spPr/>
    </dgm:pt>
    <dgm:pt modelId="{486CAACC-AF24-490B-B706-AFD9EA30FB10}" type="pres">
      <dgm:prSet presAssocID="{FCC64E02-09A1-4426-BF36-ED1160992AC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7A1210-76C0-436F-BCB5-153D442C802E}" type="pres">
      <dgm:prSet presAssocID="{FCC64E02-09A1-4426-BF36-ED1160992AC2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B6B3C579-C5F1-4C29-91D0-67D75A3771EA}" type="pres">
      <dgm:prSet presAssocID="{FCC64E02-09A1-4426-BF36-ED1160992AC2}" presName="hierChild4" presStyleCnt="0"/>
      <dgm:spPr/>
    </dgm:pt>
    <dgm:pt modelId="{73EBE519-4623-4230-84EE-4F5A8060C3B4}" type="pres">
      <dgm:prSet presAssocID="{FCC64E02-09A1-4426-BF36-ED1160992AC2}" presName="hierChild5" presStyleCnt="0"/>
      <dgm:spPr/>
    </dgm:pt>
    <dgm:pt modelId="{FF67E589-4D39-4F5E-B242-F4B5C866FBC4}" type="pres">
      <dgm:prSet presAssocID="{B9100ACF-2B71-4102-A0E7-0CEB3DC3D319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6847F34D-A968-41B6-8BA2-663CF3AF6373}" type="pres">
      <dgm:prSet presAssocID="{F9A67F76-4717-45C6-A936-580E9CFB2D22}" presName="hierRoot2" presStyleCnt="0">
        <dgm:presLayoutVars>
          <dgm:hierBranch val="init"/>
        </dgm:presLayoutVars>
      </dgm:prSet>
      <dgm:spPr/>
    </dgm:pt>
    <dgm:pt modelId="{A84B9CEE-388E-4F10-AEEA-F478B0ECB28B}" type="pres">
      <dgm:prSet presAssocID="{F9A67F76-4717-45C6-A936-580E9CFB2D22}" presName="rootComposite" presStyleCnt="0"/>
      <dgm:spPr/>
    </dgm:pt>
    <dgm:pt modelId="{C3074D81-8CC6-4B1A-ACF4-6567FFAEEDBE}" type="pres">
      <dgm:prSet presAssocID="{F9A67F76-4717-45C6-A936-580E9CFB2D2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F1C1F3-17E6-47DB-B420-C4838A60AA3F}" type="pres">
      <dgm:prSet presAssocID="{F9A67F76-4717-45C6-A936-580E9CFB2D22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FE674D7-B206-4395-B161-E9620C7C6EB7}" type="pres">
      <dgm:prSet presAssocID="{F9A67F76-4717-45C6-A936-580E9CFB2D22}" presName="hierChild4" presStyleCnt="0"/>
      <dgm:spPr/>
    </dgm:pt>
    <dgm:pt modelId="{5A4C912D-7EB7-4402-AC0E-A5A30C4047C0}" type="pres">
      <dgm:prSet presAssocID="{F9A67F76-4717-45C6-A936-580E9CFB2D22}" presName="hierChild5" presStyleCnt="0"/>
      <dgm:spPr/>
    </dgm:pt>
    <dgm:pt modelId="{6984CC16-DA49-4F4F-9FB5-EE5A79C055C5}" type="pres">
      <dgm:prSet presAssocID="{A1D37972-225D-4A0B-AC68-CFDC2A424B3B}" presName="hierChild3" presStyleCnt="0"/>
      <dgm:spPr/>
    </dgm:pt>
    <dgm:pt modelId="{FAE68143-A5E1-43BC-9DD2-4B16EC257D35}" type="pres">
      <dgm:prSet presAssocID="{DC366C4B-CF82-4668-98E4-1FA672752AD7}" presName="Name111" presStyleLbl="parChTrans1D2" presStyleIdx="4" presStyleCnt="5"/>
      <dgm:spPr/>
      <dgm:t>
        <a:bodyPr/>
        <a:lstStyle/>
        <a:p>
          <a:endParaRPr lang="zh-CN" altLang="en-US"/>
        </a:p>
      </dgm:t>
    </dgm:pt>
    <dgm:pt modelId="{F9C7CC47-7115-44A9-8EBB-794ECEC6BC01}" type="pres">
      <dgm:prSet presAssocID="{C4D3D2A8-AF38-4CC7-9248-0698D60A4838}" presName="hierRoot3" presStyleCnt="0">
        <dgm:presLayoutVars>
          <dgm:hierBranch val="init"/>
        </dgm:presLayoutVars>
      </dgm:prSet>
      <dgm:spPr/>
    </dgm:pt>
    <dgm:pt modelId="{360959A2-D267-4B13-AF64-58CBD609FEB9}" type="pres">
      <dgm:prSet presAssocID="{C4D3D2A8-AF38-4CC7-9248-0698D60A4838}" presName="rootComposite3" presStyleCnt="0"/>
      <dgm:spPr/>
    </dgm:pt>
    <dgm:pt modelId="{4DDC812B-8B50-45CC-86FD-A47D47A31FC1}" type="pres">
      <dgm:prSet presAssocID="{C4D3D2A8-AF38-4CC7-9248-0698D60A483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F2B400-4FF9-427A-9132-FF412086BC60}" type="pres">
      <dgm:prSet presAssocID="{C4D3D2A8-AF38-4CC7-9248-0698D60A4838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1866EAA8-C9C3-402F-8E77-13BDA27A0E39}" type="pres">
      <dgm:prSet presAssocID="{C4D3D2A8-AF38-4CC7-9248-0698D60A4838}" presName="hierChild6" presStyleCnt="0"/>
      <dgm:spPr/>
    </dgm:pt>
    <dgm:pt modelId="{D8749CEE-2B18-4917-9618-56AD40088051}" type="pres">
      <dgm:prSet presAssocID="{C4D3D2A8-AF38-4CC7-9248-0698D60A4838}" presName="hierChild7" presStyleCnt="0"/>
      <dgm:spPr/>
    </dgm:pt>
  </dgm:ptLst>
  <dgm:cxnLst>
    <dgm:cxn modelId="{8F18980C-9D8A-46D1-8066-80845D750C2B}" srcId="{A1D37972-225D-4A0B-AC68-CFDC2A424B3B}" destId="{FCC64E02-09A1-4426-BF36-ED1160992AC2}" srcOrd="3" destOrd="0" parTransId="{3F37BD72-B118-4F3B-BFD2-00F6B2E56BCA}" sibTransId="{631DFCC1-97B5-4DA5-AC54-B54B1256B880}"/>
    <dgm:cxn modelId="{F2F07C0A-14C8-4E91-900D-909918EDBDBF}" type="presOf" srcId="{3F37BD72-B118-4F3B-BFD2-00F6B2E56BCA}" destId="{5FADB516-81A4-4E7A-B6B2-B34BC05590CF}" srcOrd="0" destOrd="0" presId="urn:microsoft.com/office/officeart/2005/8/layout/orgChart1"/>
    <dgm:cxn modelId="{BBA0F3AC-A3C4-4A5A-91D5-BCD048A5B250}" type="presOf" srcId="{C4D3D2A8-AF38-4CC7-9248-0698D60A4838}" destId="{51F2B400-4FF9-427A-9132-FF412086BC60}" srcOrd="1" destOrd="0" presId="urn:microsoft.com/office/officeart/2005/8/layout/orgChart1"/>
    <dgm:cxn modelId="{433C626B-6A83-4DB8-B0BC-5A79D30E6EFD}" srcId="{A1D37972-225D-4A0B-AC68-CFDC2A424B3B}" destId="{80F132B5-678D-42FA-A5E0-DF82008C07CD}" srcOrd="2" destOrd="0" parTransId="{5CA76CD3-0F80-4ADE-8AEA-37868097DAEF}" sibTransId="{5E6E4FCF-3CD2-4406-8EEC-61551C04FF97}"/>
    <dgm:cxn modelId="{76D6E356-77D0-485D-A279-8BB50691C78C}" type="presOf" srcId="{FCC64E02-09A1-4426-BF36-ED1160992AC2}" destId="{486CAACC-AF24-490B-B706-AFD9EA30FB10}" srcOrd="0" destOrd="0" presId="urn:microsoft.com/office/officeart/2005/8/layout/orgChart1"/>
    <dgm:cxn modelId="{D1B67A3C-03CB-43CF-AF66-B960CA0D626E}" srcId="{A1D37972-225D-4A0B-AC68-CFDC2A424B3B}" destId="{F549CB0C-AADF-42D9-9951-FA50C8628A8D}" srcOrd="1" destOrd="0" parTransId="{4453DC86-1836-4C79-8B77-FE36C0FB41E6}" sibTransId="{8383F00C-CD3E-4F11-88B0-18A859851E29}"/>
    <dgm:cxn modelId="{B7707BB0-1411-4DAC-9DD5-A01392A80B12}" type="presOf" srcId="{A1D37972-225D-4A0B-AC68-CFDC2A424B3B}" destId="{0A8A9B44-C082-4F95-95DB-03FEADA90F78}" srcOrd="1" destOrd="0" presId="urn:microsoft.com/office/officeart/2005/8/layout/orgChart1"/>
    <dgm:cxn modelId="{94E4F4D1-223B-499D-BF4E-33E60BE60931}" srcId="{F751396F-A299-4B85-BACA-7BE5B826C6C6}" destId="{A1D37972-225D-4A0B-AC68-CFDC2A424B3B}" srcOrd="0" destOrd="0" parTransId="{552090B9-FB09-471F-A291-A5400A23BED5}" sibTransId="{94AA37E2-2869-4948-900C-E3FFB03C0866}"/>
    <dgm:cxn modelId="{4365A640-66A4-4201-865E-8AB3FF207E15}" type="presOf" srcId="{80F132B5-678D-42FA-A5E0-DF82008C07CD}" destId="{F2BE32CD-79BC-4E41-B1EC-6E821DCDF312}" srcOrd="0" destOrd="0" presId="urn:microsoft.com/office/officeart/2005/8/layout/orgChart1"/>
    <dgm:cxn modelId="{855E1789-2CC6-4F89-AE42-79073686CB26}" srcId="{A1D37972-225D-4A0B-AC68-CFDC2A424B3B}" destId="{C4D3D2A8-AF38-4CC7-9248-0698D60A4838}" srcOrd="0" destOrd="0" parTransId="{DC366C4B-CF82-4668-98E4-1FA672752AD7}" sibTransId="{7333E202-30BD-401A-AF36-781DF3767EB7}"/>
    <dgm:cxn modelId="{E5BCAE4D-E399-4950-9109-0712F7FE3952}" type="presOf" srcId="{F549CB0C-AADF-42D9-9951-FA50C8628A8D}" destId="{BAB84ABF-808C-4EF3-86EB-8B89F05BB2C6}" srcOrd="0" destOrd="0" presId="urn:microsoft.com/office/officeart/2005/8/layout/orgChart1"/>
    <dgm:cxn modelId="{E1CFEBBA-F3B3-44CF-9C66-4CEC26909402}" type="presOf" srcId="{F9A67F76-4717-45C6-A936-580E9CFB2D22}" destId="{C3074D81-8CC6-4B1A-ACF4-6567FFAEEDBE}" srcOrd="0" destOrd="0" presId="urn:microsoft.com/office/officeart/2005/8/layout/orgChart1"/>
    <dgm:cxn modelId="{ED9D992F-E876-4271-88E4-E04C336E381D}" type="presOf" srcId="{FCC64E02-09A1-4426-BF36-ED1160992AC2}" destId="{D97A1210-76C0-436F-BCB5-153D442C802E}" srcOrd="1" destOrd="0" presId="urn:microsoft.com/office/officeart/2005/8/layout/orgChart1"/>
    <dgm:cxn modelId="{B5C1E118-A678-455C-830B-548FEB54C3C6}" srcId="{A1D37972-225D-4A0B-AC68-CFDC2A424B3B}" destId="{F9A67F76-4717-45C6-A936-580E9CFB2D22}" srcOrd="4" destOrd="0" parTransId="{B9100ACF-2B71-4102-A0E7-0CEB3DC3D319}" sibTransId="{0699A58B-1C8E-4D6A-8CB0-09A57B8651AF}"/>
    <dgm:cxn modelId="{7601B99A-E03A-4F5F-9C95-ECBF0592AB80}" type="presOf" srcId="{F549CB0C-AADF-42D9-9951-FA50C8628A8D}" destId="{F937935B-AE95-4392-BBD6-069675FDFAF4}" srcOrd="1" destOrd="0" presId="urn:microsoft.com/office/officeart/2005/8/layout/orgChart1"/>
    <dgm:cxn modelId="{BF485B6A-DD07-4406-A2A3-BEAD7B38BCF0}" type="presOf" srcId="{4453DC86-1836-4C79-8B77-FE36C0FB41E6}" destId="{FB02636A-04E5-4719-9E00-03FD7657589C}" srcOrd="0" destOrd="0" presId="urn:microsoft.com/office/officeart/2005/8/layout/orgChart1"/>
    <dgm:cxn modelId="{0E4E97FE-10D5-4D75-8569-02F62AE38771}" type="presOf" srcId="{B9100ACF-2B71-4102-A0E7-0CEB3DC3D319}" destId="{FF67E589-4D39-4F5E-B242-F4B5C866FBC4}" srcOrd="0" destOrd="0" presId="urn:microsoft.com/office/officeart/2005/8/layout/orgChart1"/>
    <dgm:cxn modelId="{86E5D21F-DA0C-4838-A060-F10FFBE159D9}" type="presOf" srcId="{F9A67F76-4717-45C6-A936-580E9CFB2D22}" destId="{86F1C1F3-17E6-47DB-B420-C4838A60AA3F}" srcOrd="1" destOrd="0" presId="urn:microsoft.com/office/officeart/2005/8/layout/orgChart1"/>
    <dgm:cxn modelId="{5BC289A2-85FA-4505-8C6E-E9C54E30AC89}" type="presOf" srcId="{F751396F-A299-4B85-BACA-7BE5B826C6C6}" destId="{24C0CFB9-A197-493D-9C76-20F8A5A850D3}" srcOrd="0" destOrd="0" presId="urn:microsoft.com/office/officeart/2005/8/layout/orgChart1"/>
    <dgm:cxn modelId="{0630030A-BAEB-4281-AFF9-046988F0304C}" type="presOf" srcId="{A1D37972-225D-4A0B-AC68-CFDC2A424B3B}" destId="{A6AC3088-F516-4F5B-ACB2-6BFDC1D24505}" srcOrd="0" destOrd="0" presId="urn:microsoft.com/office/officeart/2005/8/layout/orgChart1"/>
    <dgm:cxn modelId="{4B43CAAE-B6D9-4E8C-BD37-1E04331E20BA}" type="presOf" srcId="{DC366C4B-CF82-4668-98E4-1FA672752AD7}" destId="{FAE68143-A5E1-43BC-9DD2-4B16EC257D35}" srcOrd="0" destOrd="0" presId="urn:microsoft.com/office/officeart/2005/8/layout/orgChart1"/>
    <dgm:cxn modelId="{B7B8EE69-4BF0-42EE-8E0A-E8EC8437E1D7}" type="presOf" srcId="{5CA76CD3-0F80-4ADE-8AEA-37868097DAEF}" destId="{427281B0-A0CF-432D-BB6E-4D9546AA2C64}" srcOrd="0" destOrd="0" presId="urn:microsoft.com/office/officeart/2005/8/layout/orgChart1"/>
    <dgm:cxn modelId="{ED087479-E286-4C2D-95B2-8B567F12E7EA}" type="presOf" srcId="{C4D3D2A8-AF38-4CC7-9248-0698D60A4838}" destId="{4DDC812B-8B50-45CC-86FD-A47D47A31FC1}" srcOrd="0" destOrd="0" presId="urn:microsoft.com/office/officeart/2005/8/layout/orgChart1"/>
    <dgm:cxn modelId="{327708A0-FA5B-4DA7-8B62-94B2DA57F1F0}" type="presOf" srcId="{80F132B5-678D-42FA-A5E0-DF82008C07CD}" destId="{1526B7B9-CF3C-4E6B-9E82-BBF91AF2F3BF}" srcOrd="1" destOrd="0" presId="urn:microsoft.com/office/officeart/2005/8/layout/orgChart1"/>
    <dgm:cxn modelId="{04D4C1A6-03DA-442E-B081-88AA1AFC699E}" type="presParOf" srcId="{24C0CFB9-A197-493D-9C76-20F8A5A850D3}" destId="{11244C82-256E-42D5-B7A4-D406D7B56968}" srcOrd="0" destOrd="0" presId="urn:microsoft.com/office/officeart/2005/8/layout/orgChart1"/>
    <dgm:cxn modelId="{E58C2CD5-BBF0-4AAC-8545-3D4F4E5FC70C}" type="presParOf" srcId="{11244C82-256E-42D5-B7A4-D406D7B56968}" destId="{E3434A13-1DCB-4D80-83FB-8818913DF028}" srcOrd="0" destOrd="0" presId="urn:microsoft.com/office/officeart/2005/8/layout/orgChart1"/>
    <dgm:cxn modelId="{AA300076-5A9F-4E60-9C75-6025BCBF82D3}" type="presParOf" srcId="{E3434A13-1DCB-4D80-83FB-8818913DF028}" destId="{A6AC3088-F516-4F5B-ACB2-6BFDC1D24505}" srcOrd="0" destOrd="0" presId="urn:microsoft.com/office/officeart/2005/8/layout/orgChart1"/>
    <dgm:cxn modelId="{C29654E0-A7CA-42CD-BDDD-B7097515D12E}" type="presParOf" srcId="{E3434A13-1DCB-4D80-83FB-8818913DF028}" destId="{0A8A9B44-C082-4F95-95DB-03FEADA90F78}" srcOrd="1" destOrd="0" presId="urn:microsoft.com/office/officeart/2005/8/layout/orgChart1"/>
    <dgm:cxn modelId="{12385F13-B5C7-4319-ABBB-B618B823807B}" type="presParOf" srcId="{11244C82-256E-42D5-B7A4-D406D7B56968}" destId="{0C1EE32B-5B6A-4A3E-8D52-963A9C6842ED}" srcOrd="1" destOrd="0" presId="urn:microsoft.com/office/officeart/2005/8/layout/orgChart1"/>
    <dgm:cxn modelId="{7999A407-CCCA-4BE5-864F-35CEA78BF4CF}" type="presParOf" srcId="{0C1EE32B-5B6A-4A3E-8D52-963A9C6842ED}" destId="{FB02636A-04E5-4719-9E00-03FD7657589C}" srcOrd="0" destOrd="0" presId="urn:microsoft.com/office/officeart/2005/8/layout/orgChart1"/>
    <dgm:cxn modelId="{0218D3D5-9198-4422-8B5A-E2053E29A066}" type="presParOf" srcId="{0C1EE32B-5B6A-4A3E-8D52-963A9C6842ED}" destId="{2EF13956-C649-49D6-BB89-5CE5ED3A45A3}" srcOrd="1" destOrd="0" presId="urn:microsoft.com/office/officeart/2005/8/layout/orgChart1"/>
    <dgm:cxn modelId="{D193B626-5AA0-4DBD-9BF2-B0E54EC0E27A}" type="presParOf" srcId="{2EF13956-C649-49D6-BB89-5CE5ED3A45A3}" destId="{1455B757-F2F0-4D35-A1AA-CB384B3328A1}" srcOrd="0" destOrd="0" presId="urn:microsoft.com/office/officeart/2005/8/layout/orgChart1"/>
    <dgm:cxn modelId="{3DCF5BE6-E5DE-4B06-8A3C-04A0287B7549}" type="presParOf" srcId="{1455B757-F2F0-4D35-A1AA-CB384B3328A1}" destId="{BAB84ABF-808C-4EF3-86EB-8B89F05BB2C6}" srcOrd="0" destOrd="0" presId="urn:microsoft.com/office/officeart/2005/8/layout/orgChart1"/>
    <dgm:cxn modelId="{9A3AA53A-D461-45C2-9ADD-3473D255C7F2}" type="presParOf" srcId="{1455B757-F2F0-4D35-A1AA-CB384B3328A1}" destId="{F937935B-AE95-4392-BBD6-069675FDFAF4}" srcOrd="1" destOrd="0" presId="urn:microsoft.com/office/officeart/2005/8/layout/orgChart1"/>
    <dgm:cxn modelId="{2325F8CB-69C9-474E-8052-865213A6A419}" type="presParOf" srcId="{2EF13956-C649-49D6-BB89-5CE5ED3A45A3}" destId="{16B34390-470D-4CFE-B176-F1102F83D48F}" srcOrd="1" destOrd="0" presId="urn:microsoft.com/office/officeart/2005/8/layout/orgChart1"/>
    <dgm:cxn modelId="{ADC9F1E6-9683-4B3A-973A-5E356CEF5159}" type="presParOf" srcId="{2EF13956-C649-49D6-BB89-5CE5ED3A45A3}" destId="{9743AA70-051B-49A1-9A3B-A748843007A6}" srcOrd="2" destOrd="0" presId="urn:microsoft.com/office/officeart/2005/8/layout/orgChart1"/>
    <dgm:cxn modelId="{7F3B17B4-DE4A-44D8-9695-1A7988DED6EE}" type="presParOf" srcId="{0C1EE32B-5B6A-4A3E-8D52-963A9C6842ED}" destId="{427281B0-A0CF-432D-BB6E-4D9546AA2C64}" srcOrd="2" destOrd="0" presId="urn:microsoft.com/office/officeart/2005/8/layout/orgChart1"/>
    <dgm:cxn modelId="{B1F881C5-12D8-453C-A2A9-9B62401ED4D1}" type="presParOf" srcId="{0C1EE32B-5B6A-4A3E-8D52-963A9C6842ED}" destId="{A4BE59EB-D6EE-40A0-B940-687D92BBFEE0}" srcOrd="3" destOrd="0" presId="urn:microsoft.com/office/officeart/2005/8/layout/orgChart1"/>
    <dgm:cxn modelId="{EA50B9B6-1CA6-456E-AF66-524AE7A28922}" type="presParOf" srcId="{A4BE59EB-D6EE-40A0-B940-687D92BBFEE0}" destId="{77104832-C6A7-404E-AD27-6AAAF3B18560}" srcOrd="0" destOrd="0" presId="urn:microsoft.com/office/officeart/2005/8/layout/orgChart1"/>
    <dgm:cxn modelId="{DED9E6F8-339C-4E5F-81FF-FB95E594A2AC}" type="presParOf" srcId="{77104832-C6A7-404E-AD27-6AAAF3B18560}" destId="{F2BE32CD-79BC-4E41-B1EC-6E821DCDF312}" srcOrd="0" destOrd="0" presId="urn:microsoft.com/office/officeart/2005/8/layout/orgChart1"/>
    <dgm:cxn modelId="{4384A0FC-9299-4109-9D4A-C452ABA6E0D2}" type="presParOf" srcId="{77104832-C6A7-404E-AD27-6AAAF3B18560}" destId="{1526B7B9-CF3C-4E6B-9E82-BBF91AF2F3BF}" srcOrd="1" destOrd="0" presId="urn:microsoft.com/office/officeart/2005/8/layout/orgChart1"/>
    <dgm:cxn modelId="{FD378746-B497-4D5D-83E4-97C860D25E26}" type="presParOf" srcId="{A4BE59EB-D6EE-40A0-B940-687D92BBFEE0}" destId="{277374AD-20A1-483A-8A72-3C8DCA9CB5E9}" srcOrd="1" destOrd="0" presId="urn:microsoft.com/office/officeart/2005/8/layout/orgChart1"/>
    <dgm:cxn modelId="{393A5CB0-7479-44E7-AF36-D6C1E374E511}" type="presParOf" srcId="{A4BE59EB-D6EE-40A0-B940-687D92BBFEE0}" destId="{3924A33D-3D2E-4C3A-97CF-2D5839DC7B56}" srcOrd="2" destOrd="0" presId="urn:microsoft.com/office/officeart/2005/8/layout/orgChart1"/>
    <dgm:cxn modelId="{3B23C82D-EE41-43D5-BE7A-3073F20506D9}" type="presParOf" srcId="{0C1EE32B-5B6A-4A3E-8D52-963A9C6842ED}" destId="{5FADB516-81A4-4E7A-B6B2-B34BC05590CF}" srcOrd="4" destOrd="0" presId="urn:microsoft.com/office/officeart/2005/8/layout/orgChart1"/>
    <dgm:cxn modelId="{DB9153BB-CE70-4861-B6DF-9563D63DFAE0}" type="presParOf" srcId="{0C1EE32B-5B6A-4A3E-8D52-963A9C6842ED}" destId="{24E20354-E91C-4702-BF3D-C82528854518}" srcOrd="5" destOrd="0" presId="urn:microsoft.com/office/officeart/2005/8/layout/orgChart1"/>
    <dgm:cxn modelId="{FE2C07C2-F1EC-4A80-B191-9E3F10D9F78B}" type="presParOf" srcId="{24E20354-E91C-4702-BF3D-C82528854518}" destId="{A37BF263-3A21-41E1-9736-B0AB089BA239}" srcOrd="0" destOrd="0" presId="urn:microsoft.com/office/officeart/2005/8/layout/orgChart1"/>
    <dgm:cxn modelId="{0C94118C-D26E-4430-BCB6-CB64CA0AAD8F}" type="presParOf" srcId="{A37BF263-3A21-41E1-9736-B0AB089BA239}" destId="{486CAACC-AF24-490B-B706-AFD9EA30FB10}" srcOrd="0" destOrd="0" presId="urn:microsoft.com/office/officeart/2005/8/layout/orgChart1"/>
    <dgm:cxn modelId="{6360AD8F-8B2C-44FB-B3B6-7BF2CC82789A}" type="presParOf" srcId="{A37BF263-3A21-41E1-9736-B0AB089BA239}" destId="{D97A1210-76C0-436F-BCB5-153D442C802E}" srcOrd="1" destOrd="0" presId="urn:microsoft.com/office/officeart/2005/8/layout/orgChart1"/>
    <dgm:cxn modelId="{5707ACE1-5E58-427C-B1D7-64D7495D17F2}" type="presParOf" srcId="{24E20354-E91C-4702-BF3D-C82528854518}" destId="{B6B3C579-C5F1-4C29-91D0-67D75A3771EA}" srcOrd="1" destOrd="0" presId="urn:microsoft.com/office/officeart/2005/8/layout/orgChart1"/>
    <dgm:cxn modelId="{9645062B-7F8C-4B65-A980-91FCF392E84A}" type="presParOf" srcId="{24E20354-E91C-4702-BF3D-C82528854518}" destId="{73EBE519-4623-4230-84EE-4F5A8060C3B4}" srcOrd="2" destOrd="0" presId="urn:microsoft.com/office/officeart/2005/8/layout/orgChart1"/>
    <dgm:cxn modelId="{27190793-271D-4732-9E7A-8B70FFFE5EC5}" type="presParOf" srcId="{0C1EE32B-5B6A-4A3E-8D52-963A9C6842ED}" destId="{FF67E589-4D39-4F5E-B242-F4B5C866FBC4}" srcOrd="6" destOrd="0" presId="urn:microsoft.com/office/officeart/2005/8/layout/orgChart1"/>
    <dgm:cxn modelId="{1C76D02A-B31D-4546-A840-3F576D1BE9FE}" type="presParOf" srcId="{0C1EE32B-5B6A-4A3E-8D52-963A9C6842ED}" destId="{6847F34D-A968-41B6-8BA2-663CF3AF6373}" srcOrd="7" destOrd="0" presId="urn:microsoft.com/office/officeart/2005/8/layout/orgChart1"/>
    <dgm:cxn modelId="{0F27730D-DDFB-4E06-A50A-587FEB6884FC}" type="presParOf" srcId="{6847F34D-A968-41B6-8BA2-663CF3AF6373}" destId="{A84B9CEE-388E-4F10-AEEA-F478B0ECB28B}" srcOrd="0" destOrd="0" presId="urn:microsoft.com/office/officeart/2005/8/layout/orgChart1"/>
    <dgm:cxn modelId="{823EB352-90C2-475A-BD67-1DB4A395CB5E}" type="presParOf" srcId="{A84B9CEE-388E-4F10-AEEA-F478B0ECB28B}" destId="{C3074D81-8CC6-4B1A-ACF4-6567FFAEEDBE}" srcOrd="0" destOrd="0" presId="urn:microsoft.com/office/officeart/2005/8/layout/orgChart1"/>
    <dgm:cxn modelId="{C1700DBD-4D00-4CA3-836D-F61AE7E94EE2}" type="presParOf" srcId="{A84B9CEE-388E-4F10-AEEA-F478B0ECB28B}" destId="{86F1C1F3-17E6-47DB-B420-C4838A60AA3F}" srcOrd="1" destOrd="0" presId="urn:microsoft.com/office/officeart/2005/8/layout/orgChart1"/>
    <dgm:cxn modelId="{3CC19AF3-1D61-4604-8786-09C72AEBE810}" type="presParOf" srcId="{6847F34D-A968-41B6-8BA2-663CF3AF6373}" destId="{2FE674D7-B206-4395-B161-E9620C7C6EB7}" srcOrd="1" destOrd="0" presId="urn:microsoft.com/office/officeart/2005/8/layout/orgChart1"/>
    <dgm:cxn modelId="{05EA9329-1569-47E3-8B73-E1C9E4B0DA40}" type="presParOf" srcId="{6847F34D-A968-41B6-8BA2-663CF3AF6373}" destId="{5A4C912D-7EB7-4402-AC0E-A5A30C4047C0}" srcOrd="2" destOrd="0" presId="urn:microsoft.com/office/officeart/2005/8/layout/orgChart1"/>
    <dgm:cxn modelId="{F212FE12-AA60-441B-910C-0C8773FCAD33}" type="presParOf" srcId="{11244C82-256E-42D5-B7A4-D406D7B56968}" destId="{6984CC16-DA49-4F4F-9FB5-EE5A79C055C5}" srcOrd="2" destOrd="0" presId="urn:microsoft.com/office/officeart/2005/8/layout/orgChart1"/>
    <dgm:cxn modelId="{71F3B5E1-35F0-4101-B50A-E38C8F4BC00C}" type="presParOf" srcId="{6984CC16-DA49-4F4F-9FB5-EE5A79C055C5}" destId="{FAE68143-A5E1-43BC-9DD2-4B16EC257D35}" srcOrd="0" destOrd="0" presId="urn:microsoft.com/office/officeart/2005/8/layout/orgChart1"/>
    <dgm:cxn modelId="{0CA93409-511A-439F-87A1-061B163E2D1C}" type="presParOf" srcId="{6984CC16-DA49-4F4F-9FB5-EE5A79C055C5}" destId="{F9C7CC47-7115-44A9-8EBB-794ECEC6BC01}" srcOrd="1" destOrd="0" presId="urn:microsoft.com/office/officeart/2005/8/layout/orgChart1"/>
    <dgm:cxn modelId="{13357CDB-F555-4F58-AD88-B0858C7778FF}" type="presParOf" srcId="{F9C7CC47-7115-44A9-8EBB-794ECEC6BC01}" destId="{360959A2-D267-4B13-AF64-58CBD609FEB9}" srcOrd="0" destOrd="0" presId="urn:microsoft.com/office/officeart/2005/8/layout/orgChart1"/>
    <dgm:cxn modelId="{7D2883BF-F4FB-48AA-B740-8FFE0A5EBDFF}" type="presParOf" srcId="{360959A2-D267-4B13-AF64-58CBD609FEB9}" destId="{4DDC812B-8B50-45CC-86FD-A47D47A31FC1}" srcOrd="0" destOrd="0" presId="urn:microsoft.com/office/officeart/2005/8/layout/orgChart1"/>
    <dgm:cxn modelId="{CBBEF333-19AD-4C51-99CB-0310C524FB9E}" type="presParOf" srcId="{360959A2-D267-4B13-AF64-58CBD609FEB9}" destId="{51F2B400-4FF9-427A-9132-FF412086BC60}" srcOrd="1" destOrd="0" presId="urn:microsoft.com/office/officeart/2005/8/layout/orgChart1"/>
    <dgm:cxn modelId="{DD9F083D-2337-4E61-B778-9402C6D0CAE4}" type="presParOf" srcId="{F9C7CC47-7115-44A9-8EBB-794ECEC6BC01}" destId="{1866EAA8-C9C3-402F-8E77-13BDA27A0E39}" srcOrd="1" destOrd="0" presId="urn:microsoft.com/office/officeart/2005/8/layout/orgChart1"/>
    <dgm:cxn modelId="{1E536350-2744-4CF6-ADCB-9C4FA25D844E}" type="presParOf" srcId="{F9C7CC47-7115-44A9-8EBB-794ECEC6BC01}" destId="{D8749CEE-2B18-4917-9618-56AD400880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67F89-205B-4BA8-BF57-3739A38BB24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B0AB5D-C376-4552-93C8-AA7171996F99}">
      <dgm:prSet phldrT="[文本]"/>
      <dgm:spPr/>
      <dgm:t>
        <a:bodyPr/>
        <a:lstStyle/>
        <a:p>
          <a:r>
            <a:rPr lang="zh-CN" altLang="en-US" dirty="0" smtClean="0"/>
            <a:t>网页</a:t>
          </a:r>
          <a:endParaRPr lang="zh-CN" altLang="en-US" dirty="0"/>
        </a:p>
      </dgm:t>
    </dgm:pt>
    <dgm:pt modelId="{4A76E59B-C2EA-4F8D-914E-064FBA809F49}" type="parTrans" cxnId="{1B95E178-D2DA-4825-89C1-C7BFA952294B}">
      <dgm:prSet/>
      <dgm:spPr/>
      <dgm:t>
        <a:bodyPr/>
        <a:lstStyle/>
        <a:p>
          <a:endParaRPr lang="zh-CN" altLang="en-US"/>
        </a:p>
      </dgm:t>
    </dgm:pt>
    <dgm:pt modelId="{B9B23238-44FA-4579-8000-C35CD0AEF213}" type="sibTrans" cxnId="{1B95E178-D2DA-4825-89C1-C7BFA952294B}">
      <dgm:prSet/>
      <dgm:spPr/>
      <dgm:t>
        <a:bodyPr/>
        <a:lstStyle/>
        <a:p>
          <a:endParaRPr lang="zh-CN" altLang="en-US"/>
        </a:p>
      </dgm:t>
    </dgm:pt>
    <dgm:pt modelId="{A11B929C-6672-4B78-B482-A2C25E07D50A}">
      <dgm:prSet phldrT="[文本]"/>
      <dgm:spPr/>
      <dgm:t>
        <a:bodyPr/>
        <a:lstStyle/>
        <a:p>
          <a:r>
            <a:rPr lang="en-US" altLang="zh-CN" dirty="0" smtClean="0"/>
            <a:t>API</a:t>
          </a:r>
          <a:r>
            <a:rPr lang="zh-CN" altLang="en-US" dirty="0" smtClean="0"/>
            <a:t>接口</a:t>
          </a:r>
          <a:endParaRPr lang="zh-CN" altLang="en-US" dirty="0"/>
        </a:p>
      </dgm:t>
    </dgm:pt>
    <dgm:pt modelId="{BB8F8CB0-F8B5-4299-AA80-0DA3B9D62732}" type="parTrans" cxnId="{269D8E62-168E-41AD-940C-960B61622BD0}">
      <dgm:prSet/>
      <dgm:spPr/>
      <dgm:t>
        <a:bodyPr/>
        <a:lstStyle/>
        <a:p>
          <a:endParaRPr lang="zh-CN" altLang="en-US"/>
        </a:p>
      </dgm:t>
    </dgm:pt>
    <dgm:pt modelId="{F05A7E3F-138B-4071-8E0C-2C09527E790E}" type="sibTrans" cxnId="{269D8E62-168E-41AD-940C-960B61622BD0}">
      <dgm:prSet/>
      <dgm:spPr/>
      <dgm:t>
        <a:bodyPr/>
        <a:lstStyle/>
        <a:p>
          <a:endParaRPr lang="zh-CN" altLang="en-US"/>
        </a:p>
      </dgm:t>
    </dgm:pt>
    <dgm:pt modelId="{ABC43BEF-12B4-4241-B48A-C3953F868EE1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en-US" altLang="zh-CN" dirty="0" smtClean="0"/>
        </a:p>
        <a:p>
          <a:r>
            <a:rPr lang="zh-CN" altLang="en-US" dirty="0" smtClean="0"/>
            <a:t>登陆注销</a:t>
          </a:r>
          <a:endParaRPr lang="zh-CN" altLang="en-US" dirty="0"/>
        </a:p>
      </dgm:t>
    </dgm:pt>
    <dgm:pt modelId="{61A9B267-34AE-4F82-B282-A217CFEA1406}" type="parTrans" cxnId="{06DF6E63-D996-4C9F-AD19-9147B0FB5D69}">
      <dgm:prSet/>
      <dgm:spPr/>
      <dgm:t>
        <a:bodyPr/>
        <a:lstStyle/>
        <a:p>
          <a:endParaRPr lang="zh-CN" altLang="en-US"/>
        </a:p>
      </dgm:t>
    </dgm:pt>
    <dgm:pt modelId="{6EF8065F-2BD7-442C-ABE7-D96871D7C659}" type="sibTrans" cxnId="{06DF6E63-D996-4C9F-AD19-9147B0FB5D69}">
      <dgm:prSet/>
      <dgm:spPr/>
      <dgm:t>
        <a:bodyPr/>
        <a:lstStyle/>
        <a:p>
          <a:endParaRPr lang="zh-CN" altLang="en-US"/>
        </a:p>
      </dgm:t>
    </dgm:pt>
    <dgm:pt modelId="{BB9CCDE4-86D8-4166-AF3A-BFD0179C2C32}">
      <dgm:prSet phldrT="[文本]"/>
      <dgm:spPr/>
      <dgm:t>
        <a:bodyPr/>
        <a:lstStyle/>
        <a:p>
          <a:r>
            <a:rPr lang="zh-CN" altLang="en-US" dirty="0" smtClean="0"/>
            <a:t>证券账户</a:t>
          </a:r>
          <a:endParaRPr lang="en-US" altLang="zh-CN" dirty="0" smtClean="0"/>
        </a:p>
        <a:p>
          <a:r>
            <a:rPr lang="zh-CN" altLang="en-US" dirty="0" smtClean="0"/>
            <a:t>管理</a:t>
          </a:r>
          <a:endParaRPr lang="zh-CN" altLang="en-US" dirty="0"/>
        </a:p>
      </dgm:t>
    </dgm:pt>
    <dgm:pt modelId="{96D5DFCF-7B9D-4681-BA78-1EA2AA00FE5A}" type="parTrans" cxnId="{3D1B481C-2B89-4F9A-BAE7-B2705A621CB5}">
      <dgm:prSet/>
      <dgm:spPr/>
      <dgm:t>
        <a:bodyPr/>
        <a:lstStyle/>
        <a:p>
          <a:endParaRPr lang="zh-CN" altLang="en-US"/>
        </a:p>
      </dgm:t>
    </dgm:pt>
    <dgm:pt modelId="{1EC1E099-36BF-432C-819D-A5AD2BF26C28}" type="sibTrans" cxnId="{3D1B481C-2B89-4F9A-BAE7-B2705A621CB5}">
      <dgm:prSet/>
      <dgm:spPr/>
      <dgm:t>
        <a:bodyPr/>
        <a:lstStyle/>
        <a:p>
          <a:endParaRPr lang="zh-CN" altLang="en-US"/>
        </a:p>
      </dgm:t>
    </dgm:pt>
    <dgm:pt modelId="{508A8A18-D15C-4E6E-930E-CBA2A1A7A030}">
      <dgm:prSet phldrT="[文本]"/>
      <dgm:spPr/>
      <dgm:t>
        <a:bodyPr/>
        <a:lstStyle/>
        <a:p>
          <a:r>
            <a:rPr lang="zh-CN" altLang="en-US" dirty="0" smtClean="0"/>
            <a:t>页面访问</a:t>
          </a:r>
          <a:endParaRPr lang="en-US" altLang="zh-CN" dirty="0" smtClean="0"/>
        </a:p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3E61D25A-79EC-451B-9A16-7C509952832C}" type="parTrans" cxnId="{70D4FFF0-7885-4518-87A1-F2A43ADFC9EA}">
      <dgm:prSet/>
      <dgm:spPr/>
      <dgm:t>
        <a:bodyPr/>
        <a:lstStyle/>
        <a:p>
          <a:endParaRPr lang="zh-CN" altLang="en-US"/>
        </a:p>
      </dgm:t>
    </dgm:pt>
    <dgm:pt modelId="{E4387BC2-DDC5-4A7B-A017-25EFCF411954}" type="sibTrans" cxnId="{70D4FFF0-7885-4518-87A1-F2A43ADFC9EA}">
      <dgm:prSet/>
      <dgm:spPr/>
      <dgm:t>
        <a:bodyPr/>
        <a:lstStyle/>
        <a:p>
          <a:endParaRPr lang="zh-CN" altLang="en-US"/>
        </a:p>
      </dgm:t>
    </dgm:pt>
    <dgm:pt modelId="{614D1A8F-A83A-4AFE-B1C9-797427A533CC}">
      <dgm:prSet phldrT="[文本]"/>
      <dgm:spPr/>
      <dgm:t>
        <a:bodyPr/>
        <a:lstStyle/>
        <a:p>
          <a:r>
            <a:rPr lang="zh-CN" altLang="en-US" dirty="0" smtClean="0"/>
            <a:t>证券操作</a:t>
          </a:r>
          <a:endParaRPr lang="en-US" altLang="zh-CN" dirty="0" smtClean="0"/>
        </a:p>
        <a:p>
          <a:r>
            <a:rPr lang="zh-CN" altLang="en-US" dirty="0" smtClean="0"/>
            <a:t>管理</a:t>
          </a:r>
          <a:endParaRPr lang="en-US" altLang="zh-CN" dirty="0" smtClean="0"/>
        </a:p>
      </dgm:t>
    </dgm:pt>
    <dgm:pt modelId="{4E09F7DD-D6B5-4C3E-8D83-530FC32B5CED}" type="parTrans" cxnId="{B5832529-C964-4369-94E3-ABF8FFB25F36}">
      <dgm:prSet/>
      <dgm:spPr/>
      <dgm:t>
        <a:bodyPr/>
        <a:lstStyle/>
        <a:p>
          <a:endParaRPr lang="zh-CN" altLang="en-US"/>
        </a:p>
      </dgm:t>
    </dgm:pt>
    <dgm:pt modelId="{F367C07B-0078-4E9C-B8A5-8102AEAADD78}" type="sibTrans" cxnId="{B5832529-C964-4369-94E3-ABF8FFB25F36}">
      <dgm:prSet/>
      <dgm:spPr/>
      <dgm:t>
        <a:bodyPr/>
        <a:lstStyle/>
        <a:p>
          <a:endParaRPr lang="zh-CN" altLang="en-US"/>
        </a:p>
      </dgm:t>
    </dgm:pt>
    <dgm:pt modelId="{3851987C-4AD6-463B-8E59-1FF36F468B1E}">
      <dgm:prSet phldrT="[文本]"/>
      <dgm:spPr/>
      <dgm:t>
        <a:bodyPr/>
        <a:lstStyle/>
        <a:p>
          <a:r>
            <a:rPr lang="zh-CN" altLang="en-US" dirty="0" smtClean="0"/>
            <a:t>视图</a:t>
          </a:r>
          <a:endParaRPr lang="zh-CN" altLang="en-US" dirty="0"/>
        </a:p>
      </dgm:t>
    </dgm:pt>
    <dgm:pt modelId="{198F53EC-667A-432B-B8B0-40E12EA8F6F6}" type="parTrans" cxnId="{965B6AB8-A201-44FD-82AD-14E6688A97F6}">
      <dgm:prSet/>
      <dgm:spPr/>
      <dgm:t>
        <a:bodyPr/>
        <a:lstStyle/>
        <a:p>
          <a:endParaRPr lang="zh-CN" altLang="en-US"/>
        </a:p>
      </dgm:t>
    </dgm:pt>
    <dgm:pt modelId="{01AD4814-A652-43CE-A469-3D612DC24F73}" type="sibTrans" cxnId="{965B6AB8-A201-44FD-82AD-14E6688A97F6}">
      <dgm:prSet/>
      <dgm:spPr/>
      <dgm:t>
        <a:bodyPr/>
        <a:lstStyle/>
        <a:p>
          <a:endParaRPr lang="zh-CN" altLang="en-US"/>
        </a:p>
      </dgm:t>
    </dgm:pt>
    <dgm:pt modelId="{E1B5C048-EB2A-4977-BA77-E3C7C5E3CE2F}">
      <dgm:prSet phldrT="[文本]"/>
      <dgm:spPr/>
      <dgm:t>
        <a:bodyPr/>
        <a:lstStyle/>
        <a:p>
          <a:r>
            <a:rPr lang="zh-CN" altLang="en-US" dirty="0" smtClean="0"/>
            <a:t>控制器</a:t>
          </a:r>
          <a:endParaRPr lang="zh-CN" altLang="en-US" dirty="0"/>
        </a:p>
      </dgm:t>
    </dgm:pt>
    <dgm:pt modelId="{4426030F-57C7-42E4-836F-A5F354761129}" type="parTrans" cxnId="{D2470708-24E3-40A6-82B7-C75106B74E32}">
      <dgm:prSet/>
      <dgm:spPr/>
      <dgm:t>
        <a:bodyPr/>
        <a:lstStyle/>
        <a:p>
          <a:endParaRPr lang="zh-CN" altLang="en-US"/>
        </a:p>
      </dgm:t>
    </dgm:pt>
    <dgm:pt modelId="{72E1FEE6-D815-4FF9-8DEE-2B9DA4E933F4}" type="sibTrans" cxnId="{D2470708-24E3-40A6-82B7-C75106B74E32}">
      <dgm:prSet/>
      <dgm:spPr/>
      <dgm:t>
        <a:bodyPr/>
        <a:lstStyle/>
        <a:p>
          <a:endParaRPr lang="zh-CN" altLang="en-US"/>
        </a:p>
      </dgm:t>
    </dgm:pt>
    <dgm:pt modelId="{370A7810-C08A-4B7C-BE0B-F9C01BD01090}">
      <dgm:prSet phldrT="[文本]"/>
      <dgm:spPr/>
      <dgm:t>
        <a:bodyPr/>
        <a:lstStyle/>
        <a:p>
          <a:r>
            <a:rPr lang="zh-CN" altLang="en-US" dirty="0" smtClean="0"/>
            <a:t>模型</a:t>
          </a:r>
          <a:endParaRPr lang="zh-CN" altLang="en-US" dirty="0"/>
        </a:p>
      </dgm:t>
    </dgm:pt>
    <dgm:pt modelId="{353ED1B8-B861-417B-AAD9-90FDF7718044}" type="parTrans" cxnId="{30248AE0-6DFC-492C-BBF0-C99C533F6036}">
      <dgm:prSet/>
      <dgm:spPr/>
      <dgm:t>
        <a:bodyPr/>
        <a:lstStyle/>
        <a:p>
          <a:endParaRPr lang="zh-CN" altLang="en-US"/>
        </a:p>
      </dgm:t>
    </dgm:pt>
    <dgm:pt modelId="{FA419DF1-08E3-4BE1-BCE2-1A5C74301AA6}" type="sibTrans" cxnId="{30248AE0-6DFC-492C-BBF0-C99C533F6036}">
      <dgm:prSet/>
      <dgm:spPr/>
      <dgm:t>
        <a:bodyPr/>
        <a:lstStyle/>
        <a:p>
          <a:endParaRPr lang="zh-CN" altLang="en-US"/>
        </a:p>
      </dgm:t>
    </dgm:pt>
    <dgm:pt modelId="{02F2BEAF-CEC7-485E-A2FE-667211E3CF9B}" type="pres">
      <dgm:prSet presAssocID="{92367F89-205B-4BA8-BF57-3739A38BB24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C1D138-355C-4464-AF62-7146EE216A9A}" type="pres">
      <dgm:prSet presAssocID="{92367F89-205B-4BA8-BF57-3739A38BB247}" presName="hierFlow" presStyleCnt="0"/>
      <dgm:spPr/>
    </dgm:pt>
    <dgm:pt modelId="{A80C65F2-A0F0-44F0-A1F4-DA472004F4C5}" type="pres">
      <dgm:prSet presAssocID="{92367F89-205B-4BA8-BF57-3739A38BB247}" presName="firstBuf" presStyleCnt="0"/>
      <dgm:spPr/>
    </dgm:pt>
    <dgm:pt modelId="{9B39B505-89C9-4953-8DBD-EA8BF78A338C}" type="pres">
      <dgm:prSet presAssocID="{92367F89-205B-4BA8-BF57-3739A38BB24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F5729D-1E6B-4084-AB2D-DA0DAB1ABDC8}" type="pres">
      <dgm:prSet presAssocID="{D6B0AB5D-C376-4552-93C8-AA7171996F99}" presName="Name14" presStyleCnt="0"/>
      <dgm:spPr/>
    </dgm:pt>
    <dgm:pt modelId="{3F0B959E-2836-4292-8232-83EEA7324E8C}" type="pres">
      <dgm:prSet presAssocID="{D6B0AB5D-C376-4552-93C8-AA7171996F9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A1BDDA-7DD2-438A-ACBC-0C06B9FE8881}" type="pres">
      <dgm:prSet presAssocID="{D6B0AB5D-C376-4552-93C8-AA7171996F99}" presName="hierChild2" presStyleCnt="0"/>
      <dgm:spPr/>
    </dgm:pt>
    <dgm:pt modelId="{00AA22A5-43B7-47A8-B508-CF71ED37E26A}" type="pres">
      <dgm:prSet presAssocID="{BB8F8CB0-F8B5-4299-AA80-0DA3B9D62732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A16CD554-03EA-4855-9F7D-9A87C2F3FB93}" type="pres">
      <dgm:prSet presAssocID="{A11B929C-6672-4B78-B482-A2C25E07D50A}" presName="Name21" presStyleCnt="0"/>
      <dgm:spPr/>
    </dgm:pt>
    <dgm:pt modelId="{EC0FA0AD-123B-4FE7-895C-7F0317427176}" type="pres">
      <dgm:prSet presAssocID="{A11B929C-6672-4B78-B482-A2C25E07D50A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DD0773D8-E342-4347-BD4F-7746242368B9}" type="pres">
      <dgm:prSet presAssocID="{A11B929C-6672-4B78-B482-A2C25E07D50A}" presName="hierChild3" presStyleCnt="0"/>
      <dgm:spPr/>
    </dgm:pt>
    <dgm:pt modelId="{E502ECB1-CC54-46FF-BA66-8ECD9713934D}" type="pres">
      <dgm:prSet presAssocID="{61A9B267-34AE-4F82-B282-A217CFEA1406}" presName="Name19" presStyleLbl="parChTrans1D3" presStyleIdx="0" presStyleCnt="3"/>
      <dgm:spPr/>
      <dgm:t>
        <a:bodyPr/>
        <a:lstStyle/>
        <a:p>
          <a:endParaRPr lang="zh-CN" altLang="en-US"/>
        </a:p>
      </dgm:t>
    </dgm:pt>
    <dgm:pt modelId="{5D346729-4878-46C5-B8A2-C5583B3977DA}" type="pres">
      <dgm:prSet presAssocID="{ABC43BEF-12B4-4241-B48A-C3953F868EE1}" presName="Name21" presStyleCnt="0"/>
      <dgm:spPr/>
    </dgm:pt>
    <dgm:pt modelId="{F6DD895C-F3D1-40E2-B719-EFE2088C667C}" type="pres">
      <dgm:prSet presAssocID="{ABC43BEF-12B4-4241-B48A-C3953F868EE1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EEB8ED9E-BD0A-42D1-B132-1517A06F03EE}" type="pres">
      <dgm:prSet presAssocID="{ABC43BEF-12B4-4241-B48A-C3953F868EE1}" presName="hierChild3" presStyleCnt="0"/>
      <dgm:spPr/>
    </dgm:pt>
    <dgm:pt modelId="{346537E3-81A7-45B5-AD0F-D5460395F8C9}" type="pres">
      <dgm:prSet presAssocID="{96D5DFCF-7B9D-4681-BA78-1EA2AA00FE5A}" presName="Name19" presStyleLbl="parChTrans1D3" presStyleIdx="1" presStyleCnt="3"/>
      <dgm:spPr/>
      <dgm:t>
        <a:bodyPr/>
        <a:lstStyle/>
        <a:p>
          <a:endParaRPr lang="zh-CN" altLang="en-US"/>
        </a:p>
      </dgm:t>
    </dgm:pt>
    <dgm:pt modelId="{DC0F32B9-1440-40DD-80D3-AD3A8967E963}" type="pres">
      <dgm:prSet presAssocID="{BB9CCDE4-86D8-4166-AF3A-BFD0179C2C32}" presName="Name21" presStyleCnt="0"/>
      <dgm:spPr/>
    </dgm:pt>
    <dgm:pt modelId="{BAD1F036-5AB7-4172-9828-AE4962EDB17A}" type="pres">
      <dgm:prSet presAssocID="{BB9CCDE4-86D8-4166-AF3A-BFD0179C2C32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101E9257-04B0-4A3C-A187-B84B0EFFCA0E}" type="pres">
      <dgm:prSet presAssocID="{BB9CCDE4-86D8-4166-AF3A-BFD0179C2C32}" presName="hierChild3" presStyleCnt="0"/>
      <dgm:spPr/>
    </dgm:pt>
    <dgm:pt modelId="{E9FBF490-788D-4EBC-9908-1AA3E817ED63}" type="pres">
      <dgm:prSet presAssocID="{3E61D25A-79EC-451B-9A16-7C509952832C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A59BFE32-3FBE-4E75-8528-AF449DDD5244}" type="pres">
      <dgm:prSet presAssocID="{508A8A18-D15C-4E6E-930E-CBA2A1A7A030}" presName="Name21" presStyleCnt="0"/>
      <dgm:spPr/>
    </dgm:pt>
    <dgm:pt modelId="{185F719D-8090-4AC4-B9DE-826C26D47CF4}" type="pres">
      <dgm:prSet presAssocID="{508A8A18-D15C-4E6E-930E-CBA2A1A7A030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B66D0D92-35C9-4737-BA40-9726E5E1BB4D}" type="pres">
      <dgm:prSet presAssocID="{508A8A18-D15C-4E6E-930E-CBA2A1A7A030}" presName="hierChild3" presStyleCnt="0"/>
      <dgm:spPr/>
    </dgm:pt>
    <dgm:pt modelId="{1AB73034-C46C-49CA-8780-2C71E39FDFF6}" type="pres">
      <dgm:prSet presAssocID="{4E09F7DD-D6B5-4C3E-8D83-530FC32B5CED}" presName="Name19" presStyleLbl="parChTrans1D3" presStyleIdx="2" presStyleCnt="3"/>
      <dgm:spPr/>
      <dgm:t>
        <a:bodyPr/>
        <a:lstStyle/>
        <a:p>
          <a:endParaRPr lang="zh-CN" altLang="en-US"/>
        </a:p>
      </dgm:t>
    </dgm:pt>
    <dgm:pt modelId="{DA1584EF-38D1-4331-A91B-D700BDCBFAA6}" type="pres">
      <dgm:prSet presAssocID="{614D1A8F-A83A-4AFE-B1C9-797427A533CC}" presName="Name21" presStyleCnt="0"/>
      <dgm:spPr/>
    </dgm:pt>
    <dgm:pt modelId="{016107BD-5A5E-4D49-BE0B-03D3C7A4865B}" type="pres">
      <dgm:prSet presAssocID="{614D1A8F-A83A-4AFE-B1C9-797427A533CC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DC7380CD-969B-4972-AB5B-6AE36A2B4398}" type="pres">
      <dgm:prSet presAssocID="{614D1A8F-A83A-4AFE-B1C9-797427A533CC}" presName="hierChild3" presStyleCnt="0"/>
      <dgm:spPr/>
    </dgm:pt>
    <dgm:pt modelId="{2680051B-1BF7-4647-9B3A-522830565A45}" type="pres">
      <dgm:prSet presAssocID="{92367F89-205B-4BA8-BF57-3739A38BB247}" presName="bgShapesFlow" presStyleCnt="0"/>
      <dgm:spPr/>
    </dgm:pt>
    <dgm:pt modelId="{5EAEEF93-1FE8-47C1-B4C3-F7B215C204DB}" type="pres">
      <dgm:prSet presAssocID="{3851987C-4AD6-463B-8E59-1FF36F468B1E}" presName="rectComp" presStyleCnt="0"/>
      <dgm:spPr/>
    </dgm:pt>
    <dgm:pt modelId="{150232C7-33A1-4D2B-BF0E-5EF0BAF5218E}" type="pres">
      <dgm:prSet presAssocID="{3851987C-4AD6-463B-8E59-1FF36F468B1E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A0A915FA-DB3B-446E-9B5B-716E58F9FB01}" type="pres">
      <dgm:prSet presAssocID="{3851987C-4AD6-463B-8E59-1FF36F468B1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D1367C-90CC-40A6-B1C4-9ED71C2DFAE3}" type="pres">
      <dgm:prSet presAssocID="{3851987C-4AD6-463B-8E59-1FF36F468B1E}" presName="spComp" presStyleCnt="0"/>
      <dgm:spPr/>
    </dgm:pt>
    <dgm:pt modelId="{8B209C17-8F35-49AE-8EA5-41F868542081}" type="pres">
      <dgm:prSet presAssocID="{3851987C-4AD6-463B-8E59-1FF36F468B1E}" presName="vSp" presStyleCnt="0"/>
      <dgm:spPr/>
    </dgm:pt>
    <dgm:pt modelId="{1C2107D2-ABDF-47F7-8B94-4C572DDC8035}" type="pres">
      <dgm:prSet presAssocID="{E1B5C048-EB2A-4977-BA77-E3C7C5E3CE2F}" presName="rectComp" presStyleCnt="0"/>
      <dgm:spPr/>
    </dgm:pt>
    <dgm:pt modelId="{FA7F17B1-9C4E-4769-BAF2-AFA96E320CF6}" type="pres">
      <dgm:prSet presAssocID="{E1B5C048-EB2A-4977-BA77-E3C7C5E3CE2F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EC3876C9-336E-43A5-B745-92CB0CE1F820}" type="pres">
      <dgm:prSet presAssocID="{E1B5C048-EB2A-4977-BA77-E3C7C5E3CE2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7B8E16-BC4D-464D-9F5C-DE5A7BA701AD}" type="pres">
      <dgm:prSet presAssocID="{E1B5C048-EB2A-4977-BA77-E3C7C5E3CE2F}" presName="spComp" presStyleCnt="0"/>
      <dgm:spPr/>
    </dgm:pt>
    <dgm:pt modelId="{E252C471-1053-465B-9C1F-37014DF352D6}" type="pres">
      <dgm:prSet presAssocID="{E1B5C048-EB2A-4977-BA77-E3C7C5E3CE2F}" presName="vSp" presStyleCnt="0"/>
      <dgm:spPr/>
    </dgm:pt>
    <dgm:pt modelId="{2565A33A-1C1F-471A-824D-406F1A02F0A8}" type="pres">
      <dgm:prSet presAssocID="{370A7810-C08A-4B7C-BE0B-F9C01BD01090}" presName="rectComp" presStyleCnt="0"/>
      <dgm:spPr/>
    </dgm:pt>
    <dgm:pt modelId="{18A6BAF6-6306-42DC-9854-E0211687AAAA}" type="pres">
      <dgm:prSet presAssocID="{370A7810-C08A-4B7C-BE0B-F9C01BD01090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ECFFA01E-4E0C-4986-A895-59C72B1A4ED7}" type="pres">
      <dgm:prSet presAssocID="{370A7810-C08A-4B7C-BE0B-F9C01BD01090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9D8E62-168E-41AD-940C-960B61622BD0}" srcId="{D6B0AB5D-C376-4552-93C8-AA7171996F99}" destId="{A11B929C-6672-4B78-B482-A2C25E07D50A}" srcOrd="0" destOrd="0" parTransId="{BB8F8CB0-F8B5-4299-AA80-0DA3B9D62732}" sibTransId="{F05A7E3F-138B-4071-8E0C-2C09527E790E}"/>
    <dgm:cxn modelId="{22E9CC89-EC39-47B8-848D-2ED61D230CC5}" type="presOf" srcId="{61A9B267-34AE-4F82-B282-A217CFEA1406}" destId="{E502ECB1-CC54-46FF-BA66-8ECD9713934D}" srcOrd="0" destOrd="0" presId="urn:microsoft.com/office/officeart/2005/8/layout/hierarchy6"/>
    <dgm:cxn modelId="{3BE8C10F-FDF2-4037-A77A-DA08601874AC}" type="presOf" srcId="{3851987C-4AD6-463B-8E59-1FF36F468B1E}" destId="{150232C7-33A1-4D2B-BF0E-5EF0BAF5218E}" srcOrd="0" destOrd="0" presId="urn:microsoft.com/office/officeart/2005/8/layout/hierarchy6"/>
    <dgm:cxn modelId="{8BF65EA2-2B74-4B74-99E0-E48336A87669}" type="presOf" srcId="{92367F89-205B-4BA8-BF57-3739A38BB247}" destId="{02F2BEAF-CEC7-485E-A2FE-667211E3CF9B}" srcOrd="0" destOrd="0" presId="urn:microsoft.com/office/officeart/2005/8/layout/hierarchy6"/>
    <dgm:cxn modelId="{965B6AB8-A201-44FD-82AD-14E6688A97F6}" srcId="{92367F89-205B-4BA8-BF57-3739A38BB247}" destId="{3851987C-4AD6-463B-8E59-1FF36F468B1E}" srcOrd="1" destOrd="0" parTransId="{198F53EC-667A-432B-B8B0-40E12EA8F6F6}" sibTransId="{01AD4814-A652-43CE-A469-3D612DC24F73}"/>
    <dgm:cxn modelId="{58BA6DAD-7B98-41AB-AB17-57767BDE0B7E}" type="presOf" srcId="{BB8F8CB0-F8B5-4299-AA80-0DA3B9D62732}" destId="{00AA22A5-43B7-47A8-B508-CF71ED37E26A}" srcOrd="0" destOrd="0" presId="urn:microsoft.com/office/officeart/2005/8/layout/hierarchy6"/>
    <dgm:cxn modelId="{FDBDE15C-B9BB-4536-9420-5E44CEA52E15}" type="presOf" srcId="{A11B929C-6672-4B78-B482-A2C25E07D50A}" destId="{EC0FA0AD-123B-4FE7-895C-7F0317427176}" srcOrd="0" destOrd="0" presId="urn:microsoft.com/office/officeart/2005/8/layout/hierarchy6"/>
    <dgm:cxn modelId="{7F061718-8B79-4AEC-8CF0-D57BC71B6BF6}" type="presOf" srcId="{370A7810-C08A-4B7C-BE0B-F9C01BD01090}" destId="{18A6BAF6-6306-42DC-9854-E0211687AAAA}" srcOrd="0" destOrd="0" presId="urn:microsoft.com/office/officeart/2005/8/layout/hierarchy6"/>
    <dgm:cxn modelId="{70D4FFF0-7885-4518-87A1-F2A43ADFC9EA}" srcId="{D6B0AB5D-C376-4552-93C8-AA7171996F99}" destId="{508A8A18-D15C-4E6E-930E-CBA2A1A7A030}" srcOrd="1" destOrd="0" parTransId="{3E61D25A-79EC-451B-9A16-7C509952832C}" sibTransId="{E4387BC2-DDC5-4A7B-A017-25EFCF411954}"/>
    <dgm:cxn modelId="{C734DE05-0C02-453F-9395-C72FACC68B30}" type="presOf" srcId="{E1B5C048-EB2A-4977-BA77-E3C7C5E3CE2F}" destId="{EC3876C9-336E-43A5-B745-92CB0CE1F820}" srcOrd="1" destOrd="0" presId="urn:microsoft.com/office/officeart/2005/8/layout/hierarchy6"/>
    <dgm:cxn modelId="{78403C9E-CEF9-409E-9BB2-DFAC7E41CE17}" type="presOf" srcId="{96D5DFCF-7B9D-4681-BA78-1EA2AA00FE5A}" destId="{346537E3-81A7-45B5-AD0F-D5460395F8C9}" srcOrd="0" destOrd="0" presId="urn:microsoft.com/office/officeart/2005/8/layout/hierarchy6"/>
    <dgm:cxn modelId="{1B95E178-D2DA-4825-89C1-C7BFA952294B}" srcId="{92367F89-205B-4BA8-BF57-3739A38BB247}" destId="{D6B0AB5D-C376-4552-93C8-AA7171996F99}" srcOrd="0" destOrd="0" parTransId="{4A76E59B-C2EA-4F8D-914E-064FBA809F49}" sibTransId="{B9B23238-44FA-4579-8000-C35CD0AEF213}"/>
    <dgm:cxn modelId="{06DF6E63-D996-4C9F-AD19-9147B0FB5D69}" srcId="{A11B929C-6672-4B78-B482-A2C25E07D50A}" destId="{ABC43BEF-12B4-4241-B48A-C3953F868EE1}" srcOrd="0" destOrd="0" parTransId="{61A9B267-34AE-4F82-B282-A217CFEA1406}" sibTransId="{6EF8065F-2BD7-442C-ABE7-D96871D7C659}"/>
    <dgm:cxn modelId="{B5832529-C964-4369-94E3-ABF8FFB25F36}" srcId="{508A8A18-D15C-4E6E-930E-CBA2A1A7A030}" destId="{614D1A8F-A83A-4AFE-B1C9-797427A533CC}" srcOrd="0" destOrd="0" parTransId="{4E09F7DD-D6B5-4C3E-8D83-530FC32B5CED}" sibTransId="{F367C07B-0078-4E9C-B8A5-8102AEAADD78}"/>
    <dgm:cxn modelId="{30248AE0-6DFC-492C-BBF0-C99C533F6036}" srcId="{92367F89-205B-4BA8-BF57-3739A38BB247}" destId="{370A7810-C08A-4B7C-BE0B-F9C01BD01090}" srcOrd="3" destOrd="0" parTransId="{353ED1B8-B861-417B-AAD9-90FDF7718044}" sibTransId="{FA419DF1-08E3-4BE1-BCE2-1A5C74301AA6}"/>
    <dgm:cxn modelId="{9C0AFD25-96F7-453A-8114-343F42E2DBAA}" type="presOf" srcId="{ABC43BEF-12B4-4241-B48A-C3953F868EE1}" destId="{F6DD895C-F3D1-40E2-B719-EFE2088C667C}" srcOrd="0" destOrd="0" presId="urn:microsoft.com/office/officeart/2005/8/layout/hierarchy6"/>
    <dgm:cxn modelId="{BB797D50-C5DE-4700-8F2D-D0A208A98294}" type="presOf" srcId="{614D1A8F-A83A-4AFE-B1C9-797427A533CC}" destId="{016107BD-5A5E-4D49-BE0B-03D3C7A4865B}" srcOrd="0" destOrd="0" presId="urn:microsoft.com/office/officeart/2005/8/layout/hierarchy6"/>
    <dgm:cxn modelId="{289EE9A2-8030-4805-9D5E-7EE8CB4E37FF}" type="presOf" srcId="{3851987C-4AD6-463B-8E59-1FF36F468B1E}" destId="{A0A915FA-DB3B-446E-9B5B-716E58F9FB01}" srcOrd="1" destOrd="0" presId="urn:microsoft.com/office/officeart/2005/8/layout/hierarchy6"/>
    <dgm:cxn modelId="{C933681E-8604-4DC2-BFDB-5BC9B54BD1F5}" type="presOf" srcId="{508A8A18-D15C-4E6E-930E-CBA2A1A7A030}" destId="{185F719D-8090-4AC4-B9DE-826C26D47CF4}" srcOrd="0" destOrd="0" presId="urn:microsoft.com/office/officeart/2005/8/layout/hierarchy6"/>
    <dgm:cxn modelId="{10FB5382-5E49-4E00-B93D-BA987265D273}" type="presOf" srcId="{BB9CCDE4-86D8-4166-AF3A-BFD0179C2C32}" destId="{BAD1F036-5AB7-4172-9828-AE4962EDB17A}" srcOrd="0" destOrd="0" presId="urn:microsoft.com/office/officeart/2005/8/layout/hierarchy6"/>
    <dgm:cxn modelId="{FB1A5629-B63B-4E57-B660-4E52A783AD7D}" type="presOf" srcId="{3E61D25A-79EC-451B-9A16-7C509952832C}" destId="{E9FBF490-788D-4EBC-9908-1AA3E817ED63}" srcOrd="0" destOrd="0" presId="urn:microsoft.com/office/officeart/2005/8/layout/hierarchy6"/>
    <dgm:cxn modelId="{EEF12A37-5DCE-4346-90CF-60BD3A4E0AF9}" type="presOf" srcId="{D6B0AB5D-C376-4552-93C8-AA7171996F99}" destId="{3F0B959E-2836-4292-8232-83EEA7324E8C}" srcOrd="0" destOrd="0" presId="urn:microsoft.com/office/officeart/2005/8/layout/hierarchy6"/>
    <dgm:cxn modelId="{3B0FB2E3-4882-4C87-AD38-7967881059DD}" type="presOf" srcId="{4E09F7DD-D6B5-4C3E-8D83-530FC32B5CED}" destId="{1AB73034-C46C-49CA-8780-2C71E39FDFF6}" srcOrd="0" destOrd="0" presId="urn:microsoft.com/office/officeart/2005/8/layout/hierarchy6"/>
    <dgm:cxn modelId="{8BDDC384-AA01-4564-970D-4F2F4BCBD143}" type="presOf" srcId="{370A7810-C08A-4B7C-BE0B-F9C01BD01090}" destId="{ECFFA01E-4E0C-4986-A895-59C72B1A4ED7}" srcOrd="1" destOrd="0" presId="urn:microsoft.com/office/officeart/2005/8/layout/hierarchy6"/>
    <dgm:cxn modelId="{D2470708-24E3-40A6-82B7-C75106B74E32}" srcId="{92367F89-205B-4BA8-BF57-3739A38BB247}" destId="{E1B5C048-EB2A-4977-BA77-E3C7C5E3CE2F}" srcOrd="2" destOrd="0" parTransId="{4426030F-57C7-42E4-836F-A5F354761129}" sibTransId="{72E1FEE6-D815-4FF9-8DEE-2B9DA4E933F4}"/>
    <dgm:cxn modelId="{9C531822-FCB9-4B1F-9F54-54E0324172F8}" type="presOf" srcId="{E1B5C048-EB2A-4977-BA77-E3C7C5E3CE2F}" destId="{FA7F17B1-9C4E-4769-BAF2-AFA96E320CF6}" srcOrd="0" destOrd="0" presId="urn:microsoft.com/office/officeart/2005/8/layout/hierarchy6"/>
    <dgm:cxn modelId="{3D1B481C-2B89-4F9A-BAE7-B2705A621CB5}" srcId="{A11B929C-6672-4B78-B482-A2C25E07D50A}" destId="{BB9CCDE4-86D8-4166-AF3A-BFD0179C2C32}" srcOrd="1" destOrd="0" parTransId="{96D5DFCF-7B9D-4681-BA78-1EA2AA00FE5A}" sibTransId="{1EC1E099-36BF-432C-819D-A5AD2BF26C28}"/>
    <dgm:cxn modelId="{BA001284-9D97-4307-8608-5A5FAC8FD7C2}" type="presParOf" srcId="{02F2BEAF-CEC7-485E-A2FE-667211E3CF9B}" destId="{5DC1D138-355C-4464-AF62-7146EE216A9A}" srcOrd="0" destOrd="0" presId="urn:microsoft.com/office/officeart/2005/8/layout/hierarchy6"/>
    <dgm:cxn modelId="{97C88D80-062E-4797-8333-F762E4518686}" type="presParOf" srcId="{5DC1D138-355C-4464-AF62-7146EE216A9A}" destId="{A80C65F2-A0F0-44F0-A1F4-DA472004F4C5}" srcOrd="0" destOrd="0" presId="urn:microsoft.com/office/officeart/2005/8/layout/hierarchy6"/>
    <dgm:cxn modelId="{EC63AB01-3080-4D91-848B-21E447CACC0B}" type="presParOf" srcId="{5DC1D138-355C-4464-AF62-7146EE216A9A}" destId="{9B39B505-89C9-4953-8DBD-EA8BF78A338C}" srcOrd="1" destOrd="0" presId="urn:microsoft.com/office/officeart/2005/8/layout/hierarchy6"/>
    <dgm:cxn modelId="{34A4C459-1A56-40C3-BC75-E93740EA0A39}" type="presParOf" srcId="{9B39B505-89C9-4953-8DBD-EA8BF78A338C}" destId="{F1F5729D-1E6B-4084-AB2D-DA0DAB1ABDC8}" srcOrd="0" destOrd="0" presId="urn:microsoft.com/office/officeart/2005/8/layout/hierarchy6"/>
    <dgm:cxn modelId="{6B23B4EA-20EE-4FDB-8486-BFED4B7FB0D3}" type="presParOf" srcId="{F1F5729D-1E6B-4084-AB2D-DA0DAB1ABDC8}" destId="{3F0B959E-2836-4292-8232-83EEA7324E8C}" srcOrd="0" destOrd="0" presId="urn:microsoft.com/office/officeart/2005/8/layout/hierarchy6"/>
    <dgm:cxn modelId="{53696BD7-3A23-427D-BA6A-4CAC6ADBECBA}" type="presParOf" srcId="{F1F5729D-1E6B-4084-AB2D-DA0DAB1ABDC8}" destId="{4BA1BDDA-7DD2-438A-ACBC-0C06B9FE8881}" srcOrd="1" destOrd="0" presId="urn:microsoft.com/office/officeart/2005/8/layout/hierarchy6"/>
    <dgm:cxn modelId="{6D1C5FC1-E5B1-46B9-8895-30B0EDF8E792}" type="presParOf" srcId="{4BA1BDDA-7DD2-438A-ACBC-0C06B9FE8881}" destId="{00AA22A5-43B7-47A8-B508-CF71ED37E26A}" srcOrd="0" destOrd="0" presId="urn:microsoft.com/office/officeart/2005/8/layout/hierarchy6"/>
    <dgm:cxn modelId="{9652CFAF-43B0-4187-8291-0F8076BE440C}" type="presParOf" srcId="{4BA1BDDA-7DD2-438A-ACBC-0C06B9FE8881}" destId="{A16CD554-03EA-4855-9F7D-9A87C2F3FB93}" srcOrd="1" destOrd="0" presId="urn:microsoft.com/office/officeart/2005/8/layout/hierarchy6"/>
    <dgm:cxn modelId="{DBC82CEE-D534-40E3-BD2A-8CBC82895319}" type="presParOf" srcId="{A16CD554-03EA-4855-9F7D-9A87C2F3FB93}" destId="{EC0FA0AD-123B-4FE7-895C-7F0317427176}" srcOrd="0" destOrd="0" presId="urn:microsoft.com/office/officeart/2005/8/layout/hierarchy6"/>
    <dgm:cxn modelId="{7202AE85-FDC4-4A05-B716-FE4510EBA72E}" type="presParOf" srcId="{A16CD554-03EA-4855-9F7D-9A87C2F3FB93}" destId="{DD0773D8-E342-4347-BD4F-7746242368B9}" srcOrd="1" destOrd="0" presId="urn:microsoft.com/office/officeart/2005/8/layout/hierarchy6"/>
    <dgm:cxn modelId="{1AA8CB70-FFD1-49CD-AE71-4D4357E4E7EB}" type="presParOf" srcId="{DD0773D8-E342-4347-BD4F-7746242368B9}" destId="{E502ECB1-CC54-46FF-BA66-8ECD9713934D}" srcOrd="0" destOrd="0" presId="urn:microsoft.com/office/officeart/2005/8/layout/hierarchy6"/>
    <dgm:cxn modelId="{A63E0294-3B80-4F64-A5F9-DCA494BFEA1E}" type="presParOf" srcId="{DD0773D8-E342-4347-BD4F-7746242368B9}" destId="{5D346729-4878-46C5-B8A2-C5583B3977DA}" srcOrd="1" destOrd="0" presId="urn:microsoft.com/office/officeart/2005/8/layout/hierarchy6"/>
    <dgm:cxn modelId="{C930E683-2470-4FE0-87FC-997D6342FD71}" type="presParOf" srcId="{5D346729-4878-46C5-B8A2-C5583B3977DA}" destId="{F6DD895C-F3D1-40E2-B719-EFE2088C667C}" srcOrd="0" destOrd="0" presId="urn:microsoft.com/office/officeart/2005/8/layout/hierarchy6"/>
    <dgm:cxn modelId="{1859DCC6-17C8-436B-ABD3-9281FF9CFEF9}" type="presParOf" srcId="{5D346729-4878-46C5-B8A2-C5583B3977DA}" destId="{EEB8ED9E-BD0A-42D1-B132-1517A06F03EE}" srcOrd="1" destOrd="0" presId="urn:microsoft.com/office/officeart/2005/8/layout/hierarchy6"/>
    <dgm:cxn modelId="{CC19A068-CCD4-4081-A74B-9ED9CBB3121B}" type="presParOf" srcId="{DD0773D8-E342-4347-BD4F-7746242368B9}" destId="{346537E3-81A7-45B5-AD0F-D5460395F8C9}" srcOrd="2" destOrd="0" presId="urn:microsoft.com/office/officeart/2005/8/layout/hierarchy6"/>
    <dgm:cxn modelId="{36EC4F8B-04FA-43E6-8A5E-BAE2B9559347}" type="presParOf" srcId="{DD0773D8-E342-4347-BD4F-7746242368B9}" destId="{DC0F32B9-1440-40DD-80D3-AD3A8967E963}" srcOrd="3" destOrd="0" presId="urn:microsoft.com/office/officeart/2005/8/layout/hierarchy6"/>
    <dgm:cxn modelId="{98B466D1-9B89-4D63-84C4-E7D9425264A2}" type="presParOf" srcId="{DC0F32B9-1440-40DD-80D3-AD3A8967E963}" destId="{BAD1F036-5AB7-4172-9828-AE4962EDB17A}" srcOrd="0" destOrd="0" presId="urn:microsoft.com/office/officeart/2005/8/layout/hierarchy6"/>
    <dgm:cxn modelId="{3D1D6EAE-6AA1-4F8F-9129-238B913BAECE}" type="presParOf" srcId="{DC0F32B9-1440-40DD-80D3-AD3A8967E963}" destId="{101E9257-04B0-4A3C-A187-B84B0EFFCA0E}" srcOrd="1" destOrd="0" presId="urn:microsoft.com/office/officeart/2005/8/layout/hierarchy6"/>
    <dgm:cxn modelId="{2F09BF48-2A66-4B95-A72B-310CBCD71444}" type="presParOf" srcId="{4BA1BDDA-7DD2-438A-ACBC-0C06B9FE8881}" destId="{E9FBF490-788D-4EBC-9908-1AA3E817ED63}" srcOrd="2" destOrd="0" presId="urn:microsoft.com/office/officeart/2005/8/layout/hierarchy6"/>
    <dgm:cxn modelId="{725F0DF7-A3D3-48BB-8E20-B7F3886F0CA9}" type="presParOf" srcId="{4BA1BDDA-7DD2-438A-ACBC-0C06B9FE8881}" destId="{A59BFE32-3FBE-4E75-8528-AF449DDD5244}" srcOrd="3" destOrd="0" presId="urn:microsoft.com/office/officeart/2005/8/layout/hierarchy6"/>
    <dgm:cxn modelId="{FBA39A08-409B-452C-8841-2D9DE79A1BB5}" type="presParOf" srcId="{A59BFE32-3FBE-4E75-8528-AF449DDD5244}" destId="{185F719D-8090-4AC4-B9DE-826C26D47CF4}" srcOrd="0" destOrd="0" presId="urn:microsoft.com/office/officeart/2005/8/layout/hierarchy6"/>
    <dgm:cxn modelId="{E9FB6E45-B58F-4A16-A5D9-AD56E2FFCEFB}" type="presParOf" srcId="{A59BFE32-3FBE-4E75-8528-AF449DDD5244}" destId="{B66D0D92-35C9-4737-BA40-9726E5E1BB4D}" srcOrd="1" destOrd="0" presId="urn:microsoft.com/office/officeart/2005/8/layout/hierarchy6"/>
    <dgm:cxn modelId="{619E7F84-00A7-4B19-8E77-53C2591567FD}" type="presParOf" srcId="{B66D0D92-35C9-4737-BA40-9726E5E1BB4D}" destId="{1AB73034-C46C-49CA-8780-2C71E39FDFF6}" srcOrd="0" destOrd="0" presId="urn:microsoft.com/office/officeart/2005/8/layout/hierarchy6"/>
    <dgm:cxn modelId="{24A40657-EA79-457B-8269-43E3DD8B6AD6}" type="presParOf" srcId="{B66D0D92-35C9-4737-BA40-9726E5E1BB4D}" destId="{DA1584EF-38D1-4331-A91B-D700BDCBFAA6}" srcOrd="1" destOrd="0" presId="urn:microsoft.com/office/officeart/2005/8/layout/hierarchy6"/>
    <dgm:cxn modelId="{3FF1DA64-B2CA-4490-9772-FA77CB1D9140}" type="presParOf" srcId="{DA1584EF-38D1-4331-A91B-D700BDCBFAA6}" destId="{016107BD-5A5E-4D49-BE0B-03D3C7A4865B}" srcOrd="0" destOrd="0" presId="urn:microsoft.com/office/officeart/2005/8/layout/hierarchy6"/>
    <dgm:cxn modelId="{BAE8DE67-D6D0-48DB-AC99-73E5D66D0EEF}" type="presParOf" srcId="{DA1584EF-38D1-4331-A91B-D700BDCBFAA6}" destId="{DC7380CD-969B-4972-AB5B-6AE36A2B4398}" srcOrd="1" destOrd="0" presId="urn:microsoft.com/office/officeart/2005/8/layout/hierarchy6"/>
    <dgm:cxn modelId="{FA118655-A084-487A-A88A-EDE735A74E09}" type="presParOf" srcId="{02F2BEAF-CEC7-485E-A2FE-667211E3CF9B}" destId="{2680051B-1BF7-4647-9B3A-522830565A45}" srcOrd="1" destOrd="0" presId="urn:microsoft.com/office/officeart/2005/8/layout/hierarchy6"/>
    <dgm:cxn modelId="{6CAAC4AD-D3A7-467C-B4AC-FA7930E830E0}" type="presParOf" srcId="{2680051B-1BF7-4647-9B3A-522830565A45}" destId="{5EAEEF93-1FE8-47C1-B4C3-F7B215C204DB}" srcOrd="0" destOrd="0" presId="urn:microsoft.com/office/officeart/2005/8/layout/hierarchy6"/>
    <dgm:cxn modelId="{FB3E1E38-0A16-4815-8712-8653254F760F}" type="presParOf" srcId="{5EAEEF93-1FE8-47C1-B4C3-F7B215C204DB}" destId="{150232C7-33A1-4D2B-BF0E-5EF0BAF5218E}" srcOrd="0" destOrd="0" presId="urn:microsoft.com/office/officeart/2005/8/layout/hierarchy6"/>
    <dgm:cxn modelId="{37AB3BA6-46ED-4C33-8663-1736CD67F104}" type="presParOf" srcId="{5EAEEF93-1FE8-47C1-B4C3-F7B215C204DB}" destId="{A0A915FA-DB3B-446E-9B5B-716E58F9FB01}" srcOrd="1" destOrd="0" presId="urn:microsoft.com/office/officeart/2005/8/layout/hierarchy6"/>
    <dgm:cxn modelId="{59D9C21E-861C-45D3-B7BA-4C265040FA6D}" type="presParOf" srcId="{2680051B-1BF7-4647-9B3A-522830565A45}" destId="{FCD1367C-90CC-40A6-B1C4-9ED71C2DFAE3}" srcOrd="1" destOrd="0" presId="urn:microsoft.com/office/officeart/2005/8/layout/hierarchy6"/>
    <dgm:cxn modelId="{949326F7-A968-4712-BB49-2F9C81AD8254}" type="presParOf" srcId="{FCD1367C-90CC-40A6-B1C4-9ED71C2DFAE3}" destId="{8B209C17-8F35-49AE-8EA5-41F868542081}" srcOrd="0" destOrd="0" presId="urn:microsoft.com/office/officeart/2005/8/layout/hierarchy6"/>
    <dgm:cxn modelId="{F6A52249-E58B-43CF-85AA-CDDD4E7F73C6}" type="presParOf" srcId="{2680051B-1BF7-4647-9B3A-522830565A45}" destId="{1C2107D2-ABDF-47F7-8B94-4C572DDC8035}" srcOrd="2" destOrd="0" presId="urn:microsoft.com/office/officeart/2005/8/layout/hierarchy6"/>
    <dgm:cxn modelId="{7D23108C-E8FF-4E2E-9E13-B60E3A674D72}" type="presParOf" srcId="{1C2107D2-ABDF-47F7-8B94-4C572DDC8035}" destId="{FA7F17B1-9C4E-4769-BAF2-AFA96E320CF6}" srcOrd="0" destOrd="0" presId="urn:microsoft.com/office/officeart/2005/8/layout/hierarchy6"/>
    <dgm:cxn modelId="{46E0078F-78DD-477A-8F63-49A848C4C29E}" type="presParOf" srcId="{1C2107D2-ABDF-47F7-8B94-4C572DDC8035}" destId="{EC3876C9-336E-43A5-B745-92CB0CE1F820}" srcOrd="1" destOrd="0" presId="urn:microsoft.com/office/officeart/2005/8/layout/hierarchy6"/>
    <dgm:cxn modelId="{8C9C3B92-E88C-40EE-ABFC-394F106A02B8}" type="presParOf" srcId="{2680051B-1BF7-4647-9B3A-522830565A45}" destId="{187B8E16-BC4D-464D-9F5C-DE5A7BA701AD}" srcOrd="3" destOrd="0" presId="urn:microsoft.com/office/officeart/2005/8/layout/hierarchy6"/>
    <dgm:cxn modelId="{2EBFB41B-E2C8-4E24-AC6E-BF761B3BA6A3}" type="presParOf" srcId="{187B8E16-BC4D-464D-9F5C-DE5A7BA701AD}" destId="{E252C471-1053-465B-9C1F-37014DF352D6}" srcOrd="0" destOrd="0" presId="urn:microsoft.com/office/officeart/2005/8/layout/hierarchy6"/>
    <dgm:cxn modelId="{6BC05FB9-8F58-49F3-B146-3BF4762883D2}" type="presParOf" srcId="{2680051B-1BF7-4647-9B3A-522830565A45}" destId="{2565A33A-1C1F-471A-824D-406F1A02F0A8}" srcOrd="4" destOrd="0" presId="urn:microsoft.com/office/officeart/2005/8/layout/hierarchy6"/>
    <dgm:cxn modelId="{070B5C50-A930-4BF0-A16B-E92B427F621C}" type="presParOf" srcId="{2565A33A-1C1F-471A-824D-406F1A02F0A8}" destId="{18A6BAF6-6306-42DC-9854-E0211687AAAA}" srcOrd="0" destOrd="0" presId="urn:microsoft.com/office/officeart/2005/8/layout/hierarchy6"/>
    <dgm:cxn modelId="{2917200A-4BBD-43B2-8829-F9C5AAA6E552}" type="presParOf" srcId="{2565A33A-1C1F-471A-824D-406F1A02F0A8}" destId="{ECFFA01E-4E0C-4986-A895-59C72B1A4ED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68143-A5E1-43BC-9DD2-4B16EC257D35}">
      <dsp:nvSpPr>
        <dsp:cNvPr id="0" name=""/>
        <dsp:cNvSpPr/>
      </dsp:nvSpPr>
      <dsp:spPr>
        <a:xfrm>
          <a:off x="4270879" y="1209882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202695" y="0"/>
              </a:moveTo>
              <a:lnTo>
                <a:pt x="202695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7E589-4D39-4F5E-B242-F4B5C866FBC4}">
      <dsp:nvSpPr>
        <dsp:cNvPr id="0" name=""/>
        <dsp:cNvSpPr/>
      </dsp:nvSpPr>
      <dsp:spPr>
        <a:xfrm>
          <a:off x="4473575" y="1209882"/>
          <a:ext cx="3503731" cy="1775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300"/>
              </a:lnTo>
              <a:lnTo>
                <a:pt x="3503731" y="1573300"/>
              </a:lnTo>
              <a:lnTo>
                <a:pt x="3503731" y="17759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DB516-81A4-4E7A-B6B2-B34BC05590CF}">
      <dsp:nvSpPr>
        <dsp:cNvPr id="0" name=""/>
        <dsp:cNvSpPr/>
      </dsp:nvSpPr>
      <dsp:spPr>
        <a:xfrm>
          <a:off x="4473575" y="1209882"/>
          <a:ext cx="1167910" cy="1775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300"/>
              </a:lnTo>
              <a:lnTo>
                <a:pt x="1167910" y="1573300"/>
              </a:lnTo>
              <a:lnTo>
                <a:pt x="1167910" y="17759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281B0-A0CF-432D-BB6E-4D9546AA2C64}">
      <dsp:nvSpPr>
        <dsp:cNvPr id="0" name=""/>
        <dsp:cNvSpPr/>
      </dsp:nvSpPr>
      <dsp:spPr>
        <a:xfrm>
          <a:off x="3305664" y="1209882"/>
          <a:ext cx="1167910" cy="1775996"/>
        </a:xfrm>
        <a:custGeom>
          <a:avLst/>
          <a:gdLst/>
          <a:ahLst/>
          <a:cxnLst/>
          <a:rect l="0" t="0" r="0" b="0"/>
          <a:pathLst>
            <a:path>
              <a:moveTo>
                <a:pt x="1167910" y="0"/>
              </a:moveTo>
              <a:lnTo>
                <a:pt x="1167910" y="1573300"/>
              </a:lnTo>
              <a:lnTo>
                <a:pt x="0" y="1573300"/>
              </a:lnTo>
              <a:lnTo>
                <a:pt x="0" y="17759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2636A-04E5-4719-9E00-03FD7657589C}">
      <dsp:nvSpPr>
        <dsp:cNvPr id="0" name=""/>
        <dsp:cNvSpPr/>
      </dsp:nvSpPr>
      <dsp:spPr>
        <a:xfrm>
          <a:off x="969843" y="1209882"/>
          <a:ext cx="3503731" cy="1775996"/>
        </a:xfrm>
        <a:custGeom>
          <a:avLst/>
          <a:gdLst/>
          <a:ahLst/>
          <a:cxnLst/>
          <a:rect l="0" t="0" r="0" b="0"/>
          <a:pathLst>
            <a:path>
              <a:moveTo>
                <a:pt x="3503731" y="0"/>
              </a:moveTo>
              <a:lnTo>
                <a:pt x="3503731" y="1573300"/>
              </a:lnTo>
              <a:lnTo>
                <a:pt x="0" y="1573300"/>
              </a:lnTo>
              <a:lnTo>
                <a:pt x="0" y="17759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C3088-F516-4F5B-ACB2-6BFDC1D24505}">
      <dsp:nvSpPr>
        <dsp:cNvPr id="0" name=""/>
        <dsp:cNvSpPr/>
      </dsp:nvSpPr>
      <dsp:spPr>
        <a:xfrm>
          <a:off x="3295761" y="244667"/>
          <a:ext cx="2355627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证券账户管理</a:t>
          </a:r>
          <a:endParaRPr lang="zh-CN" altLang="en-US" sz="2100" kern="1200" dirty="0"/>
        </a:p>
      </dsp:txBody>
      <dsp:txXfrm>
        <a:off x="3295761" y="244667"/>
        <a:ext cx="2355627" cy="965215"/>
      </dsp:txXfrm>
    </dsp:sp>
    <dsp:sp modelId="{BAB84ABF-808C-4EF3-86EB-8B89F05BB2C6}">
      <dsp:nvSpPr>
        <dsp:cNvPr id="0" name=""/>
        <dsp:cNvSpPr/>
      </dsp:nvSpPr>
      <dsp:spPr>
        <a:xfrm>
          <a:off x="4628" y="2985879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资金账户管理</a:t>
          </a:r>
          <a:endParaRPr lang="zh-CN" altLang="en-US" sz="2100" kern="1200" dirty="0"/>
        </a:p>
      </dsp:txBody>
      <dsp:txXfrm>
        <a:off x="4628" y="2985879"/>
        <a:ext cx="1930430" cy="965215"/>
      </dsp:txXfrm>
    </dsp:sp>
    <dsp:sp modelId="{F2BE32CD-79BC-4E41-B1EC-6E821DCDF312}">
      <dsp:nvSpPr>
        <dsp:cNvPr id="0" name=""/>
        <dsp:cNvSpPr/>
      </dsp:nvSpPr>
      <dsp:spPr>
        <a:xfrm>
          <a:off x="2340449" y="2985879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中央交易系统</a:t>
          </a:r>
          <a:endParaRPr lang="zh-CN" altLang="en-US" sz="2100" kern="1200" dirty="0"/>
        </a:p>
      </dsp:txBody>
      <dsp:txXfrm>
        <a:off x="2340449" y="2985879"/>
        <a:ext cx="1930430" cy="965215"/>
      </dsp:txXfrm>
    </dsp:sp>
    <dsp:sp modelId="{486CAACC-AF24-490B-B706-AFD9EA30FB10}">
      <dsp:nvSpPr>
        <dsp:cNvPr id="0" name=""/>
        <dsp:cNvSpPr/>
      </dsp:nvSpPr>
      <dsp:spPr>
        <a:xfrm>
          <a:off x="4676270" y="2985879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交易客户端</a:t>
          </a:r>
          <a:endParaRPr lang="zh-CN" altLang="en-US" sz="2100" kern="1200" dirty="0"/>
        </a:p>
      </dsp:txBody>
      <dsp:txXfrm>
        <a:off x="4676270" y="2985879"/>
        <a:ext cx="1930430" cy="965215"/>
      </dsp:txXfrm>
    </dsp:sp>
    <dsp:sp modelId="{C3074D81-8CC6-4B1A-ACF4-6567FFAEEDBE}">
      <dsp:nvSpPr>
        <dsp:cNvPr id="0" name=""/>
        <dsp:cNvSpPr/>
      </dsp:nvSpPr>
      <dsp:spPr>
        <a:xfrm>
          <a:off x="7012091" y="2985879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网上信息发布</a:t>
          </a:r>
          <a:endParaRPr lang="zh-CN" altLang="en-US" sz="2100" kern="1200" dirty="0"/>
        </a:p>
      </dsp:txBody>
      <dsp:txXfrm>
        <a:off x="7012091" y="2985879"/>
        <a:ext cx="1930430" cy="965215"/>
      </dsp:txXfrm>
    </dsp:sp>
    <dsp:sp modelId="{4DDC812B-8B50-45CC-86FD-A47D47A31FC1}">
      <dsp:nvSpPr>
        <dsp:cNvPr id="0" name=""/>
        <dsp:cNvSpPr/>
      </dsp:nvSpPr>
      <dsp:spPr>
        <a:xfrm>
          <a:off x="2340449" y="1615273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参与者</a:t>
          </a:r>
          <a:endParaRPr lang="en-US" altLang="zh-CN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证券营业部职员</a:t>
          </a:r>
          <a:endParaRPr lang="zh-CN" altLang="en-US" sz="2100" kern="1200" dirty="0"/>
        </a:p>
      </dsp:txBody>
      <dsp:txXfrm>
        <a:off x="2340449" y="1615273"/>
        <a:ext cx="1930430" cy="965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6BAF6-6306-42DC-9854-E0211687AAAA}">
      <dsp:nvSpPr>
        <dsp:cNvPr id="0" name=""/>
        <dsp:cNvSpPr/>
      </dsp:nvSpPr>
      <dsp:spPr>
        <a:xfrm>
          <a:off x="0" y="2937629"/>
          <a:ext cx="8947150" cy="12577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模型</a:t>
          </a:r>
          <a:endParaRPr lang="zh-CN" altLang="en-US" sz="4300" kern="1200" dirty="0"/>
        </a:p>
      </dsp:txBody>
      <dsp:txXfrm>
        <a:off x="0" y="2937629"/>
        <a:ext cx="2684145" cy="1257769"/>
      </dsp:txXfrm>
    </dsp:sp>
    <dsp:sp modelId="{FA7F17B1-9C4E-4769-BAF2-AFA96E320CF6}">
      <dsp:nvSpPr>
        <dsp:cNvPr id="0" name=""/>
        <dsp:cNvSpPr/>
      </dsp:nvSpPr>
      <dsp:spPr>
        <a:xfrm>
          <a:off x="0" y="1468996"/>
          <a:ext cx="8947150" cy="12577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控制器</a:t>
          </a:r>
          <a:endParaRPr lang="zh-CN" altLang="en-US" sz="4300" kern="1200" dirty="0"/>
        </a:p>
      </dsp:txBody>
      <dsp:txXfrm>
        <a:off x="0" y="1468996"/>
        <a:ext cx="2684145" cy="1257769"/>
      </dsp:txXfrm>
    </dsp:sp>
    <dsp:sp modelId="{150232C7-33A1-4D2B-BF0E-5EF0BAF5218E}">
      <dsp:nvSpPr>
        <dsp:cNvPr id="0" name=""/>
        <dsp:cNvSpPr/>
      </dsp:nvSpPr>
      <dsp:spPr>
        <a:xfrm>
          <a:off x="0" y="362"/>
          <a:ext cx="8947150" cy="12577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视图</a:t>
          </a:r>
          <a:endParaRPr lang="zh-CN" altLang="en-US" sz="4300" kern="1200" dirty="0"/>
        </a:p>
      </dsp:txBody>
      <dsp:txXfrm>
        <a:off x="0" y="362"/>
        <a:ext cx="2684145" cy="1257769"/>
      </dsp:txXfrm>
    </dsp:sp>
    <dsp:sp modelId="{3F0B959E-2836-4292-8232-83EEA7324E8C}">
      <dsp:nvSpPr>
        <dsp:cNvPr id="0" name=""/>
        <dsp:cNvSpPr/>
      </dsp:nvSpPr>
      <dsp:spPr>
        <a:xfrm>
          <a:off x="5449417" y="105794"/>
          <a:ext cx="1581478" cy="1054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网页</a:t>
          </a:r>
          <a:endParaRPr lang="zh-CN" altLang="en-US" sz="2300" kern="1200" dirty="0"/>
        </a:p>
      </dsp:txBody>
      <dsp:txXfrm>
        <a:off x="5480297" y="136674"/>
        <a:ext cx="1519718" cy="992559"/>
      </dsp:txXfrm>
    </dsp:sp>
    <dsp:sp modelId="{00AA22A5-43B7-47A8-B508-CF71ED37E26A}">
      <dsp:nvSpPr>
        <dsp:cNvPr id="0" name=""/>
        <dsp:cNvSpPr/>
      </dsp:nvSpPr>
      <dsp:spPr>
        <a:xfrm>
          <a:off x="4698214" y="1160113"/>
          <a:ext cx="1541941" cy="421727"/>
        </a:xfrm>
        <a:custGeom>
          <a:avLst/>
          <a:gdLst/>
          <a:ahLst/>
          <a:cxnLst/>
          <a:rect l="0" t="0" r="0" b="0"/>
          <a:pathLst>
            <a:path>
              <a:moveTo>
                <a:pt x="1541941" y="0"/>
              </a:moveTo>
              <a:lnTo>
                <a:pt x="1541941" y="210863"/>
              </a:lnTo>
              <a:lnTo>
                <a:pt x="0" y="210863"/>
              </a:lnTo>
              <a:lnTo>
                <a:pt x="0" y="42172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FA0AD-123B-4FE7-895C-7F0317427176}">
      <dsp:nvSpPr>
        <dsp:cNvPr id="0" name=""/>
        <dsp:cNvSpPr/>
      </dsp:nvSpPr>
      <dsp:spPr>
        <a:xfrm>
          <a:off x="3907475" y="1581841"/>
          <a:ext cx="1581478" cy="1054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API</a:t>
          </a:r>
          <a:r>
            <a:rPr lang="zh-CN" altLang="en-US" sz="2300" kern="1200" dirty="0" smtClean="0"/>
            <a:t>接口</a:t>
          </a:r>
          <a:endParaRPr lang="zh-CN" altLang="en-US" sz="2300" kern="1200" dirty="0"/>
        </a:p>
      </dsp:txBody>
      <dsp:txXfrm>
        <a:off x="3938355" y="1612721"/>
        <a:ext cx="1519718" cy="992559"/>
      </dsp:txXfrm>
    </dsp:sp>
    <dsp:sp modelId="{E502ECB1-CC54-46FF-BA66-8ECD9713934D}">
      <dsp:nvSpPr>
        <dsp:cNvPr id="0" name=""/>
        <dsp:cNvSpPr/>
      </dsp:nvSpPr>
      <dsp:spPr>
        <a:xfrm>
          <a:off x="3670253" y="2636160"/>
          <a:ext cx="1027961" cy="421727"/>
        </a:xfrm>
        <a:custGeom>
          <a:avLst/>
          <a:gdLst/>
          <a:ahLst/>
          <a:cxnLst/>
          <a:rect l="0" t="0" r="0" b="0"/>
          <a:pathLst>
            <a:path>
              <a:moveTo>
                <a:pt x="1027961" y="0"/>
              </a:moveTo>
              <a:lnTo>
                <a:pt x="1027961" y="210863"/>
              </a:lnTo>
              <a:lnTo>
                <a:pt x="0" y="210863"/>
              </a:lnTo>
              <a:lnTo>
                <a:pt x="0" y="4217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D895C-F3D1-40E2-B719-EFE2088C667C}">
      <dsp:nvSpPr>
        <dsp:cNvPr id="0" name=""/>
        <dsp:cNvSpPr/>
      </dsp:nvSpPr>
      <dsp:spPr>
        <a:xfrm>
          <a:off x="2879514" y="3057887"/>
          <a:ext cx="1581478" cy="1054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管理员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登陆注销</a:t>
          </a:r>
          <a:endParaRPr lang="zh-CN" altLang="en-US" sz="2300" kern="1200" dirty="0"/>
        </a:p>
      </dsp:txBody>
      <dsp:txXfrm>
        <a:off x="2910394" y="3088767"/>
        <a:ext cx="1519718" cy="992559"/>
      </dsp:txXfrm>
    </dsp:sp>
    <dsp:sp modelId="{346537E3-81A7-45B5-AD0F-D5460395F8C9}">
      <dsp:nvSpPr>
        <dsp:cNvPr id="0" name=""/>
        <dsp:cNvSpPr/>
      </dsp:nvSpPr>
      <dsp:spPr>
        <a:xfrm>
          <a:off x="4698214" y="2636160"/>
          <a:ext cx="1027961" cy="421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863"/>
              </a:lnTo>
              <a:lnTo>
                <a:pt x="1027961" y="210863"/>
              </a:lnTo>
              <a:lnTo>
                <a:pt x="1027961" y="4217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1F036-5AB7-4172-9828-AE4962EDB17A}">
      <dsp:nvSpPr>
        <dsp:cNvPr id="0" name=""/>
        <dsp:cNvSpPr/>
      </dsp:nvSpPr>
      <dsp:spPr>
        <a:xfrm>
          <a:off x="4935436" y="3057887"/>
          <a:ext cx="1581478" cy="1054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证券账户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管理</a:t>
          </a:r>
          <a:endParaRPr lang="zh-CN" altLang="en-US" sz="2300" kern="1200" dirty="0"/>
        </a:p>
      </dsp:txBody>
      <dsp:txXfrm>
        <a:off x="4966316" y="3088767"/>
        <a:ext cx="1519718" cy="992559"/>
      </dsp:txXfrm>
    </dsp:sp>
    <dsp:sp modelId="{E9FBF490-788D-4EBC-9908-1AA3E817ED63}">
      <dsp:nvSpPr>
        <dsp:cNvPr id="0" name=""/>
        <dsp:cNvSpPr/>
      </dsp:nvSpPr>
      <dsp:spPr>
        <a:xfrm>
          <a:off x="6240156" y="1160113"/>
          <a:ext cx="1541941" cy="421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863"/>
              </a:lnTo>
              <a:lnTo>
                <a:pt x="1541941" y="210863"/>
              </a:lnTo>
              <a:lnTo>
                <a:pt x="1541941" y="42172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F719D-8090-4AC4-B9DE-826C26D47CF4}">
      <dsp:nvSpPr>
        <dsp:cNvPr id="0" name=""/>
        <dsp:cNvSpPr/>
      </dsp:nvSpPr>
      <dsp:spPr>
        <a:xfrm>
          <a:off x="6991358" y="1581841"/>
          <a:ext cx="1581478" cy="1054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页面访问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处理</a:t>
          </a:r>
          <a:endParaRPr lang="zh-CN" altLang="en-US" sz="2300" kern="1200" dirty="0"/>
        </a:p>
      </dsp:txBody>
      <dsp:txXfrm>
        <a:off x="7022238" y="1612721"/>
        <a:ext cx="1519718" cy="992559"/>
      </dsp:txXfrm>
    </dsp:sp>
    <dsp:sp modelId="{1AB73034-C46C-49CA-8780-2C71E39FDFF6}">
      <dsp:nvSpPr>
        <dsp:cNvPr id="0" name=""/>
        <dsp:cNvSpPr/>
      </dsp:nvSpPr>
      <dsp:spPr>
        <a:xfrm>
          <a:off x="7736378" y="2636160"/>
          <a:ext cx="91440" cy="4217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7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107BD-5A5E-4D49-BE0B-03D3C7A4865B}">
      <dsp:nvSpPr>
        <dsp:cNvPr id="0" name=""/>
        <dsp:cNvSpPr/>
      </dsp:nvSpPr>
      <dsp:spPr>
        <a:xfrm>
          <a:off x="6991358" y="3057887"/>
          <a:ext cx="1581478" cy="1054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证券操作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管理</a:t>
          </a:r>
          <a:endParaRPr lang="en-US" altLang="zh-CN" sz="2300" kern="1200" dirty="0" smtClean="0"/>
        </a:p>
      </dsp:txBody>
      <dsp:txXfrm>
        <a:off x="7022238" y="3088767"/>
        <a:ext cx="1519718" cy="992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6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2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9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80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93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8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59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17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6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1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8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1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2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6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7C7016-5114-4CC7-B27F-4675AA137884}" type="datetimeFigureOut">
              <a:rPr lang="zh-CN" altLang="en-US" smtClean="0"/>
              <a:t>2014/6/1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F34C-5620-4847-9AF0-221FDC46E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76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证券账户管理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第三大组 第一小组</a:t>
            </a:r>
            <a:endParaRPr lang="en-US" altLang="zh-CN" dirty="0" smtClean="0"/>
          </a:p>
          <a:p>
            <a:r>
              <a:rPr lang="zh-CN" altLang="en-US" dirty="0" smtClean="0"/>
              <a:t>许是程、谢晨威、张麟、魏铭、金龙湖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0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6302" y="249893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请提问？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http://ts2.mm.bing.net/th?id=HN.608025678315916018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97" y="2370449"/>
            <a:ext cx="45720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- </a:t>
            </a:r>
            <a:r>
              <a:rPr lang="zh-CN" altLang="en-US" dirty="0" smtClean="0"/>
              <a:t>功能简介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管理员登陆注销</a:t>
            </a:r>
            <a:endParaRPr lang="en-US" altLang="zh-CN" dirty="0" smtClean="0"/>
          </a:p>
          <a:p>
            <a:r>
              <a:rPr lang="zh-CN" altLang="en-US" dirty="0" smtClean="0"/>
              <a:t>证券账户管理（开户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补办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信息确认</a:t>
            </a:r>
            <a:r>
              <a:rPr lang="en-US" altLang="zh-CN" dirty="0" smtClean="0"/>
              <a:t>/</a:t>
            </a:r>
            <a:r>
              <a:rPr lang="zh-CN" altLang="en-US" dirty="0" smtClean="0"/>
              <a:t>挂失</a:t>
            </a:r>
            <a:r>
              <a:rPr lang="en-US" altLang="zh-CN" dirty="0" smtClean="0"/>
              <a:t>/</a:t>
            </a:r>
            <a:r>
              <a:rPr lang="zh-CN" altLang="en-US" dirty="0" smtClean="0"/>
              <a:t>销户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验证）</a:t>
            </a:r>
            <a:endParaRPr lang="en-US" altLang="zh-CN" dirty="0" smtClean="0"/>
          </a:p>
          <a:p>
            <a:r>
              <a:rPr lang="zh-CN" altLang="en-US" dirty="0" smtClean="0"/>
              <a:t>证券操作管理（冻结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解冻</a:t>
            </a:r>
            <a:r>
              <a:rPr lang="en-US" altLang="zh-CN" dirty="0" smtClean="0"/>
              <a:t>/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确认</a:t>
            </a:r>
            <a:r>
              <a:rPr lang="en-US" altLang="zh-CN" dirty="0" smtClean="0"/>
              <a:t>/</a:t>
            </a:r>
            <a:r>
              <a:rPr lang="zh-CN" altLang="en-US" dirty="0" smtClean="0"/>
              <a:t>撤销）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36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Context Diagram – ACD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2082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12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</a:t>
            </a:r>
            <a:r>
              <a:rPr lang="en-US" altLang="zh-CN" dirty="0" err="1" smtClean="0"/>
              <a:t>Hierachy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35259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1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Archetype – 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51" y="3679124"/>
            <a:ext cx="5520744" cy="26396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44" y="580140"/>
            <a:ext cx="5520744" cy="26396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679124"/>
            <a:ext cx="5520744" cy="26396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0409" y="2850414"/>
            <a:ext cx="434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前端使用</a:t>
            </a:r>
            <a:r>
              <a:rPr lang="en-US" altLang="zh-CN" dirty="0" smtClean="0">
                <a:latin typeface="+mn-ea"/>
              </a:rPr>
              <a:t>Bootstrap CSS</a:t>
            </a:r>
            <a:r>
              <a:rPr lang="zh-CN" altLang="en-US" dirty="0" smtClean="0">
                <a:latin typeface="+mn-ea"/>
              </a:rPr>
              <a:t>框架和</a:t>
            </a:r>
            <a:r>
              <a:rPr lang="en-US" altLang="zh-CN" dirty="0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库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124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Archetype - </a:t>
            </a:r>
            <a:r>
              <a:rPr lang="zh-CN" altLang="en-US" dirty="0" smtClean="0"/>
              <a:t>控制器（页面访问）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96449"/>
              </p:ext>
            </p:extLst>
          </p:nvPr>
        </p:nvGraphicFramePr>
        <p:xfrm>
          <a:off x="1120461" y="2052638"/>
          <a:ext cx="8930003" cy="31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474"/>
                <a:gridCol w="2047741"/>
                <a:gridCol w="1390917"/>
                <a:gridCol w="2670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en-US" altLang="zh-CN" sz="1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VARIABLE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文档类型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GET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text/html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证券账户业务操作主界面</a:t>
                      </a:r>
                    </a:p>
                  </a:txBody>
                  <a:tcPr marL="8104" marR="810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/login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GET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text/html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登录页面</a:t>
                      </a:r>
                    </a:p>
                  </a:txBody>
                  <a:tcPr marL="8104" marR="810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/accounts/new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GET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text/html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开户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补办申请界面</a:t>
                      </a:r>
                    </a:p>
                  </a:txBody>
                  <a:tcPr marL="8104" marR="810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/accounts/confirm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GET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text/html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新账户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补办账户信息确认界面</a:t>
                      </a:r>
                    </a:p>
                  </a:txBody>
                  <a:tcPr marL="8104" marR="810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/accounts/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report_loss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GET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text/html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挂失界面</a:t>
                      </a:r>
                    </a:p>
                  </a:txBody>
                  <a:tcPr marL="8104" marR="810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/accounts/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verify_renew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GET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text/html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补办验证界面</a:t>
                      </a:r>
                    </a:p>
                  </a:txBody>
                  <a:tcPr marL="8104" marR="810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/accounts/cancel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GET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text/html</a:t>
                      </a:r>
                    </a:p>
                  </a:txBody>
                  <a:tcPr marL="8104" marR="810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注销界面</a:t>
                      </a:r>
                    </a:p>
                  </a:txBody>
                  <a:tcPr marL="8104" marR="8104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50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Archetype - </a:t>
            </a:r>
            <a:r>
              <a:rPr lang="zh-CN" altLang="en-US" dirty="0" smtClean="0"/>
              <a:t>控制器（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接口）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094456"/>
              </p:ext>
            </p:extLst>
          </p:nvPr>
        </p:nvGraphicFramePr>
        <p:xfrm>
          <a:off x="838200" y="1529408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037"/>
                <a:gridCol w="2399763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en-US" altLang="zh-CN" sz="1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VARIABLE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文档类型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/login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application/json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 </a:t>
                      </a:r>
                      <a:r>
                        <a:rPr 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/logout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application/json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注销 </a:t>
                      </a:r>
                      <a:r>
                        <a:rPr 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/accounts/new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application/json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开户</a:t>
                      </a:r>
                      <a:r>
                        <a:rPr lang="en-US" altLang="zh-CN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补办 </a:t>
                      </a:r>
                      <a:r>
                        <a:rPr 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/accounts/confirm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</a:t>
                      </a:r>
                      <a:r>
                        <a:rPr lang="en-US" sz="18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json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信息确认 </a:t>
                      </a:r>
                      <a:r>
                        <a:rPr 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/accounts/</a:t>
                      </a:r>
                      <a:r>
                        <a:rPr lang="en-US" sz="18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report_loss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</a:t>
                      </a:r>
                      <a:r>
                        <a:rPr lang="en-US" sz="18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json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挂失 </a:t>
                      </a:r>
                      <a:r>
                        <a:rPr lang="en-US" sz="18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/accounts/</a:t>
                      </a:r>
                      <a:r>
                        <a:rPr lang="en-US" sz="18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verify_renew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</a:t>
                      </a:r>
                      <a:r>
                        <a:rPr lang="en-US" sz="18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json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补办验证 </a:t>
                      </a:r>
                      <a:r>
                        <a:rPr lang="en-US" sz="18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/accounts/cancel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</a:t>
                      </a:r>
                      <a:r>
                        <a:rPr lang="en-US" sz="18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json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注销 </a:t>
                      </a:r>
                      <a:r>
                        <a:rPr lang="en-US" sz="18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/stocks/activate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application/json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证券解冻 </a:t>
                      </a:r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/stocks/trade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application/json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请求交易 </a:t>
                      </a:r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/stocks/trade/confirm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application/json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确认交易 </a:t>
                      </a:r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/stocks/trade/cancel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application/json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撤销交易 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/stocks/info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</a:t>
                      </a:r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json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查询证券信息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/accounts/:id/check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application/</a:t>
                      </a:r>
                      <a:r>
                        <a:rPr lang="en-US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json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验证证券账户 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Archetype - 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PHP </a:t>
            </a:r>
            <a:r>
              <a:rPr lang="en-US" altLang="zh-CN" dirty="0" err="1" smtClean="0"/>
              <a:t>Symfony</a:t>
            </a:r>
            <a:r>
              <a:rPr lang="zh-CN" altLang="en-US" dirty="0" smtClean="0"/>
              <a:t>框架，基于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来管理每个模块。</a:t>
            </a:r>
            <a:endParaRPr lang="en-US" altLang="zh-CN" dirty="0" smtClean="0"/>
          </a:p>
          <a:p>
            <a:r>
              <a:rPr lang="zh-CN" altLang="en-US" dirty="0" smtClean="0"/>
              <a:t>管理员登陆注销：</a:t>
            </a:r>
            <a:r>
              <a:rPr lang="en-US" altLang="zh-CN" dirty="0" err="1" smtClean="0"/>
              <a:t>AdministrateBundle</a:t>
            </a:r>
            <a:endParaRPr lang="en-US" altLang="zh-CN" dirty="0" smtClean="0"/>
          </a:p>
          <a:p>
            <a:r>
              <a:rPr lang="zh-CN" altLang="en-US" dirty="0" smtClean="0"/>
              <a:t>证券账户管理：</a:t>
            </a:r>
            <a:r>
              <a:rPr lang="en-US" altLang="zh-CN" dirty="0" err="1" smtClean="0"/>
              <a:t>AccountsBundle</a:t>
            </a:r>
            <a:endParaRPr lang="en-US" altLang="zh-CN" dirty="0" smtClean="0"/>
          </a:p>
          <a:p>
            <a:r>
              <a:rPr lang="zh-CN" altLang="en-US" dirty="0" smtClean="0"/>
              <a:t>证券操作管理：</a:t>
            </a:r>
            <a:r>
              <a:rPr lang="en-US" altLang="zh-CN" dirty="0" err="1" smtClean="0"/>
              <a:t>TradeBundle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4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Pattern - </a:t>
            </a:r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工厂方法模型 </a:t>
            </a:r>
            <a:r>
              <a:rPr lang="en-US" altLang="zh-CN" dirty="0" smtClean="0"/>
              <a:t>(Factory method pattern)</a:t>
            </a:r>
          </a:p>
          <a:p>
            <a:pPr lvl="1"/>
            <a:r>
              <a:rPr lang="zh-CN" altLang="en-US" dirty="0" smtClean="0"/>
              <a:t>工厂父类负责定义创建产品对象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工厂子类则负责生产具体的产品对象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多态性设计：创建这个对象的细节封装在工厂的内部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优秀扩展性：增加产品类时只需要添加一个具体工厂和具体产品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屏蔽产品类：调用者不用知道创建对象的过程，只需要关心产品的接口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符合多个软件设计原则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1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409</Words>
  <Application>Microsoft Office PowerPoint</Application>
  <PresentationFormat>宽屏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Century Gothic</vt:lpstr>
      <vt:lpstr>Consolas</vt:lpstr>
      <vt:lpstr>Wingdings 3</vt:lpstr>
      <vt:lpstr>离子</vt:lpstr>
      <vt:lpstr>证券账户管理</vt:lpstr>
      <vt:lpstr>Introduction - 功能简介</vt:lpstr>
      <vt:lpstr>Architecture Context Diagram – ACD图</vt:lpstr>
      <vt:lpstr>System Hierachy – 系统架构</vt:lpstr>
      <vt:lpstr>Archetype – 视图</vt:lpstr>
      <vt:lpstr>Archetype - 控制器（页面访问）</vt:lpstr>
      <vt:lpstr>Archetype - 控制器（API接口）</vt:lpstr>
      <vt:lpstr>Archetype - 模型</vt:lpstr>
      <vt:lpstr>Design Pattern - 设计模式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证券账户管理</dc:title>
  <dc:creator>Sharlene</dc:creator>
  <cp:lastModifiedBy>Sharlene</cp:lastModifiedBy>
  <cp:revision>34</cp:revision>
  <dcterms:created xsi:type="dcterms:W3CDTF">2014-06-01T04:22:56Z</dcterms:created>
  <dcterms:modified xsi:type="dcterms:W3CDTF">2014-06-01T05:51:55Z</dcterms:modified>
</cp:coreProperties>
</file>