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8"/>
  </p:notesMasterIdLst>
  <p:sldIdLst>
    <p:sldId id="261" r:id="rId2"/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1" d="100"/>
          <a:sy n="121" d="100"/>
        </p:scale>
        <p:origin x="-1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079D-B007-40C2-B3D4-5F4FB7264C7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0EE5A-C47F-49F0-976B-9BC8C0254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0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FB6A-9EFE-4446-BEDA-6B497B9C20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8808-D93A-45C4-A590-2BFB6A5C7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FB6A-9EFE-4446-BEDA-6B497B9C20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8808-D93A-45C4-A590-2BFB6A5C7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FB6A-9EFE-4446-BEDA-6B497B9C20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8808-D93A-45C4-A590-2BFB6A5C7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FB6A-9EFE-4446-BEDA-6B497B9C20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8808-D93A-45C4-A590-2BFB6A5C7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FB6A-9EFE-4446-BEDA-6B497B9C20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8808-D93A-45C4-A590-2BFB6A5C7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FB6A-9EFE-4446-BEDA-6B497B9C20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8808-D93A-45C4-A590-2BFB6A5C78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FB6A-9EFE-4446-BEDA-6B497B9C20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8808-D93A-45C4-A590-2BFB6A5C7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FB6A-9EFE-4446-BEDA-6B497B9C20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8808-D93A-45C4-A590-2BFB6A5C7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FB6A-9EFE-4446-BEDA-6B497B9C20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8808-D93A-45C4-A590-2BFB6A5C7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FB6A-9EFE-4446-BEDA-6B497B9C20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B98808-D93A-45C4-A590-2BFB6A5C7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FB6A-9EFE-4446-BEDA-6B497B9C20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8808-D93A-45C4-A590-2BFB6A5C7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26AFB6A-9EFE-4446-BEDA-6B497B9C205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7B98808-D93A-45C4-A590-2BFB6A5C78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821" y="365758"/>
            <a:ext cx="10037379" cy="2440503"/>
          </a:xfrm>
        </p:spPr>
        <p:txBody>
          <a:bodyPr>
            <a:noAutofit/>
          </a:bodyPr>
          <a:lstStyle/>
          <a:p>
            <a:pPr algn="ctr"/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Nhóm 23</a:t>
            </a:r>
            <a:br>
              <a:rPr lang="en-US" sz="36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Tên đề tài: </a:t>
            </a:r>
            <a:r>
              <a:rPr lang="vi-VN" sz="3600" b="1" smtClean="0">
                <a:latin typeface="Times New Roman" pitchFamily="18" charset="0"/>
                <a:cs typeface="Times New Roman" pitchFamily="18" charset="0"/>
              </a:rPr>
              <a:t>hình </a:t>
            </a:r>
            <a:r>
              <a:rPr lang="vi-VN" sz="3600" b="1">
                <a:latin typeface="Times New Roman" pitchFamily="18" charset="0"/>
                <a:cs typeface="Times New Roman" pitchFamily="18" charset="0"/>
              </a:rPr>
              <a:t>thành ý tưởng, thiết kế và triển khai hệ thống quản lý </a:t>
            </a:r>
            <a:r>
              <a:rPr lang="vi-VN" sz="3600" b="1">
                <a:latin typeface="Times New Roman" pitchFamily="18" charset="0"/>
                <a:cs typeface="Times New Roman" pitchFamily="18" charset="0"/>
              </a:rPr>
              <a:t>chung </a:t>
            </a:r>
            <a:r>
              <a:rPr lang="vi-VN" sz="3600" b="1" smtClean="0">
                <a:latin typeface="Times New Roman" pitchFamily="18" charset="0"/>
                <a:cs typeface="Times New Roman" pitchFamily="18" charset="0"/>
              </a:rPr>
              <a:t>cư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082" y="2861440"/>
            <a:ext cx="4910959" cy="2538247"/>
          </a:xfrm>
        </p:spPr>
        <p:txBody>
          <a:bodyPr>
            <a:normAutofit/>
          </a:bodyPr>
          <a:lstStyle/>
          <a:p>
            <a:r>
              <a:rPr lang="en-US" sz="2400" u="sng" smtClean="0">
                <a:latin typeface="Times New Roman" pitchFamily="18" charset="0"/>
                <a:cs typeface="Times New Roman" pitchFamily="18" charset="0"/>
              </a:rPr>
              <a:t>Giảng viên: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PS. Cao Thanh Sơn</a:t>
            </a:r>
          </a:p>
          <a:p>
            <a:r>
              <a:rPr lang="en-US" sz="2400" u="sng" smtClean="0">
                <a:latin typeface="Times New Roman" pitchFamily="18" charset="0"/>
                <a:cs typeface="Times New Roman" pitchFamily="18" charset="0"/>
              </a:rPr>
              <a:t>Thành viên nhóm: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Lê Viết Hoàng (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Nhóm trưởng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>
              <a:buFont typeface="Arial" pitchFamily="34" charset="0"/>
              <a:buChar char="•"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Trần Đức Sơn</a:t>
            </a:r>
          </a:p>
          <a:p>
            <a:pPr lvl="4">
              <a:buFont typeface="Arial" pitchFamily="34" charset="0"/>
              <a:buChar char="•"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Trần Hữu Chiến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79507"/>
              </p:ext>
            </p:extLst>
          </p:nvPr>
        </p:nvGraphicFramePr>
        <p:xfrm>
          <a:off x="409312" y="509013"/>
          <a:ext cx="11556273" cy="6218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20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2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23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Đối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tượng thuê phòng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Quản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Lý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Thu Ngân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36023">
                <a:tc>
                  <a:txBody>
                    <a:bodyPr/>
                    <a:lstStyle/>
                    <a:p>
                      <a:endParaRPr lang="en-US" sz="2200" b="1" dirty="0"/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4030" y="2046936"/>
            <a:ext cx="2306141" cy="553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Có nhu cầu thuê phòng chung cư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16139" y="2027543"/>
            <a:ext cx="1937659" cy="592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Kiểm tra phòng còn trống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 flipV="1">
            <a:off x="2920171" y="2323635"/>
            <a:ext cx="2095968" cy="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88971" y="1975567"/>
            <a:ext cx="111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Đăng ký</a:t>
            </a:r>
            <a:endParaRPr lang="en-US" sz="1600" b="1" dirty="0"/>
          </a:p>
        </p:txBody>
      </p:sp>
      <p:sp>
        <p:nvSpPr>
          <p:cNvPr id="13" name="Diamond 12"/>
          <p:cNvSpPr/>
          <p:nvPr/>
        </p:nvSpPr>
        <p:spPr>
          <a:xfrm>
            <a:off x="5016136" y="2907675"/>
            <a:ext cx="1937660" cy="783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Đạt yêu cầu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 flipH="1">
            <a:off x="5984966" y="2619726"/>
            <a:ext cx="3" cy="287949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1"/>
            <a:endCxn id="33" idx="3"/>
          </p:cNvCxnSpPr>
          <p:nvPr/>
        </p:nvCxnSpPr>
        <p:spPr>
          <a:xfrm flipH="1">
            <a:off x="2864575" y="3299561"/>
            <a:ext cx="2151561" cy="4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44854" y="3007581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Có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7688" y="3007581"/>
            <a:ext cx="2296887" cy="592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Được tư vấn và đi xem phòng trống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74999" y="3598741"/>
            <a:ext cx="91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Không</a:t>
            </a:r>
            <a:endParaRPr lang="en-US" dirty="0"/>
          </a:p>
        </p:txBody>
      </p:sp>
      <p:cxnSp>
        <p:nvCxnSpPr>
          <p:cNvPr id="46" name="Elbow Connector 45"/>
          <p:cNvCxnSpPr/>
          <p:nvPr/>
        </p:nvCxnSpPr>
        <p:spPr>
          <a:xfrm rot="10800000" flipV="1">
            <a:off x="635409" y="3693763"/>
            <a:ext cx="5369383" cy="160359"/>
          </a:xfrm>
          <a:prstGeom prst="bentConnector3">
            <a:avLst>
              <a:gd name="adj1" fmla="val -6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14030" y="3854123"/>
            <a:ext cx="9195" cy="2422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23225" y="6270889"/>
            <a:ext cx="971001" cy="5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amond 63"/>
          <p:cNvSpPr/>
          <p:nvPr/>
        </p:nvSpPr>
        <p:spPr>
          <a:xfrm>
            <a:off x="748935" y="4074479"/>
            <a:ext cx="1934395" cy="106224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Phù hợp hay không ?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33" idx="2"/>
            <a:endCxn id="64" idx="0"/>
          </p:cNvCxnSpPr>
          <p:nvPr/>
        </p:nvCxnSpPr>
        <p:spPr>
          <a:xfrm>
            <a:off x="1716132" y="3599764"/>
            <a:ext cx="1" cy="47471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3"/>
          </p:cNvCxnSpPr>
          <p:nvPr/>
        </p:nvCxnSpPr>
        <p:spPr>
          <a:xfrm>
            <a:off x="2683331" y="4605603"/>
            <a:ext cx="2125979" cy="13749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99385" y="4232738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Có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828362" y="4105640"/>
            <a:ext cx="2313215" cy="783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Tư vấn cho đối tượng thuê phòng về quy định của chung cư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64" idx="2"/>
            <a:endCxn id="78" idx="0"/>
          </p:cNvCxnSpPr>
          <p:nvPr/>
        </p:nvCxnSpPr>
        <p:spPr>
          <a:xfrm>
            <a:off x="1716133" y="5136722"/>
            <a:ext cx="9254" cy="99642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586593" y="6133143"/>
            <a:ext cx="277587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29431" y="5114435"/>
            <a:ext cx="86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Không</a:t>
            </a:r>
            <a:endParaRPr lang="en-US" dirty="0"/>
          </a:p>
        </p:txBody>
      </p:sp>
      <p:cxnSp>
        <p:nvCxnSpPr>
          <p:cNvPr id="84" name="Straight Arrow Connector 83"/>
          <p:cNvCxnSpPr>
            <a:endCxn id="85" idx="1"/>
          </p:cNvCxnSpPr>
          <p:nvPr/>
        </p:nvCxnSpPr>
        <p:spPr>
          <a:xfrm>
            <a:off x="7105658" y="5639755"/>
            <a:ext cx="2205363" cy="1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9311021" y="5299101"/>
            <a:ext cx="1969772" cy="681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Thanh toán chi phí với người thuê phòng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9" name="Diamond 88"/>
          <p:cNvSpPr/>
          <p:nvPr/>
        </p:nvSpPr>
        <p:spPr>
          <a:xfrm>
            <a:off x="2223966" y="5289816"/>
            <a:ext cx="1698173" cy="5910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Đồng ý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6041300" y="4889411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048409" y="5062075"/>
            <a:ext cx="2992891" cy="12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9" idx="0"/>
          </p:cNvCxnSpPr>
          <p:nvPr/>
        </p:nvCxnSpPr>
        <p:spPr>
          <a:xfrm>
            <a:off x="3073052" y="5074077"/>
            <a:ext cx="1" cy="215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89" idx="2"/>
            <a:endCxn id="78" idx="6"/>
          </p:cNvCxnSpPr>
          <p:nvPr/>
        </p:nvCxnSpPr>
        <p:spPr>
          <a:xfrm rot="5400000">
            <a:off x="2270611" y="5474393"/>
            <a:ext cx="396012" cy="12088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776115" y="5311154"/>
            <a:ext cx="2313215" cy="548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Làm thủ tục thuê phòng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89" idx="3"/>
            <a:endCxn id="110" idx="1"/>
          </p:cNvCxnSpPr>
          <p:nvPr/>
        </p:nvCxnSpPr>
        <p:spPr>
          <a:xfrm>
            <a:off x="3922139" y="5585320"/>
            <a:ext cx="8539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85" idx="2"/>
            <a:endCxn id="134" idx="3"/>
          </p:cNvCxnSpPr>
          <p:nvPr/>
        </p:nvCxnSpPr>
        <p:spPr>
          <a:xfrm rot="5400000">
            <a:off x="8492036" y="4561377"/>
            <a:ext cx="384839" cy="32229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776115" y="6057833"/>
            <a:ext cx="2296887" cy="614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Kiểm tra cơ sở vật chất và bàn giao phòng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1" name="Elbow Connector 150"/>
          <p:cNvCxnSpPr>
            <a:stCxn id="134" idx="1"/>
            <a:endCxn id="78" idx="4"/>
          </p:cNvCxnSpPr>
          <p:nvPr/>
        </p:nvCxnSpPr>
        <p:spPr>
          <a:xfrm rot="10800000" flipV="1">
            <a:off x="1725387" y="6365248"/>
            <a:ext cx="3050728" cy="55277"/>
          </a:xfrm>
          <a:prstGeom prst="bentConnector4">
            <a:avLst>
              <a:gd name="adj1" fmla="val 47725"/>
              <a:gd name="adj2" fmla="val 4420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9304" y="36041"/>
            <a:ext cx="115562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QUY TRÌNH ĐĂNG KÝ THUÊ PHÒNG CHUNG CƯ</a:t>
            </a:r>
            <a:endParaRPr lang="en-US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8719" y="5282309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Có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52671" y="5859486"/>
            <a:ext cx="92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Không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1632124" y="1190771"/>
            <a:ext cx="269954" cy="291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86" idx="4"/>
            <a:endCxn id="5" idx="0"/>
          </p:cNvCxnSpPr>
          <p:nvPr/>
        </p:nvCxnSpPr>
        <p:spPr>
          <a:xfrm>
            <a:off x="1767101" y="1481958"/>
            <a:ext cx="0" cy="5649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3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33" grpId="0" animBg="1"/>
      <p:bldP spid="64" grpId="0" animBg="1"/>
      <p:bldP spid="74" grpId="0" animBg="1"/>
      <p:bldP spid="85" grpId="0" animBg="1"/>
      <p:bldP spid="89" grpId="0" animBg="1"/>
      <p:bldP spid="110" grpId="0" animBg="1"/>
      <p:bldP spid="1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838200" y="153235"/>
            <a:ext cx="105156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QUY TRÌNH THU PHÍ DỊCH VỤ VÀ ĐIỆN NƯỚC HÀNG THÁNG</a:t>
            </a:r>
            <a:endParaRPr lang="en-US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693571"/>
              </p:ext>
            </p:extLst>
          </p:nvPr>
        </p:nvGraphicFramePr>
        <p:xfrm>
          <a:off x="317871" y="479478"/>
          <a:ext cx="11556273" cy="6218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20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2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23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Đối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tượng thuê phòng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Quản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Lý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Thu Ngân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36023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16132" y="1776407"/>
            <a:ext cx="2037805" cy="975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Kiểm tra những dịch vụ không bắt buộc mà đối tượng đã đăng ký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16131" y="3068050"/>
            <a:ext cx="2037805" cy="54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Lấy số điện nước của đối tượng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6035034" y="2751778"/>
            <a:ext cx="1" cy="316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16130" y="3899425"/>
            <a:ext cx="2037805" cy="54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Tính toán và lập hoá đơn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10" idx="0"/>
          </p:cNvCxnSpPr>
          <p:nvPr/>
        </p:nvCxnSpPr>
        <p:spPr>
          <a:xfrm flipH="1">
            <a:off x="6035033" y="3616266"/>
            <a:ext cx="1" cy="2831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27612" y="3899425"/>
            <a:ext cx="2037805" cy="548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Nhận hoá đơn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1064483" y="4789666"/>
            <a:ext cx="1987732" cy="90041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Kiểm tra hoá đơn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1"/>
            <a:endCxn id="13" idx="3"/>
          </p:cNvCxnSpPr>
          <p:nvPr/>
        </p:nvCxnSpPr>
        <p:spPr>
          <a:xfrm flipH="1">
            <a:off x="3065417" y="4173533"/>
            <a:ext cx="19507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4" idx="0"/>
          </p:cNvCxnSpPr>
          <p:nvPr/>
        </p:nvCxnSpPr>
        <p:spPr>
          <a:xfrm>
            <a:off x="2046515" y="4447641"/>
            <a:ext cx="11834" cy="342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77600" y="5159829"/>
            <a:ext cx="1869077" cy="859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Thu tiền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14" idx="2"/>
            <a:endCxn id="19" idx="1"/>
          </p:cNvCxnSpPr>
          <p:nvPr/>
        </p:nvCxnSpPr>
        <p:spPr>
          <a:xfrm rot="5400000" flipH="1" flipV="1">
            <a:off x="5517838" y="2130320"/>
            <a:ext cx="100272" cy="7019251"/>
          </a:xfrm>
          <a:prstGeom prst="bentConnector4">
            <a:avLst>
              <a:gd name="adj1" fmla="val -133643"/>
              <a:gd name="adj2" fmla="val 570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  <a:endCxn id="6" idx="0"/>
          </p:cNvCxnSpPr>
          <p:nvPr/>
        </p:nvCxnSpPr>
        <p:spPr>
          <a:xfrm flipH="1">
            <a:off x="6035035" y="1429895"/>
            <a:ext cx="14" cy="346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1064483" y="1529255"/>
            <a:ext cx="4982390" cy="3710622"/>
          </a:xfrm>
          <a:prstGeom prst="bentConnector3">
            <a:avLst>
              <a:gd name="adj1" fmla="val -102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44204" y="5501319"/>
            <a:ext cx="10189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Đồng ý</a:t>
            </a:r>
            <a:endParaRPr 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551088" y="4624565"/>
            <a:ext cx="953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Không đồng ý</a:t>
            </a:r>
            <a:endParaRPr lang="en-US" sz="1500" dirty="0"/>
          </a:p>
        </p:txBody>
      </p:sp>
      <p:sp>
        <p:nvSpPr>
          <p:cNvPr id="11" name="Oval 10"/>
          <p:cNvSpPr/>
          <p:nvPr/>
        </p:nvSpPr>
        <p:spPr>
          <a:xfrm>
            <a:off x="1631731" y="6101254"/>
            <a:ext cx="338959" cy="323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65569" y="1106702"/>
            <a:ext cx="338959" cy="323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Elbow Connector 66"/>
          <p:cNvCxnSpPr>
            <a:stCxn id="19" idx="2"/>
            <a:endCxn id="11" idx="6"/>
          </p:cNvCxnSpPr>
          <p:nvPr/>
        </p:nvCxnSpPr>
        <p:spPr>
          <a:xfrm rot="5400000">
            <a:off x="5869885" y="2120597"/>
            <a:ext cx="243060" cy="804144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9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  <p:bldP spid="14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838200" y="100983"/>
            <a:ext cx="105156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QUY TRÌNH TRẢ PHÒNG</a:t>
            </a:r>
            <a:endParaRPr lang="en-US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683529"/>
              </p:ext>
            </p:extLst>
          </p:nvPr>
        </p:nvGraphicFramePr>
        <p:xfrm>
          <a:off x="446321" y="427226"/>
          <a:ext cx="11556273" cy="6218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20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2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23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Đối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tượng trả phòng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Quản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Lý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Thu Ngân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36023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07967" marR="107967" marT="53982" marB="53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56958" y="1858748"/>
            <a:ext cx="1593671" cy="545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Có nhu cầu trả phòng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50629" y="2088707"/>
            <a:ext cx="2186468" cy="408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29200" y="1816864"/>
            <a:ext cx="2306141" cy="553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Kiểm tra hợp đồng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405" y="1701356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Thông  báo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5099755" y="3046375"/>
            <a:ext cx="2165036" cy="783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Hết hợp đồng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9" idx="2"/>
            <a:endCxn id="12" idx="0"/>
          </p:cNvCxnSpPr>
          <p:nvPr/>
        </p:nvCxnSpPr>
        <p:spPr>
          <a:xfrm>
            <a:off x="6182271" y="2370263"/>
            <a:ext cx="2" cy="676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34" idx="0"/>
          </p:cNvCxnSpPr>
          <p:nvPr/>
        </p:nvCxnSpPr>
        <p:spPr>
          <a:xfrm>
            <a:off x="6182273" y="3830146"/>
            <a:ext cx="17411" cy="573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24457" y="3808359"/>
            <a:ext cx="5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Rồi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2" idx="1"/>
          </p:cNvCxnSpPr>
          <p:nvPr/>
        </p:nvCxnSpPr>
        <p:spPr>
          <a:xfrm flipH="1" flipV="1">
            <a:off x="3291840" y="3438260"/>
            <a:ext cx="180791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815748" y="2834642"/>
            <a:ext cx="2476092" cy="120723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Suy xét việc vẫn trả phòng hay không ?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8" idx="1"/>
            <a:endCxn id="43" idx="2"/>
          </p:cNvCxnSpPr>
          <p:nvPr/>
        </p:nvCxnSpPr>
        <p:spPr>
          <a:xfrm rot="10800000" flipH="1" flipV="1">
            <a:off x="815748" y="3438262"/>
            <a:ext cx="1003972" cy="2899616"/>
          </a:xfrm>
          <a:prstGeom prst="bentConnector3">
            <a:avLst>
              <a:gd name="adj1" fmla="val -227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046613" y="4403173"/>
            <a:ext cx="2306141" cy="553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Làm thủ tục trả phòng như trong quy định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6481" y="5582053"/>
            <a:ext cx="2306141" cy="553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Kết thúc hợp đồng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85699" y="4920652"/>
            <a:ext cx="2306141" cy="553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Thanh toán các khoản chi phí còn lại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819720" y="6135452"/>
            <a:ext cx="425973" cy="40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/>
          <p:cNvSpPr/>
          <p:nvPr/>
        </p:nvSpPr>
        <p:spPr>
          <a:xfrm>
            <a:off x="8706668" y="2834642"/>
            <a:ext cx="2818556" cy="202182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Kiểm tra các khoản chi tiêu  mà đối tượng còn thiếu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Elbow Connector 53"/>
          <p:cNvCxnSpPr/>
          <p:nvPr/>
        </p:nvCxnSpPr>
        <p:spPr>
          <a:xfrm flipH="1">
            <a:off x="3291840" y="3845555"/>
            <a:ext cx="8233384" cy="1351796"/>
          </a:xfrm>
          <a:prstGeom prst="bentConnector3">
            <a:avLst>
              <a:gd name="adj1" fmla="val -27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48" idx="1"/>
          </p:cNvCxnSpPr>
          <p:nvPr/>
        </p:nvCxnSpPr>
        <p:spPr>
          <a:xfrm flipV="1">
            <a:off x="7352754" y="3845543"/>
            <a:ext cx="1353915" cy="80303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8" idx="2"/>
            <a:endCxn id="39" idx="3"/>
          </p:cNvCxnSpPr>
          <p:nvPr/>
        </p:nvCxnSpPr>
        <p:spPr>
          <a:xfrm rot="5400000">
            <a:off x="8223141" y="3965948"/>
            <a:ext cx="1002286" cy="27833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6200000" flipH="1">
            <a:off x="3390085" y="4213220"/>
            <a:ext cx="386180" cy="29078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9" idx="2"/>
            <a:endCxn id="43" idx="6"/>
          </p:cNvCxnSpPr>
          <p:nvPr/>
        </p:nvCxnSpPr>
        <p:spPr>
          <a:xfrm rot="5400000">
            <a:off x="4111410" y="4269736"/>
            <a:ext cx="202426" cy="393385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326700" y="2783535"/>
            <a:ext cx="77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Chưa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467918" y="4776492"/>
            <a:ext cx="5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Rồi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0893973" y="4063273"/>
            <a:ext cx="81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Chưa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840807" y="1014287"/>
            <a:ext cx="425973" cy="40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40" idx="4"/>
            <a:endCxn id="6" idx="0"/>
          </p:cNvCxnSpPr>
          <p:nvPr/>
        </p:nvCxnSpPr>
        <p:spPr>
          <a:xfrm>
            <a:off x="2053794" y="1419138"/>
            <a:ext cx="0" cy="4396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28" grpId="0" animBg="1"/>
      <p:bldP spid="34" grpId="0" animBg="1"/>
      <p:bldP spid="39" grpId="0" animBg="1"/>
      <p:bldP spid="42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945" y="1100138"/>
            <a:ext cx="8098272" cy="3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3778" y="1100138"/>
            <a:ext cx="3514606" cy="3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128</TotalTime>
  <Words>248</Words>
  <Application>Microsoft Office PowerPoint</Application>
  <PresentationFormat>Custom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Nhóm 23 Tên đề tài: hình thành ý tưởng, thiết kế và triển khai hệ thống quản lý chung cư</vt:lpstr>
      <vt:lpstr>PowerPoint Presentation</vt:lpstr>
      <vt:lpstr>QUY TRÌNH THU PHÍ DỊCH VỤ VÀ ĐIỆN NƯỚC HÀNG THÁNG</vt:lpstr>
      <vt:lpstr>QUY TRÌNH TRẢ PHÒNG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Viết Hoàng</dc:creator>
  <cp:lastModifiedBy>Windows User</cp:lastModifiedBy>
  <cp:revision>15</cp:revision>
  <dcterms:created xsi:type="dcterms:W3CDTF">2019-10-29T03:21:44Z</dcterms:created>
  <dcterms:modified xsi:type="dcterms:W3CDTF">2019-11-10T18:35:36Z</dcterms:modified>
</cp:coreProperties>
</file>