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AD840-051C-4C7D-8259-51AF5B17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CB00E8-E774-4A1C-B7D0-7F005B572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41016E-6FDB-41FB-ACA8-C4A9253D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E248-C8A8-492C-94F9-18F7B80918B2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F7867F-E894-4D5A-88F2-8FC2300E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262383-9295-4EE1-A7EF-D2727B4D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848-099C-4C2A-A773-4DB06F8A2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85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989B3-9587-4BC7-AEF2-C7931CA8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46F9FB-211B-4200-89CF-F7A210BBA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954307-4932-4AB7-B112-2A0BC252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E248-C8A8-492C-94F9-18F7B80918B2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E7FB96-4789-495B-8468-3AB95B57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F4A161-B957-4143-990F-ECC66735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848-099C-4C2A-A773-4DB06F8A2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48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917C93-AFD2-4779-8A9A-074C70594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A254DE-241B-4C87-BE90-CDA53A192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9CA689-94A3-43EA-AD81-85792108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E248-C8A8-492C-94F9-18F7B80918B2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A45835-1579-4618-917F-E998C19C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F9851A-DEE4-4B64-9997-3EC9484C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848-099C-4C2A-A773-4DB06F8A2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16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15F98-3AAD-4966-8E1A-1E24CBA4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0E5A4D-072D-405B-BDB5-5B9F4796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38E6B4-F720-49F6-B8ED-0A59609F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E248-C8A8-492C-94F9-18F7B80918B2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C3560D-BF57-4F8F-8A77-981FC3C2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106A01-2E1C-42DC-B304-EE3BF911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848-099C-4C2A-A773-4DB06F8A2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0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7E4BE-276D-4842-AA61-E84436EB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4BFC16-FB71-4942-BC30-2AE5958FC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AFCFD6-C9BD-4EDB-A3E8-0087754C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E248-C8A8-492C-94F9-18F7B80918B2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6A43B9-7119-4688-B05D-536AE7BE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A6935E-D5F3-4179-81BF-E5A8847A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848-099C-4C2A-A773-4DB06F8A2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20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AFDA8-FC9D-4350-A216-D940BD7D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685099-585F-43B5-95A9-3A7EC2AC2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E05DA0-1883-4953-AE76-1A9DF2F9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1EF68C-E544-4B16-A51F-B401D048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E248-C8A8-492C-94F9-18F7B80918B2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1F9E5A-E746-4580-8C34-E56CB720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479644-9729-48D9-965A-77B1F9C9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848-099C-4C2A-A773-4DB06F8A2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7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7220B-35CC-4983-B935-1FF89BE2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B41762-9CF7-43EB-957A-5771FA660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8C9F77-BD15-4206-8FEF-A4E0CC5C5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F2BBA9-F8E1-4370-8457-6850AFF57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F46428-4B7A-43D3-A9F0-FF4F1E9AB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09DC6B-5796-4063-AED1-EA2E2E2E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E248-C8A8-492C-94F9-18F7B80918B2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B3C435-3BB1-4BC0-86A9-9D9A9595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C783C6-2645-4BBD-B8F6-D2FF486B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848-099C-4C2A-A773-4DB06F8A2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82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52869-1DFD-4C34-9F25-A07B0BD6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BA65CE-66D5-4A3B-A0E0-8E200281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E248-C8A8-492C-94F9-18F7B80918B2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F264CF-A5CD-4B2B-A2E3-02BB0ECA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4AF68C-2984-4C15-82C3-046B425A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848-099C-4C2A-A773-4DB06F8A2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6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D1EEDD-F9AE-4B2F-AFB6-983C03AD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E248-C8A8-492C-94F9-18F7B80918B2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F5C578-72B1-4887-8DD3-F3A9598D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9A0C9E-1BBA-4830-BC82-59CAE944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848-099C-4C2A-A773-4DB06F8A2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3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4E2D4-76E8-4C0E-BA36-9C8C4D31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859D75-BE44-4A5D-A118-9E92ACDA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3AC31D-C593-4F2C-B8AD-E3C7CA34A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ACC5D3-F20C-483A-B69B-1E0EEE6C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E248-C8A8-492C-94F9-18F7B80918B2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84CF05-BA98-471A-80F5-86A3AE07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512809-D700-4E0E-876B-89D1778C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848-099C-4C2A-A773-4DB06F8A2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14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DFF37-7B75-4FC5-AF71-B35FC394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C96D25-21E0-4863-A469-E1380A81F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7F0B6D-606C-44EE-B3A7-3FD620D94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67D923-6BC4-46DB-A6B2-72E6090D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E248-C8A8-492C-94F9-18F7B80918B2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061FEC-9797-4EA8-A779-84A51CAD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B0F74C-8317-4363-AB4D-F7EBF021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848-099C-4C2A-A773-4DB06F8A2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4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3B556E5-17A7-4207-B922-F3340001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A3B47B-B963-43F5-8B5C-C0DE23F1B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DD80F0-097A-4F8C-866B-95EBC8DEC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0E248-C8A8-492C-94F9-18F7B80918B2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F3155D-2823-4BF2-8944-32A02FC0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9FB7EB-5443-4F48-9913-171494F7C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97848-099C-4C2A-A773-4DB06F8A2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53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Rua de uma cidade&#10;&#10;Descrição gerada automaticamente">
            <a:extLst>
              <a:ext uri="{FF2B5EF4-FFF2-40B4-BE49-F238E27FC236}">
                <a16:creationId xmlns:a16="http://schemas.microsoft.com/office/drawing/2014/main" id="{88B8957F-0B30-4CB2-837D-D08E6491C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04" y="653905"/>
            <a:ext cx="8721725" cy="5550189"/>
          </a:xfrm>
          <a:prstGeom prst="rect">
            <a:avLst/>
          </a:prstGeom>
        </p:spPr>
      </p:pic>
      <p:pic>
        <p:nvPicPr>
          <p:cNvPr id="5" name="Imagem 4" descr="Galinha com a boca aberta&#10;&#10;Descrição gerada automaticamente">
            <a:extLst>
              <a:ext uri="{FF2B5EF4-FFF2-40B4-BE49-F238E27FC236}">
                <a16:creationId xmlns:a16="http://schemas.microsoft.com/office/drawing/2014/main" id="{734624A3-99E5-4A68-94D4-B949052C6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42" y="2647950"/>
            <a:ext cx="2974049" cy="19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24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Lígia</dc:creator>
  <cp:lastModifiedBy>Lígia</cp:lastModifiedBy>
  <cp:revision>2</cp:revision>
  <dcterms:created xsi:type="dcterms:W3CDTF">2021-05-27T22:57:36Z</dcterms:created>
  <dcterms:modified xsi:type="dcterms:W3CDTF">2021-05-27T23:01:07Z</dcterms:modified>
</cp:coreProperties>
</file>