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D840-051C-4C7D-8259-51AF5B17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CB00E8-E774-4A1C-B7D0-7F005B57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1016E-6FDB-41FB-ACA8-C4A9253D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7867F-E894-4D5A-88F2-8FC2300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62383-9295-4EE1-A7EF-D2727B4D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89B3-9587-4BC7-AEF2-C7931CA8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46F9FB-211B-4200-89CF-F7A210BB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54307-4932-4AB7-B112-2A0BC252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7FB96-4789-495B-8468-3AB95B5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4A161-B957-4143-990F-ECC6673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8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17C93-AFD2-4779-8A9A-074C7059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A254DE-241B-4C87-BE90-CDA53A19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A689-94A3-43EA-AD81-8579210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45835-1579-4618-917F-E998C19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9851A-DEE4-4B64-9997-3EC9484C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1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5F98-3AAD-4966-8E1A-1E24CBA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E5A4D-072D-405B-BDB5-5B9F4796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8E6B4-F720-49F6-B8ED-0A59609F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3560D-BF57-4F8F-8A77-981FC3C2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06A01-2E1C-42DC-B304-EE3BF91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7E4BE-276D-4842-AA61-E84436EB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4BFC16-FB71-4942-BC30-2AE5958F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FCFD6-C9BD-4EDB-A3E8-0087754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A43B9-7119-4688-B05D-536AE7BE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6935E-D5F3-4179-81BF-E5A8847A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FDA8-FC9D-4350-A216-D940BD7D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85099-585F-43B5-95A9-3A7EC2AC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05DA0-1883-4953-AE76-1A9DF2F9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EF68C-E544-4B16-A51F-B401D048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F9E5A-E746-4580-8C34-E56CB720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479644-9729-48D9-965A-77B1F9C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7220B-35CC-4983-B935-1FF89BE2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41762-9CF7-43EB-957A-5771FA66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8C9F77-BD15-4206-8FEF-A4E0CC5C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2BBA9-F8E1-4370-8457-6850AFF5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46428-4B7A-43D3-A9F0-FF4F1E9A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09DC6B-5796-4063-AED1-EA2E2E2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B3C435-3BB1-4BC0-86A9-9D9A959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C783C6-2645-4BBD-B8F6-D2FF486B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2869-1DFD-4C34-9F25-A07B0BD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BA65CE-66D5-4A3B-A0E0-8E200281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F264CF-A5CD-4B2B-A2E3-02BB0ECA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4AF68C-2984-4C15-82C3-046B425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D1EEDD-F9AE-4B2F-AFB6-983C03AD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F5C578-72B1-4887-8DD3-F3A9598D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9A0C9E-1BBA-4830-BC82-59CAE944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E2D4-76E8-4C0E-BA36-9C8C4D31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9D75-BE44-4A5D-A118-9E92ACDA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3AC31D-C593-4F2C-B8AD-E3C7CA34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CC5D3-F20C-483A-B69B-1E0EEE6C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4CF05-BA98-471A-80F5-86A3AE0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12809-D700-4E0E-876B-89D1778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14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FF37-7B75-4FC5-AF71-B35FC394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C96D25-21E0-4863-A469-E1380A81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F0B6D-606C-44EE-B3A7-3FD620D9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7D923-6BC4-46DB-A6B2-72E6090D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61FEC-9797-4EA8-A779-84A51CAD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0F74C-8317-4363-AB4D-F7EBF021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B556E5-17A7-4207-B922-F334000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3B47B-B963-43F5-8B5C-C0DE23F1B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D80F0-097A-4F8C-866B-95EBC8DE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3155D-2823-4BF2-8944-32A02FC0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FB7EB-5443-4F48-9913-171494F7C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5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alinha com a boca aberta&#10;&#10;Descrição gerada automaticamente">
            <a:extLst>
              <a:ext uri="{FF2B5EF4-FFF2-40B4-BE49-F238E27FC236}">
                <a16:creationId xmlns:a16="http://schemas.microsoft.com/office/drawing/2014/main" id="{734624A3-99E5-4A68-94D4-B949052C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2" y="752475"/>
            <a:ext cx="3445168" cy="22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4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Lígia</dc:creator>
  <cp:lastModifiedBy>Lígia</cp:lastModifiedBy>
  <cp:revision>1</cp:revision>
  <dcterms:created xsi:type="dcterms:W3CDTF">2021-05-27T22:57:36Z</dcterms:created>
  <dcterms:modified xsi:type="dcterms:W3CDTF">2021-05-27T22:59:01Z</dcterms:modified>
</cp:coreProperties>
</file>