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7"/>
  </p:notesMasterIdLst>
  <p:sldIdLst>
    <p:sldId id="268" r:id="rId4"/>
    <p:sldId id="256" r:id="rId5"/>
    <p:sldId id="257" r:id="rId6"/>
    <p:sldId id="270" r:id="rId7"/>
    <p:sldId id="264" r:id="rId8"/>
    <p:sldId id="262" r:id="rId9"/>
    <p:sldId id="272" r:id="rId10"/>
    <p:sldId id="273" r:id="rId11"/>
    <p:sldId id="274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6"/>
            <p14:sldId id="257"/>
            <p14:sldId id="270"/>
            <p14:sldId id="264"/>
            <p14:sldId id="262"/>
            <p14:sldId id="272"/>
            <p14:sldId id="273"/>
            <p14:sldId id="274"/>
            <p14:sldId id="277"/>
            <p14:sldId id="278"/>
            <p14:sldId id="279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gia Ferreira" userId="504e06ff-651d-48a1-9fb1-9060b17f34e5" providerId="ADAL" clId="{A8996255-89BD-4948-8B88-CE63F3DD249D}"/>
    <pc:docChg chg="custSel delSld modSld modSection">
      <pc:chgData name="Ligia Ferreira" userId="504e06ff-651d-48a1-9fb1-9060b17f34e5" providerId="ADAL" clId="{A8996255-89BD-4948-8B88-CE63F3DD249D}" dt="2018-03-02T14:57:03.553" v="832"/>
      <pc:docMkLst>
        <pc:docMk/>
      </pc:docMkLst>
      <pc:sldChg chg="modSp">
        <pc:chgData name="Ligia Ferreira" userId="504e06ff-651d-48a1-9fb1-9060b17f34e5" providerId="ADAL" clId="{A8996255-89BD-4948-8B88-CE63F3DD249D}" dt="2018-03-01T19:45:20.797" v="18" actId="20577"/>
        <pc:sldMkLst>
          <pc:docMk/>
          <pc:sldMk cId="36495485" sldId="256"/>
        </pc:sldMkLst>
        <pc:spChg chg="mod">
          <ac:chgData name="Ligia Ferreira" userId="504e06ff-651d-48a1-9fb1-9060b17f34e5" providerId="ADAL" clId="{A8996255-89BD-4948-8B88-CE63F3DD249D}" dt="2018-03-01T19:45:20.797" v="18" actId="20577"/>
          <ac:spMkLst>
            <pc:docMk/>
            <pc:sldMk cId="36495485" sldId="256"/>
            <ac:spMk id="3" creationId="{00000000-0000-0000-0000-000000000000}"/>
          </ac:spMkLst>
        </pc:spChg>
      </pc:sldChg>
      <pc:sldChg chg="modSp">
        <pc:chgData name="Ligia Ferreira" userId="504e06ff-651d-48a1-9fb1-9060b17f34e5" providerId="ADAL" clId="{A8996255-89BD-4948-8B88-CE63F3DD249D}" dt="2018-03-01T19:46:54.393" v="179" actId="6549"/>
        <pc:sldMkLst>
          <pc:docMk/>
          <pc:sldMk cId="602244078" sldId="257"/>
        </pc:sldMkLst>
        <pc:spChg chg="mod">
          <ac:chgData name="Ligia Ferreira" userId="504e06ff-651d-48a1-9fb1-9060b17f34e5" providerId="ADAL" clId="{A8996255-89BD-4948-8B88-CE63F3DD249D}" dt="2018-03-01T19:46:54.393" v="179" actId="6549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modTransition">
        <pc:chgData name="Ligia Ferreira" userId="504e06ff-651d-48a1-9fb1-9060b17f34e5" providerId="ADAL" clId="{A8996255-89BD-4948-8B88-CE63F3DD249D}" dt="2018-03-02T14:57:03.553" v="832"/>
        <pc:sldMkLst>
          <pc:docMk/>
          <pc:sldMk cId="3112115938" sldId="262"/>
        </pc:sldMkLst>
        <pc:spChg chg="mod">
          <ac:chgData name="Ligia Ferreira" userId="504e06ff-651d-48a1-9fb1-9060b17f34e5" providerId="ADAL" clId="{A8996255-89BD-4948-8B88-CE63F3DD249D}" dt="2018-03-02T14:51:57.998" v="692" actId="20577"/>
          <ac:spMkLst>
            <pc:docMk/>
            <pc:sldMk cId="3112115938" sldId="262"/>
            <ac:spMk id="2" creationId="{00000000-0000-0000-0000-000000000000}"/>
          </ac:spMkLst>
        </pc:spChg>
        <pc:spChg chg="mod">
          <ac:chgData name="Ligia Ferreira" userId="504e06ff-651d-48a1-9fb1-9060b17f34e5" providerId="ADAL" clId="{A8996255-89BD-4948-8B88-CE63F3DD249D}" dt="2018-03-02T14:52:23.855" v="816" actId="6549"/>
          <ac:spMkLst>
            <pc:docMk/>
            <pc:sldMk cId="3112115938" sldId="262"/>
            <ac:spMk id="4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4:52:25.116" v="817" actId="478"/>
          <ac:picMkLst>
            <pc:docMk/>
            <pc:sldMk cId="3112115938" sldId="262"/>
            <ac:picMk id="3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4:56:47.523" v="828" actId="1076"/>
          <ac:picMkLst>
            <pc:docMk/>
            <pc:sldMk cId="3112115938" sldId="262"/>
            <ac:picMk id="5" creationId="{FD0F94DF-DCB7-4E4D-847D-825BDCAFC65C}"/>
          </ac:picMkLst>
        </pc:picChg>
        <pc:picChg chg="add mod">
          <ac:chgData name="Ligia Ferreira" userId="504e06ff-651d-48a1-9fb1-9060b17f34e5" providerId="ADAL" clId="{A8996255-89BD-4948-8B88-CE63F3DD249D}" dt="2018-03-02T14:56:45.507" v="827" actId="1076"/>
          <ac:picMkLst>
            <pc:docMk/>
            <pc:sldMk cId="3112115938" sldId="262"/>
            <ac:picMk id="6" creationId="{71946CE4-018D-4110-AD68-6836CDA6E7AD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4:51:12.187" v="670" actId="1076"/>
        <pc:sldMkLst>
          <pc:docMk/>
          <pc:sldMk cId="581856973" sldId="264"/>
        </pc:sldMkLst>
        <pc:spChg chg="mod">
          <ac:chgData name="Ligia Ferreira" userId="504e06ff-651d-48a1-9fb1-9060b17f34e5" providerId="ADAL" clId="{A8996255-89BD-4948-8B88-CE63F3DD249D}" dt="2018-03-02T13:29:00.701" v="634" actId="20577"/>
          <ac:spMkLst>
            <pc:docMk/>
            <pc:sldMk cId="581856973" sldId="264"/>
            <ac:spMk id="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9:07.300" v="635" actId="478"/>
          <ac:spMkLst>
            <pc:docMk/>
            <pc:sldMk cId="581856973" sldId="264"/>
            <ac:spMk id="6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9:07.779" v="636" actId="478"/>
          <ac:picMkLst>
            <pc:docMk/>
            <pc:sldMk cId="581856973" sldId="264"/>
            <ac:picMk id="2" creationId="{00000000-0000-0000-0000-000000000000}"/>
          </ac:picMkLst>
        </pc:picChg>
        <pc:picChg chg="add del mod">
          <ac:chgData name="Ligia Ferreira" userId="504e06ff-651d-48a1-9fb1-9060b17f34e5" providerId="ADAL" clId="{A8996255-89BD-4948-8B88-CE63F3DD249D}" dt="2018-03-02T13:29:21.940" v="638" actId="478"/>
          <ac:picMkLst>
            <pc:docMk/>
            <pc:sldMk cId="581856973" sldId="264"/>
            <ac:picMk id="5" creationId="{D997A666-E927-4CBF-A588-1445218E6898}"/>
          </ac:picMkLst>
        </pc:picChg>
        <pc:picChg chg="add mod">
          <ac:chgData name="Ligia Ferreira" userId="504e06ff-651d-48a1-9fb1-9060b17f34e5" providerId="ADAL" clId="{A8996255-89BD-4948-8B88-CE63F3DD249D}" dt="2018-03-02T14:45:05.240" v="652" actId="1035"/>
          <ac:picMkLst>
            <pc:docMk/>
            <pc:sldMk cId="581856973" sldId="264"/>
            <ac:picMk id="8" creationId="{B8CD5F82-F9A2-4B21-9ABB-03658C79EABD}"/>
          </ac:picMkLst>
        </pc:picChg>
        <pc:picChg chg="add mod modCrop">
          <ac:chgData name="Ligia Ferreira" userId="504e06ff-651d-48a1-9fb1-9060b17f34e5" providerId="ADAL" clId="{A8996255-89BD-4948-8B88-CE63F3DD249D}" dt="2018-03-02T14:51:12.187" v="670" actId="1076"/>
          <ac:picMkLst>
            <pc:docMk/>
            <pc:sldMk cId="581856973" sldId="264"/>
            <ac:picMk id="10" creationId="{F36FDDAE-64CC-439F-84B0-918856C1FE0D}"/>
          </ac:picMkLst>
        </pc:picChg>
        <pc:picChg chg="add mod">
          <ac:chgData name="Ligia Ferreira" userId="504e06ff-651d-48a1-9fb1-9060b17f34e5" providerId="ADAL" clId="{A8996255-89BD-4948-8B88-CE63F3DD249D}" dt="2018-03-02T14:51:01.179" v="666" actId="1076"/>
          <ac:picMkLst>
            <pc:docMk/>
            <pc:sldMk cId="581856973" sldId="264"/>
            <ac:picMk id="12" creationId="{92117E94-CF09-435C-8333-ECFCBB7F68F6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3:28:39.259" v="610" actId="1076"/>
        <pc:sldMkLst>
          <pc:docMk/>
          <pc:sldMk cId="3769967691" sldId="270"/>
        </pc:sldMkLst>
        <pc:spChg chg="add mod">
          <ac:chgData name="Ligia Ferreira" userId="504e06ff-651d-48a1-9fb1-9060b17f34e5" providerId="ADAL" clId="{A8996255-89BD-4948-8B88-CE63F3DD249D}" dt="2018-03-02T13:28:30.616" v="607" actId="5793"/>
          <ac:spMkLst>
            <pc:docMk/>
            <pc:sldMk cId="3769967691" sldId="270"/>
            <ac:spMk id="4" creationId="{A6324D3E-3FCB-4F9D-A882-EBCE0FB16737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4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5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1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7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8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5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47.717" v="182" actId="478"/>
          <ac:picMkLst>
            <pc:docMk/>
            <pc:sldMk cId="3769967691" sldId="270"/>
            <ac:picMk id="7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3:28:39.259" v="610" actId="1076"/>
          <ac:picMkLst>
            <pc:docMk/>
            <pc:sldMk cId="3769967691" sldId="270"/>
            <ac:picMk id="8" creationId="{BF397776-F959-476B-AC82-6D423AB00A1A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1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8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0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4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6" creationId="{00000000-0000-0000-0000-000000000000}"/>
          </ac:picMkLst>
        </pc:picChg>
      </pc:sldChg>
    </pc:docChg>
  </pc:docChgLst>
  <pc:docChgLst>
    <pc:chgData name="Ligia Ferreira" userId="504e06ff-651d-48a1-9fb1-9060b17f34e5" providerId="ADAL" clId="{0202E206-7F38-47D6-B1D6-2743B6588EA5}"/>
    <pc:docChg chg="custSel addSld delSld modSld modSection">
      <pc:chgData name="Ligia Ferreira" userId="504e06ff-651d-48a1-9fb1-9060b17f34e5" providerId="ADAL" clId="{0202E206-7F38-47D6-B1D6-2743B6588EA5}" dt="2018-03-12T19:30:46.917" v="123"/>
      <pc:docMkLst>
        <pc:docMk/>
      </pc:docMkLst>
      <pc:sldChg chg="modNotesTx">
        <pc:chgData name="Ligia Ferreira" userId="504e06ff-651d-48a1-9fb1-9060b17f34e5" providerId="ADAL" clId="{0202E206-7F38-47D6-B1D6-2743B6588EA5}" dt="2018-03-12T19:30:37.602" v="121" actId="20577"/>
        <pc:sldMkLst>
          <pc:docMk/>
          <pc:sldMk cId="3112115938" sldId="262"/>
        </pc:sldMkLst>
      </pc:sldChg>
      <pc:sldChg chg="addSp delSp modSp add">
        <pc:chgData name="Ligia Ferreira" userId="504e06ff-651d-48a1-9fb1-9060b17f34e5" providerId="ADAL" clId="{0202E206-7F38-47D6-B1D6-2743B6588EA5}" dt="2018-03-12T19:30:46.917" v="123"/>
        <pc:sldMkLst>
          <pc:docMk/>
          <pc:sldMk cId="4059635202" sldId="272"/>
        </pc:sldMkLst>
        <pc:spChg chg="mod">
          <ac:chgData name="Ligia Ferreira" userId="504e06ff-651d-48a1-9fb1-9060b17f34e5" providerId="ADAL" clId="{0202E206-7F38-47D6-B1D6-2743B6588EA5}" dt="2018-03-12T17:30:21.547" v="24" actId="20577"/>
          <ac:spMkLst>
            <pc:docMk/>
            <pc:sldMk cId="4059635202" sldId="272"/>
            <ac:spMk id="2" creationId="{00000000-0000-0000-0000-000000000000}"/>
          </ac:spMkLst>
        </pc:spChg>
        <pc:spChg chg="add del">
          <ac:chgData name="Ligia Ferreira" userId="504e06ff-651d-48a1-9fb1-9060b17f34e5" providerId="ADAL" clId="{0202E206-7F38-47D6-B1D6-2743B6588EA5}" dt="2018-03-12T19:30:46.917" v="123"/>
          <ac:spMkLst>
            <pc:docMk/>
            <pc:sldMk cId="4059635202" sldId="272"/>
            <ac:spMk id="3" creationId="{462B1E0E-20AD-47AD-BE12-589BF737D2CA}"/>
          </ac:spMkLst>
        </pc:spChg>
        <pc:spChg chg="mod">
          <ac:chgData name="Ligia Ferreira" userId="504e06ff-651d-48a1-9fb1-9060b17f34e5" providerId="ADAL" clId="{0202E206-7F38-47D6-B1D6-2743B6588EA5}" dt="2018-03-12T17:30:39.219" v="91" actId="20577"/>
          <ac:spMkLst>
            <pc:docMk/>
            <pc:sldMk cId="4059635202" sldId="272"/>
            <ac:spMk id="4" creationId="{00000000-0000-0000-0000-000000000000}"/>
          </ac:spMkLst>
        </pc:spChg>
        <pc:picChg chg="add del mod">
          <ac:chgData name="Ligia Ferreira" userId="504e06ff-651d-48a1-9fb1-9060b17f34e5" providerId="ADAL" clId="{0202E206-7F38-47D6-B1D6-2743B6588EA5}" dt="2018-03-12T17:31:39.365" v="97" actId="478"/>
          <ac:picMkLst>
            <pc:docMk/>
            <pc:sldMk cId="4059635202" sldId="272"/>
            <ac:picMk id="3" creationId="{C72447D8-6977-447E-9FBD-D7DB5BD20879}"/>
          </ac:picMkLst>
        </pc:picChg>
        <pc:picChg chg="del">
          <ac:chgData name="Ligia Ferreira" userId="504e06ff-651d-48a1-9fb1-9060b17f34e5" providerId="ADAL" clId="{0202E206-7F38-47D6-B1D6-2743B6588EA5}" dt="2018-03-12T17:30:41.862" v="92" actId="478"/>
          <ac:picMkLst>
            <pc:docMk/>
            <pc:sldMk cId="4059635202" sldId="272"/>
            <ac:picMk id="5" creationId="{FD0F94DF-DCB7-4E4D-847D-825BDCAFC65C}"/>
          </ac:picMkLst>
        </pc:picChg>
        <pc:picChg chg="mod">
          <ac:chgData name="Ligia Ferreira" userId="504e06ff-651d-48a1-9fb1-9060b17f34e5" providerId="ADAL" clId="{0202E206-7F38-47D6-B1D6-2743B6588EA5}" dt="2018-03-12T17:30:49.258" v="94" actId="1076"/>
          <ac:picMkLst>
            <pc:docMk/>
            <pc:sldMk cId="4059635202" sldId="272"/>
            <ac:picMk id="6" creationId="{71946CE4-018D-4110-AD68-6836CDA6E7AD}"/>
          </ac:picMkLst>
        </pc:picChg>
        <pc:picChg chg="add mod">
          <ac:chgData name="Ligia Ferreira" userId="504e06ff-651d-48a1-9fb1-9060b17f34e5" providerId="ADAL" clId="{0202E206-7F38-47D6-B1D6-2743B6588EA5}" dt="2018-03-12T17:33:23.466" v="112" actId="1076"/>
          <ac:picMkLst>
            <pc:docMk/>
            <pc:sldMk cId="4059635202" sldId="272"/>
            <ac:picMk id="7" creationId="{48671A63-2B9C-4B92-A115-92DCCE9832F5}"/>
          </ac:picMkLst>
        </pc:picChg>
        <pc:picChg chg="add mod">
          <ac:chgData name="Ligia Ferreira" userId="504e06ff-651d-48a1-9fb1-9060b17f34e5" providerId="ADAL" clId="{0202E206-7F38-47D6-B1D6-2743B6588EA5}" dt="2018-03-12T17:33:36.754" v="119" actId="1076"/>
          <ac:picMkLst>
            <pc:docMk/>
            <pc:sldMk cId="4059635202" sldId="272"/>
            <ac:picMk id="8" creationId="{07ADEC16-BCA9-4EFD-9C7D-5F4146F2A38B}"/>
          </ac:picMkLst>
        </pc:picChg>
        <pc:picChg chg="add mod">
          <ac:chgData name="Ligia Ferreira" userId="504e06ff-651d-48a1-9fb1-9060b17f34e5" providerId="ADAL" clId="{0202E206-7F38-47D6-B1D6-2743B6588EA5}" dt="2018-03-12T17:33:38.187" v="120" actId="1076"/>
          <ac:picMkLst>
            <pc:docMk/>
            <pc:sldMk cId="4059635202" sldId="272"/>
            <ac:picMk id="9" creationId="{27954285-3C17-4D14-ABD6-31EA8B22FB3E}"/>
          </ac:picMkLst>
        </pc:picChg>
      </pc:sldChg>
    </pc:docChg>
  </pc:docChgLst>
  <pc:docChgLst>
    <pc:chgData name="Ligia Ferreira" userId="504e06ff-651d-48a1-9fb1-9060b17f34e5" providerId="ADAL" clId="{F3A1D94F-CC49-47C7-A8FF-16D0157DB131}"/>
    <pc:docChg chg="undo custSel addSld modSld">
      <pc:chgData name="Ligia Ferreira" userId="504e06ff-651d-48a1-9fb1-9060b17f34e5" providerId="ADAL" clId="{F3A1D94F-CC49-47C7-A8FF-16D0157DB131}" dt="2018-03-22T19:31:47.062" v="278" actId="1037"/>
      <pc:docMkLst>
        <pc:docMk/>
      </pc:docMkLst>
      <pc:sldChg chg="modSp">
        <pc:chgData name="Ligia Ferreira" userId="504e06ff-651d-48a1-9fb1-9060b17f34e5" providerId="ADAL" clId="{F3A1D94F-CC49-47C7-A8FF-16D0157DB131}" dt="2018-03-22T19:22:52.198" v="52" actId="20577"/>
        <pc:sldMkLst>
          <pc:docMk/>
          <pc:sldMk cId="602244078" sldId="257"/>
        </pc:sldMkLst>
        <pc:spChg chg="mod">
          <ac:chgData name="Ligia Ferreira" userId="504e06ff-651d-48a1-9fb1-9060b17f34e5" providerId="ADAL" clId="{F3A1D94F-CC49-47C7-A8FF-16D0157DB131}" dt="2018-03-22T19:22:52.198" v="52" actId="20577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add modNotesTx">
        <pc:chgData name="Ligia Ferreira" userId="504e06ff-651d-48a1-9fb1-9060b17f34e5" providerId="ADAL" clId="{F3A1D94F-CC49-47C7-A8FF-16D0157DB131}" dt="2018-03-22T19:30:02.932" v="198" actId="20577"/>
        <pc:sldMkLst>
          <pc:docMk/>
          <pc:sldMk cId="1603927163" sldId="273"/>
        </pc:sldMkLst>
        <pc:spChg chg="mod">
          <ac:chgData name="Ligia Ferreira" userId="504e06ff-651d-48a1-9fb1-9060b17f34e5" providerId="ADAL" clId="{F3A1D94F-CC49-47C7-A8FF-16D0157DB131}" dt="2018-03-22T19:23:32.141" v="102" actId="20577"/>
          <ac:spMkLst>
            <pc:docMk/>
            <pc:sldMk cId="1603927163" sldId="273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23:57.360" v="180" actId="20577"/>
          <ac:spMkLst>
            <pc:docMk/>
            <pc:sldMk cId="1603927163" sldId="273"/>
            <ac:spMk id="4" creationId="{00000000-0000-0000-0000-000000000000}"/>
          </ac:spMkLst>
        </pc:spChg>
        <pc:picChg chg="add mod">
          <ac:chgData name="Ligia Ferreira" userId="504e06ff-651d-48a1-9fb1-9060b17f34e5" providerId="ADAL" clId="{F3A1D94F-CC49-47C7-A8FF-16D0157DB131}" dt="2018-03-22T19:29:12.804" v="196" actId="1076"/>
          <ac:picMkLst>
            <pc:docMk/>
            <pc:sldMk cId="1603927163" sldId="273"/>
            <ac:picMk id="3" creationId="{3F2770CD-E88D-4037-AFB5-206B4BA7E28F}"/>
          </ac:picMkLst>
        </pc:picChg>
        <pc:picChg chg="add mod">
          <ac:chgData name="Ligia Ferreira" userId="504e06ff-651d-48a1-9fb1-9060b17f34e5" providerId="ADAL" clId="{F3A1D94F-CC49-47C7-A8FF-16D0157DB131}" dt="2018-03-22T19:29:14.548" v="197" actId="1076"/>
          <ac:picMkLst>
            <pc:docMk/>
            <pc:sldMk cId="1603927163" sldId="273"/>
            <ac:picMk id="5" creationId="{B64179E3-BED6-4E5A-B124-ABA2B54F9643}"/>
          </ac:picMkLst>
        </pc:picChg>
        <pc:picChg chg="mod">
          <ac:chgData name="Ligia Ferreira" userId="504e06ff-651d-48a1-9fb1-9060b17f34e5" providerId="ADAL" clId="{F3A1D94F-CC49-47C7-A8FF-16D0157DB131}" dt="2018-03-22T19:27:28.172" v="188" actId="1076"/>
          <ac:picMkLst>
            <pc:docMk/>
            <pc:sldMk cId="1603927163" sldId="273"/>
            <ac:picMk id="6" creationId="{71946CE4-018D-4110-AD68-6836CDA6E7AD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7" creationId="{48671A63-2B9C-4B92-A115-92DCCE9832F5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8" creationId="{07ADEC16-BCA9-4EFD-9C7D-5F4146F2A38B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9" creationId="{27954285-3C17-4D14-ABD6-31EA8B22FB3E}"/>
          </ac:picMkLst>
        </pc:picChg>
      </pc:sldChg>
      <pc:sldChg chg="addSp delSp modSp add">
        <pc:chgData name="Ligia Ferreira" userId="504e06ff-651d-48a1-9fb1-9060b17f34e5" providerId="ADAL" clId="{F3A1D94F-CC49-47C7-A8FF-16D0157DB131}" dt="2018-03-22T19:31:47.062" v="278" actId="1037"/>
        <pc:sldMkLst>
          <pc:docMk/>
          <pc:sldMk cId="2449919770" sldId="274"/>
        </pc:sldMkLst>
        <pc:spChg chg="mod">
          <ac:chgData name="Ligia Ferreira" userId="504e06ff-651d-48a1-9fb1-9060b17f34e5" providerId="ADAL" clId="{F3A1D94F-CC49-47C7-A8FF-16D0157DB131}" dt="2018-03-22T19:30:11.021" v="204" actId="20577"/>
          <ac:spMkLst>
            <pc:docMk/>
            <pc:sldMk cId="2449919770" sldId="274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30:29.595" v="265" actId="20577"/>
          <ac:spMkLst>
            <pc:docMk/>
            <pc:sldMk cId="2449919770" sldId="274"/>
            <ac:spMk id="4" creationId="{00000000-0000-0000-0000-000000000000}"/>
          </ac:spMkLst>
        </pc:sp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3" creationId="{3F2770CD-E88D-4037-AFB5-206B4BA7E28F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5" creationId="{B64179E3-BED6-4E5A-B124-ABA2B54F9643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6" creationId="{71946CE4-018D-4110-AD68-6836CDA6E7AD}"/>
          </ac:picMkLst>
        </pc:picChg>
        <pc:picChg chg="add del mod">
          <ac:chgData name="Ligia Ferreira" userId="504e06ff-651d-48a1-9fb1-9060b17f34e5" providerId="ADAL" clId="{F3A1D94F-CC49-47C7-A8FF-16D0157DB131}" dt="2018-03-22T19:31:04.446" v="270" actId="478"/>
          <ac:picMkLst>
            <pc:docMk/>
            <pc:sldMk cId="2449919770" sldId="274"/>
            <ac:picMk id="7" creationId="{F2E5677F-CDFB-46AF-A9CE-3D437BEEF3DE}"/>
          </ac:picMkLst>
        </pc:picChg>
        <pc:picChg chg="add mod">
          <ac:chgData name="Ligia Ferreira" userId="504e06ff-651d-48a1-9fb1-9060b17f34e5" providerId="ADAL" clId="{F3A1D94F-CC49-47C7-A8FF-16D0157DB131}" dt="2018-03-22T19:31:18.860" v="274" actId="1076"/>
          <ac:picMkLst>
            <pc:docMk/>
            <pc:sldMk cId="2449919770" sldId="274"/>
            <ac:picMk id="8" creationId="{B45DE060-B883-4241-B934-546D8BB3100B}"/>
          </ac:picMkLst>
        </pc:picChg>
        <pc:picChg chg="add mod">
          <ac:chgData name="Ligia Ferreira" userId="504e06ff-651d-48a1-9fb1-9060b17f34e5" providerId="ADAL" clId="{F3A1D94F-CC49-47C7-A8FF-16D0157DB131}" dt="2018-03-22T19:31:47.062" v="278" actId="1037"/>
          <ac:picMkLst>
            <pc:docMk/>
            <pc:sldMk cId="2449919770" sldId="274"/>
            <ac:picMk id="9" creationId="{22BE68E2-E4B2-46B5-96C6-862CA697120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Conceber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C439EFA3-ACE9-4C38-B298-4238E6E66A25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Desenvolver</a:t>
          </a:r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77BA099B-FABA-4EDB-8759-5E2C45E0100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Testar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FE41D54D-1250-4C9D-AE1C-6ADFB89E3A9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Implementar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F80060B-2178-4C39-88DE-E22E8C663FD1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Analisar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169272" y="4881415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1957636" y="4967426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1741326" y="5038529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521678" y="5093577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324259" y="4048822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156686" y="4218551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017919" y="3016682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390452" y="1759191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204185" y="271763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343051" y="16453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481916" y="56734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621449" y="164535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4760315" y="271763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481916" y="283805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481916" y="51087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991252" y="5276637"/>
          <a:ext cx="2056944" cy="551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Conceber</a:t>
          </a:r>
        </a:p>
      </dsp:txBody>
      <dsp:txXfrm>
        <a:off x="1018180" y="5303565"/>
        <a:ext cx="2003088" cy="497765"/>
      </dsp:txXfrm>
    </dsp:sp>
    <dsp:sp modelId="{1BDDF1A7-8F9A-491D-B616-D31125DA6177}">
      <dsp:nvSpPr>
        <dsp:cNvPr id="0" name=""/>
        <dsp:cNvSpPr/>
      </dsp:nvSpPr>
      <dsp:spPr>
        <a:xfrm>
          <a:off x="420769" y="4736197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2798506" y="4624668"/>
          <a:ext cx="2056944" cy="5516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Desenvolver</a:t>
          </a:r>
        </a:p>
      </dsp:txBody>
      <dsp:txXfrm>
        <a:off x="2825434" y="4651596"/>
        <a:ext cx="2003088" cy="497765"/>
      </dsp:txXfrm>
    </dsp:sp>
    <dsp:sp modelId="{E7155B03-8DE3-4B3E-A115-8567A0C88F58}">
      <dsp:nvSpPr>
        <dsp:cNvPr id="0" name=""/>
        <dsp:cNvSpPr/>
      </dsp:nvSpPr>
      <dsp:spPr>
        <a:xfrm>
          <a:off x="2228023" y="4084228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3778576" y="3682554"/>
          <a:ext cx="2056944" cy="5516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Testar</a:t>
          </a:r>
        </a:p>
      </dsp:txBody>
      <dsp:txXfrm>
        <a:off x="3805504" y="3709482"/>
        <a:ext cx="2003088" cy="497765"/>
      </dsp:txXfrm>
    </dsp:sp>
    <dsp:sp modelId="{49CE950B-4F82-48D2-AF26-10C2170F8BB6}">
      <dsp:nvSpPr>
        <dsp:cNvPr id="0" name=""/>
        <dsp:cNvSpPr/>
      </dsp:nvSpPr>
      <dsp:spPr>
        <a:xfrm>
          <a:off x="3208093" y="3142114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290642" y="2471510"/>
          <a:ext cx="2056944" cy="5516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Implementar</a:t>
          </a:r>
        </a:p>
      </dsp:txBody>
      <dsp:txXfrm>
        <a:off x="4317570" y="2498438"/>
        <a:ext cx="2003088" cy="497765"/>
      </dsp:txXfrm>
    </dsp:sp>
    <dsp:sp modelId="{BD330E29-DA28-4F5D-921B-C021D1F357B7}">
      <dsp:nvSpPr>
        <dsp:cNvPr id="0" name=""/>
        <dsp:cNvSpPr/>
      </dsp:nvSpPr>
      <dsp:spPr>
        <a:xfrm>
          <a:off x="3720159" y="1931070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575717" y="1238676"/>
          <a:ext cx="2001518" cy="55162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Analisar</a:t>
          </a:r>
        </a:p>
      </dsp:txBody>
      <dsp:txXfrm>
        <a:off x="4602645" y="1265604"/>
        <a:ext cx="1947662" cy="497765"/>
      </dsp:txXfrm>
    </dsp:sp>
    <dsp:sp modelId="{6BFFBD56-1663-40C9-A9CA-11AB837289A3}">
      <dsp:nvSpPr>
        <dsp:cNvPr id="0" name=""/>
        <dsp:cNvSpPr/>
      </dsp:nvSpPr>
      <dsp:spPr>
        <a:xfrm>
          <a:off x="4005234" y="698236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Permitir que o cliente visualize o jogo funcionando e veja que é possível construir a estrutura do jogo da maneira desejada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9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que o jogo funciona não só para um player jogando contra a máquina. Deixar que o cliente visualize mais um caso de uso desejado através da partida entre dois jogadores, mesmo que de maneira local inicialmente - mostrar que é possível utilizar esse jogo para dois jogadores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1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4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4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2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Permitir que o cliente visualize as duas últimas funções apresentadas de maneira unificada, entregando a possibilidade de jogar com outro player em localização diferente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0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2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Invite Player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quarto caso: convidar outro jogador </a:t>
            </a:r>
            <a:r>
              <a:rPr lang="pt-BR" dirty="0" err="1"/>
              <a:t>logado</a:t>
            </a:r>
            <a:endParaRPr lang="pt-BR" dirty="0"/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12BEF351-B4B7-498A-A8AB-F19379FD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5576" y="2900362"/>
            <a:ext cx="3152775" cy="1057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126464-EE48-446A-A36F-7C41E77F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767" y="1843963"/>
            <a:ext cx="3057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Accept</a:t>
            </a:r>
            <a:r>
              <a:rPr lang="pt-BR" dirty="0"/>
              <a:t> </a:t>
            </a:r>
            <a:r>
              <a:rPr lang="pt-BR" dirty="0" err="1"/>
              <a:t>invitation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quinto caso: aceitar ou não um convite recebido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72919A-7EA4-41C3-875A-371A3589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15" y="2079000"/>
            <a:ext cx="3106627" cy="27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B53F09-2A02-44D7-BD9E-BEDA438A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65" y="3194151"/>
            <a:ext cx="716450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Multiplayer Remoto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sexto caso: jogar uma partida de maneira remota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B5BA5F-E3AE-48EA-B737-FD03A9174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8" t="10117" r="7625" b="7645"/>
          <a:stretch/>
        </p:blipFill>
        <p:spPr>
          <a:xfrm>
            <a:off x="3051112" y="1913492"/>
            <a:ext cx="2947731" cy="16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1D61B4-576C-4C8C-BB2E-BA67A534D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3" y="3622225"/>
            <a:ext cx="2530177" cy="16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09A4D6-F89C-4B76-869D-5C6D12F5E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085" y="4902944"/>
            <a:ext cx="2080000" cy="16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734220-6327-4CAE-88AE-EA3A1F6DB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585" y="3622225"/>
            <a:ext cx="629751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0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525"/>
            <a:ext cx="9144000" cy="1118612"/>
          </a:xfrm>
        </p:spPr>
        <p:txBody>
          <a:bodyPr/>
          <a:lstStyle/>
          <a:p>
            <a:r>
              <a:rPr lang="pt-BR" dirty="0"/>
              <a:t>Projeto para novos </a:t>
            </a:r>
            <a:r>
              <a:rPr lang="pt-BR" dirty="0" err="1"/>
              <a:t>AEs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1442" y="3095625"/>
            <a:ext cx="3371764" cy="733425"/>
          </a:xfrm>
        </p:spPr>
        <p:txBody>
          <a:bodyPr/>
          <a:lstStyle/>
          <a:p>
            <a:r>
              <a:rPr lang="pt-BR" dirty="0"/>
              <a:t>Lígia T. Ferreira</a:t>
            </a:r>
          </a:p>
        </p:txBody>
      </p:sp>
      <p:graphicFrame>
        <p:nvGraphicFramePr>
          <p:cNvPr id="4" name="Espaço Reservado para Conteúdo 4" descr="Processo em Destaque com Imagens Ascendente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619773"/>
              </p:ext>
            </p:extLst>
          </p:nvPr>
        </p:nvGraphicFramePr>
        <p:xfrm>
          <a:off x="5193995" y="801557"/>
          <a:ext cx="6998005" cy="5884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5367" y="1199295"/>
            <a:ext cx="10972800" cy="489627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Nessa apresentação será mostrado:</a:t>
            </a:r>
          </a:p>
          <a:p>
            <a:pPr lvl="1"/>
            <a:r>
              <a:rPr lang="pt-BR" sz="2800" dirty="0"/>
              <a:t>Casos de uso propostos;</a:t>
            </a:r>
          </a:p>
          <a:p>
            <a:pPr lvl="1"/>
            <a:r>
              <a:rPr lang="pt-BR" sz="2800" dirty="0"/>
              <a:t>Funcionamento dos casos já implementados;</a:t>
            </a:r>
          </a:p>
          <a:p>
            <a:pPr lvl="1"/>
            <a:r>
              <a:rPr lang="pt-BR" sz="2800" dirty="0"/>
              <a:t>Demonstração do caso Multiplayer Remoto;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324D3E-3FCB-4F9D-A882-EBCE0FB1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software em LabVIEW para realizar partidas de jogo da velha pela rede</a:t>
            </a:r>
          </a:p>
          <a:p>
            <a:pPr lvl="1"/>
            <a:r>
              <a:rPr lang="pt-BR" dirty="0"/>
              <a:t>Modos de jogo: Single Player e </a:t>
            </a:r>
            <a:r>
              <a:rPr lang="pt-BR" dirty="0" err="1"/>
              <a:t>Multiplayer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Multiplayer</a:t>
            </a:r>
            <a:r>
              <a:rPr lang="pt-BR" dirty="0"/>
              <a:t>: Local e Remoto;</a:t>
            </a:r>
          </a:p>
          <a:p>
            <a:pPr lvl="1"/>
            <a:r>
              <a:rPr lang="pt-BR" dirty="0"/>
              <a:t>Indicação do próximo a jogar e do vencedor;</a:t>
            </a:r>
          </a:p>
          <a:p>
            <a:pPr lvl="1"/>
            <a:r>
              <a:rPr lang="pt-BR" dirty="0"/>
              <a:t>Histórico de partida a ser salvo em arquivo .</a:t>
            </a:r>
            <a:r>
              <a:rPr lang="pt-BR" dirty="0" err="1"/>
              <a:t>txt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Disponibilizar para usuário lista de High Scores, </a:t>
            </a:r>
          </a:p>
          <a:p>
            <a:pPr marL="365751" lvl="1" indent="0">
              <a:buNone/>
            </a:pPr>
            <a:r>
              <a:rPr lang="pt-BR" dirty="0"/>
              <a:t>regras do jogo e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397776-F959-476B-AC82-6D423AB0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10" y="272611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34891" y="359907"/>
            <a:ext cx="64876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Diagrama de Casos de Uso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CD5F82-F9A2-4B21-9ABB-03658C79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19" y="1014203"/>
            <a:ext cx="6233598" cy="540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DDAE-64CC-439F-84B0-918856C1F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9058077" y="1554203"/>
            <a:ext cx="1962136" cy="21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117E94-CF09-435C-8333-ECFCBB7F6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70" y="3879602"/>
            <a:ext cx="330215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87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primeiro caso de uso feita para duas dificuldades: fácil e média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F94DF-DCB7-4E4D-847D-825BDCAF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723492"/>
            <a:ext cx="3402273" cy="18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28" y="1960261"/>
            <a:ext cx="528107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Multiplayer</a:t>
            </a:r>
            <a:r>
              <a:rPr lang="pt-BR" dirty="0"/>
              <a:t> Match -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96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segundo caso: dois jogadores podem utilizar a mesma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044260"/>
            <a:ext cx="4400898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671A63-2B9C-4B92-A115-92DCCE98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74" y="2224260"/>
            <a:ext cx="2974648" cy="14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ADEC16-BCA9-4EFD-9C7D-5F4146F2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422" y="4587776"/>
            <a:ext cx="2924800" cy="144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954285-3C17-4D14-ABD6-31EA8B22F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087" y="3429000"/>
            <a:ext cx="286137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 +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Modo Single Player Completo unido ao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2" y="2044260"/>
            <a:ext cx="4400898" cy="36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2770CD-E88D-4037-AFB5-206B4BA7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30" y="2044260"/>
            <a:ext cx="3457297" cy="28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4179E3-BED6-4E5A-B124-ABA2B54F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903" y="4488646"/>
            <a:ext cx="30045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Desenvolvimento da Interface para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5DE060-B883-4241-B934-546D8BB3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69" y="2044260"/>
            <a:ext cx="2700374" cy="39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BE68E2-E4B2-46B5-96C6-862CA69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31" y="2044260"/>
            <a:ext cx="27492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9770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2373</TotalTime>
  <Words>445</Words>
  <Application>Microsoft Office PowerPoint</Application>
  <PresentationFormat>Widescreen</PresentationFormat>
  <Paragraphs>49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Candara</vt:lpstr>
      <vt:lpstr>Helvetica Neue Light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Projeto para novos AEs</vt:lpstr>
      <vt:lpstr>Agenda</vt:lpstr>
      <vt:lpstr>Escopo</vt:lpstr>
      <vt:lpstr>Apresentação do PowerPoint</vt:lpstr>
      <vt:lpstr>Single Player Match</vt:lpstr>
      <vt:lpstr>Multiplayer Match - Local</vt:lpstr>
      <vt:lpstr>Single Player Match + Multiplayer Local</vt:lpstr>
      <vt:lpstr>Login</vt:lpstr>
      <vt:lpstr>Invite Player</vt:lpstr>
      <vt:lpstr>Accept invitation</vt:lpstr>
      <vt:lpstr>Multiplayer Remoto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Ligia Ferreira</cp:lastModifiedBy>
  <cp:revision>64</cp:revision>
  <dcterms:created xsi:type="dcterms:W3CDTF">2017-04-27T14:53:42Z</dcterms:created>
  <dcterms:modified xsi:type="dcterms:W3CDTF">2018-06-07T18:41:29Z</dcterms:modified>
</cp:coreProperties>
</file>