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702" r:id="rId3"/>
  </p:sldMasterIdLst>
  <p:notesMasterIdLst>
    <p:notesMasterId r:id="rId16"/>
  </p:notesMasterIdLst>
  <p:sldIdLst>
    <p:sldId id="268" r:id="rId4"/>
    <p:sldId id="256" r:id="rId5"/>
    <p:sldId id="257" r:id="rId6"/>
    <p:sldId id="270" r:id="rId7"/>
    <p:sldId id="264" r:id="rId8"/>
    <p:sldId id="262" r:id="rId9"/>
    <p:sldId id="272" r:id="rId10"/>
    <p:sldId id="273" r:id="rId11"/>
    <p:sldId id="274" r:id="rId12"/>
    <p:sldId id="277" r:id="rId13"/>
    <p:sldId id="27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50C31-8A41-4E11-83F8-55D1DB62376C}">
          <p14:sldIdLst>
            <p14:sldId id="268"/>
            <p14:sldId id="256"/>
            <p14:sldId id="257"/>
            <p14:sldId id="270"/>
            <p14:sldId id="264"/>
            <p14:sldId id="262"/>
            <p14:sldId id="272"/>
            <p14:sldId id="273"/>
            <p14:sldId id="274"/>
            <p14:sldId id="277"/>
            <p14:sldId id="278"/>
          </p14:sldIdLst>
        </p14:section>
        <p14:section name="Untitled Section" id="{6079A5A3-19BA-42B3-A015-0823992490C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29" autoAdjust="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gia Ferreira" userId="504e06ff-651d-48a1-9fb1-9060b17f34e5" providerId="ADAL" clId="{A8996255-89BD-4948-8B88-CE63F3DD249D}"/>
    <pc:docChg chg="custSel delSld modSld modSection">
      <pc:chgData name="Ligia Ferreira" userId="504e06ff-651d-48a1-9fb1-9060b17f34e5" providerId="ADAL" clId="{A8996255-89BD-4948-8B88-CE63F3DD249D}" dt="2018-03-02T14:57:03.553" v="832"/>
      <pc:docMkLst>
        <pc:docMk/>
      </pc:docMkLst>
      <pc:sldChg chg="modSp">
        <pc:chgData name="Ligia Ferreira" userId="504e06ff-651d-48a1-9fb1-9060b17f34e5" providerId="ADAL" clId="{A8996255-89BD-4948-8B88-CE63F3DD249D}" dt="2018-03-01T19:45:20.797" v="18" actId="20577"/>
        <pc:sldMkLst>
          <pc:docMk/>
          <pc:sldMk cId="36495485" sldId="256"/>
        </pc:sldMkLst>
        <pc:spChg chg="mod">
          <ac:chgData name="Ligia Ferreira" userId="504e06ff-651d-48a1-9fb1-9060b17f34e5" providerId="ADAL" clId="{A8996255-89BD-4948-8B88-CE63F3DD249D}" dt="2018-03-01T19:45:20.797" v="18" actId="20577"/>
          <ac:spMkLst>
            <pc:docMk/>
            <pc:sldMk cId="36495485" sldId="256"/>
            <ac:spMk id="3" creationId="{00000000-0000-0000-0000-000000000000}"/>
          </ac:spMkLst>
        </pc:spChg>
      </pc:sldChg>
      <pc:sldChg chg="modSp">
        <pc:chgData name="Ligia Ferreira" userId="504e06ff-651d-48a1-9fb1-9060b17f34e5" providerId="ADAL" clId="{A8996255-89BD-4948-8B88-CE63F3DD249D}" dt="2018-03-01T19:46:54.393" v="179" actId="6549"/>
        <pc:sldMkLst>
          <pc:docMk/>
          <pc:sldMk cId="602244078" sldId="257"/>
        </pc:sldMkLst>
        <pc:spChg chg="mod">
          <ac:chgData name="Ligia Ferreira" userId="504e06ff-651d-48a1-9fb1-9060b17f34e5" providerId="ADAL" clId="{A8996255-89BD-4948-8B88-CE63F3DD249D}" dt="2018-03-01T19:46:54.393" v="179" actId="6549"/>
          <ac:spMkLst>
            <pc:docMk/>
            <pc:sldMk cId="602244078" sldId="257"/>
            <ac:spMk id="3" creationId="{00000000-0000-0000-0000-000000000000}"/>
          </ac:spMkLst>
        </pc:spChg>
      </pc:sldChg>
      <pc:sldChg chg="addSp delSp modSp modTransition">
        <pc:chgData name="Ligia Ferreira" userId="504e06ff-651d-48a1-9fb1-9060b17f34e5" providerId="ADAL" clId="{A8996255-89BD-4948-8B88-CE63F3DD249D}" dt="2018-03-02T14:57:03.553" v="832"/>
        <pc:sldMkLst>
          <pc:docMk/>
          <pc:sldMk cId="3112115938" sldId="262"/>
        </pc:sldMkLst>
        <pc:spChg chg="mod">
          <ac:chgData name="Ligia Ferreira" userId="504e06ff-651d-48a1-9fb1-9060b17f34e5" providerId="ADAL" clId="{A8996255-89BD-4948-8B88-CE63F3DD249D}" dt="2018-03-02T14:51:57.998" v="692" actId="20577"/>
          <ac:spMkLst>
            <pc:docMk/>
            <pc:sldMk cId="3112115938" sldId="262"/>
            <ac:spMk id="2" creationId="{00000000-0000-0000-0000-000000000000}"/>
          </ac:spMkLst>
        </pc:spChg>
        <pc:spChg chg="mod">
          <ac:chgData name="Ligia Ferreira" userId="504e06ff-651d-48a1-9fb1-9060b17f34e5" providerId="ADAL" clId="{A8996255-89BD-4948-8B88-CE63F3DD249D}" dt="2018-03-02T14:52:23.855" v="816" actId="6549"/>
          <ac:spMkLst>
            <pc:docMk/>
            <pc:sldMk cId="3112115938" sldId="262"/>
            <ac:spMk id="4" creationId="{00000000-0000-0000-0000-000000000000}"/>
          </ac:spMkLst>
        </pc:spChg>
        <pc:picChg chg="del">
          <ac:chgData name="Ligia Ferreira" userId="504e06ff-651d-48a1-9fb1-9060b17f34e5" providerId="ADAL" clId="{A8996255-89BD-4948-8B88-CE63F3DD249D}" dt="2018-03-02T14:52:25.116" v="817" actId="478"/>
          <ac:picMkLst>
            <pc:docMk/>
            <pc:sldMk cId="3112115938" sldId="262"/>
            <ac:picMk id="3" creationId="{00000000-0000-0000-0000-000000000000}"/>
          </ac:picMkLst>
        </pc:picChg>
        <pc:picChg chg="add mod">
          <ac:chgData name="Ligia Ferreira" userId="504e06ff-651d-48a1-9fb1-9060b17f34e5" providerId="ADAL" clId="{A8996255-89BD-4948-8B88-CE63F3DD249D}" dt="2018-03-02T14:56:47.523" v="828" actId="1076"/>
          <ac:picMkLst>
            <pc:docMk/>
            <pc:sldMk cId="3112115938" sldId="262"/>
            <ac:picMk id="5" creationId="{FD0F94DF-DCB7-4E4D-847D-825BDCAFC65C}"/>
          </ac:picMkLst>
        </pc:picChg>
        <pc:picChg chg="add mod">
          <ac:chgData name="Ligia Ferreira" userId="504e06ff-651d-48a1-9fb1-9060b17f34e5" providerId="ADAL" clId="{A8996255-89BD-4948-8B88-CE63F3DD249D}" dt="2018-03-02T14:56:45.507" v="827" actId="1076"/>
          <ac:picMkLst>
            <pc:docMk/>
            <pc:sldMk cId="3112115938" sldId="262"/>
            <ac:picMk id="6" creationId="{71946CE4-018D-4110-AD68-6836CDA6E7AD}"/>
          </ac:picMkLst>
        </pc:picChg>
      </pc:sldChg>
      <pc:sldChg chg="addSp delSp modSp">
        <pc:chgData name="Ligia Ferreira" userId="504e06ff-651d-48a1-9fb1-9060b17f34e5" providerId="ADAL" clId="{A8996255-89BD-4948-8B88-CE63F3DD249D}" dt="2018-03-02T14:51:12.187" v="670" actId="1076"/>
        <pc:sldMkLst>
          <pc:docMk/>
          <pc:sldMk cId="581856973" sldId="264"/>
        </pc:sldMkLst>
        <pc:spChg chg="mod">
          <ac:chgData name="Ligia Ferreira" userId="504e06ff-651d-48a1-9fb1-9060b17f34e5" providerId="ADAL" clId="{A8996255-89BD-4948-8B88-CE63F3DD249D}" dt="2018-03-02T13:29:00.701" v="634" actId="20577"/>
          <ac:spMkLst>
            <pc:docMk/>
            <pc:sldMk cId="581856973" sldId="264"/>
            <ac:spMk id="3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9:07.300" v="635" actId="478"/>
          <ac:spMkLst>
            <pc:docMk/>
            <pc:sldMk cId="581856973" sldId="264"/>
            <ac:spMk id="6" creationId="{00000000-0000-0000-0000-000000000000}"/>
          </ac:spMkLst>
        </pc:spChg>
        <pc:picChg chg="del">
          <ac:chgData name="Ligia Ferreira" userId="504e06ff-651d-48a1-9fb1-9060b17f34e5" providerId="ADAL" clId="{A8996255-89BD-4948-8B88-CE63F3DD249D}" dt="2018-03-02T13:29:07.779" v="636" actId="478"/>
          <ac:picMkLst>
            <pc:docMk/>
            <pc:sldMk cId="581856973" sldId="264"/>
            <ac:picMk id="2" creationId="{00000000-0000-0000-0000-000000000000}"/>
          </ac:picMkLst>
        </pc:picChg>
        <pc:picChg chg="add del mod">
          <ac:chgData name="Ligia Ferreira" userId="504e06ff-651d-48a1-9fb1-9060b17f34e5" providerId="ADAL" clId="{A8996255-89BD-4948-8B88-CE63F3DD249D}" dt="2018-03-02T13:29:21.940" v="638" actId="478"/>
          <ac:picMkLst>
            <pc:docMk/>
            <pc:sldMk cId="581856973" sldId="264"/>
            <ac:picMk id="5" creationId="{D997A666-E927-4CBF-A588-1445218E6898}"/>
          </ac:picMkLst>
        </pc:picChg>
        <pc:picChg chg="add mod">
          <ac:chgData name="Ligia Ferreira" userId="504e06ff-651d-48a1-9fb1-9060b17f34e5" providerId="ADAL" clId="{A8996255-89BD-4948-8B88-CE63F3DD249D}" dt="2018-03-02T14:45:05.240" v="652" actId="1035"/>
          <ac:picMkLst>
            <pc:docMk/>
            <pc:sldMk cId="581856973" sldId="264"/>
            <ac:picMk id="8" creationId="{B8CD5F82-F9A2-4B21-9ABB-03658C79EABD}"/>
          </ac:picMkLst>
        </pc:picChg>
        <pc:picChg chg="add mod modCrop">
          <ac:chgData name="Ligia Ferreira" userId="504e06ff-651d-48a1-9fb1-9060b17f34e5" providerId="ADAL" clId="{A8996255-89BD-4948-8B88-CE63F3DD249D}" dt="2018-03-02T14:51:12.187" v="670" actId="1076"/>
          <ac:picMkLst>
            <pc:docMk/>
            <pc:sldMk cId="581856973" sldId="264"/>
            <ac:picMk id="10" creationId="{F36FDDAE-64CC-439F-84B0-918856C1FE0D}"/>
          </ac:picMkLst>
        </pc:picChg>
        <pc:picChg chg="add mod">
          <ac:chgData name="Ligia Ferreira" userId="504e06ff-651d-48a1-9fb1-9060b17f34e5" providerId="ADAL" clId="{A8996255-89BD-4948-8B88-CE63F3DD249D}" dt="2018-03-02T14:51:01.179" v="666" actId="1076"/>
          <ac:picMkLst>
            <pc:docMk/>
            <pc:sldMk cId="581856973" sldId="264"/>
            <ac:picMk id="12" creationId="{92117E94-CF09-435C-8333-ECFCBB7F68F6}"/>
          </ac:picMkLst>
        </pc:picChg>
      </pc:sldChg>
      <pc:sldChg chg="addSp delSp modSp">
        <pc:chgData name="Ligia Ferreira" userId="504e06ff-651d-48a1-9fb1-9060b17f34e5" providerId="ADAL" clId="{A8996255-89BD-4948-8B88-CE63F3DD249D}" dt="2018-03-02T13:28:39.259" v="610" actId="1076"/>
        <pc:sldMkLst>
          <pc:docMk/>
          <pc:sldMk cId="3769967691" sldId="270"/>
        </pc:sldMkLst>
        <pc:spChg chg="add mod">
          <ac:chgData name="Ligia Ferreira" userId="504e06ff-651d-48a1-9fb1-9060b17f34e5" providerId="ADAL" clId="{A8996255-89BD-4948-8B88-CE63F3DD249D}" dt="2018-03-02T13:28:30.616" v="607" actId="5793"/>
          <ac:spMkLst>
            <pc:docMk/>
            <pc:sldMk cId="3769967691" sldId="270"/>
            <ac:spMk id="4" creationId="{A6324D3E-3FCB-4F9D-A882-EBCE0FB16737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9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2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3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4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5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19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21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22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27" creationId="{00000000-0000-0000-0000-000000000000}"/>
          </ac:spMkLst>
        </pc:spChg>
        <pc:spChg chg="del">
          <ac:chgData name="Ligia Ferreira" userId="504e06ff-651d-48a1-9fb1-9060b17f34e5" providerId="ADAL" clId="{A8996255-89BD-4948-8B88-CE63F3DD249D}" dt="2018-03-02T13:22:53.718" v="183" actId="478"/>
          <ac:spMkLst>
            <pc:docMk/>
            <pc:sldMk cId="3769967691" sldId="270"/>
            <ac:spMk id="28" creationId="{00000000-0000-0000-0000-000000000000}"/>
          </ac:spMkLst>
        </pc:sp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5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47.717" v="182" actId="478"/>
          <ac:picMkLst>
            <pc:docMk/>
            <pc:sldMk cId="3769967691" sldId="270"/>
            <ac:picMk id="7" creationId="{00000000-0000-0000-0000-000000000000}"/>
          </ac:picMkLst>
        </pc:picChg>
        <pc:picChg chg="add mod">
          <ac:chgData name="Ligia Ferreira" userId="504e06ff-651d-48a1-9fb1-9060b17f34e5" providerId="ADAL" clId="{A8996255-89BD-4948-8B88-CE63F3DD249D}" dt="2018-03-02T13:28:39.259" v="610" actId="1076"/>
          <ac:picMkLst>
            <pc:docMk/>
            <pc:sldMk cId="3769967691" sldId="270"/>
            <ac:picMk id="8" creationId="{BF397776-F959-476B-AC82-6D423AB00A1A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11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18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20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24" creationId="{00000000-0000-0000-0000-000000000000}"/>
          </ac:picMkLst>
        </pc:picChg>
        <pc:picChg chg="del">
          <ac:chgData name="Ligia Ferreira" userId="504e06ff-651d-48a1-9fb1-9060b17f34e5" providerId="ADAL" clId="{A8996255-89BD-4948-8B88-CE63F3DD249D}" dt="2018-03-02T13:22:53.718" v="183" actId="478"/>
          <ac:picMkLst>
            <pc:docMk/>
            <pc:sldMk cId="3769967691" sldId="270"/>
            <ac:picMk id="26" creationId="{00000000-0000-0000-0000-000000000000}"/>
          </ac:picMkLst>
        </pc:picChg>
      </pc:sldChg>
    </pc:docChg>
  </pc:docChgLst>
  <pc:docChgLst>
    <pc:chgData name="Ligia Ferreira" userId="504e06ff-651d-48a1-9fb1-9060b17f34e5" providerId="ADAL" clId="{0202E206-7F38-47D6-B1D6-2743B6588EA5}"/>
    <pc:docChg chg="custSel addSld delSld modSld modSection">
      <pc:chgData name="Ligia Ferreira" userId="504e06ff-651d-48a1-9fb1-9060b17f34e5" providerId="ADAL" clId="{0202E206-7F38-47D6-B1D6-2743B6588EA5}" dt="2018-03-12T19:30:46.917" v="123"/>
      <pc:docMkLst>
        <pc:docMk/>
      </pc:docMkLst>
      <pc:sldChg chg="modNotesTx">
        <pc:chgData name="Ligia Ferreira" userId="504e06ff-651d-48a1-9fb1-9060b17f34e5" providerId="ADAL" clId="{0202E206-7F38-47D6-B1D6-2743B6588EA5}" dt="2018-03-12T19:30:37.602" v="121" actId="20577"/>
        <pc:sldMkLst>
          <pc:docMk/>
          <pc:sldMk cId="3112115938" sldId="262"/>
        </pc:sldMkLst>
      </pc:sldChg>
      <pc:sldChg chg="addSp delSp modSp add">
        <pc:chgData name="Ligia Ferreira" userId="504e06ff-651d-48a1-9fb1-9060b17f34e5" providerId="ADAL" clId="{0202E206-7F38-47D6-B1D6-2743B6588EA5}" dt="2018-03-12T19:30:46.917" v="123"/>
        <pc:sldMkLst>
          <pc:docMk/>
          <pc:sldMk cId="4059635202" sldId="272"/>
        </pc:sldMkLst>
        <pc:spChg chg="mod">
          <ac:chgData name="Ligia Ferreira" userId="504e06ff-651d-48a1-9fb1-9060b17f34e5" providerId="ADAL" clId="{0202E206-7F38-47D6-B1D6-2743B6588EA5}" dt="2018-03-12T17:30:21.547" v="24" actId="20577"/>
          <ac:spMkLst>
            <pc:docMk/>
            <pc:sldMk cId="4059635202" sldId="272"/>
            <ac:spMk id="2" creationId="{00000000-0000-0000-0000-000000000000}"/>
          </ac:spMkLst>
        </pc:spChg>
        <pc:spChg chg="add del">
          <ac:chgData name="Ligia Ferreira" userId="504e06ff-651d-48a1-9fb1-9060b17f34e5" providerId="ADAL" clId="{0202E206-7F38-47D6-B1D6-2743B6588EA5}" dt="2018-03-12T19:30:46.917" v="123"/>
          <ac:spMkLst>
            <pc:docMk/>
            <pc:sldMk cId="4059635202" sldId="272"/>
            <ac:spMk id="3" creationId="{462B1E0E-20AD-47AD-BE12-589BF737D2CA}"/>
          </ac:spMkLst>
        </pc:spChg>
        <pc:spChg chg="mod">
          <ac:chgData name="Ligia Ferreira" userId="504e06ff-651d-48a1-9fb1-9060b17f34e5" providerId="ADAL" clId="{0202E206-7F38-47D6-B1D6-2743B6588EA5}" dt="2018-03-12T17:30:39.219" v="91" actId="20577"/>
          <ac:spMkLst>
            <pc:docMk/>
            <pc:sldMk cId="4059635202" sldId="272"/>
            <ac:spMk id="4" creationId="{00000000-0000-0000-0000-000000000000}"/>
          </ac:spMkLst>
        </pc:spChg>
        <pc:picChg chg="add del mod">
          <ac:chgData name="Ligia Ferreira" userId="504e06ff-651d-48a1-9fb1-9060b17f34e5" providerId="ADAL" clId="{0202E206-7F38-47D6-B1D6-2743B6588EA5}" dt="2018-03-12T17:31:39.365" v="97" actId="478"/>
          <ac:picMkLst>
            <pc:docMk/>
            <pc:sldMk cId="4059635202" sldId="272"/>
            <ac:picMk id="3" creationId="{C72447D8-6977-447E-9FBD-D7DB5BD20879}"/>
          </ac:picMkLst>
        </pc:picChg>
        <pc:picChg chg="del">
          <ac:chgData name="Ligia Ferreira" userId="504e06ff-651d-48a1-9fb1-9060b17f34e5" providerId="ADAL" clId="{0202E206-7F38-47D6-B1D6-2743B6588EA5}" dt="2018-03-12T17:30:41.862" v="92" actId="478"/>
          <ac:picMkLst>
            <pc:docMk/>
            <pc:sldMk cId="4059635202" sldId="272"/>
            <ac:picMk id="5" creationId="{FD0F94DF-DCB7-4E4D-847D-825BDCAFC65C}"/>
          </ac:picMkLst>
        </pc:picChg>
        <pc:picChg chg="mod">
          <ac:chgData name="Ligia Ferreira" userId="504e06ff-651d-48a1-9fb1-9060b17f34e5" providerId="ADAL" clId="{0202E206-7F38-47D6-B1D6-2743B6588EA5}" dt="2018-03-12T17:30:49.258" v="94" actId="1076"/>
          <ac:picMkLst>
            <pc:docMk/>
            <pc:sldMk cId="4059635202" sldId="272"/>
            <ac:picMk id="6" creationId="{71946CE4-018D-4110-AD68-6836CDA6E7AD}"/>
          </ac:picMkLst>
        </pc:picChg>
        <pc:picChg chg="add mod">
          <ac:chgData name="Ligia Ferreira" userId="504e06ff-651d-48a1-9fb1-9060b17f34e5" providerId="ADAL" clId="{0202E206-7F38-47D6-B1D6-2743B6588EA5}" dt="2018-03-12T17:33:23.466" v="112" actId="1076"/>
          <ac:picMkLst>
            <pc:docMk/>
            <pc:sldMk cId="4059635202" sldId="272"/>
            <ac:picMk id="7" creationId="{48671A63-2B9C-4B92-A115-92DCCE9832F5}"/>
          </ac:picMkLst>
        </pc:picChg>
        <pc:picChg chg="add mod">
          <ac:chgData name="Ligia Ferreira" userId="504e06ff-651d-48a1-9fb1-9060b17f34e5" providerId="ADAL" clId="{0202E206-7F38-47D6-B1D6-2743B6588EA5}" dt="2018-03-12T17:33:36.754" v="119" actId="1076"/>
          <ac:picMkLst>
            <pc:docMk/>
            <pc:sldMk cId="4059635202" sldId="272"/>
            <ac:picMk id="8" creationId="{07ADEC16-BCA9-4EFD-9C7D-5F4146F2A38B}"/>
          </ac:picMkLst>
        </pc:picChg>
        <pc:picChg chg="add mod">
          <ac:chgData name="Ligia Ferreira" userId="504e06ff-651d-48a1-9fb1-9060b17f34e5" providerId="ADAL" clId="{0202E206-7F38-47D6-B1D6-2743B6588EA5}" dt="2018-03-12T17:33:38.187" v="120" actId="1076"/>
          <ac:picMkLst>
            <pc:docMk/>
            <pc:sldMk cId="4059635202" sldId="272"/>
            <ac:picMk id="9" creationId="{27954285-3C17-4D14-ABD6-31EA8B22FB3E}"/>
          </ac:picMkLst>
        </pc:picChg>
      </pc:sldChg>
    </pc:docChg>
  </pc:docChgLst>
  <pc:docChgLst>
    <pc:chgData name="Ligia Ferreira" userId="504e06ff-651d-48a1-9fb1-9060b17f34e5" providerId="ADAL" clId="{F3A1D94F-CC49-47C7-A8FF-16D0157DB131}"/>
    <pc:docChg chg="undo custSel addSld modSld">
      <pc:chgData name="Ligia Ferreira" userId="504e06ff-651d-48a1-9fb1-9060b17f34e5" providerId="ADAL" clId="{F3A1D94F-CC49-47C7-A8FF-16D0157DB131}" dt="2018-03-22T19:31:47.062" v="278" actId="1037"/>
      <pc:docMkLst>
        <pc:docMk/>
      </pc:docMkLst>
      <pc:sldChg chg="modSp">
        <pc:chgData name="Ligia Ferreira" userId="504e06ff-651d-48a1-9fb1-9060b17f34e5" providerId="ADAL" clId="{F3A1D94F-CC49-47C7-A8FF-16D0157DB131}" dt="2018-03-22T19:22:52.198" v="52" actId="20577"/>
        <pc:sldMkLst>
          <pc:docMk/>
          <pc:sldMk cId="602244078" sldId="257"/>
        </pc:sldMkLst>
        <pc:spChg chg="mod">
          <ac:chgData name="Ligia Ferreira" userId="504e06ff-651d-48a1-9fb1-9060b17f34e5" providerId="ADAL" clId="{F3A1D94F-CC49-47C7-A8FF-16D0157DB131}" dt="2018-03-22T19:22:52.198" v="52" actId="20577"/>
          <ac:spMkLst>
            <pc:docMk/>
            <pc:sldMk cId="602244078" sldId="257"/>
            <ac:spMk id="3" creationId="{00000000-0000-0000-0000-000000000000}"/>
          </ac:spMkLst>
        </pc:spChg>
      </pc:sldChg>
      <pc:sldChg chg="addSp delSp modSp add modNotesTx">
        <pc:chgData name="Ligia Ferreira" userId="504e06ff-651d-48a1-9fb1-9060b17f34e5" providerId="ADAL" clId="{F3A1D94F-CC49-47C7-A8FF-16D0157DB131}" dt="2018-03-22T19:30:02.932" v="198" actId="20577"/>
        <pc:sldMkLst>
          <pc:docMk/>
          <pc:sldMk cId="1603927163" sldId="273"/>
        </pc:sldMkLst>
        <pc:spChg chg="mod">
          <ac:chgData name="Ligia Ferreira" userId="504e06ff-651d-48a1-9fb1-9060b17f34e5" providerId="ADAL" clId="{F3A1D94F-CC49-47C7-A8FF-16D0157DB131}" dt="2018-03-22T19:23:32.141" v="102" actId="20577"/>
          <ac:spMkLst>
            <pc:docMk/>
            <pc:sldMk cId="1603927163" sldId="273"/>
            <ac:spMk id="2" creationId="{00000000-0000-0000-0000-000000000000}"/>
          </ac:spMkLst>
        </pc:spChg>
        <pc:spChg chg="mod">
          <ac:chgData name="Ligia Ferreira" userId="504e06ff-651d-48a1-9fb1-9060b17f34e5" providerId="ADAL" clId="{F3A1D94F-CC49-47C7-A8FF-16D0157DB131}" dt="2018-03-22T19:23:57.360" v="180" actId="20577"/>
          <ac:spMkLst>
            <pc:docMk/>
            <pc:sldMk cId="1603927163" sldId="273"/>
            <ac:spMk id="4" creationId="{00000000-0000-0000-0000-000000000000}"/>
          </ac:spMkLst>
        </pc:spChg>
        <pc:picChg chg="add mod">
          <ac:chgData name="Ligia Ferreira" userId="504e06ff-651d-48a1-9fb1-9060b17f34e5" providerId="ADAL" clId="{F3A1D94F-CC49-47C7-A8FF-16D0157DB131}" dt="2018-03-22T19:29:12.804" v="196" actId="1076"/>
          <ac:picMkLst>
            <pc:docMk/>
            <pc:sldMk cId="1603927163" sldId="273"/>
            <ac:picMk id="3" creationId="{3F2770CD-E88D-4037-AFB5-206B4BA7E28F}"/>
          </ac:picMkLst>
        </pc:picChg>
        <pc:picChg chg="add mod">
          <ac:chgData name="Ligia Ferreira" userId="504e06ff-651d-48a1-9fb1-9060b17f34e5" providerId="ADAL" clId="{F3A1D94F-CC49-47C7-A8FF-16D0157DB131}" dt="2018-03-22T19:29:14.548" v="197" actId="1076"/>
          <ac:picMkLst>
            <pc:docMk/>
            <pc:sldMk cId="1603927163" sldId="273"/>
            <ac:picMk id="5" creationId="{B64179E3-BED6-4E5A-B124-ABA2B54F9643}"/>
          </ac:picMkLst>
        </pc:picChg>
        <pc:picChg chg="mod">
          <ac:chgData name="Ligia Ferreira" userId="504e06ff-651d-48a1-9fb1-9060b17f34e5" providerId="ADAL" clId="{F3A1D94F-CC49-47C7-A8FF-16D0157DB131}" dt="2018-03-22T19:27:28.172" v="188" actId="1076"/>
          <ac:picMkLst>
            <pc:docMk/>
            <pc:sldMk cId="1603927163" sldId="273"/>
            <ac:picMk id="6" creationId="{71946CE4-018D-4110-AD68-6836CDA6E7AD}"/>
          </ac:picMkLst>
        </pc:picChg>
        <pc:picChg chg="del">
          <ac:chgData name="Ligia Ferreira" userId="504e06ff-651d-48a1-9fb1-9060b17f34e5" providerId="ADAL" clId="{F3A1D94F-CC49-47C7-A8FF-16D0157DB131}" dt="2018-03-22T19:24:08.990" v="181" actId="478"/>
          <ac:picMkLst>
            <pc:docMk/>
            <pc:sldMk cId="1603927163" sldId="273"/>
            <ac:picMk id="7" creationId="{48671A63-2B9C-4B92-A115-92DCCE9832F5}"/>
          </ac:picMkLst>
        </pc:picChg>
        <pc:picChg chg="del">
          <ac:chgData name="Ligia Ferreira" userId="504e06ff-651d-48a1-9fb1-9060b17f34e5" providerId="ADAL" clId="{F3A1D94F-CC49-47C7-A8FF-16D0157DB131}" dt="2018-03-22T19:24:08.990" v="181" actId="478"/>
          <ac:picMkLst>
            <pc:docMk/>
            <pc:sldMk cId="1603927163" sldId="273"/>
            <ac:picMk id="8" creationId="{07ADEC16-BCA9-4EFD-9C7D-5F4146F2A38B}"/>
          </ac:picMkLst>
        </pc:picChg>
        <pc:picChg chg="del">
          <ac:chgData name="Ligia Ferreira" userId="504e06ff-651d-48a1-9fb1-9060b17f34e5" providerId="ADAL" clId="{F3A1D94F-CC49-47C7-A8FF-16D0157DB131}" dt="2018-03-22T19:24:08.990" v="181" actId="478"/>
          <ac:picMkLst>
            <pc:docMk/>
            <pc:sldMk cId="1603927163" sldId="273"/>
            <ac:picMk id="9" creationId="{27954285-3C17-4D14-ABD6-31EA8B22FB3E}"/>
          </ac:picMkLst>
        </pc:picChg>
      </pc:sldChg>
      <pc:sldChg chg="addSp delSp modSp add">
        <pc:chgData name="Ligia Ferreira" userId="504e06ff-651d-48a1-9fb1-9060b17f34e5" providerId="ADAL" clId="{F3A1D94F-CC49-47C7-A8FF-16D0157DB131}" dt="2018-03-22T19:31:47.062" v="278" actId="1037"/>
        <pc:sldMkLst>
          <pc:docMk/>
          <pc:sldMk cId="2449919770" sldId="274"/>
        </pc:sldMkLst>
        <pc:spChg chg="mod">
          <ac:chgData name="Ligia Ferreira" userId="504e06ff-651d-48a1-9fb1-9060b17f34e5" providerId="ADAL" clId="{F3A1D94F-CC49-47C7-A8FF-16D0157DB131}" dt="2018-03-22T19:30:11.021" v="204" actId="20577"/>
          <ac:spMkLst>
            <pc:docMk/>
            <pc:sldMk cId="2449919770" sldId="274"/>
            <ac:spMk id="2" creationId="{00000000-0000-0000-0000-000000000000}"/>
          </ac:spMkLst>
        </pc:spChg>
        <pc:spChg chg="mod">
          <ac:chgData name="Ligia Ferreira" userId="504e06ff-651d-48a1-9fb1-9060b17f34e5" providerId="ADAL" clId="{F3A1D94F-CC49-47C7-A8FF-16D0157DB131}" dt="2018-03-22T19:30:29.595" v="265" actId="20577"/>
          <ac:spMkLst>
            <pc:docMk/>
            <pc:sldMk cId="2449919770" sldId="274"/>
            <ac:spMk id="4" creationId="{00000000-0000-0000-0000-000000000000}"/>
          </ac:spMkLst>
        </pc:spChg>
        <pc:picChg chg="del">
          <ac:chgData name="Ligia Ferreira" userId="504e06ff-651d-48a1-9fb1-9060b17f34e5" providerId="ADAL" clId="{F3A1D94F-CC49-47C7-A8FF-16D0157DB131}" dt="2018-03-22T19:30:39.464" v="266" actId="478"/>
          <ac:picMkLst>
            <pc:docMk/>
            <pc:sldMk cId="2449919770" sldId="274"/>
            <ac:picMk id="3" creationId="{3F2770CD-E88D-4037-AFB5-206B4BA7E28F}"/>
          </ac:picMkLst>
        </pc:picChg>
        <pc:picChg chg="del">
          <ac:chgData name="Ligia Ferreira" userId="504e06ff-651d-48a1-9fb1-9060b17f34e5" providerId="ADAL" clId="{F3A1D94F-CC49-47C7-A8FF-16D0157DB131}" dt="2018-03-22T19:30:39.464" v="266" actId="478"/>
          <ac:picMkLst>
            <pc:docMk/>
            <pc:sldMk cId="2449919770" sldId="274"/>
            <ac:picMk id="5" creationId="{B64179E3-BED6-4E5A-B124-ABA2B54F9643}"/>
          </ac:picMkLst>
        </pc:picChg>
        <pc:picChg chg="del">
          <ac:chgData name="Ligia Ferreira" userId="504e06ff-651d-48a1-9fb1-9060b17f34e5" providerId="ADAL" clId="{F3A1D94F-CC49-47C7-A8FF-16D0157DB131}" dt="2018-03-22T19:30:39.464" v="266" actId="478"/>
          <ac:picMkLst>
            <pc:docMk/>
            <pc:sldMk cId="2449919770" sldId="274"/>
            <ac:picMk id="6" creationId="{71946CE4-018D-4110-AD68-6836CDA6E7AD}"/>
          </ac:picMkLst>
        </pc:picChg>
        <pc:picChg chg="add del mod">
          <ac:chgData name="Ligia Ferreira" userId="504e06ff-651d-48a1-9fb1-9060b17f34e5" providerId="ADAL" clId="{F3A1D94F-CC49-47C7-A8FF-16D0157DB131}" dt="2018-03-22T19:31:04.446" v="270" actId="478"/>
          <ac:picMkLst>
            <pc:docMk/>
            <pc:sldMk cId="2449919770" sldId="274"/>
            <ac:picMk id="7" creationId="{F2E5677F-CDFB-46AF-A9CE-3D437BEEF3DE}"/>
          </ac:picMkLst>
        </pc:picChg>
        <pc:picChg chg="add mod">
          <ac:chgData name="Ligia Ferreira" userId="504e06ff-651d-48a1-9fb1-9060b17f34e5" providerId="ADAL" clId="{F3A1D94F-CC49-47C7-A8FF-16D0157DB131}" dt="2018-03-22T19:31:18.860" v="274" actId="1076"/>
          <ac:picMkLst>
            <pc:docMk/>
            <pc:sldMk cId="2449919770" sldId="274"/>
            <ac:picMk id="8" creationId="{B45DE060-B883-4241-B934-546D8BB3100B}"/>
          </ac:picMkLst>
        </pc:picChg>
        <pc:picChg chg="add mod">
          <ac:chgData name="Ligia Ferreira" userId="504e06ff-651d-48a1-9fb1-9060b17f34e5" providerId="ADAL" clId="{F3A1D94F-CC49-47C7-A8FF-16D0157DB131}" dt="2018-03-22T19:31:47.062" v="278" actId="1037"/>
          <ac:picMkLst>
            <pc:docMk/>
            <pc:sldMk cId="2449919770" sldId="274"/>
            <ac:picMk id="9" creationId="{22BE68E2-E4B2-46B5-96C6-862CA697120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85C9F-FCD6-4993-9528-4311BF84B060}" type="doc">
      <dgm:prSet loTypeId="urn:microsoft.com/office/officeart/2008/layout/AscendingPictureAccent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508C4-962A-456C-9EFB-7744E7A6850E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Conceber</a:t>
          </a:r>
        </a:p>
      </dgm:t>
    </dgm:pt>
    <dgm:pt modelId="{2228883B-4DCC-4D74-AFD0-B6D0AFC41D97}" type="parTrans" cxnId="{9D92BF6C-C70E-4372-9CE8-102B09C068E5}">
      <dgm:prSet/>
      <dgm:spPr/>
      <dgm:t>
        <a:bodyPr/>
        <a:lstStyle/>
        <a:p>
          <a:endParaRPr lang="en-US"/>
        </a:p>
      </dgm:t>
    </dgm:pt>
    <dgm:pt modelId="{0DD5DE82-B95D-4528-A702-A258F5E2C4C0}" type="sibTrans" cxnId="{9D92BF6C-C70E-4372-9CE8-102B09C068E5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C439EFA3-ACE9-4C38-B298-4238E6E66A25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Desenvolver</a:t>
          </a:r>
        </a:p>
      </dgm:t>
    </dgm:pt>
    <dgm:pt modelId="{B2A4E454-63C8-4F5E-9A0E-B5946C12C4D5}" type="parTrans" cxnId="{E5C3E95D-1AA4-4834-866B-0747BAC89A42}">
      <dgm:prSet/>
      <dgm:spPr/>
      <dgm:t>
        <a:bodyPr/>
        <a:lstStyle/>
        <a:p>
          <a:endParaRPr lang="en-US"/>
        </a:p>
      </dgm:t>
    </dgm:pt>
    <dgm:pt modelId="{4ED2BF27-E356-4271-BA0C-541D11CE4E57}" type="sibTrans" cxnId="{E5C3E95D-1AA4-4834-866B-0747BAC89A42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77BA099B-FABA-4EDB-8759-5E2C45E01008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Testar</a:t>
          </a:r>
        </a:p>
      </dgm:t>
    </dgm:pt>
    <dgm:pt modelId="{4C46E7D0-91BB-4252-A54B-DE010D9F9F06}" type="parTrans" cxnId="{AC839F40-C05E-41CD-9415-03F68BE022EB}">
      <dgm:prSet/>
      <dgm:spPr/>
      <dgm:t>
        <a:bodyPr/>
        <a:lstStyle/>
        <a:p>
          <a:endParaRPr lang="en-US"/>
        </a:p>
      </dgm:t>
    </dgm:pt>
    <dgm:pt modelId="{EE4C2868-C8D1-438D-84C2-1764E0A268CC}" type="sibTrans" cxnId="{AC839F40-C05E-41CD-9415-03F68BE022EB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FE41D54D-1250-4C9D-AE1C-6ADFB89E3A98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Implementar</a:t>
          </a:r>
        </a:p>
      </dgm:t>
    </dgm:pt>
    <dgm:pt modelId="{E407F257-8AE5-49F2-A8D0-34676DBB7188}" type="parTrans" cxnId="{E63875D3-AF8D-481A-AADA-3FF7DCF57D9B}">
      <dgm:prSet/>
      <dgm:spPr/>
      <dgm:t>
        <a:bodyPr/>
        <a:lstStyle/>
        <a:p>
          <a:endParaRPr lang="en-US"/>
        </a:p>
      </dgm:t>
    </dgm:pt>
    <dgm:pt modelId="{58C2F588-1BB4-4D51-A46C-70E04AC3E278}" type="sibTrans" cxnId="{E63875D3-AF8D-481A-AADA-3FF7DCF57D9B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2F80060B-2178-4C39-88DE-E22E8C663FD1}">
      <dgm:prSet phldrT="[Text]"/>
      <dgm:spPr/>
      <dgm:t>
        <a:bodyPr/>
        <a:lstStyle/>
        <a:p>
          <a:pPr algn="l" defTabSz="914400">
            <a:buNone/>
          </a:pPr>
          <a:r>
            <a:rPr lang="pt-BR" sz="1800" b="0" i="0" noProof="0" dirty="0">
              <a:latin typeface="Candara"/>
              <a:ea typeface="+mn-ea"/>
              <a:cs typeface="+mn-cs"/>
            </a:rPr>
            <a:t>Analisar</a:t>
          </a:r>
        </a:p>
      </dgm:t>
    </dgm:pt>
    <dgm:pt modelId="{8B1FFC24-0A78-4047-BFB1-2046A9542B6F}" type="parTrans" cxnId="{1D8ECA4B-E737-4CD8-ACFC-DE18A28E6C07}">
      <dgm:prSet/>
      <dgm:spPr/>
      <dgm:t>
        <a:bodyPr/>
        <a:lstStyle/>
        <a:p>
          <a:endParaRPr lang="en-US"/>
        </a:p>
      </dgm:t>
    </dgm:pt>
    <dgm:pt modelId="{24613E54-F040-4D87-9E02-F9F71F79060E}" type="sibTrans" cxnId="{1D8ECA4B-E737-4CD8-ACFC-DE18A28E6C07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 noProof="0" dirty="0"/>
        </a:p>
      </dgm:t>
    </dgm:pt>
    <dgm:pt modelId="{28102DFD-5914-47DE-A80F-58C721024B80}" type="pres">
      <dgm:prSet presAssocID="{0FA85C9F-FCD6-4993-9528-4311BF84B060}" presName="Name0" presStyleCnt="0">
        <dgm:presLayoutVars>
          <dgm:chMax val="7"/>
          <dgm:chPref val="7"/>
          <dgm:dir/>
        </dgm:presLayoutVars>
      </dgm:prSet>
      <dgm:spPr/>
    </dgm:pt>
    <dgm:pt modelId="{173C0D5B-2D86-456D-A251-8B716EB11AFA}" type="pres">
      <dgm:prSet presAssocID="{0FA85C9F-FCD6-4993-9528-4311BF84B060}" presName="dot1" presStyleLbl="alignNode1" presStyleIdx="0" presStyleCnt="15"/>
      <dgm:spPr/>
    </dgm:pt>
    <dgm:pt modelId="{8DC00181-D81A-4F72-A6D3-399EA3C15E73}" type="pres">
      <dgm:prSet presAssocID="{0FA85C9F-FCD6-4993-9528-4311BF84B060}" presName="dot2" presStyleLbl="alignNode1" presStyleIdx="1" presStyleCnt="15"/>
      <dgm:spPr/>
    </dgm:pt>
    <dgm:pt modelId="{226876B2-78A7-408C-8E45-1C8F63D543CB}" type="pres">
      <dgm:prSet presAssocID="{0FA85C9F-FCD6-4993-9528-4311BF84B060}" presName="dot3" presStyleLbl="alignNode1" presStyleIdx="2" presStyleCnt="15"/>
      <dgm:spPr/>
    </dgm:pt>
    <dgm:pt modelId="{23B56457-2346-4EA1-A1AC-1DD61A1D74A4}" type="pres">
      <dgm:prSet presAssocID="{0FA85C9F-FCD6-4993-9528-4311BF84B060}" presName="dot4" presStyleLbl="alignNode1" presStyleIdx="3" presStyleCnt="15"/>
      <dgm:spPr/>
    </dgm:pt>
    <dgm:pt modelId="{1C728761-B222-436F-8742-41E3FE1663C6}" type="pres">
      <dgm:prSet presAssocID="{0FA85C9F-FCD6-4993-9528-4311BF84B060}" presName="dot5" presStyleLbl="alignNode1" presStyleIdx="4" presStyleCnt="15"/>
      <dgm:spPr/>
    </dgm:pt>
    <dgm:pt modelId="{3D62AC57-7E65-4F55-B2C5-DE2DA495D972}" type="pres">
      <dgm:prSet presAssocID="{0FA85C9F-FCD6-4993-9528-4311BF84B060}" presName="dot6" presStyleLbl="alignNode1" presStyleIdx="5" presStyleCnt="15"/>
      <dgm:spPr/>
    </dgm:pt>
    <dgm:pt modelId="{55818819-EAC3-4B37-A758-623F7E9412F6}" type="pres">
      <dgm:prSet presAssocID="{0FA85C9F-FCD6-4993-9528-4311BF84B060}" presName="dot7" presStyleLbl="alignNode1" presStyleIdx="6" presStyleCnt="15"/>
      <dgm:spPr/>
    </dgm:pt>
    <dgm:pt modelId="{39E6420D-4C99-4A8E-B833-9FE8E1353E87}" type="pres">
      <dgm:prSet presAssocID="{0FA85C9F-FCD6-4993-9528-4311BF84B060}" presName="dot8" presStyleLbl="alignNode1" presStyleIdx="7" presStyleCnt="15"/>
      <dgm:spPr/>
    </dgm:pt>
    <dgm:pt modelId="{B9F44449-A2CF-46FB-A980-E172ECF811A0}" type="pres">
      <dgm:prSet presAssocID="{0FA85C9F-FCD6-4993-9528-4311BF84B060}" presName="dotArrow1" presStyleLbl="alignNode1" presStyleIdx="8" presStyleCnt="15"/>
      <dgm:spPr/>
    </dgm:pt>
    <dgm:pt modelId="{E648252E-CAA2-455A-A82D-AC6BB7541290}" type="pres">
      <dgm:prSet presAssocID="{0FA85C9F-FCD6-4993-9528-4311BF84B060}" presName="dotArrow2" presStyleLbl="alignNode1" presStyleIdx="9" presStyleCnt="15"/>
      <dgm:spPr/>
    </dgm:pt>
    <dgm:pt modelId="{714104D8-930A-4A1F-B402-2BE77935EFCA}" type="pres">
      <dgm:prSet presAssocID="{0FA85C9F-FCD6-4993-9528-4311BF84B060}" presName="dotArrow3" presStyleLbl="alignNode1" presStyleIdx="10" presStyleCnt="15"/>
      <dgm:spPr/>
    </dgm:pt>
    <dgm:pt modelId="{3F3A5ABE-0386-4878-B907-72E8EB073835}" type="pres">
      <dgm:prSet presAssocID="{0FA85C9F-FCD6-4993-9528-4311BF84B060}" presName="dotArrow4" presStyleLbl="alignNode1" presStyleIdx="11" presStyleCnt="15"/>
      <dgm:spPr/>
    </dgm:pt>
    <dgm:pt modelId="{66B157D2-617F-4600-81C1-54D22E05BD4D}" type="pres">
      <dgm:prSet presAssocID="{0FA85C9F-FCD6-4993-9528-4311BF84B060}" presName="dotArrow5" presStyleLbl="alignNode1" presStyleIdx="12" presStyleCnt="15"/>
      <dgm:spPr/>
    </dgm:pt>
    <dgm:pt modelId="{416A2F15-73F9-46F3-AD47-B996F5DC5F04}" type="pres">
      <dgm:prSet presAssocID="{0FA85C9F-FCD6-4993-9528-4311BF84B060}" presName="dotArrow6" presStyleLbl="alignNode1" presStyleIdx="13" presStyleCnt="15"/>
      <dgm:spPr/>
    </dgm:pt>
    <dgm:pt modelId="{DA7AAD41-5E68-49D8-BAB9-31F95DE8BA53}" type="pres">
      <dgm:prSet presAssocID="{0FA85C9F-FCD6-4993-9528-4311BF84B060}" presName="dotArrow7" presStyleLbl="alignNode1" presStyleIdx="14" presStyleCnt="15"/>
      <dgm:spPr/>
    </dgm:pt>
    <dgm:pt modelId="{AFAE8CB1-BD31-4AB5-813F-04CE280D7BC3}" type="pres">
      <dgm:prSet presAssocID="{AB1508C4-962A-456C-9EFB-7744E7A6850E}" presName="parTx1" presStyleLbl="node1" presStyleIdx="0" presStyleCnt="5"/>
      <dgm:spPr/>
    </dgm:pt>
    <dgm:pt modelId="{7A566C52-34DA-42C8-B174-71CC7A781691}" type="pres">
      <dgm:prSet presAssocID="{0DD5DE82-B95D-4528-A702-A258F5E2C4C0}" presName="picture1" presStyleCnt="0"/>
      <dgm:spPr/>
    </dgm:pt>
    <dgm:pt modelId="{1BDDF1A7-8F9A-491D-B616-D31125DA6177}" type="pres">
      <dgm:prSet presAssocID="{0DD5DE82-B95D-4528-A702-A258F5E2C4C0}" presName="imageRepeatNode" presStyleLbl="fgImgPlace1" presStyleIdx="0" presStyleCnt="5"/>
      <dgm:spPr/>
    </dgm:pt>
    <dgm:pt modelId="{25CE29FA-35B5-4976-AE6F-6E275956B89D}" type="pres">
      <dgm:prSet presAssocID="{C439EFA3-ACE9-4C38-B298-4238E6E66A25}" presName="parTx2" presStyleLbl="node1" presStyleIdx="1" presStyleCnt="5"/>
      <dgm:spPr/>
    </dgm:pt>
    <dgm:pt modelId="{303E2316-F5E0-4CA7-9B70-76FC5CD2449E}" type="pres">
      <dgm:prSet presAssocID="{4ED2BF27-E356-4271-BA0C-541D11CE4E57}" presName="picture2" presStyleCnt="0"/>
      <dgm:spPr/>
    </dgm:pt>
    <dgm:pt modelId="{E7155B03-8DE3-4B3E-A115-8567A0C88F58}" type="pres">
      <dgm:prSet presAssocID="{4ED2BF27-E356-4271-BA0C-541D11CE4E57}" presName="imageRepeatNode" presStyleLbl="fgImgPlace1" presStyleIdx="1" presStyleCnt="5"/>
      <dgm:spPr/>
    </dgm:pt>
    <dgm:pt modelId="{4BD86202-302F-4E2F-AFBB-306A3A126EF3}" type="pres">
      <dgm:prSet presAssocID="{77BA099B-FABA-4EDB-8759-5E2C45E01008}" presName="parTx3" presStyleLbl="node1" presStyleIdx="2" presStyleCnt="5"/>
      <dgm:spPr/>
    </dgm:pt>
    <dgm:pt modelId="{D7317E7B-4A4D-48AC-8D09-7E398136BB1D}" type="pres">
      <dgm:prSet presAssocID="{EE4C2868-C8D1-438D-84C2-1764E0A268CC}" presName="picture3" presStyleCnt="0"/>
      <dgm:spPr/>
    </dgm:pt>
    <dgm:pt modelId="{49CE950B-4F82-48D2-AF26-10C2170F8BB6}" type="pres">
      <dgm:prSet presAssocID="{EE4C2868-C8D1-438D-84C2-1764E0A268CC}" presName="imageRepeatNode" presStyleLbl="fgImgPlace1" presStyleIdx="2" presStyleCnt="5"/>
      <dgm:spPr/>
    </dgm:pt>
    <dgm:pt modelId="{DF1382B8-D134-46BF-9446-A780E4628B73}" type="pres">
      <dgm:prSet presAssocID="{FE41D54D-1250-4C9D-AE1C-6ADFB89E3A98}" presName="parTx4" presStyleLbl="node1" presStyleIdx="3" presStyleCnt="5"/>
      <dgm:spPr/>
    </dgm:pt>
    <dgm:pt modelId="{037FC98E-7686-4B85-A2D0-C76880C404EA}" type="pres">
      <dgm:prSet presAssocID="{58C2F588-1BB4-4D51-A46C-70E04AC3E278}" presName="picture4" presStyleCnt="0"/>
      <dgm:spPr/>
    </dgm:pt>
    <dgm:pt modelId="{BD330E29-DA28-4F5D-921B-C021D1F357B7}" type="pres">
      <dgm:prSet presAssocID="{58C2F588-1BB4-4D51-A46C-70E04AC3E278}" presName="imageRepeatNode" presStyleLbl="fgImgPlace1" presStyleIdx="3" presStyleCnt="5"/>
      <dgm:spPr/>
    </dgm:pt>
    <dgm:pt modelId="{D0FCD607-9F49-4A15-929A-8BBA12F40DC1}" type="pres">
      <dgm:prSet presAssocID="{2F80060B-2178-4C39-88DE-E22E8C663FD1}" presName="parTx5" presStyleLbl="node1" presStyleIdx="4" presStyleCnt="5"/>
      <dgm:spPr/>
    </dgm:pt>
    <dgm:pt modelId="{09319809-6BB4-43B1-9493-1B2DDCD76FA9}" type="pres">
      <dgm:prSet presAssocID="{24613E54-F040-4D87-9E02-F9F71F79060E}" presName="picture5" presStyleCnt="0"/>
      <dgm:spPr/>
    </dgm:pt>
    <dgm:pt modelId="{6BFFBD56-1663-40C9-A9CA-11AB837289A3}" type="pres">
      <dgm:prSet presAssocID="{24613E54-F040-4D87-9E02-F9F71F79060E}" presName="imageRepeatNode" presStyleLbl="fgImgPlace1" presStyleIdx="4" presStyleCnt="5"/>
      <dgm:spPr/>
    </dgm:pt>
  </dgm:ptLst>
  <dgm:cxnLst>
    <dgm:cxn modelId="{B6434206-A07E-47C0-B230-DE5AF9EEF34B}" type="presOf" srcId="{0FA85C9F-FCD6-4993-9528-4311BF84B060}" destId="{28102DFD-5914-47DE-A80F-58C721024B80}" srcOrd="0" destOrd="0" presId="urn:microsoft.com/office/officeart/2008/layout/AscendingPictureAccentProcess"/>
    <dgm:cxn modelId="{76F4F52E-F611-450B-B526-B86A2801652D}" type="presOf" srcId="{58C2F588-1BB4-4D51-A46C-70E04AC3E278}" destId="{BD330E29-DA28-4F5D-921B-C021D1F357B7}" srcOrd="0" destOrd="0" presId="urn:microsoft.com/office/officeart/2008/layout/AscendingPictureAccentProcess"/>
    <dgm:cxn modelId="{AC839F40-C05E-41CD-9415-03F68BE022EB}" srcId="{0FA85C9F-FCD6-4993-9528-4311BF84B060}" destId="{77BA099B-FABA-4EDB-8759-5E2C45E01008}" srcOrd="2" destOrd="0" parTransId="{4C46E7D0-91BB-4252-A54B-DE010D9F9F06}" sibTransId="{EE4C2868-C8D1-438D-84C2-1764E0A268CC}"/>
    <dgm:cxn modelId="{E5C3E95D-1AA4-4834-866B-0747BAC89A42}" srcId="{0FA85C9F-FCD6-4993-9528-4311BF84B060}" destId="{C439EFA3-ACE9-4C38-B298-4238E6E66A25}" srcOrd="1" destOrd="0" parTransId="{B2A4E454-63C8-4F5E-9A0E-B5946C12C4D5}" sibTransId="{4ED2BF27-E356-4271-BA0C-541D11CE4E57}"/>
    <dgm:cxn modelId="{7C2FF761-9D01-4276-B5B0-05B2CFFCC3D5}" type="presOf" srcId="{AB1508C4-962A-456C-9EFB-7744E7A6850E}" destId="{AFAE8CB1-BD31-4AB5-813F-04CE280D7BC3}" srcOrd="0" destOrd="0" presId="urn:microsoft.com/office/officeart/2008/layout/AscendingPictureAccentProcess"/>
    <dgm:cxn modelId="{1D8ECA4B-E737-4CD8-ACFC-DE18A28E6C07}" srcId="{0FA85C9F-FCD6-4993-9528-4311BF84B060}" destId="{2F80060B-2178-4C39-88DE-E22E8C663FD1}" srcOrd="4" destOrd="0" parTransId="{8B1FFC24-0A78-4047-BFB1-2046A9542B6F}" sibTransId="{24613E54-F040-4D87-9E02-F9F71F79060E}"/>
    <dgm:cxn modelId="{9D92BF6C-C70E-4372-9CE8-102B09C068E5}" srcId="{0FA85C9F-FCD6-4993-9528-4311BF84B060}" destId="{AB1508C4-962A-456C-9EFB-7744E7A6850E}" srcOrd="0" destOrd="0" parTransId="{2228883B-4DCC-4D74-AFD0-B6D0AFC41D97}" sibTransId="{0DD5DE82-B95D-4528-A702-A258F5E2C4C0}"/>
    <dgm:cxn modelId="{C941F752-7F3F-4CB3-8A6A-C22D208524AB}" type="presOf" srcId="{4ED2BF27-E356-4271-BA0C-541D11CE4E57}" destId="{E7155B03-8DE3-4B3E-A115-8567A0C88F58}" srcOrd="0" destOrd="0" presId="urn:microsoft.com/office/officeart/2008/layout/AscendingPictureAccentProcess"/>
    <dgm:cxn modelId="{B6B31576-6BBC-47A5-B5F3-4E759973B821}" type="presOf" srcId="{77BA099B-FABA-4EDB-8759-5E2C45E01008}" destId="{4BD86202-302F-4E2F-AFBB-306A3A126EF3}" srcOrd="0" destOrd="0" presId="urn:microsoft.com/office/officeart/2008/layout/AscendingPictureAccentProcess"/>
    <dgm:cxn modelId="{E06F847A-1C53-4A8A-992C-DBEEC90816A8}" type="presOf" srcId="{FE41D54D-1250-4C9D-AE1C-6ADFB89E3A98}" destId="{DF1382B8-D134-46BF-9446-A780E4628B73}" srcOrd="0" destOrd="0" presId="urn:microsoft.com/office/officeart/2008/layout/AscendingPictureAccentProcess"/>
    <dgm:cxn modelId="{49BDB67C-CB21-4DFA-80E2-C8210C044E82}" type="presOf" srcId="{2F80060B-2178-4C39-88DE-E22E8C663FD1}" destId="{D0FCD607-9F49-4A15-929A-8BBA12F40DC1}" srcOrd="0" destOrd="0" presId="urn:microsoft.com/office/officeart/2008/layout/AscendingPictureAccentProcess"/>
    <dgm:cxn modelId="{5B5791B9-618E-47A8-B1CB-90CCF5A5953E}" type="presOf" srcId="{EE4C2868-C8D1-438D-84C2-1764E0A268CC}" destId="{49CE950B-4F82-48D2-AF26-10C2170F8BB6}" srcOrd="0" destOrd="0" presId="urn:microsoft.com/office/officeart/2008/layout/AscendingPictureAccentProcess"/>
    <dgm:cxn modelId="{3A8E0CC9-D57C-4649-9199-A74CE8F4A574}" type="presOf" srcId="{C439EFA3-ACE9-4C38-B298-4238E6E66A25}" destId="{25CE29FA-35B5-4976-AE6F-6E275956B89D}" srcOrd="0" destOrd="0" presId="urn:microsoft.com/office/officeart/2008/layout/AscendingPictureAccentProcess"/>
    <dgm:cxn modelId="{E63875D3-AF8D-481A-AADA-3FF7DCF57D9B}" srcId="{0FA85C9F-FCD6-4993-9528-4311BF84B060}" destId="{FE41D54D-1250-4C9D-AE1C-6ADFB89E3A98}" srcOrd="3" destOrd="0" parTransId="{E407F257-8AE5-49F2-A8D0-34676DBB7188}" sibTransId="{58C2F588-1BB4-4D51-A46C-70E04AC3E278}"/>
    <dgm:cxn modelId="{1301C7D6-FCEF-4846-8152-1D73F17BE67A}" type="presOf" srcId="{0DD5DE82-B95D-4528-A702-A258F5E2C4C0}" destId="{1BDDF1A7-8F9A-491D-B616-D31125DA6177}" srcOrd="0" destOrd="0" presId="urn:microsoft.com/office/officeart/2008/layout/AscendingPictureAccentProcess"/>
    <dgm:cxn modelId="{7A416DE9-C334-4B41-BB1A-3EAA7991CA13}" type="presOf" srcId="{24613E54-F040-4D87-9E02-F9F71F79060E}" destId="{6BFFBD56-1663-40C9-A9CA-11AB837289A3}" srcOrd="0" destOrd="0" presId="urn:microsoft.com/office/officeart/2008/layout/AscendingPictureAccentProcess"/>
    <dgm:cxn modelId="{D7FA986C-C593-45AF-A814-3727FD5BF863}" type="presParOf" srcId="{28102DFD-5914-47DE-A80F-58C721024B80}" destId="{173C0D5B-2D86-456D-A251-8B716EB11AFA}" srcOrd="0" destOrd="0" presId="urn:microsoft.com/office/officeart/2008/layout/AscendingPictureAccentProcess"/>
    <dgm:cxn modelId="{C30CCB99-EF77-45B4-9194-B5273A99809D}" type="presParOf" srcId="{28102DFD-5914-47DE-A80F-58C721024B80}" destId="{8DC00181-D81A-4F72-A6D3-399EA3C15E73}" srcOrd="1" destOrd="0" presId="urn:microsoft.com/office/officeart/2008/layout/AscendingPictureAccentProcess"/>
    <dgm:cxn modelId="{73CEC24E-F315-4D16-8CF2-E2D5E5915613}" type="presParOf" srcId="{28102DFD-5914-47DE-A80F-58C721024B80}" destId="{226876B2-78A7-408C-8E45-1C8F63D543CB}" srcOrd="2" destOrd="0" presId="urn:microsoft.com/office/officeart/2008/layout/AscendingPictureAccentProcess"/>
    <dgm:cxn modelId="{4E729A14-EE08-43CA-A780-9E9B4F260115}" type="presParOf" srcId="{28102DFD-5914-47DE-A80F-58C721024B80}" destId="{23B56457-2346-4EA1-A1AC-1DD61A1D74A4}" srcOrd="3" destOrd="0" presId="urn:microsoft.com/office/officeart/2008/layout/AscendingPictureAccentProcess"/>
    <dgm:cxn modelId="{2FE74EE6-CEA4-4457-8F48-42F001637188}" type="presParOf" srcId="{28102DFD-5914-47DE-A80F-58C721024B80}" destId="{1C728761-B222-436F-8742-41E3FE1663C6}" srcOrd="4" destOrd="0" presId="urn:microsoft.com/office/officeart/2008/layout/AscendingPictureAccentProcess"/>
    <dgm:cxn modelId="{D9F5AB6A-C45A-4E6B-AC44-C220841F2C9B}" type="presParOf" srcId="{28102DFD-5914-47DE-A80F-58C721024B80}" destId="{3D62AC57-7E65-4F55-B2C5-DE2DA495D972}" srcOrd="5" destOrd="0" presId="urn:microsoft.com/office/officeart/2008/layout/AscendingPictureAccentProcess"/>
    <dgm:cxn modelId="{DED0417E-996E-4489-8607-9F0A39D7804D}" type="presParOf" srcId="{28102DFD-5914-47DE-A80F-58C721024B80}" destId="{55818819-EAC3-4B37-A758-623F7E9412F6}" srcOrd="6" destOrd="0" presId="urn:microsoft.com/office/officeart/2008/layout/AscendingPictureAccentProcess"/>
    <dgm:cxn modelId="{E51064D2-961D-4723-BD33-CCE1D10567FD}" type="presParOf" srcId="{28102DFD-5914-47DE-A80F-58C721024B80}" destId="{39E6420D-4C99-4A8E-B833-9FE8E1353E87}" srcOrd="7" destOrd="0" presId="urn:microsoft.com/office/officeart/2008/layout/AscendingPictureAccentProcess"/>
    <dgm:cxn modelId="{B3175A18-F12B-4CA9-A0A7-A3E8BEBA5DB7}" type="presParOf" srcId="{28102DFD-5914-47DE-A80F-58C721024B80}" destId="{B9F44449-A2CF-46FB-A980-E172ECF811A0}" srcOrd="8" destOrd="0" presId="urn:microsoft.com/office/officeart/2008/layout/AscendingPictureAccentProcess"/>
    <dgm:cxn modelId="{B58E116D-1CC7-4514-B52C-326F5A1E603E}" type="presParOf" srcId="{28102DFD-5914-47DE-A80F-58C721024B80}" destId="{E648252E-CAA2-455A-A82D-AC6BB7541290}" srcOrd="9" destOrd="0" presId="urn:microsoft.com/office/officeart/2008/layout/AscendingPictureAccentProcess"/>
    <dgm:cxn modelId="{B11260E7-414C-4D0A-B233-55AC927C9FF3}" type="presParOf" srcId="{28102DFD-5914-47DE-A80F-58C721024B80}" destId="{714104D8-930A-4A1F-B402-2BE77935EFCA}" srcOrd="10" destOrd="0" presId="urn:microsoft.com/office/officeart/2008/layout/AscendingPictureAccentProcess"/>
    <dgm:cxn modelId="{13DF91C8-8626-456E-B97C-AEFA1072DBAE}" type="presParOf" srcId="{28102DFD-5914-47DE-A80F-58C721024B80}" destId="{3F3A5ABE-0386-4878-B907-72E8EB073835}" srcOrd="11" destOrd="0" presId="urn:microsoft.com/office/officeart/2008/layout/AscendingPictureAccentProcess"/>
    <dgm:cxn modelId="{E8C1AA17-E3DD-47E3-9302-93EB5DD55997}" type="presParOf" srcId="{28102DFD-5914-47DE-A80F-58C721024B80}" destId="{66B157D2-617F-4600-81C1-54D22E05BD4D}" srcOrd="12" destOrd="0" presId="urn:microsoft.com/office/officeart/2008/layout/AscendingPictureAccentProcess"/>
    <dgm:cxn modelId="{F5128F9A-0464-4C49-A296-EC5711E71BA0}" type="presParOf" srcId="{28102DFD-5914-47DE-A80F-58C721024B80}" destId="{416A2F15-73F9-46F3-AD47-B996F5DC5F04}" srcOrd="13" destOrd="0" presId="urn:microsoft.com/office/officeart/2008/layout/AscendingPictureAccentProcess"/>
    <dgm:cxn modelId="{FFB31723-83C0-4406-9DB2-540233E41162}" type="presParOf" srcId="{28102DFD-5914-47DE-A80F-58C721024B80}" destId="{DA7AAD41-5E68-49D8-BAB9-31F95DE8BA53}" srcOrd="14" destOrd="0" presId="urn:microsoft.com/office/officeart/2008/layout/AscendingPictureAccentProcess"/>
    <dgm:cxn modelId="{D57329B7-9B9F-4A21-B730-4F34934DEEC3}" type="presParOf" srcId="{28102DFD-5914-47DE-A80F-58C721024B80}" destId="{AFAE8CB1-BD31-4AB5-813F-04CE280D7BC3}" srcOrd="15" destOrd="0" presId="urn:microsoft.com/office/officeart/2008/layout/AscendingPictureAccentProcess"/>
    <dgm:cxn modelId="{3F2B3257-BFBB-4E0E-837F-5FE0B5DFD114}" type="presParOf" srcId="{28102DFD-5914-47DE-A80F-58C721024B80}" destId="{7A566C52-34DA-42C8-B174-71CC7A781691}" srcOrd="16" destOrd="0" presId="urn:microsoft.com/office/officeart/2008/layout/AscendingPictureAccentProcess"/>
    <dgm:cxn modelId="{B16E1F13-D49F-418B-BA9C-C2226DFEFD9C}" type="presParOf" srcId="{7A566C52-34DA-42C8-B174-71CC7A781691}" destId="{1BDDF1A7-8F9A-491D-B616-D31125DA6177}" srcOrd="0" destOrd="0" presId="urn:microsoft.com/office/officeart/2008/layout/AscendingPictureAccentProcess"/>
    <dgm:cxn modelId="{9A6D8294-250A-4D64-877D-FF218F74EC44}" type="presParOf" srcId="{28102DFD-5914-47DE-A80F-58C721024B80}" destId="{25CE29FA-35B5-4976-AE6F-6E275956B89D}" srcOrd="17" destOrd="0" presId="urn:microsoft.com/office/officeart/2008/layout/AscendingPictureAccentProcess"/>
    <dgm:cxn modelId="{C948020D-E7B1-4A7F-A4E8-9C500A9F0510}" type="presParOf" srcId="{28102DFD-5914-47DE-A80F-58C721024B80}" destId="{303E2316-F5E0-4CA7-9B70-76FC5CD2449E}" srcOrd="18" destOrd="0" presId="urn:microsoft.com/office/officeart/2008/layout/AscendingPictureAccentProcess"/>
    <dgm:cxn modelId="{25EF9595-0692-4E39-A15D-7052456C40F9}" type="presParOf" srcId="{303E2316-F5E0-4CA7-9B70-76FC5CD2449E}" destId="{E7155B03-8DE3-4B3E-A115-8567A0C88F58}" srcOrd="0" destOrd="0" presId="urn:microsoft.com/office/officeart/2008/layout/AscendingPictureAccentProcess"/>
    <dgm:cxn modelId="{4D6980C8-43FA-43EF-B343-03F13102499A}" type="presParOf" srcId="{28102DFD-5914-47DE-A80F-58C721024B80}" destId="{4BD86202-302F-4E2F-AFBB-306A3A126EF3}" srcOrd="19" destOrd="0" presId="urn:microsoft.com/office/officeart/2008/layout/AscendingPictureAccentProcess"/>
    <dgm:cxn modelId="{48DB6A97-AE1B-420B-9348-69054C72D213}" type="presParOf" srcId="{28102DFD-5914-47DE-A80F-58C721024B80}" destId="{D7317E7B-4A4D-48AC-8D09-7E398136BB1D}" srcOrd="20" destOrd="0" presId="urn:microsoft.com/office/officeart/2008/layout/AscendingPictureAccentProcess"/>
    <dgm:cxn modelId="{F15F748E-A054-4643-B7E1-BA671EAD432C}" type="presParOf" srcId="{D7317E7B-4A4D-48AC-8D09-7E398136BB1D}" destId="{49CE950B-4F82-48D2-AF26-10C2170F8BB6}" srcOrd="0" destOrd="0" presId="urn:microsoft.com/office/officeart/2008/layout/AscendingPictureAccentProcess"/>
    <dgm:cxn modelId="{871A0A3D-79DF-49FF-B9BA-5C29780E33D0}" type="presParOf" srcId="{28102DFD-5914-47DE-A80F-58C721024B80}" destId="{DF1382B8-D134-46BF-9446-A780E4628B73}" srcOrd="21" destOrd="0" presId="urn:microsoft.com/office/officeart/2008/layout/AscendingPictureAccentProcess"/>
    <dgm:cxn modelId="{BE9E27D2-F856-4580-B53A-859A26280C80}" type="presParOf" srcId="{28102DFD-5914-47DE-A80F-58C721024B80}" destId="{037FC98E-7686-4B85-A2D0-C76880C404EA}" srcOrd="22" destOrd="0" presId="urn:microsoft.com/office/officeart/2008/layout/AscendingPictureAccentProcess"/>
    <dgm:cxn modelId="{C6AE75AE-3D8C-40CC-9B82-38E8E2A192F5}" type="presParOf" srcId="{037FC98E-7686-4B85-A2D0-C76880C404EA}" destId="{BD330E29-DA28-4F5D-921B-C021D1F357B7}" srcOrd="0" destOrd="0" presId="urn:microsoft.com/office/officeart/2008/layout/AscendingPictureAccentProcess"/>
    <dgm:cxn modelId="{495A456A-F099-4F16-BADB-FEAD77F7B93D}" type="presParOf" srcId="{28102DFD-5914-47DE-A80F-58C721024B80}" destId="{D0FCD607-9F49-4A15-929A-8BBA12F40DC1}" srcOrd="23" destOrd="0" presId="urn:microsoft.com/office/officeart/2008/layout/AscendingPictureAccentProcess"/>
    <dgm:cxn modelId="{05108B78-0436-4DE8-8A1D-BA31F8C941D1}" type="presParOf" srcId="{28102DFD-5914-47DE-A80F-58C721024B80}" destId="{09319809-6BB4-43B1-9493-1B2DDCD76FA9}" srcOrd="24" destOrd="0" presId="urn:microsoft.com/office/officeart/2008/layout/AscendingPictureAccentProcess"/>
    <dgm:cxn modelId="{CAFB9541-0CFF-4590-AB31-A7D44DE2DB4A}" type="presParOf" srcId="{09319809-6BB4-43B1-9493-1B2DDCD76FA9}" destId="{6BFFBD56-1663-40C9-A9CA-11AB837289A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C0D5B-2D86-456D-A251-8B716EB11AFA}">
      <dsp:nvSpPr>
        <dsp:cNvPr id="0" name=""/>
        <dsp:cNvSpPr/>
      </dsp:nvSpPr>
      <dsp:spPr>
        <a:xfrm>
          <a:off x="2169272" y="4881415"/>
          <a:ext cx="95470" cy="9547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00181-D81A-4F72-A6D3-399EA3C15E73}">
      <dsp:nvSpPr>
        <dsp:cNvPr id="0" name=""/>
        <dsp:cNvSpPr/>
      </dsp:nvSpPr>
      <dsp:spPr>
        <a:xfrm>
          <a:off x="1957636" y="4967426"/>
          <a:ext cx="95470" cy="954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6876B2-78A7-408C-8E45-1C8F63D543CB}">
      <dsp:nvSpPr>
        <dsp:cNvPr id="0" name=""/>
        <dsp:cNvSpPr/>
      </dsp:nvSpPr>
      <dsp:spPr>
        <a:xfrm>
          <a:off x="1741326" y="5038529"/>
          <a:ext cx="95470" cy="954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B56457-2346-4EA1-A1AC-1DD61A1D74A4}">
      <dsp:nvSpPr>
        <dsp:cNvPr id="0" name=""/>
        <dsp:cNvSpPr/>
      </dsp:nvSpPr>
      <dsp:spPr>
        <a:xfrm>
          <a:off x="1521678" y="5093577"/>
          <a:ext cx="95470" cy="954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728761-B222-436F-8742-41E3FE1663C6}">
      <dsp:nvSpPr>
        <dsp:cNvPr id="0" name=""/>
        <dsp:cNvSpPr/>
      </dsp:nvSpPr>
      <dsp:spPr>
        <a:xfrm>
          <a:off x="3324259" y="4048822"/>
          <a:ext cx="95470" cy="9547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62AC57-7E65-4F55-B2C5-DE2DA495D972}">
      <dsp:nvSpPr>
        <dsp:cNvPr id="0" name=""/>
        <dsp:cNvSpPr/>
      </dsp:nvSpPr>
      <dsp:spPr>
        <a:xfrm>
          <a:off x="3156686" y="4218551"/>
          <a:ext cx="95470" cy="9547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818819-EAC3-4B37-A758-623F7E9412F6}">
      <dsp:nvSpPr>
        <dsp:cNvPr id="0" name=""/>
        <dsp:cNvSpPr/>
      </dsp:nvSpPr>
      <dsp:spPr>
        <a:xfrm>
          <a:off x="4017919" y="3016682"/>
          <a:ext cx="95470" cy="954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E6420D-4C99-4A8E-B833-9FE8E1353E87}">
      <dsp:nvSpPr>
        <dsp:cNvPr id="0" name=""/>
        <dsp:cNvSpPr/>
      </dsp:nvSpPr>
      <dsp:spPr>
        <a:xfrm>
          <a:off x="4390452" y="1759191"/>
          <a:ext cx="95470" cy="954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F44449-A2CF-46FB-A980-E172ECF811A0}">
      <dsp:nvSpPr>
        <dsp:cNvPr id="0" name=""/>
        <dsp:cNvSpPr/>
      </dsp:nvSpPr>
      <dsp:spPr>
        <a:xfrm>
          <a:off x="4204185" y="271763"/>
          <a:ext cx="95470" cy="954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48252E-CAA2-455A-A82D-AC6BB7541290}">
      <dsp:nvSpPr>
        <dsp:cNvPr id="0" name=""/>
        <dsp:cNvSpPr/>
      </dsp:nvSpPr>
      <dsp:spPr>
        <a:xfrm>
          <a:off x="4343051" y="164535"/>
          <a:ext cx="95470" cy="9547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4104D8-930A-4A1F-B402-2BE77935EFCA}">
      <dsp:nvSpPr>
        <dsp:cNvPr id="0" name=""/>
        <dsp:cNvSpPr/>
      </dsp:nvSpPr>
      <dsp:spPr>
        <a:xfrm>
          <a:off x="4481916" y="56734"/>
          <a:ext cx="95470" cy="9547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3A5ABE-0386-4878-B907-72E8EB073835}">
      <dsp:nvSpPr>
        <dsp:cNvPr id="0" name=""/>
        <dsp:cNvSpPr/>
      </dsp:nvSpPr>
      <dsp:spPr>
        <a:xfrm>
          <a:off x="4621449" y="164535"/>
          <a:ext cx="95470" cy="9547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B157D2-617F-4600-81C1-54D22E05BD4D}">
      <dsp:nvSpPr>
        <dsp:cNvPr id="0" name=""/>
        <dsp:cNvSpPr/>
      </dsp:nvSpPr>
      <dsp:spPr>
        <a:xfrm>
          <a:off x="4760315" y="271763"/>
          <a:ext cx="95470" cy="9547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A2F15-73F9-46F3-AD47-B996F5DC5F04}">
      <dsp:nvSpPr>
        <dsp:cNvPr id="0" name=""/>
        <dsp:cNvSpPr/>
      </dsp:nvSpPr>
      <dsp:spPr>
        <a:xfrm>
          <a:off x="4481916" y="283805"/>
          <a:ext cx="95470" cy="9547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7AAD41-5E68-49D8-BAB9-31F95DE8BA53}">
      <dsp:nvSpPr>
        <dsp:cNvPr id="0" name=""/>
        <dsp:cNvSpPr/>
      </dsp:nvSpPr>
      <dsp:spPr>
        <a:xfrm>
          <a:off x="4481916" y="510875"/>
          <a:ext cx="95470" cy="9547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E8CB1-BD31-4AB5-813F-04CE280D7BC3}">
      <dsp:nvSpPr>
        <dsp:cNvPr id="0" name=""/>
        <dsp:cNvSpPr/>
      </dsp:nvSpPr>
      <dsp:spPr>
        <a:xfrm>
          <a:off x="991252" y="5276637"/>
          <a:ext cx="2056944" cy="5516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Conceber</a:t>
          </a:r>
        </a:p>
      </dsp:txBody>
      <dsp:txXfrm>
        <a:off x="1018180" y="5303565"/>
        <a:ext cx="2003088" cy="497765"/>
      </dsp:txXfrm>
    </dsp:sp>
    <dsp:sp modelId="{1BDDF1A7-8F9A-491D-B616-D31125DA6177}">
      <dsp:nvSpPr>
        <dsp:cNvPr id="0" name=""/>
        <dsp:cNvSpPr/>
      </dsp:nvSpPr>
      <dsp:spPr>
        <a:xfrm>
          <a:off x="420769" y="4736197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E29FA-35B5-4976-AE6F-6E275956B89D}">
      <dsp:nvSpPr>
        <dsp:cNvPr id="0" name=""/>
        <dsp:cNvSpPr/>
      </dsp:nvSpPr>
      <dsp:spPr>
        <a:xfrm>
          <a:off x="2798506" y="4624668"/>
          <a:ext cx="2056944" cy="55162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Desenvolver</a:t>
          </a:r>
        </a:p>
      </dsp:txBody>
      <dsp:txXfrm>
        <a:off x="2825434" y="4651596"/>
        <a:ext cx="2003088" cy="497765"/>
      </dsp:txXfrm>
    </dsp:sp>
    <dsp:sp modelId="{E7155B03-8DE3-4B3E-A115-8567A0C88F58}">
      <dsp:nvSpPr>
        <dsp:cNvPr id="0" name=""/>
        <dsp:cNvSpPr/>
      </dsp:nvSpPr>
      <dsp:spPr>
        <a:xfrm>
          <a:off x="2228023" y="4084228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D86202-302F-4E2F-AFBB-306A3A126EF3}">
      <dsp:nvSpPr>
        <dsp:cNvPr id="0" name=""/>
        <dsp:cNvSpPr/>
      </dsp:nvSpPr>
      <dsp:spPr>
        <a:xfrm>
          <a:off x="3778576" y="3682554"/>
          <a:ext cx="2056944" cy="55162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Testar</a:t>
          </a:r>
        </a:p>
      </dsp:txBody>
      <dsp:txXfrm>
        <a:off x="3805504" y="3709482"/>
        <a:ext cx="2003088" cy="497765"/>
      </dsp:txXfrm>
    </dsp:sp>
    <dsp:sp modelId="{49CE950B-4F82-48D2-AF26-10C2170F8BB6}">
      <dsp:nvSpPr>
        <dsp:cNvPr id="0" name=""/>
        <dsp:cNvSpPr/>
      </dsp:nvSpPr>
      <dsp:spPr>
        <a:xfrm>
          <a:off x="3208093" y="3142114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1382B8-D134-46BF-9446-A780E4628B73}">
      <dsp:nvSpPr>
        <dsp:cNvPr id="0" name=""/>
        <dsp:cNvSpPr/>
      </dsp:nvSpPr>
      <dsp:spPr>
        <a:xfrm>
          <a:off x="4290642" y="2471510"/>
          <a:ext cx="2056944" cy="55162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Implementar</a:t>
          </a:r>
        </a:p>
      </dsp:txBody>
      <dsp:txXfrm>
        <a:off x="4317570" y="2498438"/>
        <a:ext cx="2003088" cy="497765"/>
      </dsp:txXfrm>
    </dsp:sp>
    <dsp:sp modelId="{BD330E29-DA28-4F5D-921B-C021D1F357B7}">
      <dsp:nvSpPr>
        <dsp:cNvPr id="0" name=""/>
        <dsp:cNvSpPr/>
      </dsp:nvSpPr>
      <dsp:spPr>
        <a:xfrm>
          <a:off x="3720159" y="1931070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FCD607-9F49-4A15-929A-8BBA12F40DC1}">
      <dsp:nvSpPr>
        <dsp:cNvPr id="0" name=""/>
        <dsp:cNvSpPr/>
      </dsp:nvSpPr>
      <dsp:spPr>
        <a:xfrm>
          <a:off x="4575717" y="1238676"/>
          <a:ext cx="2001518" cy="55162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387" tIns="80010" rIns="80010" bIns="80010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noProof="0" dirty="0">
              <a:latin typeface="Candara"/>
              <a:ea typeface="+mn-ea"/>
              <a:cs typeface="+mn-cs"/>
            </a:rPr>
            <a:t>Analisar</a:t>
          </a:r>
        </a:p>
      </dsp:txBody>
      <dsp:txXfrm>
        <a:off x="4602645" y="1265604"/>
        <a:ext cx="1947662" cy="497765"/>
      </dsp:txXfrm>
    </dsp:sp>
    <dsp:sp modelId="{6BFFBD56-1663-40C9-A9CA-11AB837289A3}">
      <dsp:nvSpPr>
        <dsp:cNvPr id="0" name=""/>
        <dsp:cNvSpPr/>
      </dsp:nvSpPr>
      <dsp:spPr>
        <a:xfrm>
          <a:off x="4005234" y="698236"/>
          <a:ext cx="954032" cy="953582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F208-0698-41B8-BDE8-AE6BC3AEB68A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D8C66-CD72-4651-ABA9-05CE5364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2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Permitir que o cliente visualize o jogo funcionando e veja que é possível construir a estrutura do jogo da maneira desejada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19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que o jogo funciona não só para um player jogando contra a máquina. Deixar que o cliente visualize mais um caso de uso desejado através da partida entre dois jogadores, mesmo que de maneira local inicialmente - mostrar que é possível utilizar esse jogo para dois jogadores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71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com que o cliente visualize uma parte do jogo finalizada (três dificuldades contra a máquina) e cumprir requisito de </a:t>
            </a:r>
            <a:r>
              <a:rPr lang="pt-BR" dirty="0" err="1"/>
              <a:t>login</a:t>
            </a:r>
            <a:r>
              <a:rPr lang="pt-BR" dirty="0"/>
              <a:t>, tornando o jogo mais pessoal e amigável para o jogador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64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com que o cliente visualize uma parte do jogo finalizada (três dificuldades contra a máquina) e cumprir requisito de </a:t>
            </a:r>
            <a:r>
              <a:rPr lang="pt-BR" dirty="0" err="1"/>
              <a:t>login</a:t>
            </a:r>
            <a:r>
              <a:rPr lang="pt-BR" dirty="0"/>
              <a:t>, tornando o jogo mais pessoal e amigável para o jogador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64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com que o cliente visualize uma parte do jogo finalizada (três dificuldades contra a máquina) e cumprir requisito de </a:t>
            </a:r>
            <a:r>
              <a:rPr lang="pt-BR" dirty="0" err="1"/>
              <a:t>login</a:t>
            </a:r>
            <a:r>
              <a:rPr lang="pt-BR" dirty="0"/>
              <a:t>, tornando o jogo mais pessoal e amigável para o jogador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8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com que o cliente visualize uma parte do jogo finalizada (três dificuldades contra a máquina) e cumprir requisito de </a:t>
            </a:r>
            <a:r>
              <a:rPr lang="pt-BR" dirty="0" err="1"/>
              <a:t>login</a:t>
            </a:r>
            <a:r>
              <a:rPr lang="pt-BR" dirty="0"/>
              <a:t>, tornando o jogo mais pessoal e amigável para o jogador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2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0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27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3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4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8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4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7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74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7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535119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8609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B961-B0C3-4F16-8044-1FC7A8EFA7C5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42A-F406-4952-9766-24883190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923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B961-B0C3-4F16-8044-1FC7A8EFA7C5}" type="datetimeFigureOut">
              <a:rPr lang="pt-BR" smtClean="0"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42A-F406-4952-9766-24883190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09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0386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856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41472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9166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7798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475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6091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294516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289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61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061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19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7185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28261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8675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91816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73125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136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4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60977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334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8349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9590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5612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057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8170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8059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er 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987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63852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1973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6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868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900844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18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63851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11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92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037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49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49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25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60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1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2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8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0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75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40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Invite Player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682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quarto caso: convidar outro jogador </a:t>
            </a:r>
            <a:r>
              <a:rPr lang="pt-BR" dirty="0" err="1"/>
              <a:t>logado</a:t>
            </a:r>
            <a:endParaRPr lang="pt-BR" dirty="0"/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12BEF351-B4B7-498A-A8AB-F19379FD4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95576" y="2900362"/>
            <a:ext cx="3152775" cy="1057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126464-EE48-446A-A36F-7C41E77F3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767" y="1843963"/>
            <a:ext cx="30575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Accept</a:t>
            </a:r>
            <a:r>
              <a:rPr lang="pt-BR" dirty="0"/>
              <a:t> </a:t>
            </a:r>
            <a:r>
              <a:rPr lang="pt-BR" dirty="0" err="1"/>
              <a:t>invitation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quinto caso: aceitar ou não um convite recebido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572919A-7EA4-41C3-875A-371A3589A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15" y="2079000"/>
            <a:ext cx="3106627" cy="270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B53F09-2A02-44D7-BD9E-BEDA438A5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465" y="3194151"/>
            <a:ext cx="716450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1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62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90525"/>
            <a:ext cx="9144000" cy="1118612"/>
          </a:xfrm>
        </p:spPr>
        <p:txBody>
          <a:bodyPr/>
          <a:lstStyle/>
          <a:p>
            <a:r>
              <a:rPr lang="pt-BR" dirty="0"/>
              <a:t>Projeto para novos </a:t>
            </a:r>
            <a:r>
              <a:rPr lang="pt-BR" dirty="0" err="1"/>
              <a:t>AEs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81442" y="3095625"/>
            <a:ext cx="3371764" cy="733425"/>
          </a:xfrm>
        </p:spPr>
        <p:txBody>
          <a:bodyPr/>
          <a:lstStyle/>
          <a:p>
            <a:r>
              <a:rPr lang="pt-BR" dirty="0"/>
              <a:t>Lígia T. Ferreira</a:t>
            </a:r>
          </a:p>
        </p:txBody>
      </p:sp>
      <p:graphicFrame>
        <p:nvGraphicFramePr>
          <p:cNvPr id="4" name="Espaço Reservado para Conteúdo 4" descr="Processo em Destaque com Imagens Ascendente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619773"/>
              </p:ext>
            </p:extLst>
          </p:nvPr>
        </p:nvGraphicFramePr>
        <p:xfrm>
          <a:off x="5193995" y="801557"/>
          <a:ext cx="6998005" cy="5884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5367" y="1199295"/>
            <a:ext cx="10972800" cy="4896272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Nessa apresentação será mostrado:</a:t>
            </a:r>
          </a:p>
          <a:p>
            <a:pPr lvl="1"/>
            <a:r>
              <a:rPr lang="pt-BR" sz="2800" dirty="0"/>
              <a:t>Casos de uso propostos;</a:t>
            </a:r>
          </a:p>
          <a:p>
            <a:pPr lvl="1"/>
            <a:r>
              <a:rPr lang="pt-BR" sz="2800" dirty="0"/>
              <a:t>Funcionamento dos casos já implementados;</a:t>
            </a:r>
          </a:p>
          <a:p>
            <a:pPr lvl="1"/>
            <a:r>
              <a:rPr lang="pt-BR" sz="2800" dirty="0"/>
              <a:t>Demonstração do caso Invite Player e </a:t>
            </a:r>
            <a:r>
              <a:rPr lang="pt-BR" sz="2800" dirty="0" err="1"/>
              <a:t>Accept</a:t>
            </a:r>
            <a:r>
              <a:rPr lang="pt-BR" sz="2800" dirty="0"/>
              <a:t> </a:t>
            </a:r>
            <a:r>
              <a:rPr lang="pt-BR" sz="2800" dirty="0" err="1"/>
              <a:t>Invitation</a:t>
            </a:r>
            <a:r>
              <a:rPr lang="pt-BR" sz="2800" dirty="0"/>
              <a:t>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24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324D3E-3FCB-4F9D-A882-EBCE0FB1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um software em LabVIEW para realizar partidas de jogo da velha pela rede</a:t>
            </a:r>
          </a:p>
          <a:p>
            <a:pPr lvl="1"/>
            <a:r>
              <a:rPr lang="pt-BR" dirty="0"/>
              <a:t>Modos de jogo: Single Player e </a:t>
            </a:r>
            <a:r>
              <a:rPr lang="pt-BR" dirty="0" err="1"/>
              <a:t>Multiplayer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Multiplayer</a:t>
            </a:r>
            <a:r>
              <a:rPr lang="pt-BR" dirty="0"/>
              <a:t>: Local e Remoto;</a:t>
            </a:r>
          </a:p>
          <a:p>
            <a:pPr lvl="1"/>
            <a:r>
              <a:rPr lang="pt-BR" dirty="0"/>
              <a:t>Indicação do próximo a jogar e do vencedor;</a:t>
            </a:r>
          </a:p>
          <a:p>
            <a:pPr lvl="1"/>
            <a:r>
              <a:rPr lang="pt-BR" dirty="0"/>
              <a:t>Histórico de partida a ser salvo em arquivo .</a:t>
            </a:r>
            <a:r>
              <a:rPr lang="pt-BR" dirty="0" err="1"/>
              <a:t>txt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Disponibilizar para usuário lista de High Scores, </a:t>
            </a:r>
          </a:p>
          <a:p>
            <a:pPr marL="365751" lvl="1" indent="0">
              <a:buNone/>
            </a:pPr>
            <a:r>
              <a:rPr lang="pt-BR" dirty="0"/>
              <a:t>regras do jogo e </a:t>
            </a:r>
            <a:r>
              <a:rPr lang="pt-BR" dirty="0" err="1"/>
              <a:t>app</a:t>
            </a:r>
            <a:r>
              <a:rPr lang="pt-BR" dirty="0"/>
              <a:t> </a:t>
            </a:r>
            <a:r>
              <a:rPr lang="pt-BR" dirty="0" err="1"/>
              <a:t>info</a:t>
            </a:r>
            <a:r>
              <a:rPr lang="pt-BR" dirty="0"/>
              <a:t>;</a:t>
            </a:r>
          </a:p>
          <a:p>
            <a:pPr lvl="1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F397776-F959-476B-AC82-6D423AB00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10" y="272611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6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34891" y="359907"/>
            <a:ext cx="64876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+mj-lt"/>
              </a:rPr>
              <a:t>Diagrama de Casos de Uso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8CD5F82-F9A2-4B21-9ABB-03658C79E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19" y="1014203"/>
            <a:ext cx="6233598" cy="540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6FDDAE-64CC-439F-84B0-918856C1F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5017" r="74631" b="64456"/>
          <a:stretch/>
        </p:blipFill>
        <p:spPr>
          <a:xfrm>
            <a:off x="9058077" y="1554203"/>
            <a:ext cx="1962136" cy="216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2117E94-CF09-435C-8333-ECFCBB7F6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70" y="3879602"/>
            <a:ext cx="330215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5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Single Player Match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8872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primeiro caso de uso feita para duas dificuldades: fácil e média</a:t>
            </a:r>
          </a:p>
          <a:p>
            <a:pPr lvl="1"/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0F94DF-DCB7-4E4D-847D-825BDCAFC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1" y="2723492"/>
            <a:ext cx="3402273" cy="180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1946CE4-018D-4110-AD68-6836CDA6E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328" y="1960261"/>
            <a:ext cx="528107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1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Multiplayer</a:t>
            </a:r>
            <a:r>
              <a:rPr lang="pt-BR" dirty="0"/>
              <a:t> Match - Local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896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segundo caso: dois jogadores podem utilizar a mesma máquina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946CE4-018D-4110-AD68-6836CDA6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1" y="2044260"/>
            <a:ext cx="4400898" cy="360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671A63-2B9C-4B92-A115-92DCCE983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574" y="2224260"/>
            <a:ext cx="2974648" cy="144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7ADEC16-BCA9-4EFD-9C7D-5F4146F2A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422" y="4587776"/>
            <a:ext cx="2924800" cy="144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954285-3C17-4D14-ABD6-31EA8B22F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3087" y="3429000"/>
            <a:ext cx="2861379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3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Single Player Match + </a:t>
            </a:r>
            <a:r>
              <a:rPr lang="pt-BR" dirty="0" err="1"/>
              <a:t>Multiplayer</a:t>
            </a:r>
            <a:r>
              <a:rPr lang="pt-BR" dirty="0"/>
              <a:t> Local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962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terceiro caso: Modo Single Player Completo unido ao </a:t>
            </a:r>
            <a:r>
              <a:rPr lang="pt-BR" dirty="0" err="1"/>
              <a:t>Multiplayer</a:t>
            </a:r>
            <a:r>
              <a:rPr lang="pt-BR" dirty="0"/>
              <a:t> 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1946CE4-018D-4110-AD68-6836CDA6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42" y="2044260"/>
            <a:ext cx="4400898" cy="360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F2770CD-E88D-4037-AFB5-206B4BA7E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530" y="2044260"/>
            <a:ext cx="3457297" cy="28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64179E3-BED6-4E5A-B124-ABA2B54F9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903" y="4488646"/>
            <a:ext cx="300456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2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9811" y="423849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Login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280605" y="1397929"/>
            <a:ext cx="8090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 do terceiro caso: Desenvolvimento da Interface para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45DE060-B883-4241-B934-546D8BB3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69" y="2044260"/>
            <a:ext cx="2700374" cy="396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BE68E2-E4B2-46B5-96C6-862CA6971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631" y="2044260"/>
            <a:ext cx="274929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9770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10DF4805-3C6F-704C-B850-BC1CFED2AB60}"/>
    </a:ext>
  </a:extLst>
</a:theme>
</file>

<file path=ppt/theme/theme2.xml><?xml version="1.0" encoding="utf-8"?>
<a:theme xmlns:a="http://schemas.openxmlformats.org/drawingml/2006/main" name="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E2057DC8-8785-254E-9C0C-653777D9794C}"/>
    </a:ext>
  </a:extLst>
</a:theme>
</file>

<file path=ppt/theme/theme3.xml><?xml version="1.0" encoding="utf-8"?>
<a:theme xmlns:a="http://schemas.openxmlformats.org/drawingml/2006/main" name="Customer 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30FC5668-B3BA-A94D-BF65-6BF071A27FDF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 2017_16x9_Final_23FEB2017</Template>
  <TotalTime>2350</TotalTime>
  <Words>409</Words>
  <Application>Microsoft Office PowerPoint</Application>
  <PresentationFormat>Widescreen</PresentationFormat>
  <Paragraphs>45</Paragraphs>
  <Slides>12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Candara</vt:lpstr>
      <vt:lpstr>Helvetica Neue Light</vt:lpstr>
      <vt:lpstr>Univers LT Std 45 Light</vt:lpstr>
      <vt:lpstr>Wingdings</vt:lpstr>
      <vt:lpstr>External_Corporate Template_2017</vt:lpstr>
      <vt:lpstr>Confidential_Corporate Template_2017</vt:lpstr>
      <vt:lpstr>Customer Confidential_Corporate Template_2017</vt:lpstr>
      <vt:lpstr>Apresentação do PowerPoint</vt:lpstr>
      <vt:lpstr>Projeto para novos AEs</vt:lpstr>
      <vt:lpstr>Agenda</vt:lpstr>
      <vt:lpstr>Escopo</vt:lpstr>
      <vt:lpstr>Apresentação do PowerPoint</vt:lpstr>
      <vt:lpstr>Single Player Match</vt:lpstr>
      <vt:lpstr>Multiplayer Match - Local</vt:lpstr>
      <vt:lpstr>Single Player Match + Multiplayer Local</vt:lpstr>
      <vt:lpstr>Login</vt:lpstr>
      <vt:lpstr>Invite Player</vt:lpstr>
      <vt:lpstr>Accept invitation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HIL para novos AEs</dc:title>
  <dc:creator>Diogo Aparecido</dc:creator>
  <cp:lastModifiedBy>Ligia Ferreira</cp:lastModifiedBy>
  <cp:revision>60</cp:revision>
  <dcterms:created xsi:type="dcterms:W3CDTF">2017-04-27T14:53:42Z</dcterms:created>
  <dcterms:modified xsi:type="dcterms:W3CDTF">2018-05-11T19:15:34Z</dcterms:modified>
</cp:coreProperties>
</file>