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80599ddc5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80599ddc5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80599ddc5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80599ddc5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80599ddc5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80599ddc5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80599ddc5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80599ddc5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80599ddc5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80599ddc5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80599ddc5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80599ddc5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80599ddc5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80599ddc5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80599ddc5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80599ddc5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482325"/>
            <a:ext cx="50175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400">
                <a:solidFill>
                  <a:srgbClr val="1155CC"/>
                </a:solidFill>
              </a:rPr>
              <a:t>Setting up a War Room</a:t>
            </a:r>
            <a:r>
              <a:rPr b="1" i="1" lang="en" sz="3400">
                <a:solidFill>
                  <a:srgbClr val="6D9EEB"/>
                </a:solidFill>
              </a:rPr>
              <a:t> </a:t>
            </a:r>
            <a:r>
              <a:rPr b="1" i="1" lang="en" sz="3400"/>
              <a:t>&amp;</a:t>
            </a:r>
            <a:r>
              <a:rPr b="1" i="1" lang="en" sz="3400">
                <a:solidFill>
                  <a:srgbClr val="6D9EEB"/>
                </a:solidFill>
              </a:rPr>
              <a:t> </a:t>
            </a:r>
            <a:r>
              <a:rPr b="1" i="1" lang="en" sz="3400">
                <a:solidFill>
                  <a:srgbClr val="A1E1BA"/>
                </a:solidFill>
              </a:rPr>
              <a:t>Creating views in Service Now</a:t>
            </a:r>
            <a:endParaRPr b="1" i="1" sz="3400">
              <a:solidFill>
                <a:srgbClr val="A1E1B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Setting Up a War Room in ServiceNow</a:t>
            </a:r>
            <a:endParaRPr b="1" i="1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273125"/>
            <a:ext cx="76623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75"/>
              <a:t>1.   </a:t>
            </a:r>
            <a:r>
              <a:rPr b="1" lang="en" sz="1275"/>
              <a:t>Create a Communication Channel: </a:t>
            </a:r>
            <a:endParaRPr b="1" sz="1275"/>
          </a:p>
          <a:p>
            <a:pPr indent="-3095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75"/>
              <a:buChar char="●"/>
            </a:pPr>
            <a:r>
              <a:rPr lang="en" sz="1275"/>
              <a:t>Go to  </a:t>
            </a:r>
            <a:r>
              <a:rPr b="1" lang="en" sz="1275"/>
              <a:t>Collaboration  &gt;  Connect  &gt;  Connect Support.</a:t>
            </a:r>
            <a:endParaRPr b="1" sz="1575"/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Char char="●"/>
            </a:pPr>
            <a:r>
              <a:rPr lang="en" sz="1275"/>
              <a:t>Click on  </a:t>
            </a:r>
            <a:r>
              <a:rPr b="1" lang="en" sz="1275"/>
              <a:t>Create Connect Support</a:t>
            </a:r>
            <a:r>
              <a:rPr lang="en" sz="1275"/>
              <a:t> .</a:t>
            </a:r>
            <a:endParaRPr sz="1275"/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Char char="●"/>
            </a:pPr>
            <a:r>
              <a:rPr lang="en" sz="1275"/>
              <a:t>Name the channel (e.g., "Incident War Room").</a:t>
            </a:r>
            <a:endParaRPr sz="1275"/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Char char="●"/>
            </a:pPr>
            <a:r>
              <a:rPr lang="en" sz="1275"/>
              <a:t>Define the users who will be part of the war room, including incident responders, IT staff, and    stakeholders.</a:t>
            </a:r>
            <a:endParaRPr sz="1275"/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Char char="●"/>
            </a:pPr>
            <a:r>
              <a:rPr lang="en" sz="1275"/>
              <a:t>Set the channel type to </a:t>
            </a:r>
            <a:r>
              <a:rPr b="1" lang="en" sz="1275"/>
              <a:t>Private</a:t>
            </a:r>
            <a:r>
              <a:rPr lang="en" sz="1275"/>
              <a:t> if you want only invited members to join.</a:t>
            </a:r>
            <a:endParaRPr sz="12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75"/>
              <a:t>2.   Integrate with Incident Management  :</a:t>
            </a:r>
            <a:endParaRPr b="1" sz="1275"/>
          </a:p>
          <a:p>
            <a:pPr indent="-3095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75"/>
              <a:buChar char="●"/>
            </a:pPr>
            <a:r>
              <a:rPr lang="en" sz="1275"/>
              <a:t>Link the war room channel with specific incidents.</a:t>
            </a:r>
            <a:endParaRPr sz="1275"/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Char char="●"/>
            </a:pPr>
            <a:r>
              <a:rPr lang="en" sz="1275"/>
              <a:t>When an incident occurs, add it to the war room to centralize communication and coordination.</a:t>
            </a:r>
            <a:endParaRPr sz="1275"/>
          </a:p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5"/>
              <a:buChar char="●"/>
            </a:pPr>
            <a:r>
              <a:rPr lang="en" sz="1275"/>
              <a:t>Use the  </a:t>
            </a:r>
            <a:r>
              <a:rPr b="1" lang="en" sz="1275"/>
              <a:t>Activity Feed  </a:t>
            </a:r>
            <a:r>
              <a:rPr lang="en" sz="1275"/>
              <a:t>within the incident to share updates and actions taken.</a:t>
            </a:r>
            <a:endParaRPr sz="127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Setting Up a War Room in ServiceNow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201050"/>
            <a:ext cx="70389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  </a:t>
            </a:r>
            <a:r>
              <a:rPr b="1" lang="en" sz="1608"/>
              <a:t>Assign Roles and Responsibilities:</a:t>
            </a:r>
            <a:endParaRPr b="1" sz="1608"/>
          </a:p>
          <a:p>
            <a:pPr indent="-3153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8"/>
              <a:t> Use the war room to define and assign roles for team members.</a:t>
            </a:r>
            <a:endParaRPr sz="1608"/>
          </a:p>
          <a:p>
            <a:pPr indent="-3153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8"/>
              <a:t> Assign incident tasks and track their progress through the war room.</a:t>
            </a:r>
            <a:endParaRPr sz="1608"/>
          </a:p>
          <a:p>
            <a:pPr indent="-3153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8"/>
              <a:t> Use </a:t>
            </a:r>
            <a:r>
              <a:rPr b="1" lang="en" sz="1608"/>
              <a:t>ServiceNow's Task Management </a:t>
            </a:r>
            <a:r>
              <a:rPr lang="en" sz="1608"/>
              <a:t>to ensure responsibilities are clear.</a:t>
            </a:r>
            <a:endParaRPr sz="16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8"/>
              <a:t>4. Use Visual Dashboards:</a:t>
            </a:r>
            <a:endParaRPr b="1" sz="1608"/>
          </a:p>
          <a:p>
            <a:pPr indent="-3153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8"/>
              <a:t>Create real-time dashboards for the war room that show incident status, affected systems, and progress on resolution.</a:t>
            </a:r>
            <a:endParaRPr sz="1608"/>
          </a:p>
          <a:p>
            <a:pPr indent="-3153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8"/>
              <a:t>Go to </a:t>
            </a:r>
            <a:r>
              <a:rPr b="1" lang="en" sz="1608"/>
              <a:t>Performance Analytics &gt; Dashboards </a:t>
            </a:r>
            <a:r>
              <a:rPr lang="en" sz="1608"/>
              <a:t>and create or customize a dashboard relevant to the war room.</a:t>
            </a:r>
            <a:endParaRPr sz="1608"/>
          </a:p>
          <a:p>
            <a:pPr indent="-3153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8"/>
              <a:t>Share this dashboard with all war room members for a unified view of the incident.</a:t>
            </a:r>
            <a:endParaRPr sz="16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Setting Up a War Room in ServiceNow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89125"/>
            <a:ext cx="70389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r>
              <a:rPr b="1" lang="en" sz="1400"/>
              <a:t>. Automate Notifications and Alerts: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Configure ServiceNow to automatically send updates and alerts to the war room when key actions are taken or thresholds are met.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up </a:t>
            </a:r>
            <a:r>
              <a:rPr b="1" lang="en" sz="1400"/>
              <a:t>Event Rules </a:t>
            </a:r>
            <a:r>
              <a:rPr lang="en" sz="1400"/>
              <a:t>in </a:t>
            </a:r>
            <a:r>
              <a:rPr b="1" lang="en" sz="1400"/>
              <a:t>Incident Management </a:t>
            </a:r>
            <a:r>
              <a:rPr lang="en" sz="1400"/>
              <a:t>to trigger notifications.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6</a:t>
            </a:r>
            <a:r>
              <a:rPr b="1" lang="en" sz="1400"/>
              <a:t>. Post-Incident Review: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After the incident is resolved, conduct a post-incident review within the war room.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Document what happened, what was done, and what can be improved.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  Use </a:t>
            </a:r>
            <a:r>
              <a:rPr b="1" lang="en" sz="1400"/>
              <a:t>Knowledge Base </a:t>
            </a:r>
            <a:r>
              <a:rPr lang="en" sz="1400"/>
              <a:t>articles to record the findings for future reference.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 Creating a War Room for a Critical Incident</a:t>
            </a:r>
            <a:endParaRPr b="1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353175"/>
            <a:ext cx="703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91"/>
              <a:t>Imagine there's a critical incident affecting your organization's email system. A war room named "Email Outage War Room" is set up in ServiceNow:</a:t>
            </a:r>
            <a:endParaRPr sz="2191"/>
          </a:p>
          <a:p>
            <a:pPr indent="-30513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2191"/>
              <a:t>Channel Creation:</a:t>
            </a:r>
            <a:r>
              <a:rPr lang="en" sz="2191"/>
              <a:t> A private channel is created in Connect Support called "Email Outage War Room."</a:t>
            </a:r>
            <a:endParaRPr sz="2191"/>
          </a:p>
          <a:p>
            <a:pPr indent="-3051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191"/>
              <a:t>Incident Link: </a:t>
            </a:r>
            <a:r>
              <a:rPr lang="en" sz="2191"/>
              <a:t>The ongoing incident "INC0012345 - Email System Outage" is linked to this war room.</a:t>
            </a:r>
            <a:endParaRPr sz="2191"/>
          </a:p>
          <a:p>
            <a:pPr indent="-3051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191"/>
              <a:t>Team Involvement: </a:t>
            </a:r>
            <a:r>
              <a:rPr lang="en" sz="2191"/>
              <a:t>IT staff, system admins, and communication teams are added as members.</a:t>
            </a:r>
            <a:endParaRPr sz="2191"/>
          </a:p>
          <a:p>
            <a:pPr indent="-3051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191"/>
              <a:t>Dashboards: </a:t>
            </a:r>
            <a:r>
              <a:rPr lang="en" sz="2191"/>
              <a:t>A dashboard showing email system status, number of affected users, and the estimated time for resolution is shared in the war room.</a:t>
            </a:r>
            <a:endParaRPr sz="2191"/>
          </a:p>
          <a:p>
            <a:pPr indent="-3051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191"/>
              <a:t>Notifications:</a:t>
            </a:r>
            <a:r>
              <a:rPr lang="en" sz="2191"/>
              <a:t> Alerts are configured to notify the war room when key milestones in the incident resolution process are reached.</a:t>
            </a:r>
            <a:endParaRPr sz="21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Creating Views in ServiceNow</a:t>
            </a:r>
            <a:endParaRPr b="1" sz="25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289125"/>
            <a:ext cx="70389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20"/>
              <a:t>Views in ServiceNow are customized presentations of data for different users or purposes. Here's how you can create a view in ServiceNow:</a:t>
            </a:r>
            <a:endParaRPr sz="44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420"/>
              <a:t>1. Identify the Table:</a:t>
            </a:r>
            <a:endParaRPr b="1" sz="44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20"/>
              <a:t>Choose the table for which you want to create a view. For example, if you want to create a view for incidents, select the </a:t>
            </a:r>
            <a:r>
              <a:rPr b="1" lang="en" sz="4420"/>
              <a:t>Incident [incident]</a:t>
            </a:r>
            <a:r>
              <a:rPr lang="en" sz="4420"/>
              <a:t> table.</a:t>
            </a:r>
            <a:endParaRPr sz="44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20"/>
              <a:t>2. </a:t>
            </a:r>
            <a:r>
              <a:rPr b="1" lang="en" sz="4420"/>
              <a:t>Navigate to Form Layout:</a:t>
            </a:r>
            <a:endParaRPr b="1" sz="4420"/>
          </a:p>
          <a:p>
            <a:pPr indent="-2987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20"/>
              <a:t>Go to </a:t>
            </a:r>
            <a:r>
              <a:rPr b="1" lang="en" sz="4420"/>
              <a:t>System UI &gt; Views.</a:t>
            </a:r>
            <a:endParaRPr b="1" sz="4420"/>
          </a:p>
          <a:p>
            <a:pPr indent="-2987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420"/>
              <a:t>Select </a:t>
            </a:r>
            <a:r>
              <a:rPr b="1" lang="en" sz="4420"/>
              <a:t>New</a:t>
            </a:r>
            <a:r>
              <a:rPr lang="en" sz="4420"/>
              <a:t> to create a new view.</a:t>
            </a:r>
            <a:endParaRPr sz="44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20"/>
              <a:t>3. </a:t>
            </a:r>
            <a:r>
              <a:rPr b="1" lang="en" sz="4420"/>
              <a:t>Define View Name:</a:t>
            </a:r>
            <a:endParaRPr b="1" sz="4420"/>
          </a:p>
          <a:p>
            <a:pPr indent="-2987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420"/>
              <a:t>Name the view (e.g., "Executive Incident View").</a:t>
            </a:r>
            <a:endParaRPr sz="44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20"/>
              <a:t> Select the table (e.g., </a:t>
            </a:r>
            <a:r>
              <a:rPr b="1" lang="en" sz="4420"/>
              <a:t>Incident [incident]</a:t>
            </a:r>
            <a:r>
              <a:rPr lang="en" sz="4420"/>
              <a:t>).</a:t>
            </a:r>
            <a:endParaRPr sz="44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Creating Views in ServiceNow</a:t>
            </a:r>
            <a:endParaRPr b="1" sz="25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096950"/>
            <a:ext cx="70389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75"/>
              <a:t>4. Add or Remove Fields:</a:t>
            </a:r>
            <a:endParaRPr b="1" sz="4775"/>
          </a:p>
          <a:p>
            <a:pPr indent="-30441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775"/>
              <a:t>Customize the fields that should be visible in this view.</a:t>
            </a:r>
            <a:endParaRPr sz="4775"/>
          </a:p>
          <a:p>
            <a:pPr indent="-3044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75"/>
              <a:t>Use </a:t>
            </a:r>
            <a:r>
              <a:rPr b="1" lang="en" sz="4775"/>
              <a:t>Form Layout </a:t>
            </a:r>
            <a:r>
              <a:rPr lang="en" sz="4775"/>
              <a:t>to drag and drop fields into the desired order.</a:t>
            </a:r>
            <a:endParaRPr sz="4775"/>
          </a:p>
          <a:p>
            <a:pPr indent="-3044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75"/>
              <a:t>For instance, you may choose to display only high-priority incidents with specific fields like "Priority,"    "Assignment Group," "Incident State," and "Short Description."</a:t>
            </a:r>
            <a:endParaRPr sz="4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75"/>
              <a:t>5. Set View Conditions:</a:t>
            </a:r>
            <a:endParaRPr b="1" sz="4775"/>
          </a:p>
          <a:p>
            <a:pPr indent="-30441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775"/>
              <a:t>If the view should apply only under specific conditions (e.g., high-priority incidents), set up filter conditions.</a:t>
            </a:r>
            <a:endParaRPr sz="4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75"/>
              <a:t>6. Assign the View:</a:t>
            </a:r>
            <a:endParaRPr b="1" sz="4775"/>
          </a:p>
          <a:p>
            <a:pPr indent="-30441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775"/>
              <a:t>Assign the view to roles or users who need it.</a:t>
            </a:r>
            <a:endParaRPr sz="4775"/>
          </a:p>
          <a:p>
            <a:pPr indent="-3044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775"/>
              <a:t>For example, assign the "Executive Incident View" to the </a:t>
            </a:r>
            <a:r>
              <a:rPr b="1" lang="en" sz="4775"/>
              <a:t>executive</a:t>
            </a:r>
            <a:r>
              <a:rPr lang="en" sz="4775"/>
              <a:t> role, so only executives see this view.</a:t>
            </a:r>
            <a:endParaRPr sz="4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75"/>
              <a:t>7. Test the View:</a:t>
            </a:r>
            <a:endParaRPr b="1" sz="4775"/>
          </a:p>
          <a:p>
            <a:pPr indent="-30441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775"/>
              <a:t>Test the view by logging in as a user with the assigned role and navigating to the incident table.</a:t>
            </a:r>
            <a:endParaRPr sz="47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60"/>
              <a:t>Example: Creating an Executive Incident View</a:t>
            </a:r>
            <a:endParaRPr b="1" sz="216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241075"/>
            <a:ext cx="70389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253"/>
              <a:t>You want to create a simplified view of incidents for executives, focusing only on high-priority incidents:</a:t>
            </a:r>
            <a:endParaRPr sz="1253"/>
          </a:p>
          <a:p>
            <a:pPr indent="-308209" lvl="0" marL="457200" rtl="0" algn="l">
              <a:spcBef>
                <a:spcPts val="1200"/>
              </a:spcBef>
              <a:spcAft>
                <a:spcPts val="0"/>
              </a:spcAft>
              <a:buSzPts val="1254"/>
              <a:buChar char="●"/>
            </a:pPr>
            <a:r>
              <a:rPr b="1" lang="en" sz="1253"/>
              <a:t>View Creation: </a:t>
            </a:r>
            <a:r>
              <a:rPr lang="en" sz="1253"/>
              <a:t>Create a new view named "Executive Incident View" for the </a:t>
            </a:r>
            <a:r>
              <a:rPr b="1" lang="en" sz="1253"/>
              <a:t>Incident [incident]</a:t>
            </a:r>
            <a:r>
              <a:rPr lang="en" sz="1253"/>
              <a:t> table.</a:t>
            </a:r>
            <a:endParaRPr sz="1253"/>
          </a:p>
          <a:p>
            <a:pPr indent="-30820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b="1" lang="en" sz="1253"/>
              <a:t>Field Selection:</a:t>
            </a:r>
            <a:r>
              <a:rPr lang="en" sz="1253"/>
              <a:t> Include fields like "Number," "Priority," "Short Description," "Assignment Group," and "State."</a:t>
            </a:r>
            <a:endParaRPr sz="1253"/>
          </a:p>
          <a:p>
            <a:pPr indent="-30820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b="1" lang="en" sz="1253"/>
              <a:t>Condition Setup: </a:t>
            </a:r>
            <a:r>
              <a:rPr lang="en" sz="1253"/>
              <a:t>Set conditions to show only incidents where </a:t>
            </a:r>
            <a:r>
              <a:rPr b="1" lang="en" sz="1253"/>
              <a:t>Priority</a:t>
            </a:r>
            <a:r>
              <a:rPr lang="en" sz="1253"/>
              <a:t> is "1 - Critical."</a:t>
            </a:r>
            <a:endParaRPr sz="1253"/>
          </a:p>
          <a:p>
            <a:pPr indent="-30820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b="1" lang="en" sz="1253"/>
              <a:t>Role Assignment: </a:t>
            </a:r>
            <a:r>
              <a:rPr lang="en" sz="1253"/>
              <a:t>Assign this view to users with the </a:t>
            </a:r>
            <a:r>
              <a:rPr b="1" lang="en" sz="1253"/>
              <a:t>executive</a:t>
            </a:r>
            <a:r>
              <a:rPr lang="en" sz="1253"/>
              <a:t> role.</a:t>
            </a:r>
            <a:endParaRPr sz="1253"/>
          </a:p>
          <a:p>
            <a:pPr indent="-30820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b="1" lang="en" sz="1253"/>
              <a:t>Testing: </a:t>
            </a:r>
            <a:r>
              <a:rPr lang="en" sz="1253"/>
              <a:t>Ensure that executives see this streamlined view, highlighting only the most critical incidents.</a:t>
            </a:r>
            <a:endParaRPr sz="125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253"/>
              <a:t>This setup allows executives to quickly assess and make decisions based on the most urgent incidents without unnecessary details.</a:t>
            </a:r>
            <a:endParaRPr sz="125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6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6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6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6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500"/>
              <a:t>Thank You</a:t>
            </a:r>
            <a:endParaRPr b="1" i="1" sz="4500"/>
          </a:p>
        </p:txBody>
      </p:sp>
      <p:sp>
        <p:nvSpPr>
          <p:cNvPr id="182" name="Google Shape;182;p2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By Kurian Abraham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       22UBC141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