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7"/>
  </p:notesMasterIdLst>
  <p:sldIdLst>
    <p:sldId id="256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96" y="1176020"/>
            <a:ext cx="9211733" cy="1082675"/>
          </a:xfrm>
        </p:spPr>
        <p:txBody>
          <a:bodyPr/>
          <a:lstStyle/>
          <a:p>
            <a:pPr algn="ctr"/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XR - Extended Reality</a:t>
            </a:r>
            <a:endParaRPr lang="en-US" sz="6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415" y="2372360"/>
            <a:ext cx="4551680" cy="807720"/>
          </a:xfrm>
        </p:spPr>
        <p:txBody>
          <a:bodyPr/>
          <a:lstStyle/>
          <a:p>
            <a:pPr algn="ctr"/>
            <a:r>
              <a:rPr lang="en-US" sz="2800" b="1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-The Future of Vision</a:t>
            </a:r>
            <a:endParaRPr lang="en-US" sz="28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8780" y="4774565"/>
            <a:ext cx="5469255" cy="15684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effectLst>
            <a:softEdge rad="254000"/>
          </a:effectLst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Guided by: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THOMSON K VARGHESE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Assistant Professor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Dept.of Computer Applications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17410" y="4774565"/>
            <a:ext cx="4575175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LIGIN THOMAS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Roll No: 15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St.Thomas College,Thavalappara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</a:t>
            </a:r>
            <a:endParaRPr lang="en-US" sz="6000"/>
          </a:p>
        </p:txBody>
      </p:sp>
      <p:sp>
        <p:nvSpPr>
          <p:cNvPr id="4" name="Text Box 3"/>
          <p:cNvSpPr txBox="1"/>
          <p:nvPr/>
        </p:nvSpPr>
        <p:spPr>
          <a:xfrm>
            <a:off x="995680" y="1776095"/>
            <a:ext cx="46475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[1].http://www.wikipedia.com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[2].http://www.google.com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[3].http://www.forbes.com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59255" y="1987550"/>
            <a:ext cx="78613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US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u="sng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sz="40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XR- Extended Reality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History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Research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Disadvantages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Reference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21740" y="1530985"/>
            <a:ext cx="83756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2020 Lockdown Period and Virtual world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Preserverance Rover- NASA’s Mars Mission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XR is not a device but its a trending technology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Mzc2NDkzN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97785" y="3893820"/>
            <a:ext cx="5384800" cy="2717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XR- Extended Reality</a:t>
            </a:r>
            <a:endParaRPr 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7925" y="1477010"/>
            <a:ext cx="9027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Emerging Technology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Combining AR, VR, MR, AI, ML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Virtual world entities in Real Environment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Artboard-2-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140" y="3067050"/>
            <a:ext cx="867410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734695" y="1121410"/>
            <a:ext cx="1000823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history goes back a long time, a computer scientist in Sutherland creates a VR headset early 90’s.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Arrival of AR, VR &amp; MR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getting3_1550493349127_s85r5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215" y="3061970"/>
            <a:ext cx="8785225" cy="3220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1163320" y="1602740"/>
            <a:ext cx="92208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Tesla’s Thought Machine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Environment with AI, ML, Connected Devices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Tesla-Thought_resize_m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9240" y="2821940"/>
            <a:ext cx="708660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1407795" y="1517015"/>
            <a:ext cx="900557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Connected world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Boost Online Trade and Business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Healthcare Development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Virtual environments and Prototype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Scientific Deployment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Educational World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Disadvantages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1235710" y="1459230"/>
            <a:ext cx="87909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Reduced Social Engagement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Compromised Privacy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Physical Harm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High Cost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1021080" y="1488440"/>
            <a:ext cx="9635490" cy="2934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Almost every industry is using it to meet specific objectives around training, learning, marketing, and customer experience.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Thus, we can safely say that, as an emerging technology, XR or Extended Reality is proving to be a valuable asset to clients and organizations worldwide.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WPS Presentation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Arial Unicode MS</vt:lpstr>
      <vt:lpstr>Wingdings</vt:lpstr>
      <vt:lpstr>Microsoft YaHei</vt:lpstr>
      <vt:lpstr>Calibri</vt:lpstr>
      <vt:lpstr>Gear Drives</vt:lpstr>
      <vt:lpstr>1_Gear Drives</vt:lpstr>
      <vt:lpstr>Blue Waves</vt:lpstr>
      <vt:lpstr>Business Cooperate</vt:lpstr>
      <vt:lpstr>XR - Extended Reality</vt:lpstr>
      <vt:lpstr>Contents</vt:lpstr>
      <vt:lpstr>Introduction</vt:lpstr>
      <vt:lpstr>XR- Extended Reality</vt:lpstr>
      <vt:lpstr>History</vt:lpstr>
      <vt:lpstr>Research</vt:lpstr>
      <vt:lpstr>Advantages</vt:lpstr>
      <vt:lpstr>Disadvantages</vt:lpstr>
      <vt:lpstr>Conclusion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 - Extendend Reality</dc:title>
  <dc:creator/>
  <cp:lastModifiedBy>meetj</cp:lastModifiedBy>
  <cp:revision>44</cp:revision>
  <dcterms:created xsi:type="dcterms:W3CDTF">2021-02-15T12:12:00Z</dcterms:created>
  <dcterms:modified xsi:type="dcterms:W3CDTF">2021-02-23T08:00:31Z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