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Guobin" userId="3cb72af188a93d08" providerId="LiveId" clId="{1715A22C-F958-46AD-8E50-9EE94D07B0A4}"/>
    <pc:docChg chg="undo custSel addSld modSld modMainMaster">
      <pc:chgData name="Li Guobin" userId="3cb72af188a93d08" providerId="LiveId" clId="{1715A22C-F958-46AD-8E50-9EE94D07B0A4}" dt="2019-06-05T06:39:31.501" v="1089" actId="20577"/>
      <pc:docMkLst>
        <pc:docMk/>
      </pc:docMkLst>
      <pc:sldChg chg="addSp delSp modSp">
        <pc:chgData name="Li Guobin" userId="3cb72af188a93d08" providerId="LiveId" clId="{1715A22C-F958-46AD-8E50-9EE94D07B0A4}" dt="2019-06-05T06:27:45.648" v="984" actId="1076"/>
        <pc:sldMkLst>
          <pc:docMk/>
          <pc:sldMk cId="1771597238" sldId="256"/>
        </pc:sldMkLst>
        <pc:spChg chg="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4" creationId="{5B6D14F2-D3C2-4C19-8D19-A3429298C317}"/>
          </ac:spMkLst>
        </pc:spChg>
        <pc:spChg chg="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5" creationId="{A051E425-68AB-4881-A98F-7510E02680B7}"/>
          </ac:spMkLst>
        </pc:spChg>
        <pc:spChg chg="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8" creationId="{D9BBE7FD-100C-4740-992F-408E9A8C2559}"/>
          </ac:spMkLst>
        </pc:spChg>
        <pc:spChg chg="mod">
          <ac:chgData name="Li Guobin" userId="3cb72af188a93d08" providerId="LiveId" clId="{1715A22C-F958-46AD-8E50-9EE94D07B0A4}" dt="2019-06-05T06:27:45.648" v="984" actId="1076"/>
          <ac:spMkLst>
            <pc:docMk/>
            <pc:sldMk cId="1771597238" sldId="256"/>
            <ac:spMk id="13" creationId="{E69C427A-553A-41C3-96A4-F4408D033059}"/>
          </ac:spMkLst>
        </pc:spChg>
        <pc:spChg chg="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14" creationId="{FE58D5DC-2846-4A7C-83BC-1C8135DFF71E}"/>
          </ac:spMkLst>
        </pc:spChg>
        <pc:spChg chg="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17" creationId="{38DE7D08-18D8-4764-B133-FFF775502E03}"/>
          </ac:spMkLst>
        </pc:spChg>
        <pc:spChg chg="mod">
          <ac:chgData name="Li Guobin" userId="3cb72af188a93d08" providerId="LiveId" clId="{1715A22C-F958-46AD-8E50-9EE94D07B0A4}" dt="2019-06-05T06:27:40.837" v="983" actId="1076"/>
          <ac:spMkLst>
            <pc:docMk/>
            <pc:sldMk cId="1771597238" sldId="256"/>
            <ac:spMk id="18" creationId="{9012241F-FC22-479F-AEF1-9D15D20A5D8B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19" creationId="{B25CE1F8-2B06-4D9F-9119-2702107FD005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0" creationId="{7BDAC275-92A0-4953-A669-8E12B75A937B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1" creationId="{5A29FB33-36A6-4BCE-90FD-92E962D91964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2" creationId="{B87E8CFB-AFA8-41DB-9546-78EA5735CDB9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3" creationId="{953956BE-547F-4160-944F-6AAF0175E6C7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4" creationId="{51D89542-21CF-4FCA-AA5F-E2F0629DCCFF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5" creationId="{5761E2C9-64CE-4BE1-ACB5-891A653E3225}"/>
          </ac:spMkLst>
        </pc:spChg>
        <pc:spChg chg="add del mod">
          <ac:chgData name="Li Guobin" userId="3cb72af188a93d08" providerId="LiveId" clId="{1715A22C-F958-46AD-8E50-9EE94D07B0A4}" dt="2019-06-05T06:06:25.767" v="810" actId="478"/>
          <ac:spMkLst>
            <pc:docMk/>
            <pc:sldMk cId="1771597238" sldId="256"/>
            <ac:spMk id="26" creationId="{0F1EE372-09E3-4E0A-B6BF-A626795F4872}"/>
          </ac:spMkLst>
        </pc:spChg>
        <pc:spChg chg="add del mod">
          <ac:chgData name="Li Guobin" userId="3cb72af188a93d08" providerId="LiveId" clId="{1715A22C-F958-46AD-8E50-9EE94D07B0A4}" dt="2019-06-05T06:06:28.060" v="811" actId="478"/>
          <ac:spMkLst>
            <pc:docMk/>
            <pc:sldMk cId="1771597238" sldId="256"/>
            <ac:spMk id="27" creationId="{EFB47401-7851-4B79-9033-286568CC9875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8" creationId="{2848DDDD-B41B-4C6F-8D5B-80DC1E11A074}"/>
          </ac:spMkLst>
        </pc:spChg>
        <pc:spChg chg="add del mod">
          <ac:chgData name="Li Guobin" userId="3cb72af188a93d08" providerId="LiveId" clId="{1715A22C-F958-46AD-8E50-9EE94D07B0A4}" dt="2019-06-05T06:26:46.138" v="974"/>
          <ac:spMkLst>
            <pc:docMk/>
            <pc:sldMk cId="1771597238" sldId="256"/>
            <ac:spMk id="29" creationId="{E16A398D-E123-4C17-BAA4-69D48C75F85A}"/>
          </ac:spMkLst>
        </pc:spChg>
        <pc:cxnChg chg="del mod">
          <ac:chgData name="Li Guobin" userId="3cb72af188a93d08" providerId="LiveId" clId="{1715A22C-F958-46AD-8E50-9EE94D07B0A4}" dt="2019-06-05T06:26:46.138" v="974"/>
          <ac:cxnSpMkLst>
            <pc:docMk/>
            <pc:sldMk cId="1771597238" sldId="256"/>
            <ac:cxnSpMk id="7" creationId="{4833DE2F-1C5D-45A7-98DC-1C1EC1C82CC9}"/>
          </ac:cxnSpMkLst>
        </pc:cxnChg>
        <pc:cxnChg chg="del mod">
          <ac:chgData name="Li Guobin" userId="3cb72af188a93d08" providerId="LiveId" clId="{1715A22C-F958-46AD-8E50-9EE94D07B0A4}" dt="2019-06-05T06:26:46.138" v="974"/>
          <ac:cxnSpMkLst>
            <pc:docMk/>
            <pc:sldMk cId="1771597238" sldId="256"/>
            <ac:cxnSpMk id="9" creationId="{52E07A23-E1FE-4778-9CCB-57704E234424}"/>
          </ac:cxnSpMkLst>
        </pc:cxnChg>
        <pc:cxnChg chg="del mod">
          <ac:chgData name="Li Guobin" userId="3cb72af188a93d08" providerId="LiveId" clId="{1715A22C-F958-46AD-8E50-9EE94D07B0A4}" dt="2019-06-05T06:26:46.138" v="974"/>
          <ac:cxnSpMkLst>
            <pc:docMk/>
            <pc:sldMk cId="1771597238" sldId="256"/>
            <ac:cxnSpMk id="16" creationId="{DC9012CE-DAAD-4105-982D-3A822C6CBDE6}"/>
          </ac:cxnSpMkLst>
        </pc:cxnChg>
      </pc:sldChg>
      <pc:sldChg chg="addSp delSp modSp add">
        <pc:chgData name="Li Guobin" userId="3cb72af188a93d08" providerId="LiveId" clId="{1715A22C-F958-46AD-8E50-9EE94D07B0A4}" dt="2019-06-05T06:25:19.727" v="972" actId="14100"/>
        <pc:sldMkLst>
          <pc:docMk/>
          <pc:sldMk cId="1574181859" sldId="257"/>
        </pc:sldMkLst>
        <pc:spChg chg="del">
          <ac:chgData name="Li Guobin" userId="3cb72af188a93d08" providerId="LiveId" clId="{1715A22C-F958-46AD-8E50-9EE94D07B0A4}" dt="2019-06-05T05:52:41.494" v="295" actId="478"/>
          <ac:spMkLst>
            <pc:docMk/>
            <pc:sldMk cId="1574181859" sldId="257"/>
            <ac:spMk id="2" creationId="{B927F9D0-1E65-4446-AD28-C233D04BB8A7}"/>
          </ac:spMkLst>
        </pc:spChg>
        <pc:spChg chg="del">
          <ac:chgData name="Li Guobin" userId="3cb72af188a93d08" providerId="LiveId" clId="{1715A22C-F958-46AD-8E50-9EE94D07B0A4}" dt="2019-06-05T05:52:41.494" v="295" actId="478"/>
          <ac:spMkLst>
            <pc:docMk/>
            <pc:sldMk cId="1574181859" sldId="257"/>
            <ac:spMk id="3" creationId="{D120A17B-0390-426A-A61B-40E841D1CB50}"/>
          </ac:spMkLst>
        </pc:spChg>
        <pc:spChg chg="add mod">
          <ac:chgData name="Li Guobin" userId="3cb72af188a93d08" providerId="LiveId" clId="{1715A22C-F958-46AD-8E50-9EE94D07B0A4}" dt="2019-06-05T05:54:31.376" v="309"/>
          <ac:spMkLst>
            <pc:docMk/>
            <pc:sldMk cId="1574181859" sldId="257"/>
            <ac:spMk id="4" creationId="{6D58318E-0773-49F6-81DD-91109EC4FF64}"/>
          </ac:spMkLst>
        </pc:spChg>
        <pc:spChg chg="add mod">
          <ac:chgData name="Li Guobin" userId="3cb72af188a93d08" providerId="LiveId" clId="{1715A22C-F958-46AD-8E50-9EE94D07B0A4}" dt="2019-06-05T06:25:09.729" v="969" actId="20577"/>
          <ac:spMkLst>
            <pc:docMk/>
            <pc:sldMk cId="1574181859" sldId="257"/>
            <ac:spMk id="5" creationId="{F2E00024-B04D-47E1-BA65-0C35F1F66E2D}"/>
          </ac:spMkLst>
        </pc:spChg>
        <pc:spChg chg="add mod">
          <ac:chgData name="Li Guobin" userId="3cb72af188a93d08" providerId="LiveId" clId="{1715A22C-F958-46AD-8E50-9EE94D07B0A4}" dt="2019-06-05T05:55:06.840" v="362"/>
          <ac:spMkLst>
            <pc:docMk/>
            <pc:sldMk cId="1574181859" sldId="257"/>
            <ac:spMk id="6" creationId="{54258120-A3A3-4C6E-97BF-13BA3C8F7B04}"/>
          </ac:spMkLst>
        </pc:spChg>
        <pc:spChg chg="add mod">
          <ac:chgData name="Li Guobin" userId="3cb72af188a93d08" providerId="LiveId" clId="{1715A22C-F958-46AD-8E50-9EE94D07B0A4}" dt="2019-06-05T06:25:13.448" v="970" actId="14100"/>
          <ac:spMkLst>
            <pc:docMk/>
            <pc:sldMk cId="1574181859" sldId="257"/>
            <ac:spMk id="7" creationId="{AEB9B608-C0A2-4C4F-9C5B-D18B969C29B7}"/>
          </ac:spMkLst>
        </pc:spChg>
        <pc:spChg chg="add mod">
          <ac:chgData name="Li Guobin" userId="3cb72af188a93d08" providerId="LiveId" clId="{1715A22C-F958-46AD-8E50-9EE94D07B0A4}" dt="2019-06-05T05:58:35.504" v="559"/>
          <ac:spMkLst>
            <pc:docMk/>
            <pc:sldMk cId="1574181859" sldId="257"/>
            <ac:spMk id="8" creationId="{004C1EBF-B5B5-442C-910D-9CBADA2E5611}"/>
          </ac:spMkLst>
        </pc:spChg>
        <pc:spChg chg="add mod">
          <ac:chgData name="Li Guobin" userId="3cb72af188a93d08" providerId="LiveId" clId="{1715A22C-F958-46AD-8E50-9EE94D07B0A4}" dt="2019-06-05T06:25:16.416" v="971" actId="14100"/>
          <ac:spMkLst>
            <pc:docMk/>
            <pc:sldMk cId="1574181859" sldId="257"/>
            <ac:spMk id="9" creationId="{5A81C66F-2B58-45D6-97A5-17FF8C84C3B3}"/>
          </ac:spMkLst>
        </pc:spChg>
        <pc:spChg chg="add mod">
          <ac:chgData name="Li Guobin" userId="3cb72af188a93d08" providerId="LiveId" clId="{1715A22C-F958-46AD-8E50-9EE94D07B0A4}" dt="2019-06-05T06:00:57.949" v="650"/>
          <ac:spMkLst>
            <pc:docMk/>
            <pc:sldMk cId="1574181859" sldId="257"/>
            <ac:spMk id="10" creationId="{439D27C7-264F-4813-86BF-902DB97F22DE}"/>
          </ac:spMkLst>
        </pc:spChg>
        <pc:spChg chg="add mod">
          <ac:chgData name="Li Guobin" userId="3cb72af188a93d08" providerId="LiveId" clId="{1715A22C-F958-46AD-8E50-9EE94D07B0A4}" dt="2019-06-05T06:25:19.727" v="972" actId="14100"/>
          <ac:spMkLst>
            <pc:docMk/>
            <pc:sldMk cId="1574181859" sldId="257"/>
            <ac:spMk id="11" creationId="{FA19B41F-1D14-44E6-A049-EB75E0B765BB}"/>
          </ac:spMkLst>
        </pc:spChg>
        <pc:spChg chg="add del mod">
          <ac:chgData name="Li Guobin" userId="3cb72af188a93d08" providerId="LiveId" clId="{1715A22C-F958-46AD-8E50-9EE94D07B0A4}" dt="2019-06-05T06:05:00.660" v="738"/>
          <ac:spMkLst>
            <pc:docMk/>
            <pc:sldMk cId="1574181859" sldId="257"/>
            <ac:spMk id="12" creationId="{BF20670C-A940-4C37-A63B-AD651A3F4156}"/>
          </ac:spMkLst>
        </pc:spChg>
        <pc:spChg chg="add del mod">
          <ac:chgData name="Li Guobin" userId="3cb72af188a93d08" providerId="LiveId" clId="{1715A22C-F958-46AD-8E50-9EE94D07B0A4}" dt="2019-06-05T06:05:00.660" v="738"/>
          <ac:spMkLst>
            <pc:docMk/>
            <pc:sldMk cId="1574181859" sldId="257"/>
            <ac:spMk id="13" creationId="{4A72FD86-44B0-483E-9BA4-6A71C313E5DD}"/>
          </ac:spMkLst>
        </pc:spChg>
      </pc:sldChg>
      <pc:sldChg chg="addSp delSp modSp add setBg">
        <pc:chgData name="Li Guobin" userId="3cb72af188a93d08" providerId="LiveId" clId="{1715A22C-F958-46AD-8E50-9EE94D07B0A4}" dt="2019-06-05T06:39:31.501" v="1089" actId="20577"/>
        <pc:sldMkLst>
          <pc:docMk/>
          <pc:sldMk cId="635081992" sldId="258"/>
        </pc:sldMkLst>
        <pc:spChg chg="del">
          <ac:chgData name="Li Guobin" userId="3cb72af188a93d08" providerId="LiveId" clId="{1715A22C-F958-46AD-8E50-9EE94D07B0A4}" dt="2019-06-05T06:26:51.196" v="975" actId="478"/>
          <ac:spMkLst>
            <pc:docMk/>
            <pc:sldMk cId="635081992" sldId="258"/>
            <ac:spMk id="2" creationId="{D93873E1-7096-4402-90CE-D91E2C1AE1C8}"/>
          </ac:spMkLst>
        </pc:spChg>
        <pc:spChg chg="del">
          <ac:chgData name="Li Guobin" userId="3cb72af188a93d08" providerId="LiveId" clId="{1715A22C-F958-46AD-8E50-9EE94D07B0A4}" dt="2019-06-05T06:26:51.196" v="975" actId="478"/>
          <ac:spMkLst>
            <pc:docMk/>
            <pc:sldMk cId="635081992" sldId="258"/>
            <ac:spMk id="3" creationId="{1B7D42F0-BFBA-4A85-BD6F-D84C3D532164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4" creationId="{38F415BA-9E5C-47F1-852A-DE06CF2651BF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5" creationId="{A960A8B1-62E6-4CC0-834F-A29F3E272BE7}"/>
          </ac:spMkLst>
        </pc:spChg>
        <pc:spChg chg="add mod">
          <ac:chgData name="Li Guobin" userId="3cb72af188a93d08" providerId="LiveId" clId="{1715A22C-F958-46AD-8E50-9EE94D07B0A4}" dt="2019-06-05T06:39:31.501" v="1089" actId="20577"/>
          <ac:spMkLst>
            <pc:docMk/>
            <pc:sldMk cId="635081992" sldId="258"/>
            <ac:spMk id="7" creationId="{77BC9F1F-120A-4402-B27F-219724545855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9" creationId="{26E588FE-7069-4F0A-9BB7-CA6163E9C0C0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1" creationId="{F932DEA8-A212-4C2D-A4A6-AB470E93543D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2" creationId="{9B35BFEB-744D-4C06-B38C-B9072F43F9E1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3" creationId="{80932FA5-45A5-4EE4-924E-5E94018FFC82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4" creationId="{80EF2880-ADF4-4211-AA6C-A8F5FD54B281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5" creationId="{534F6C15-734B-4DA4-BCBB-548D18E6A02A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6" creationId="{A00BFB36-05C6-4657-B6DB-D87601D3719C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7" creationId="{28E27B11-9802-4135-857A-4085DAEFBB98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8" creationId="{5CDBCC78-8220-4329-A009-D00E0F510E6C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19" creationId="{175E4595-258E-4B28-A790-3A22665C8524}"/>
          </ac:spMkLst>
        </pc:spChg>
        <pc:spChg chg="add mod">
          <ac:chgData name="Li Guobin" userId="3cb72af188a93d08" providerId="LiveId" clId="{1715A22C-F958-46AD-8E50-9EE94D07B0A4}" dt="2019-06-05T06:27:02.132" v="977" actId="1076"/>
          <ac:spMkLst>
            <pc:docMk/>
            <pc:sldMk cId="635081992" sldId="258"/>
            <ac:spMk id="20" creationId="{733A6C81-FEF8-4AA4-A88E-5CCFF9F1368B}"/>
          </ac:spMkLst>
        </pc:spChg>
        <pc:spChg chg="add del mod">
          <ac:chgData name="Li Guobin" userId="3cb72af188a93d08" providerId="LiveId" clId="{1715A22C-F958-46AD-8E50-9EE94D07B0A4}" dt="2019-06-05T06:38:42.012" v="1075" actId="478"/>
          <ac:spMkLst>
            <pc:docMk/>
            <pc:sldMk cId="635081992" sldId="258"/>
            <ac:spMk id="21" creationId="{312BF6AF-857A-49F8-82D1-F24600310631}"/>
          </ac:spMkLst>
        </pc:spChg>
        <pc:cxnChg chg="add mod">
          <ac:chgData name="Li Guobin" userId="3cb72af188a93d08" providerId="LiveId" clId="{1715A22C-F958-46AD-8E50-9EE94D07B0A4}" dt="2019-06-05T06:27:02.132" v="977" actId="1076"/>
          <ac:cxnSpMkLst>
            <pc:docMk/>
            <pc:sldMk cId="635081992" sldId="258"/>
            <ac:cxnSpMk id="6" creationId="{047CF22B-D1BE-40BF-9D50-463E8B6EC9FF}"/>
          </ac:cxnSpMkLst>
        </pc:cxnChg>
        <pc:cxnChg chg="add mod">
          <ac:chgData name="Li Guobin" userId="3cb72af188a93d08" providerId="LiveId" clId="{1715A22C-F958-46AD-8E50-9EE94D07B0A4}" dt="2019-06-05T06:27:02.132" v="977" actId="1076"/>
          <ac:cxnSpMkLst>
            <pc:docMk/>
            <pc:sldMk cId="635081992" sldId="258"/>
            <ac:cxnSpMk id="8" creationId="{49764F9C-B8B0-40F5-84D9-52AF256609A5}"/>
          </ac:cxnSpMkLst>
        </pc:cxnChg>
        <pc:cxnChg chg="add mod">
          <ac:chgData name="Li Guobin" userId="3cb72af188a93d08" providerId="LiveId" clId="{1715A22C-F958-46AD-8E50-9EE94D07B0A4}" dt="2019-06-05T06:27:02.132" v="977" actId="1076"/>
          <ac:cxnSpMkLst>
            <pc:docMk/>
            <pc:sldMk cId="635081992" sldId="258"/>
            <ac:cxnSpMk id="10" creationId="{D47656C9-D807-4FE8-9AD0-CF993B40A0FF}"/>
          </ac:cxnSpMkLst>
        </pc:cxnChg>
      </pc:sldChg>
      <pc:sldMasterChg chg="setBg modSldLayout">
        <pc:chgData name="Li Guobin" userId="3cb72af188a93d08" providerId="LiveId" clId="{1715A22C-F958-46AD-8E50-9EE94D07B0A4}" dt="2019-06-05T06:30:31.150" v="1064"/>
        <pc:sldMasterMkLst>
          <pc:docMk/>
          <pc:sldMasterMk cId="2301657879" sldId="2147483648"/>
        </pc:sldMasterMkLst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4041749266" sldId="2147483649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1657453944" sldId="2147483650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689420773" sldId="2147483651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2008445852" sldId="2147483652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3911083793" sldId="2147483653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1495689255" sldId="2147483654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3569345955" sldId="2147483655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2021428374" sldId="2147483656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2625642030" sldId="2147483657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527511981" sldId="2147483658"/>
          </pc:sldLayoutMkLst>
        </pc:sldLayoutChg>
        <pc:sldLayoutChg chg="setBg">
          <pc:chgData name="Li Guobin" userId="3cb72af188a93d08" providerId="LiveId" clId="{1715A22C-F958-46AD-8E50-9EE94D07B0A4}" dt="2019-06-05T06:30:31.150" v="1064"/>
          <pc:sldLayoutMkLst>
            <pc:docMk/>
            <pc:sldMasterMk cId="2301657879" sldId="2147483648"/>
            <pc:sldLayoutMk cId="50409964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66D5-2F73-4CC6-A401-45FDA116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C9FEB-562E-4B73-8F92-C7893A240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BC94D-D509-43B8-A1F1-2EB336B7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BC8F9-B4BA-4C2C-8437-DAEC2A2C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99248-E597-494B-9691-AB168729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CAF2-D2DF-4035-AD14-446B83B4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7A46D-6115-4C4D-9809-3E6162A3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1FF6A-A357-428B-AD3C-52F5B063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EF00D-7E2F-4377-8F84-F1C1771E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004F7-0D66-452F-96A4-1DB7570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7FB32-9E02-4D97-AF36-D97916B18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1DD02-4157-4A24-A703-8ED706CF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FD39D-9B7C-4922-89DB-B767F3F9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8C02B-95D7-423E-AADD-282DCB5F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2783C-03E1-4103-A903-19EB9A3D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20EE-63A7-499C-AF0D-938EA5F3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FB3B-3A62-4EC5-9678-0810815A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2D9A-D9C7-4398-8DE4-26F5173D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90F07-161B-4754-8F78-A1D226E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66424-9869-4DF7-AA76-F9368E69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5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9C7A-7FC8-4D66-8BE6-E127BA2B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0A64C-0911-4768-9A84-991AC860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0093-7FFF-451B-A867-B2DDF658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87033-BFB5-425C-9734-E8CEE338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0C102-4AC3-43C5-8759-EB4DBEF8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E570-4E07-4B89-A8D6-D2809F1A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649B2-1A3D-4A2A-86E2-1DDDE9C1B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91207-0718-4FC8-80D6-413119F3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EA23A-CB94-4126-B628-56E3329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77E33-20EA-4508-9365-46F962A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826B0-E3EA-4810-8312-6D94E2EC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4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7453-3A83-4B83-902C-0AC0E4CA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FC730-9E5E-4E2E-8AF7-5EE274A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C10B1-949A-4184-B6B9-84578D9A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79054-9DB9-4CD2-8E34-24FCE3F59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A3E90-A18C-40F8-B601-262AC3644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4FE63F-F04B-403B-BD34-4F4E4BE1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CEDB3-3D09-40CC-9297-7BAE1BD7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FBD3E-9A9C-4109-A941-DB51418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C573-0E94-4E8C-8D6B-2A6D8572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7F8F4-1E2F-4644-946A-24EBE124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A2D2D2-FB9D-4249-9F6A-E64EFD83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19979-BC40-4444-BFE6-D3F37720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E094C-E1DE-4C3A-8808-93F61723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737F5-F9CE-42EE-9492-4D0F6511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8C80C-D985-438B-85F1-0FCB4474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79B3-7B26-41C9-8F25-33030B3D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9AA3D-8828-4ADE-AF79-11DBE416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C7A7E-2D67-4025-A83A-9794D151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A74E7-7B85-48DC-B6CC-2642980A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AE4C8-7DC8-431D-B67B-2C5D4D5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AEA74-711D-4C6C-A78E-A1B0A19A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A2F4B-4CFA-4B79-9410-EC17822B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0878E-4FED-49EF-A5AA-EEADBB00E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823A5-F9A3-4859-AFCC-6E5C39BB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47E00-05A4-45A9-8D96-8011CE79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3265A-F85E-4AEC-9299-66708D17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85A2A-9790-497D-816A-9026D13F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8FE8C-D845-416B-BD80-40A6DCEB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CC1AA-9C7F-4964-83DD-0A965167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A145E-5628-43D2-A139-9A1B77EF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96CD-A8D2-4E76-A460-526F9C019B5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37F89-929E-41E6-A592-74B52890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6DDDF-CFD6-432E-8EF4-4BADA826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48AA-696A-49CE-B89C-2E6136DBE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exa.com/topsi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9C427A-553A-41C3-96A4-F4408D033059}"/>
              </a:ext>
            </a:extLst>
          </p:cNvPr>
          <p:cNvSpPr/>
          <p:nvPr/>
        </p:nvSpPr>
        <p:spPr>
          <a:xfrm>
            <a:off x="809469" y="719527"/>
            <a:ext cx="10792918" cy="2081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原则：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∵手机号有可能会更换，为了个人信息安全和财产安全。∴除了主流账号，尽量不用手机号注册。</a:t>
            </a:r>
            <a:r>
              <a:rPr lang="zh-CN" altLang="en-US" b="1" dirty="0">
                <a:solidFill>
                  <a:schemeClr val="tx1"/>
                </a:solidFill>
              </a:rPr>
              <a:t>若使用手机号注册一定要记录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实践证明常用的银行卡就几张，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目前移动支付就两家：支付宝、微信。∴</a:t>
            </a: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以最少原则绑定银行卡，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只在微信、支付宝绑定银行卡，不在其他渠道绑定银行卡。根据专业性、安全性，建议绑定银行卡数量支付宝 </a:t>
            </a:r>
            <a:r>
              <a:rPr lang="en-US" altLang="zh-CN" dirty="0">
                <a:solidFill>
                  <a:schemeClr val="tx1"/>
                </a:solidFill>
              </a:rPr>
              <a:t>&gt; </a:t>
            </a:r>
            <a:r>
              <a:rPr lang="zh-CN" altLang="en-US" dirty="0">
                <a:solidFill>
                  <a:schemeClr val="tx1"/>
                </a:solidFill>
              </a:rPr>
              <a:t>微信。</a:t>
            </a:r>
            <a:r>
              <a:rPr lang="zh-CN" altLang="en-US" b="1" dirty="0">
                <a:solidFill>
                  <a:schemeClr val="tx1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：可以使用云闪付绑定所有银行卡进行管理、查询余额。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12241F-FC22-479F-AEF1-9D15D20A5D8B}"/>
              </a:ext>
            </a:extLst>
          </p:cNvPr>
          <p:cNvSpPr/>
          <p:nvPr/>
        </p:nvSpPr>
        <p:spPr>
          <a:xfrm>
            <a:off x="809469" y="3272859"/>
            <a:ext cx="10792918" cy="995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主流账号可以查询</a:t>
            </a:r>
            <a:r>
              <a:rPr lang="en-US" altLang="zh-CN" dirty="0">
                <a:solidFill>
                  <a:schemeClr val="tx1"/>
                </a:solidFill>
              </a:rPr>
              <a:t>Alexa</a:t>
            </a:r>
            <a:r>
              <a:rPr lang="zh-CN" altLang="en-US" dirty="0">
                <a:solidFill>
                  <a:schemeClr val="tx1"/>
                </a:solidFill>
              </a:rPr>
              <a:t>排名：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https://www.alexa.com/topsites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国内：百度、 </a:t>
            </a:r>
            <a:r>
              <a:rPr lang="en-US" altLang="zh-CN" dirty="0">
                <a:solidFill>
                  <a:schemeClr val="tx1"/>
                </a:solidFill>
              </a:rPr>
              <a:t>QQ</a:t>
            </a:r>
            <a:r>
              <a:rPr lang="zh-CN" altLang="en-US" dirty="0">
                <a:solidFill>
                  <a:schemeClr val="tx1"/>
                </a:solidFill>
              </a:rPr>
              <a:t>、淘宝、天猫、搜狐、京东、新浪、微博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国外：</a:t>
            </a:r>
            <a:r>
              <a:rPr lang="en-US" altLang="zh-CN" dirty="0">
                <a:solidFill>
                  <a:schemeClr val="tx1"/>
                </a:solidFill>
              </a:rPr>
              <a:t>Google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YouTube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Facebook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Wikipedia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Yahoo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Amazon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Twitter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 Reddit 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Instagram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 Live</a:t>
            </a:r>
          </a:p>
        </p:txBody>
      </p:sp>
    </p:spTree>
    <p:extLst>
      <p:ext uri="{BB962C8B-B14F-4D97-AF65-F5344CB8AC3E}">
        <p14:creationId xmlns:p14="http://schemas.microsoft.com/office/powerpoint/2010/main" val="17715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F415BA-9E5C-47F1-852A-DE06CF2651BF}"/>
              </a:ext>
            </a:extLst>
          </p:cNvPr>
          <p:cNvSpPr/>
          <p:nvPr/>
        </p:nvSpPr>
        <p:spPr>
          <a:xfrm>
            <a:off x="1154248" y="989352"/>
            <a:ext cx="2173574" cy="809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b="1" dirty="0">
                <a:solidFill>
                  <a:schemeClr val="tx1"/>
                </a:solidFill>
              </a:rPr>
              <a:t>身份证</a:t>
            </a:r>
            <a:r>
              <a:rPr lang="zh-CN" altLang="en-US" dirty="0">
                <a:solidFill>
                  <a:schemeClr val="tx1"/>
                </a:solidFill>
              </a:rPr>
              <a:t>（实名制）通过运营商注册</a:t>
            </a:r>
            <a:r>
              <a:rPr lang="zh-CN" altLang="en-US" b="1" dirty="0">
                <a:solidFill>
                  <a:schemeClr val="tx1"/>
                </a:solidFill>
              </a:rPr>
              <a:t>手机号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60A8B1-62E6-4CC0-834F-A29F3E272BE7}"/>
              </a:ext>
            </a:extLst>
          </p:cNvPr>
          <p:cNvSpPr/>
          <p:nvPr/>
        </p:nvSpPr>
        <p:spPr>
          <a:xfrm>
            <a:off x="1154248" y="2236031"/>
            <a:ext cx="2173574" cy="809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b="1" dirty="0">
                <a:solidFill>
                  <a:schemeClr val="tx1"/>
                </a:solidFill>
              </a:rPr>
              <a:t>手机号</a:t>
            </a:r>
            <a:r>
              <a:rPr lang="zh-CN" altLang="en-US" dirty="0">
                <a:solidFill>
                  <a:schemeClr val="tx1"/>
                </a:solidFill>
              </a:rPr>
              <a:t>注册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QQ</a:t>
            </a:r>
            <a:r>
              <a:rPr lang="zh-CN" altLang="en-US" dirty="0">
                <a:solidFill>
                  <a:schemeClr val="tx1"/>
                </a:solidFill>
              </a:rPr>
              <a:t>、微信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7CF22B-D1BE-40BF-9D50-463E8B6EC9F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41035" y="1798821"/>
            <a:ext cx="0" cy="4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7BC9F1F-120A-4402-B27F-219724545855}"/>
              </a:ext>
            </a:extLst>
          </p:cNvPr>
          <p:cNvSpPr/>
          <p:nvPr/>
        </p:nvSpPr>
        <p:spPr>
          <a:xfrm>
            <a:off x="3570160" y="2236031"/>
            <a:ext cx="2173574" cy="809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b="1" dirty="0">
                <a:solidFill>
                  <a:schemeClr val="tx1"/>
                </a:solidFill>
              </a:rPr>
              <a:t>手机号</a:t>
            </a:r>
            <a:r>
              <a:rPr lang="zh-CN" altLang="en-US" dirty="0">
                <a:solidFill>
                  <a:schemeClr val="tx1"/>
                </a:solidFill>
              </a:rPr>
              <a:t>注册支付宝、微博、淘宝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9764F9C-B8B0-40F5-84D9-52AF256609A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241035" y="1798821"/>
            <a:ext cx="2415912" cy="4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6E588FE-7069-4F0A-9BB7-CA6163E9C0C0}"/>
              </a:ext>
            </a:extLst>
          </p:cNvPr>
          <p:cNvSpPr/>
          <p:nvPr/>
        </p:nvSpPr>
        <p:spPr>
          <a:xfrm>
            <a:off x="3570160" y="989352"/>
            <a:ext cx="2173574" cy="809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b="1" dirty="0">
                <a:solidFill>
                  <a:schemeClr val="tx1"/>
                </a:solidFill>
              </a:rPr>
              <a:t>身份证</a:t>
            </a:r>
            <a:r>
              <a:rPr lang="zh-CN" altLang="en-US" dirty="0">
                <a:solidFill>
                  <a:schemeClr val="tx1"/>
                </a:solidFill>
              </a:rPr>
              <a:t>（实名制）和</a:t>
            </a:r>
            <a:r>
              <a:rPr lang="zh-CN" altLang="en-US" b="1" dirty="0">
                <a:solidFill>
                  <a:schemeClr val="tx1"/>
                </a:solidFill>
              </a:rPr>
              <a:t>手机号</a:t>
            </a:r>
            <a:r>
              <a:rPr lang="zh-CN" altLang="en-US" dirty="0">
                <a:solidFill>
                  <a:schemeClr val="tx1"/>
                </a:solidFill>
              </a:rPr>
              <a:t>通过银行注册银行卡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7656C9-D807-4FE8-9AD0-CF993B40A0FF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327822" y="1394087"/>
            <a:ext cx="242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932DEA8-A212-4C2D-A4A6-AB470E93543D}"/>
              </a:ext>
            </a:extLst>
          </p:cNvPr>
          <p:cNvSpPr/>
          <p:nvPr/>
        </p:nvSpPr>
        <p:spPr>
          <a:xfrm>
            <a:off x="1154248" y="3402767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百度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35BFEB-744D-4C06-B38C-B9072F43F9E1}"/>
              </a:ext>
            </a:extLst>
          </p:cNvPr>
          <p:cNvSpPr/>
          <p:nvPr/>
        </p:nvSpPr>
        <p:spPr>
          <a:xfrm>
            <a:off x="2483373" y="3402767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京东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932FA5-45A5-4EE4-924E-5E94018FFC82}"/>
              </a:ext>
            </a:extLst>
          </p:cNvPr>
          <p:cNvSpPr/>
          <p:nvPr/>
        </p:nvSpPr>
        <p:spPr>
          <a:xfrm>
            <a:off x="3812498" y="3397771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F2880-ADF4-4211-AA6C-A8F5FD54B281}"/>
              </a:ext>
            </a:extLst>
          </p:cNvPr>
          <p:cNvSpPr/>
          <p:nvPr/>
        </p:nvSpPr>
        <p:spPr>
          <a:xfrm>
            <a:off x="7799873" y="3377783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联想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4F6C15-734B-4DA4-BCBB-548D18E6A02A}"/>
              </a:ext>
            </a:extLst>
          </p:cNvPr>
          <p:cNvSpPr/>
          <p:nvPr/>
        </p:nvSpPr>
        <p:spPr>
          <a:xfrm>
            <a:off x="9128998" y="3402767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华为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BFB36-05C6-4657-B6DB-D87601D3719C}"/>
              </a:ext>
            </a:extLst>
          </p:cNvPr>
          <p:cNvSpPr/>
          <p:nvPr/>
        </p:nvSpPr>
        <p:spPr>
          <a:xfrm>
            <a:off x="10458123" y="3402767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E27B11-9802-4135-857A-4085DAEFBB98}"/>
              </a:ext>
            </a:extLst>
          </p:cNvPr>
          <p:cNvSpPr/>
          <p:nvPr/>
        </p:nvSpPr>
        <p:spPr>
          <a:xfrm>
            <a:off x="1154248" y="3964898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BCC78-8220-4329-A009-D00E0F510E6C}"/>
              </a:ext>
            </a:extLst>
          </p:cNvPr>
          <p:cNvSpPr/>
          <p:nvPr/>
        </p:nvSpPr>
        <p:spPr>
          <a:xfrm>
            <a:off x="2483373" y="3969895"/>
            <a:ext cx="136535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搜狐、搜狗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5E4595-258E-4B28-A790-3A22665C8524}"/>
              </a:ext>
            </a:extLst>
          </p:cNvPr>
          <p:cNvSpPr/>
          <p:nvPr/>
        </p:nvSpPr>
        <p:spPr>
          <a:xfrm>
            <a:off x="5141623" y="3397771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美团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3A6C81-FEF8-4AA4-A88E-5CCFF9F1368B}"/>
              </a:ext>
            </a:extLst>
          </p:cNvPr>
          <p:cNvSpPr/>
          <p:nvPr/>
        </p:nvSpPr>
        <p:spPr>
          <a:xfrm>
            <a:off x="6470748" y="3392775"/>
            <a:ext cx="1086787" cy="409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头条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2BF6AF-857A-49F8-82D1-F24600310631}"/>
              </a:ext>
            </a:extLst>
          </p:cNvPr>
          <p:cNvSpPr/>
          <p:nvPr/>
        </p:nvSpPr>
        <p:spPr>
          <a:xfrm>
            <a:off x="965007" y="3189156"/>
            <a:ext cx="10717967" cy="124667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58318E-0773-49F6-81DD-91109EC4FF64}"/>
              </a:ext>
            </a:extLst>
          </p:cNvPr>
          <p:cNvSpPr/>
          <p:nvPr/>
        </p:nvSpPr>
        <p:spPr>
          <a:xfrm>
            <a:off x="194871" y="104931"/>
            <a:ext cx="2338465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阿里系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E00024-B04D-47E1-BA65-0C35F1F66E2D}"/>
              </a:ext>
            </a:extLst>
          </p:cNvPr>
          <p:cNvSpPr/>
          <p:nvPr/>
        </p:nvSpPr>
        <p:spPr>
          <a:xfrm>
            <a:off x="194872" y="614597"/>
            <a:ext cx="2338466" cy="173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阿里云、支付宝、淘宝、天猫、微博、高德、优酷、飞猪、闲鱼、菜鸟裹裹、口碑、阿里巴巴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258120-A3A3-4C6E-97BF-13BA3C8F7B04}"/>
              </a:ext>
            </a:extLst>
          </p:cNvPr>
          <p:cNvSpPr/>
          <p:nvPr/>
        </p:nvSpPr>
        <p:spPr>
          <a:xfrm>
            <a:off x="2685732" y="104931"/>
            <a:ext cx="2338465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腾讯系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B9B608-C0A2-4C4F-9C5B-D18B969C29B7}"/>
              </a:ext>
            </a:extLst>
          </p:cNvPr>
          <p:cNvSpPr/>
          <p:nvPr/>
        </p:nvSpPr>
        <p:spPr>
          <a:xfrm>
            <a:off x="2685733" y="614597"/>
            <a:ext cx="2338466" cy="173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QQ</a:t>
            </a:r>
            <a:r>
              <a:rPr lang="zh-CN" altLang="en-US" dirty="0">
                <a:solidFill>
                  <a:schemeClr val="tx1"/>
                </a:solidFill>
              </a:rPr>
              <a:t>、微信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C1EBF-B5B5-442C-910D-9CBADA2E5611}"/>
              </a:ext>
            </a:extLst>
          </p:cNvPr>
          <p:cNvSpPr/>
          <p:nvPr/>
        </p:nvSpPr>
        <p:spPr>
          <a:xfrm>
            <a:off x="5176590" y="104931"/>
            <a:ext cx="2338465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百度系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81C66F-2B58-45D6-97A5-17FF8C84C3B3}"/>
              </a:ext>
            </a:extLst>
          </p:cNvPr>
          <p:cNvSpPr/>
          <p:nvPr/>
        </p:nvSpPr>
        <p:spPr>
          <a:xfrm>
            <a:off x="5176591" y="614597"/>
            <a:ext cx="2338466" cy="173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百度网盘、百度、百度阅读、百度文库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9D27C7-264F-4813-86BF-902DB97F22DE}"/>
              </a:ext>
            </a:extLst>
          </p:cNvPr>
          <p:cNvSpPr/>
          <p:nvPr/>
        </p:nvSpPr>
        <p:spPr>
          <a:xfrm>
            <a:off x="7667446" y="104931"/>
            <a:ext cx="2338465" cy="50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网易系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19B41F-1D14-44E6-A049-EB75E0B765BB}"/>
              </a:ext>
            </a:extLst>
          </p:cNvPr>
          <p:cNvSpPr/>
          <p:nvPr/>
        </p:nvSpPr>
        <p:spPr>
          <a:xfrm>
            <a:off x="7667447" y="614597"/>
            <a:ext cx="2338466" cy="173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网易云课堂、网易有道词典、网易严选、网易考拉</a:t>
            </a:r>
          </a:p>
        </p:txBody>
      </p:sp>
    </p:spTree>
    <p:extLst>
      <p:ext uri="{BB962C8B-B14F-4D97-AF65-F5344CB8AC3E}">
        <p14:creationId xmlns:p14="http://schemas.microsoft.com/office/powerpoint/2010/main" val="157418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337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Guobin</dc:creator>
  <cp:lastModifiedBy>Li Guobin</cp:lastModifiedBy>
  <cp:revision>15</cp:revision>
  <dcterms:created xsi:type="dcterms:W3CDTF">2019-06-05T01:55:16Z</dcterms:created>
  <dcterms:modified xsi:type="dcterms:W3CDTF">2019-06-05T07:20:59Z</dcterms:modified>
</cp:coreProperties>
</file>