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2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2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3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5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9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1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4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95A9-C379-448F-BB57-AC9784B599C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9642-CAEA-4B41-999A-2D90B15D3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59522" y="665015"/>
            <a:ext cx="901337" cy="1224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堆</a:t>
            </a:r>
            <a:r>
              <a:rPr lang="zh-CN" altLang="en-US" dirty="0" smtClean="0">
                <a:solidFill>
                  <a:schemeClr val="tx1"/>
                </a:solidFill>
              </a:rPr>
              <a:t>内存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00B0F0"/>
                </a:solidFill>
              </a:rPr>
              <a:t>公有</a:t>
            </a:r>
          </a:p>
        </p:txBody>
      </p:sp>
      <p:sp>
        <p:nvSpPr>
          <p:cNvPr id="8" name="矩形 7"/>
          <p:cNvSpPr/>
          <p:nvPr/>
        </p:nvSpPr>
        <p:spPr>
          <a:xfrm>
            <a:off x="325773" y="665016"/>
            <a:ext cx="2233750" cy="40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</a:t>
            </a:r>
            <a:r>
              <a:rPr lang="en-US" altLang="zh-CN" dirty="0" smtClean="0">
                <a:solidFill>
                  <a:schemeClr val="tx1"/>
                </a:solidFill>
              </a:rPr>
              <a:t>1  </a:t>
            </a:r>
            <a:r>
              <a:rPr lang="zh-CN" altLang="en-US" dirty="0" smtClean="0">
                <a:solidFill>
                  <a:schemeClr val="tx1"/>
                </a:solidFill>
              </a:rPr>
              <a:t>栈内存  </a:t>
            </a:r>
            <a:r>
              <a:rPr lang="zh-CN" altLang="en-US" dirty="0" smtClean="0">
                <a:solidFill>
                  <a:srgbClr val="00B0F0"/>
                </a:solidFill>
              </a:rPr>
              <a:t>独有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5773" y="256898"/>
            <a:ext cx="3135086" cy="40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进程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获得</a:t>
            </a:r>
            <a:r>
              <a:rPr lang="en-US" altLang="zh-CN" dirty="0" smtClean="0">
                <a:solidFill>
                  <a:schemeClr val="tx1"/>
                </a:solidFill>
              </a:rPr>
              <a:t>OS</a:t>
            </a:r>
            <a:r>
              <a:rPr lang="zh-CN" altLang="en-US" dirty="0" smtClean="0">
                <a:solidFill>
                  <a:schemeClr val="tx1"/>
                </a:solidFill>
              </a:rPr>
              <a:t>分配的内存空间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5772" y="1073133"/>
            <a:ext cx="2233750" cy="40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</a:t>
            </a:r>
            <a:r>
              <a:rPr lang="en-US" altLang="zh-CN" dirty="0" smtClean="0">
                <a:solidFill>
                  <a:schemeClr val="tx1"/>
                </a:solidFill>
              </a:rPr>
              <a:t>2  </a:t>
            </a:r>
            <a:r>
              <a:rPr lang="zh-CN" altLang="en-US" dirty="0" smtClean="0">
                <a:solidFill>
                  <a:schemeClr val="tx1"/>
                </a:solidFill>
              </a:rPr>
              <a:t>栈内存  </a:t>
            </a:r>
            <a:r>
              <a:rPr lang="zh-CN" altLang="en-US" dirty="0" smtClean="0">
                <a:solidFill>
                  <a:srgbClr val="00B0F0"/>
                </a:solidFill>
              </a:rPr>
              <a:t>独有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5772" y="1481250"/>
            <a:ext cx="2233750" cy="40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801476" y="665010"/>
            <a:ext cx="901337" cy="1224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堆</a:t>
            </a:r>
            <a:r>
              <a:rPr lang="zh-CN" altLang="en-US" dirty="0" smtClean="0">
                <a:solidFill>
                  <a:schemeClr val="tx1"/>
                </a:solidFill>
              </a:rPr>
              <a:t>内存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00B0F0"/>
                </a:solidFill>
              </a:rPr>
              <a:t>公有</a:t>
            </a:r>
          </a:p>
        </p:txBody>
      </p:sp>
      <p:sp>
        <p:nvSpPr>
          <p:cNvPr id="35" name="矩形 34"/>
          <p:cNvSpPr/>
          <p:nvPr/>
        </p:nvSpPr>
        <p:spPr>
          <a:xfrm>
            <a:off x="3567727" y="665011"/>
            <a:ext cx="2233750" cy="40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</a:t>
            </a:r>
            <a:r>
              <a:rPr lang="en-US" altLang="zh-CN" dirty="0" smtClean="0">
                <a:solidFill>
                  <a:schemeClr val="tx1"/>
                </a:solidFill>
              </a:rPr>
              <a:t>1  </a:t>
            </a:r>
            <a:r>
              <a:rPr lang="zh-CN" altLang="en-US" dirty="0" smtClean="0">
                <a:solidFill>
                  <a:schemeClr val="tx1"/>
                </a:solidFill>
              </a:rPr>
              <a:t>栈内存  </a:t>
            </a:r>
            <a:r>
              <a:rPr lang="zh-CN" altLang="en-US" dirty="0" smtClean="0">
                <a:solidFill>
                  <a:srgbClr val="00B0F0"/>
                </a:solidFill>
              </a:rPr>
              <a:t>独有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567727" y="256893"/>
            <a:ext cx="3135086" cy="40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进程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获得</a:t>
            </a:r>
            <a:r>
              <a:rPr lang="en-US" altLang="zh-CN" dirty="0" smtClean="0">
                <a:solidFill>
                  <a:schemeClr val="tx1"/>
                </a:solidFill>
              </a:rPr>
              <a:t>OS</a:t>
            </a:r>
            <a:r>
              <a:rPr lang="zh-CN" altLang="en-US" dirty="0" smtClean="0">
                <a:solidFill>
                  <a:schemeClr val="tx1"/>
                </a:solidFill>
              </a:rPr>
              <a:t>分配的内存空间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67726" y="1073128"/>
            <a:ext cx="2233750" cy="40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</a:t>
            </a:r>
            <a:r>
              <a:rPr lang="en-US" altLang="zh-CN" dirty="0" smtClean="0">
                <a:solidFill>
                  <a:schemeClr val="tx1"/>
                </a:solidFill>
              </a:rPr>
              <a:t>2  </a:t>
            </a:r>
            <a:r>
              <a:rPr lang="zh-CN" altLang="en-US" dirty="0" smtClean="0">
                <a:solidFill>
                  <a:schemeClr val="tx1"/>
                </a:solidFill>
              </a:rPr>
              <a:t>栈内存  </a:t>
            </a:r>
            <a:r>
              <a:rPr lang="zh-CN" altLang="en-US" dirty="0" smtClean="0">
                <a:solidFill>
                  <a:srgbClr val="00B0F0"/>
                </a:solidFill>
              </a:rPr>
              <a:t>独有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567726" y="1481245"/>
            <a:ext cx="2233750" cy="40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8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5</cp:revision>
  <dcterms:created xsi:type="dcterms:W3CDTF">2019-05-23T02:34:15Z</dcterms:created>
  <dcterms:modified xsi:type="dcterms:W3CDTF">2019-05-23T03:53:40Z</dcterms:modified>
</cp:coreProperties>
</file>