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5"/>
  </p:notesMasterIdLst>
  <p:sldIdLst>
    <p:sldId id="259" r:id="rId3"/>
    <p:sldId id="261" r:id="rId4"/>
    <p:sldId id="262" r:id="rId5"/>
    <p:sldId id="266" r:id="rId6"/>
    <p:sldId id="269" r:id="rId7"/>
    <p:sldId id="283" r:id="rId8"/>
    <p:sldId id="272" r:id="rId9"/>
    <p:sldId id="284" r:id="rId10"/>
    <p:sldId id="274" r:id="rId11"/>
    <p:sldId id="285" r:id="rId12"/>
    <p:sldId id="27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66E0"/>
    <a:srgbClr val="E98B3D"/>
    <a:srgbClr val="E8573D"/>
    <a:srgbClr val="38466C"/>
    <a:srgbClr val="22365E"/>
    <a:srgbClr val="34528C"/>
    <a:srgbClr val="1C2B48"/>
    <a:srgbClr val="5EAF70"/>
    <a:srgbClr val="726AF6"/>
    <a:srgbClr val="553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3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1530"/>
              </a:gs>
              <a:gs pos="100000">
                <a:srgbClr val="2A3858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909192" y="2652141"/>
            <a:ext cx="7406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免费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模板下载，精品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模板，雷锋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每天更新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909192" y="2652141"/>
            <a:ext cx="7406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免费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模板下载，精品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模板，雷锋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每天更新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 rot="19800000">
            <a:off x="2241044" y="4714946"/>
            <a:ext cx="3428930" cy="3428930"/>
          </a:xfrm>
          <a:prstGeom prst="roundRect">
            <a:avLst>
              <a:gd name="adj" fmla="val 17259"/>
            </a:avLst>
          </a:prstGeom>
          <a:gradFill>
            <a:gsLst>
              <a:gs pos="0">
                <a:srgbClr val="E98B3D"/>
              </a:gs>
              <a:gs pos="100000">
                <a:srgbClr val="E8573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9849853" y="4162926"/>
            <a:ext cx="5390147" cy="5390147"/>
          </a:xfrm>
          <a:custGeom>
            <a:avLst/>
            <a:gdLst>
              <a:gd name="connsiteX0" fmla="*/ 1684421 w 3368842"/>
              <a:gd name="connsiteY0" fmla="*/ 0 h 3368842"/>
              <a:gd name="connsiteX1" fmla="*/ 3368842 w 3368842"/>
              <a:gd name="connsiteY1" fmla="*/ 1684421 h 3368842"/>
              <a:gd name="connsiteX2" fmla="*/ 1684421 w 3368842"/>
              <a:gd name="connsiteY2" fmla="*/ 3368842 h 3368842"/>
              <a:gd name="connsiteX3" fmla="*/ 0 w 3368842"/>
              <a:gd name="connsiteY3" fmla="*/ 1684421 h 3368842"/>
              <a:gd name="connsiteX4" fmla="*/ 1684421 w 3368842"/>
              <a:gd name="connsiteY4" fmla="*/ 0 h 3368842"/>
              <a:gd name="connsiteX5" fmla="*/ 1684421 w 3368842"/>
              <a:gd name="connsiteY5" fmla="*/ 497306 h 3368842"/>
              <a:gd name="connsiteX6" fmla="*/ 497306 w 3368842"/>
              <a:gd name="connsiteY6" fmla="*/ 1684421 h 3368842"/>
              <a:gd name="connsiteX7" fmla="*/ 1684421 w 3368842"/>
              <a:gd name="connsiteY7" fmla="*/ 2871536 h 3368842"/>
              <a:gd name="connsiteX8" fmla="*/ 2871536 w 3368842"/>
              <a:gd name="connsiteY8" fmla="*/ 1684421 h 3368842"/>
              <a:gd name="connsiteX9" fmla="*/ 1684421 w 3368842"/>
              <a:gd name="connsiteY9" fmla="*/ 497306 h 336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842" h="3368842">
                <a:moveTo>
                  <a:pt x="1684421" y="0"/>
                </a:moveTo>
                <a:cubicBezTo>
                  <a:pt x="2614701" y="0"/>
                  <a:pt x="3368842" y="754141"/>
                  <a:pt x="3368842" y="1684421"/>
                </a:cubicBezTo>
                <a:cubicBezTo>
                  <a:pt x="3368842" y="2614701"/>
                  <a:pt x="2614701" y="3368842"/>
                  <a:pt x="1684421" y="3368842"/>
                </a:cubicBezTo>
                <a:cubicBezTo>
                  <a:pt x="754141" y="3368842"/>
                  <a:pt x="0" y="2614701"/>
                  <a:pt x="0" y="1684421"/>
                </a:cubicBezTo>
                <a:cubicBezTo>
                  <a:pt x="0" y="754141"/>
                  <a:pt x="754141" y="0"/>
                  <a:pt x="1684421" y="0"/>
                </a:cubicBezTo>
                <a:close/>
                <a:moveTo>
                  <a:pt x="1684421" y="497306"/>
                </a:moveTo>
                <a:cubicBezTo>
                  <a:pt x="1028795" y="497306"/>
                  <a:pt x="497306" y="1028795"/>
                  <a:pt x="497306" y="1684421"/>
                </a:cubicBezTo>
                <a:cubicBezTo>
                  <a:pt x="497306" y="2340047"/>
                  <a:pt x="1028795" y="2871536"/>
                  <a:pt x="1684421" y="2871536"/>
                </a:cubicBezTo>
                <a:cubicBezTo>
                  <a:pt x="2340047" y="2871536"/>
                  <a:pt x="2871536" y="2340047"/>
                  <a:pt x="2871536" y="1684421"/>
                </a:cubicBezTo>
                <a:cubicBezTo>
                  <a:pt x="2871536" y="1028795"/>
                  <a:pt x="2340047" y="497306"/>
                  <a:pt x="1684421" y="497306"/>
                </a:cubicBezTo>
                <a:close/>
              </a:path>
            </a:pathLst>
          </a:custGeom>
          <a:gradFill flip="none" rotWithShape="1">
            <a:gsLst>
              <a:gs pos="100000">
                <a:srgbClr val="5751C2"/>
              </a:gs>
              <a:gs pos="0">
                <a:srgbClr val="726AF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/>
          <p:cNvSpPr/>
          <p:nvPr/>
        </p:nvSpPr>
        <p:spPr>
          <a:xfrm rot="7200000">
            <a:off x="9478296" y="-1686119"/>
            <a:ext cx="3573348" cy="3650145"/>
          </a:xfrm>
          <a:prstGeom prst="roundRect">
            <a:avLst>
              <a:gd name="adj" fmla="val 29112"/>
            </a:avLst>
          </a:prstGeom>
          <a:gradFill>
            <a:gsLst>
              <a:gs pos="0">
                <a:srgbClr val="91D183"/>
              </a:gs>
              <a:gs pos="100000">
                <a:srgbClr val="52956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10654" y="2252744"/>
            <a:ext cx="525942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飞机大战</a:t>
            </a:r>
          </a:p>
        </p:txBody>
      </p:sp>
      <p:sp>
        <p:nvSpPr>
          <p:cNvPr id="38" name="矩形 17"/>
          <p:cNvSpPr>
            <a:spLocks noChangeArrowheads="1"/>
          </p:cNvSpPr>
          <p:nvPr/>
        </p:nvSpPr>
        <p:spPr bwMode="auto">
          <a:xfrm>
            <a:off x="6577745" y="3159695"/>
            <a:ext cx="372524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900" b="1" dirty="0" err="1">
                <a:solidFill>
                  <a:schemeClr val="bg1">
                    <a:alpha val="7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AirPlaneGame</a:t>
            </a:r>
            <a:endParaRPr lang="en-US" altLang="zh-CN" sz="2900" b="1" dirty="0">
              <a:solidFill>
                <a:schemeClr val="bg1">
                  <a:alpha val="7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5"/>
          <a:stretch/>
        </p:blipFill>
        <p:spPr>
          <a:xfrm rot="19732553">
            <a:off x="1249682" y="908060"/>
            <a:ext cx="3741045" cy="2747527"/>
          </a:xfrm>
          <a:prstGeom prst="flowChartDelay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652" y="5614395"/>
            <a:ext cx="2598415" cy="815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  <p:bldP spid="35" grpId="0" animBg="1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5232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5232400"/>
          </a:xfrm>
          <a:prstGeom prst="rect">
            <a:avLst/>
          </a:prstGeom>
          <a:gradFill flip="none" rotWithShape="1">
            <a:gsLst>
              <a:gs pos="0">
                <a:srgbClr val="0A1530">
                  <a:alpha val="64000"/>
                </a:srgbClr>
              </a:gs>
              <a:gs pos="100000">
                <a:srgbClr val="2A3858">
                  <a:alpha val="1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959254" y="4359911"/>
            <a:ext cx="1440000" cy="360000"/>
          </a:xfrm>
          <a:prstGeom prst="roundRect">
            <a:avLst>
              <a:gd name="adj" fmla="val 20244"/>
            </a:avLst>
          </a:prstGeom>
          <a:gradFill>
            <a:gsLst>
              <a:gs pos="100000">
                <a:srgbClr val="553D83"/>
              </a:gs>
              <a:gs pos="0">
                <a:srgbClr val="8F66E0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latin typeface="Avenir Oblique" charset="0"/>
                <a:ea typeface="Avenir Oblique" charset="0"/>
                <a:cs typeface="Avenir Oblique" charset="0"/>
              </a:rPr>
              <a:t>GO</a:t>
            </a:r>
            <a:endParaRPr kumimoji="1" lang="zh-CN" altLang="en-US" i="1" dirty="0">
              <a:latin typeface="Avenir Oblique" charset="0"/>
              <a:ea typeface="Avenir Oblique" charset="0"/>
              <a:cs typeface="Avenir Oblique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60881" y="3639911"/>
            <a:ext cx="1198096" cy="1080000"/>
            <a:chOff x="960881" y="3639911"/>
            <a:chExt cx="1198096" cy="1080000"/>
          </a:xfrm>
        </p:grpSpPr>
        <p:sp>
          <p:nvSpPr>
            <p:cNvPr id="10" name="圆角矩形 9"/>
            <p:cNvSpPr/>
            <p:nvPr/>
          </p:nvSpPr>
          <p:spPr>
            <a:xfrm>
              <a:off x="960882" y="3639911"/>
              <a:ext cx="1080000" cy="1080000"/>
            </a:xfrm>
            <a:prstGeom prst="roundRect">
              <a:avLst>
                <a:gd name="adj" fmla="val 20244"/>
              </a:avLst>
            </a:prstGeom>
            <a:gradFill>
              <a:gsLst>
                <a:gs pos="100000">
                  <a:srgbClr val="553D83"/>
                </a:gs>
                <a:gs pos="0">
                  <a:srgbClr val="8F66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7"/>
            <p:cNvSpPr>
              <a:spLocks noChangeArrowheads="1"/>
            </p:cNvSpPr>
            <p:nvPr/>
          </p:nvSpPr>
          <p:spPr bwMode="auto">
            <a:xfrm>
              <a:off x="960881" y="3914327"/>
              <a:ext cx="11980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b="1" dirty="0">
                  <a:solidFill>
                    <a:schemeClr val="bg1"/>
                  </a:solidFill>
                  <a:latin typeface="Avenir Heavy" charset="0"/>
                  <a:ea typeface="Avenir Heavy" charset="0"/>
                  <a:cs typeface="Avenir Heavy" charset="0"/>
                </a:rPr>
                <a:t>04.</a:t>
              </a:r>
              <a:endParaRPr lang="zh-CN" alt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96590" y="3639911"/>
            <a:ext cx="30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创新点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-994556" y="-167229"/>
            <a:ext cx="1406799" cy="1173147"/>
          </a:xfrm>
          <a:prstGeom prst="roundRect">
            <a:avLst>
              <a:gd name="adj" fmla="val 17259"/>
            </a:avLst>
          </a:prstGeom>
          <a:gradFill>
            <a:gsLst>
              <a:gs pos="100000">
                <a:srgbClr val="553D83"/>
              </a:gs>
              <a:gs pos="0">
                <a:srgbClr val="8F66E0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1283" y="3660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创新点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1441920" y="4368738"/>
            <a:ext cx="866812" cy="866812"/>
            <a:chOff x="3689134" y="1725260"/>
            <a:chExt cx="1080000" cy="1080000"/>
          </a:xfrm>
        </p:grpSpPr>
        <p:sp>
          <p:nvSpPr>
            <p:cNvPr id="15" name="圆角矩形 14"/>
            <p:cNvSpPr/>
            <p:nvPr/>
          </p:nvSpPr>
          <p:spPr>
            <a:xfrm>
              <a:off x="3689134" y="1725260"/>
              <a:ext cx="1080000" cy="10800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5751C2"/>
                </a:gs>
                <a:gs pos="0">
                  <a:srgbClr val="726AF6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Freeform: Shape 30"/>
            <p:cNvSpPr>
              <a:spLocks noChangeAspect="1"/>
            </p:cNvSpPr>
            <p:nvPr/>
          </p:nvSpPr>
          <p:spPr bwMode="auto">
            <a:xfrm>
              <a:off x="3907654" y="1976178"/>
              <a:ext cx="642960" cy="578164"/>
            </a:xfrm>
            <a:custGeom>
              <a:avLst/>
              <a:gdLst>
                <a:gd name="connsiteX0" fmla="*/ 254000 w 508000"/>
                <a:gd name="connsiteY0" fmla="*/ 257938 h 456806"/>
                <a:gd name="connsiteX1" fmla="*/ 364263 w 508000"/>
                <a:gd name="connsiteY1" fmla="*/ 456806 h 456806"/>
                <a:gd name="connsiteX2" fmla="*/ 139798 w 508000"/>
                <a:gd name="connsiteY2" fmla="*/ 456806 h 456806"/>
                <a:gd name="connsiteX3" fmla="*/ 283535 w 508000"/>
                <a:gd name="connsiteY3" fmla="*/ 244155 h 456806"/>
                <a:gd name="connsiteX4" fmla="*/ 508000 w 508000"/>
                <a:gd name="connsiteY4" fmla="*/ 244155 h 456806"/>
                <a:gd name="connsiteX5" fmla="*/ 393799 w 508000"/>
                <a:gd name="connsiteY5" fmla="*/ 441054 h 456806"/>
                <a:gd name="connsiteX6" fmla="*/ 0 w 508000"/>
                <a:gd name="connsiteY6" fmla="*/ 244155 h 456806"/>
                <a:gd name="connsiteX7" fmla="*/ 226434 w 508000"/>
                <a:gd name="connsiteY7" fmla="*/ 244155 h 456806"/>
                <a:gd name="connsiteX8" fmla="*/ 110263 w 508000"/>
                <a:gd name="connsiteY8" fmla="*/ 441054 h 456806"/>
                <a:gd name="connsiteX9" fmla="*/ 393799 w 508000"/>
                <a:gd name="connsiteY9" fmla="*/ 13783 h 456806"/>
                <a:gd name="connsiteX10" fmla="*/ 508000 w 508000"/>
                <a:gd name="connsiteY10" fmla="*/ 210682 h 456806"/>
                <a:gd name="connsiteX11" fmla="*/ 283535 w 508000"/>
                <a:gd name="connsiteY11" fmla="*/ 210682 h 456806"/>
                <a:gd name="connsiteX12" fmla="*/ 110263 w 508000"/>
                <a:gd name="connsiteY12" fmla="*/ 13783 h 456806"/>
                <a:gd name="connsiteX13" fmla="*/ 226434 w 508000"/>
                <a:gd name="connsiteY13" fmla="*/ 210682 h 456806"/>
                <a:gd name="connsiteX14" fmla="*/ 0 w 508000"/>
                <a:gd name="connsiteY14" fmla="*/ 210682 h 456806"/>
                <a:gd name="connsiteX15" fmla="*/ 139798 w 508000"/>
                <a:gd name="connsiteY15" fmla="*/ 0 h 456806"/>
                <a:gd name="connsiteX16" fmla="*/ 364263 w 508000"/>
                <a:gd name="connsiteY16" fmla="*/ 0 h 456806"/>
                <a:gd name="connsiteX17" fmla="*/ 254000 w 508000"/>
                <a:gd name="connsiteY17" fmla="*/ 196899 h 45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8000" h="456806">
                  <a:moveTo>
                    <a:pt x="254000" y="257938"/>
                  </a:moveTo>
                  <a:lnTo>
                    <a:pt x="364263" y="456806"/>
                  </a:lnTo>
                  <a:lnTo>
                    <a:pt x="139798" y="456806"/>
                  </a:lnTo>
                  <a:close/>
                  <a:moveTo>
                    <a:pt x="283535" y="244155"/>
                  </a:moveTo>
                  <a:lnTo>
                    <a:pt x="508000" y="244155"/>
                  </a:lnTo>
                  <a:lnTo>
                    <a:pt x="393799" y="441054"/>
                  </a:lnTo>
                  <a:close/>
                  <a:moveTo>
                    <a:pt x="0" y="244155"/>
                  </a:moveTo>
                  <a:lnTo>
                    <a:pt x="226434" y="244155"/>
                  </a:lnTo>
                  <a:lnTo>
                    <a:pt x="110263" y="441054"/>
                  </a:lnTo>
                  <a:close/>
                  <a:moveTo>
                    <a:pt x="393799" y="13783"/>
                  </a:moveTo>
                  <a:lnTo>
                    <a:pt x="508000" y="210682"/>
                  </a:lnTo>
                  <a:lnTo>
                    <a:pt x="283535" y="210682"/>
                  </a:lnTo>
                  <a:close/>
                  <a:moveTo>
                    <a:pt x="110263" y="13783"/>
                  </a:moveTo>
                  <a:lnTo>
                    <a:pt x="226434" y="210682"/>
                  </a:lnTo>
                  <a:lnTo>
                    <a:pt x="0" y="210682"/>
                  </a:lnTo>
                  <a:close/>
                  <a:moveTo>
                    <a:pt x="139798" y="0"/>
                  </a:moveTo>
                  <a:lnTo>
                    <a:pt x="364263" y="0"/>
                  </a:lnTo>
                  <a:lnTo>
                    <a:pt x="254000" y="196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676803" y="4368738"/>
            <a:ext cx="866812" cy="866812"/>
            <a:chOff x="8479440" y="1725260"/>
            <a:chExt cx="1080000" cy="1080000"/>
          </a:xfrm>
        </p:grpSpPr>
        <p:sp>
          <p:nvSpPr>
            <p:cNvPr id="17" name="圆角矩形 16"/>
            <p:cNvSpPr/>
            <p:nvPr/>
          </p:nvSpPr>
          <p:spPr>
            <a:xfrm>
              <a:off x="8479440" y="1725260"/>
              <a:ext cx="1080000" cy="10800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553D83"/>
                </a:gs>
                <a:gs pos="0">
                  <a:srgbClr val="8F66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Freeform: Shape 31"/>
            <p:cNvSpPr>
              <a:spLocks noChangeAspect="1"/>
            </p:cNvSpPr>
            <p:nvPr/>
          </p:nvSpPr>
          <p:spPr bwMode="auto">
            <a:xfrm>
              <a:off x="8697960" y="2000211"/>
              <a:ext cx="642960" cy="530098"/>
            </a:xfrm>
            <a:custGeom>
              <a:avLst/>
              <a:gdLst>
                <a:gd name="T0" fmla="*/ 117 w 235"/>
                <a:gd name="T1" fmla="*/ 194 h 194"/>
                <a:gd name="T2" fmla="*/ 201 w 235"/>
                <a:gd name="T3" fmla="*/ 119 h 194"/>
                <a:gd name="T4" fmla="*/ 204 w 235"/>
                <a:gd name="T5" fmla="*/ 30 h 194"/>
                <a:gd name="T6" fmla="*/ 189 w 235"/>
                <a:gd name="T7" fmla="*/ 8 h 194"/>
                <a:gd name="T8" fmla="*/ 117 w 235"/>
                <a:gd name="T9" fmla="*/ 0 h 194"/>
                <a:gd name="T10" fmla="*/ 47 w 235"/>
                <a:gd name="T11" fmla="*/ 8 h 194"/>
                <a:gd name="T12" fmla="*/ 32 w 235"/>
                <a:gd name="T13" fmla="*/ 30 h 194"/>
                <a:gd name="T14" fmla="*/ 34 w 235"/>
                <a:gd name="T15" fmla="*/ 119 h 194"/>
                <a:gd name="T16" fmla="*/ 117 w 235"/>
                <a:gd name="T17" fmla="*/ 194 h 194"/>
                <a:gd name="T18" fmla="*/ 104 w 235"/>
                <a:gd name="T19" fmla="*/ 79 h 194"/>
                <a:gd name="T20" fmla="*/ 117 w 235"/>
                <a:gd name="T21" fmla="*/ 39 h 194"/>
                <a:gd name="T22" fmla="*/ 130 w 235"/>
                <a:gd name="T23" fmla="*/ 79 h 194"/>
                <a:gd name="T24" fmla="*/ 172 w 235"/>
                <a:gd name="T25" fmla="*/ 79 h 194"/>
                <a:gd name="T26" fmla="*/ 138 w 235"/>
                <a:gd name="T27" fmla="*/ 104 h 194"/>
                <a:gd name="T28" fmla="*/ 151 w 235"/>
                <a:gd name="T29" fmla="*/ 144 h 194"/>
                <a:gd name="T30" fmla="*/ 117 w 235"/>
                <a:gd name="T31" fmla="*/ 119 h 194"/>
                <a:gd name="T32" fmla="*/ 83 w 235"/>
                <a:gd name="T33" fmla="*/ 144 h 194"/>
                <a:gd name="T34" fmla="*/ 96 w 235"/>
                <a:gd name="T35" fmla="*/ 104 h 194"/>
                <a:gd name="T36" fmla="*/ 62 w 235"/>
                <a:gd name="T37" fmla="*/ 79 h 194"/>
                <a:gd name="T38" fmla="*/ 104 w 235"/>
                <a:gd name="T39" fmla="*/ 79 h 194"/>
                <a:gd name="T40" fmla="*/ 104 w 235"/>
                <a:gd name="T41" fmla="*/ 79 h 194"/>
                <a:gd name="T42" fmla="*/ 104 w 235"/>
                <a:gd name="T43" fmla="*/ 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194">
                  <a:moveTo>
                    <a:pt x="117" y="194"/>
                  </a:moveTo>
                  <a:cubicBezTo>
                    <a:pt x="117" y="175"/>
                    <a:pt x="235" y="187"/>
                    <a:pt x="201" y="119"/>
                  </a:cubicBezTo>
                  <a:cubicBezTo>
                    <a:pt x="167" y="51"/>
                    <a:pt x="204" y="30"/>
                    <a:pt x="204" y="3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52" y="35"/>
                    <a:pt x="117" y="0"/>
                    <a:pt x="117" y="0"/>
                  </a:cubicBezTo>
                  <a:cubicBezTo>
                    <a:pt x="117" y="0"/>
                    <a:pt x="83" y="35"/>
                    <a:pt x="47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68" y="51"/>
                    <a:pt x="34" y="119"/>
                  </a:cubicBezTo>
                  <a:cubicBezTo>
                    <a:pt x="0" y="187"/>
                    <a:pt x="117" y="175"/>
                    <a:pt x="117" y="194"/>
                  </a:cubicBezTo>
                  <a:close/>
                  <a:moveTo>
                    <a:pt x="104" y="7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51" y="144"/>
                    <a:pt x="151" y="144"/>
                    <a:pt x="151" y="144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62" y="79"/>
                    <a:pt x="62" y="79"/>
                    <a:pt x="62" y="79"/>
                  </a:cubicBezTo>
                  <a:lnTo>
                    <a:pt x="104" y="79"/>
                  </a:lnTo>
                  <a:close/>
                  <a:moveTo>
                    <a:pt x="104" y="79"/>
                  </a:moveTo>
                  <a:cubicBezTo>
                    <a:pt x="104" y="79"/>
                    <a:pt x="104" y="79"/>
                    <a:pt x="104" y="7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676803" y="1976233"/>
            <a:ext cx="866812" cy="866812"/>
            <a:chOff x="6040820" y="1725260"/>
            <a:chExt cx="1080000" cy="1080000"/>
          </a:xfrm>
        </p:grpSpPr>
        <p:sp>
          <p:nvSpPr>
            <p:cNvPr id="16" name="圆角矩形 15"/>
            <p:cNvSpPr/>
            <p:nvPr/>
          </p:nvSpPr>
          <p:spPr>
            <a:xfrm>
              <a:off x="6040820" y="1725260"/>
              <a:ext cx="1080000" cy="108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1D183"/>
                </a:gs>
                <a:gs pos="100000">
                  <a:srgbClr val="52956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Freeform: Shape 32"/>
            <p:cNvSpPr>
              <a:spLocks noChangeAspect="1"/>
            </p:cNvSpPr>
            <p:nvPr/>
          </p:nvSpPr>
          <p:spPr bwMode="auto">
            <a:xfrm>
              <a:off x="6259417" y="1943781"/>
              <a:ext cx="642806" cy="642958"/>
            </a:xfrm>
            <a:custGeom>
              <a:avLst/>
              <a:gdLst>
                <a:gd name="T0" fmla="*/ 979 w 1958"/>
                <a:gd name="T1" fmla="*/ 1958 h 1958"/>
                <a:gd name="T2" fmla="*/ 719 w 1958"/>
                <a:gd name="T3" fmla="*/ 1923 h 1958"/>
                <a:gd name="T4" fmla="*/ 485 w 1958"/>
                <a:gd name="T5" fmla="*/ 1824 h 1958"/>
                <a:gd name="T6" fmla="*/ 287 w 1958"/>
                <a:gd name="T7" fmla="*/ 1672 h 1958"/>
                <a:gd name="T8" fmla="*/ 134 w 1958"/>
                <a:gd name="T9" fmla="*/ 1474 h 1958"/>
                <a:gd name="T10" fmla="*/ 35 w 1958"/>
                <a:gd name="T11" fmla="*/ 1240 h 1958"/>
                <a:gd name="T12" fmla="*/ 0 w 1958"/>
                <a:gd name="T13" fmla="*/ 979 h 1958"/>
                <a:gd name="T14" fmla="*/ 35 w 1958"/>
                <a:gd name="T15" fmla="*/ 719 h 1958"/>
                <a:gd name="T16" fmla="*/ 134 w 1958"/>
                <a:gd name="T17" fmla="*/ 485 h 1958"/>
                <a:gd name="T18" fmla="*/ 287 w 1958"/>
                <a:gd name="T19" fmla="*/ 287 h 1958"/>
                <a:gd name="T20" fmla="*/ 485 w 1958"/>
                <a:gd name="T21" fmla="*/ 134 h 1958"/>
                <a:gd name="T22" fmla="*/ 719 w 1958"/>
                <a:gd name="T23" fmla="*/ 35 h 1958"/>
                <a:gd name="T24" fmla="*/ 979 w 1958"/>
                <a:gd name="T25" fmla="*/ 0 h 1958"/>
                <a:gd name="T26" fmla="*/ 1360 w 1958"/>
                <a:gd name="T27" fmla="*/ 77 h 1958"/>
                <a:gd name="T28" fmla="*/ 1672 w 1958"/>
                <a:gd name="T29" fmla="*/ 287 h 1958"/>
                <a:gd name="T30" fmla="*/ 1881 w 1958"/>
                <a:gd name="T31" fmla="*/ 598 h 1958"/>
                <a:gd name="T32" fmla="*/ 1958 w 1958"/>
                <a:gd name="T33" fmla="*/ 979 h 1958"/>
                <a:gd name="T34" fmla="*/ 1923 w 1958"/>
                <a:gd name="T35" fmla="*/ 1240 h 1958"/>
                <a:gd name="T36" fmla="*/ 1824 w 1958"/>
                <a:gd name="T37" fmla="*/ 1474 h 1958"/>
                <a:gd name="T38" fmla="*/ 1672 w 1958"/>
                <a:gd name="T39" fmla="*/ 1672 h 1958"/>
                <a:gd name="T40" fmla="*/ 1474 w 1958"/>
                <a:gd name="T41" fmla="*/ 1824 h 1958"/>
                <a:gd name="T42" fmla="*/ 1240 w 1958"/>
                <a:gd name="T43" fmla="*/ 1923 h 1958"/>
                <a:gd name="T44" fmla="*/ 979 w 1958"/>
                <a:gd name="T45" fmla="*/ 1958 h 1958"/>
                <a:gd name="T46" fmla="*/ 1484 w 1958"/>
                <a:gd name="T47" fmla="*/ 828 h 1958"/>
                <a:gd name="T48" fmla="*/ 1130 w 1958"/>
                <a:gd name="T49" fmla="*/ 828 h 1958"/>
                <a:gd name="T50" fmla="*/ 1130 w 1958"/>
                <a:gd name="T51" fmla="*/ 474 h 1958"/>
                <a:gd name="T52" fmla="*/ 1103 w 1958"/>
                <a:gd name="T53" fmla="*/ 448 h 1958"/>
                <a:gd name="T54" fmla="*/ 856 w 1958"/>
                <a:gd name="T55" fmla="*/ 448 h 1958"/>
                <a:gd name="T56" fmla="*/ 828 w 1958"/>
                <a:gd name="T57" fmla="*/ 474 h 1958"/>
                <a:gd name="T58" fmla="*/ 828 w 1958"/>
                <a:gd name="T59" fmla="*/ 828 h 1958"/>
                <a:gd name="T60" fmla="*/ 474 w 1958"/>
                <a:gd name="T61" fmla="*/ 828 h 1958"/>
                <a:gd name="T62" fmla="*/ 448 w 1958"/>
                <a:gd name="T63" fmla="*/ 856 h 1958"/>
                <a:gd name="T64" fmla="*/ 448 w 1958"/>
                <a:gd name="T65" fmla="*/ 1103 h 1958"/>
                <a:gd name="T66" fmla="*/ 474 w 1958"/>
                <a:gd name="T67" fmla="*/ 1130 h 1958"/>
                <a:gd name="T68" fmla="*/ 828 w 1958"/>
                <a:gd name="T69" fmla="*/ 1130 h 1958"/>
                <a:gd name="T70" fmla="*/ 828 w 1958"/>
                <a:gd name="T71" fmla="*/ 1484 h 1958"/>
                <a:gd name="T72" fmla="*/ 856 w 1958"/>
                <a:gd name="T73" fmla="*/ 1510 h 1958"/>
                <a:gd name="T74" fmla="*/ 1103 w 1958"/>
                <a:gd name="T75" fmla="*/ 1510 h 1958"/>
                <a:gd name="T76" fmla="*/ 1130 w 1958"/>
                <a:gd name="T77" fmla="*/ 1484 h 1958"/>
                <a:gd name="T78" fmla="*/ 1130 w 1958"/>
                <a:gd name="T79" fmla="*/ 1130 h 1958"/>
                <a:gd name="T80" fmla="*/ 1484 w 1958"/>
                <a:gd name="T81" fmla="*/ 1130 h 1958"/>
                <a:gd name="T82" fmla="*/ 1510 w 1958"/>
                <a:gd name="T83" fmla="*/ 1103 h 1958"/>
                <a:gd name="T84" fmla="*/ 1510 w 1958"/>
                <a:gd name="T85" fmla="*/ 856 h 1958"/>
                <a:gd name="T86" fmla="*/ 1484 w 1958"/>
                <a:gd name="T87" fmla="*/ 828 h 1958"/>
                <a:gd name="T88" fmla="*/ 1484 w 1958"/>
                <a:gd name="T89" fmla="*/ 828 h 1958"/>
                <a:gd name="T90" fmla="*/ 1484 w 1958"/>
                <a:gd name="T91" fmla="*/ 828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58" h="1958">
                  <a:moveTo>
                    <a:pt x="979" y="1958"/>
                  </a:moveTo>
                  <a:cubicBezTo>
                    <a:pt x="889" y="1958"/>
                    <a:pt x="802" y="1947"/>
                    <a:pt x="719" y="1923"/>
                  </a:cubicBezTo>
                  <a:cubicBezTo>
                    <a:pt x="635" y="1900"/>
                    <a:pt x="557" y="1867"/>
                    <a:pt x="485" y="1824"/>
                  </a:cubicBezTo>
                  <a:cubicBezTo>
                    <a:pt x="412" y="1782"/>
                    <a:pt x="346" y="1731"/>
                    <a:pt x="287" y="1672"/>
                  </a:cubicBezTo>
                  <a:cubicBezTo>
                    <a:pt x="227" y="1612"/>
                    <a:pt x="177" y="1546"/>
                    <a:pt x="134" y="1474"/>
                  </a:cubicBezTo>
                  <a:cubicBezTo>
                    <a:pt x="92" y="1401"/>
                    <a:pt x="59" y="1323"/>
                    <a:pt x="35" y="1240"/>
                  </a:cubicBezTo>
                  <a:cubicBezTo>
                    <a:pt x="12" y="1156"/>
                    <a:pt x="0" y="1069"/>
                    <a:pt x="0" y="979"/>
                  </a:cubicBezTo>
                  <a:cubicBezTo>
                    <a:pt x="0" y="889"/>
                    <a:pt x="12" y="802"/>
                    <a:pt x="35" y="719"/>
                  </a:cubicBezTo>
                  <a:cubicBezTo>
                    <a:pt x="59" y="635"/>
                    <a:pt x="92" y="557"/>
                    <a:pt x="134" y="485"/>
                  </a:cubicBezTo>
                  <a:cubicBezTo>
                    <a:pt x="177" y="412"/>
                    <a:pt x="227" y="346"/>
                    <a:pt x="287" y="287"/>
                  </a:cubicBezTo>
                  <a:cubicBezTo>
                    <a:pt x="346" y="228"/>
                    <a:pt x="412" y="177"/>
                    <a:pt x="485" y="134"/>
                  </a:cubicBezTo>
                  <a:cubicBezTo>
                    <a:pt x="557" y="92"/>
                    <a:pt x="635" y="59"/>
                    <a:pt x="719" y="35"/>
                  </a:cubicBezTo>
                  <a:cubicBezTo>
                    <a:pt x="802" y="12"/>
                    <a:pt x="889" y="0"/>
                    <a:pt x="979" y="0"/>
                  </a:cubicBezTo>
                  <a:cubicBezTo>
                    <a:pt x="1114" y="0"/>
                    <a:pt x="1241" y="26"/>
                    <a:pt x="1360" y="77"/>
                  </a:cubicBezTo>
                  <a:cubicBezTo>
                    <a:pt x="1480" y="129"/>
                    <a:pt x="1583" y="199"/>
                    <a:pt x="1672" y="287"/>
                  </a:cubicBezTo>
                  <a:cubicBezTo>
                    <a:pt x="1760" y="375"/>
                    <a:pt x="1829" y="479"/>
                    <a:pt x="1881" y="598"/>
                  </a:cubicBezTo>
                  <a:cubicBezTo>
                    <a:pt x="1933" y="718"/>
                    <a:pt x="1958" y="845"/>
                    <a:pt x="1958" y="979"/>
                  </a:cubicBezTo>
                  <a:cubicBezTo>
                    <a:pt x="1958" y="1069"/>
                    <a:pt x="1947" y="1156"/>
                    <a:pt x="1923" y="1240"/>
                  </a:cubicBezTo>
                  <a:cubicBezTo>
                    <a:pt x="1900" y="1323"/>
                    <a:pt x="1867" y="1401"/>
                    <a:pt x="1824" y="1474"/>
                  </a:cubicBezTo>
                  <a:cubicBezTo>
                    <a:pt x="1782" y="1546"/>
                    <a:pt x="1731" y="1612"/>
                    <a:pt x="1672" y="1672"/>
                  </a:cubicBezTo>
                  <a:cubicBezTo>
                    <a:pt x="1612" y="1731"/>
                    <a:pt x="1546" y="1782"/>
                    <a:pt x="1474" y="1824"/>
                  </a:cubicBezTo>
                  <a:cubicBezTo>
                    <a:pt x="1401" y="1867"/>
                    <a:pt x="1323" y="1900"/>
                    <a:pt x="1240" y="1923"/>
                  </a:cubicBezTo>
                  <a:cubicBezTo>
                    <a:pt x="1156" y="1947"/>
                    <a:pt x="1069" y="1958"/>
                    <a:pt x="979" y="1958"/>
                  </a:cubicBezTo>
                  <a:close/>
                  <a:moveTo>
                    <a:pt x="1484" y="828"/>
                  </a:moveTo>
                  <a:cubicBezTo>
                    <a:pt x="1130" y="828"/>
                    <a:pt x="1130" y="828"/>
                    <a:pt x="1130" y="828"/>
                  </a:cubicBezTo>
                  <a:cubicBezTo>
                    <a:pt x="1130" y="474"/>
                    <a:pt x="1130" y="474"/>
                    <a:pt x="1130" y="474"/>
                  </a:cubicBezTo>
                  <a:cubicBezTo>
                    <a:pt x="1130" y="457"/>
                    <a:pt x="1121" y="448"/>
                    <a:pt x="1103" y="448"/>
                  </a:cubicBezTo>
                  <a:cubicBezTo>
                    <a:pt x="856" y="448"/>
                    <a:pt x="856" y="448"/>
                    <a:pt x="856" y="448"/>
                  </a:cubicBezTo>
                  <a:cubicBezTo>
                    <a:pt x="838" y="448"/>
                    <a:pt x="828" y="457"/>
                    <a:pt x="828" y="474"/>
                  </a:cubicBezTo>
                  <a:cubicBezTo>
                    <a:pt x="828" y="828"/>
                    <a:pt x="828" y="828"/>
                    <a:pt x="828" y="828"/>
                  </a:cubicBezTo>
                  <a:cubicBezTo>
                    <a:pt x="474" y="828"/>
                    <a:pt x="474" y="828"/>
                    <a:pt x="474" y="828"/>
                  </a:cubicBezTo>
                  <a:cubicBezTo>
                    <a:pt x="457" y="828"/>
                    <a:pt x="448" y="838"/>
                    <a:pt x="448" y="856"/>
                  </a:cubicBezTo>
                  <a:cubicBezTo>
                    <a:pt x="448" y="1103"/>
                    <a:pt x="448" y="1103"/>
                    <a:pt x="448" y="1103"/>
                  </a:cubicBezTo>
                  <a:cubicBezTo>
                    <a:pt x="448" y="1121"/>
                    <a:pt x="457" y="1130"/>
                    <a:pt x="474" y="1130"/>
                  </a:cubicBezTo>
                  <a:cubicBezTo>
                    <a:pt x="828" y="1130"/>
                    <a:pt x="828" y="1130"/>
                    <a:pt x="828" y="1130"/>
                  </a:cubicBezTo>
                  <a:cubicBezTo>
                    <a:pt x="828" y="1484"/>
                    <a:pt x="828" y="1484"/>
                    <a:pt x="828" y="1484"/>
                  </a:cubicBezTo>
                  <a:cubicBezTo>
                    <a:pt x="828" y="1501"/>
                    <a:pt x="838" y="1510"/>
                    <a:pt x="856" y="1510"/>
                  </a:cubicBezTo>
                  <a:cubicBezTo>
                    <a:pt x="1103" y="1510"/>
                    <a:pt x="1103" y="1510"/>
                    <a:pt x="1103" y="1510"/>
                  </a:cubicBezTo>
                  <a:cubicBezTo>
                    <a:pt x="1121" y="1510"/>
                    <a:pt x="1130" y="1501"/>
                    <a:pt x="1130" y="1484"/>
                  </a:cubicBezTo>
                  <a:cubicBezTo>
                    <a:pt x="1130" y="1130"/>
                    <a:pt x="1130" y="1130"/>
                    <a:pt x="1130" y="1130"/>
                  </a:cubicBezTo>
                  <a:cubicBezTo>
                    <a:pt x="1484" y="1130"/>
                    <a:pt x="1484" y="1130"/>
                    <a:pt x="1484" y="1130"/>
                  </a:cubicBezTo>
                  <a:cubicBezTo>
                    <a:pt x="1501" y="1130"/>
                    <a:pt x="1510" y="1121"/>
                    <a:pt x="1510" y="1103"/>
                  </a:cubicBezTo>
                  <a:cubicBezTo>
                    <a:pt x="1510" y="856"/>
                    <a:pt x="1510" y="856"/>
                    <a:pt x="1510" y="856"/>
                  </a:cubicBezTo>
                  <a:cubicBezTo>
                    <a:pt x="1510" y="838"/>
                    <a:pt x="1501" y="828"/>
                    <a:pt x="1484" y="828"/>
                  </a:cubicBezTo>
                  <a:close/>
                  <a:moveTo>
                    <a:pt x="1484" y="828"/>
                  </a:moveTo>
                  <a:cubicBezTo>
                    <a:pt x="1484" y="828"/>
                    <a:pt x="1484" y="828"/>
                    <a:pt x="1484" y="8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41920" y="1976233"/>
            <a:ext cx="866812" cy="866812"/>
            <a:chOff x="1190947" y="1725260"/>
            <a:chExt cx="1080000" cy="1080000"/>
          </a:xfrm>
        </p:grpSpPr>
        <p:sp>
          <p:nvSpPr>
            <p:cNvPr id="14" name="圆角矩形 13"/>
            <p:cNvSpPr/>
            <p:nvPr/>
          </p:nvSpPr>
          <p:spPr>
            <a:xfrm>
              <a:off x="1190947" y="1725260"/>
              <a:ext cx="1080000" cy="108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8B3D"/>
                </a:gs>
                <a:gs pos="100000">
                  <a:srgbClr val="E8573D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Freeform: Shape 33"/>
            <p:cNvSpPr>
              <a:spLocks noChangeAspect="1"/>
            </p:cNvSpPr>
            <p:nvPr/>
          </p:nvSpPr>
          <p:spPr bwMode="auto">
            <a:xfrm>
              <a:off x="1409467" y="1947351"/>
              <a:ext cx="642960" cy="640786"/>
            </a:xfrm>
            <a:custGeom>
              <a:avLst/>
              <a:gdLst>
                <a:gd name="T0" fmla="*/ 122 w 122"/>
                <a:gd name="T1" fmla="*/ 61 h 122"/>
                <a:gd name="T2" fmla="*/ 114 w 122"/>
                <a:gd name="T3" fmla="*/ 30 h 122"/>
                <a:gd name="T4" fmla="*/ 61 w 122"/>
                <a:gd name="T5" fmla="*/ 0 h 122"/>
                <a:gd name="T6" fmla="*/ 61 w 122"/>
                <a:gd name="T7" fmla="*/ 122 h 122"/>
                <a:gd name="T8" fmla="*/ 114 w 122"/>
                <a:gd name="T9" fmla="*/ 91 h 122"/>
                <a:gd name="T10" fmla="*/ 10 w 122"/>
                <a:gd name="T11" fmla="*/ 66 h 122"/>
                <a:gd name="T12" fmla="*/ 31 w 122"/>
                <a:gd name="T13" fmla="*/ 82 h 122"/>
                <a:gd name="T14" fmla="*/ 10 w 122"/>
                <a:gd name="T15" fmla="*/ 66 h 122"/>
                <a:gd name="T16" fmla="*/ 91 w 122"/>
                <a:gd name="T17" fmla="*/ 40 h 122"/>
                <a:gd name="T18" fmla="*/ 112 w 122"/>
                <a:gd name="T19" fmla="*/ 56 h 122"/>
                <a:gd name="T20" fmla="*/ 84 w 122"/>
                <a:gd name="T21" fmla="*/ 56 h 122"/>
                <a:gd name="T22" fmla="*/ 66 w 122"/>
                <a:gd name="T23" fmla="*/ 40 h 122"/>
                <a:gd name="T24" fmla="*/ 84 w 122"/>
                <a:gd name="T25" fmla="*/ 56 h 122"/>
                <a:gd name="T26" fmla="*/ 66 w 122"/>
                <a:gd name="T27" fmla="*/ 17 h 122"/>
                <a:gd name="T28" fmla="*/ 66 w 122"/>
                <a:gd name="T29" fmla="*/ 30 h 122"/>
                <a:gd name="T30" fmla="*/ 56 w 122"/>
                <a:gd name="T31" fmla="*/ 30 h 122"/>
                <a:gd name="T32" fmla="*/ 56 w 122"/>
                <a:gd name="T33" fmla="*/ 17 h 122"/>
                <a:gd name="T34" fmla="*/ 56 w 122"/>
                <a:gd name="T35" fmla="*/ 56 h 122"/>
                <a:gd name="T36" fmla="*/ 41 w 122"/>
                <a:gd name="T37" fmla="*/ 40 h 122"/>
                <a:gd name="T38" fmla="*/ 28 w 122"/>
                <a:gd name="T39" fmla="*/ 56 h 122"/>
                <a:gd name="T40" fmla="*/ 14 w 122"/>
                <a:gd name="T41" fmla="*/ 40 h 122"/>
                <a:gd name="T42" fmla="*/ 28 w 122"/>
                <a:gd name="T43" fmla="*/ 56 h 122"/>
                <a:gd name="T44" fmla="*/ 56 w 122"/>
                <a:gd name="T45" fmla="*/ 66 h 122"/>
                <a:gd name="T46" fmla="*/ 41 w 122"/>
                <a:gd name="T47" fmla="*/ 82 h 122"/>
                <a:gd name="T48" fmla="*/ 56 w 122"/>
                <a:gd name="T49" fmla="*/ 91 h 122"/>
                <a:gd name="T50" fmla="*/ 45 w 122"/>
                <a:gd name="T51" fmla="*/ 91 h 122"/>
                <a:gd name="T52" fmla="*/ 66 w 122"/>
                <a:gd name="T53" fmla="*/ 105 h 122"/>
                <a:gd name="T54" fmla="*/ 76 w 122"/>
                <a:gd name="T55" fmla="*/ 91 h 122"/>
                <a:gd name="T56" fmla="*/ 66 w 122"/>
                <a:gd name="T57" fmla="*/ 82 h 122"/>
                <a:gd name="T58" fmla="*/ 84 w 122"/>
                <a:gd name="T59" fmla="*/ 66 h 122"/>
                <a:gd name="T60" fmla="*/ 66 w 122"/>
                <a:gd name="T61" fmla="*/ 82 h 122"/>
                <a:gd name="T62" fmla="*/ 112 w 122"/>
                <a:gd name="T63" fmla="*/ 66 h 122"/>
                <a:gd name="T64" fmla="*/ 91 w 122"/>
                <a:gd name="T65" fmla="*/ 82 h 122"/>
                <a:gd name="T66" fmla="*/ 102 w 122"/>
                <a:gd name="T67" fmla="*/ 30 h 122"/>
                <a:gd name="T68" fmla="*/ 74 w 122"/>
                <a:gd name="T69" fmla="*/ 11 h 122"/>
                <a:gd name="T70" fmla="*/ 48 w 122"/>
                <a:gd name="T71" fmla="*/ 11 h 122"/>
                <a:gd name="T72" fmla="*/ 20 w 122"/>
                <a:gd name="T73" fmla="*/ 30 h 122"/>
                <a:gd name="T74" fmla="*/ 20 w 122"/>
                <a:gd name="T75" fmla="*/ 91 h 122"/>
                <a:gd name="T76" fmla="*/ 48 w 122"/>
                <a:gd name="T77" fmla="*/ 110 h 122"/>
                <a:gd name="T78" fmla="*/ 74 w 122"/>
                <a:gd name="T79" fmla="*/ 110 h 122"/>
                <a:gd name="T80" fmla="*/ 102 w 122"/>
                <a:gd name="T81" fmla="*/ 91 h 122"/>
                <a:gd name="T82" fmla="*/ 74 w 122"/>
                <a:gd name="T83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114" y="90"/>
                  </a:moveTo>
                  <a:cubicBezTo>
                    <a:pt x="119" y="81"/>
                    <a:pt x="122" y="71"/>
                    <a:pt x="122" y="61"/>
                  </a:cubicBezTo>
                  <a:cubicBezTo>
                    <a:pt x="122" y="50"/>
                    <a:pt x="119" y="40"/>
                    <a:pt x="114" y="31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03" y="12"/>
                    <a:pt x="83" y="0"/>
                    <a:pt x="61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2"/>
                    <a:pt x="61" y="122"/>
                  </a:cubicBezTo>
                  <a:cubicBezTo>
                    <a:pt x="83" y="122"/>
                    <a:pt x="103" y="109"/>
                    <a:pt x="113" y="9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114" y="90"/>
                  </a:lnTo>
                  <a:close/>
                  <a:moveTo>
                    <a:pt x="10" y="66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71"/>
                    <a:pt x="29" y="76"/>
                    <a:pt x="31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2" y="77"/>
                    <a:pt x="10" y="71"/>
                    <a:pt x="10" y="66"/>
                  </a:cubicBezTo>
                  <a:close/>
                  <a:moveTo>
                    <a:pt x="94" y="56"/>
                  </a:moveTo>
                  <a:cubicBezTo>
                    <a:pt x="93" y="50"/>
                    <a:pt x="92" y="45"/>
                    <a:pt x="91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10" y="45"/>
                    <a:pt x="111" y="50"/>
                    <a:pt x="112" y="56"/>
                  </a:cubicBezTo>
                  <a:lnTo>
                    <a:pt x="94" y="56"/>
                  </a:lnTo>
                  <a:close/>
                  <a:moveTo>
                    <a:pt x="84" y="56"/>
                  </a:moveTo>
                  <a:cubicBezTo>
                    <a:pt x="66" y="56"/>
                    <a:pt x="66" y="56"/>
                    <a:pt x="66" y="56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2" y="45"/>
                    <a:pt x="84" y="50"/>
                    <a:pt x="84" y="56"/>
                  </a:cubicBezTo>
                  <a:close/>
                  <a:moveTo>
                    <a:pt x="66" y="30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70" y="21"/>
                    <a:pt x="73" y="25"/>
                    <a:pt x="76" y="30"/>
                  </a:cubicBezTo>
                  <a:lnTo>
                    <a:pt x="66" y="30"/>
                  </a:lnTo>
                  <a:close/>
                  <a:moveTo>
                    <a:pt x="56" y="17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8" y="25"/>
                    <a:pt x="52" y="21"/>
                    <a:pt x="56" y="17"/>
                  </a:cubicBezTo>
                  <a:close/>
                  <a:moveTo>
                    <a:pt x="56" y="40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0"/>
                    <a:pt x="39" y="45"/>
                    <a:pt x="41" y="40"/>
                  </a:cubicBezTo>
                  <a:lnTo>
                    <a:pt x="56" y="40"/>
                  </a:lnTo>
                  <a:close/>
                  <a:moveTo>
                    <a:pt x="28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0"/>
                    <a:pt x="12" y="45"/>
                    <a:pt x="14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9" y="45"/>
                    <a:pt x="28" y="50"/>
                    <a:pt x="28" y="56"/>
                  </a:cubicBezTo>
                  <a:close/>
                  <a:moveTo>
                    <a:pt x="38" y="66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39" y="77"/>
                    <a:pt x="38" y="71"/>
                    <a:pt x="38" y="66"/>
                  </a:cubicBezTo>
                  <a:close/>
                  <a:moveTo>
                    <a:pt x="56" y="91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2" y="101"/>
                    <a:pt x="48" y="96"/>
                    <a:pt x="45" y="91"/>
                  </a:cubicBezTo>
                  <a:lnTo>
                    <a:pt x="56" y="91"/>
                  </a:lnTo>
                  <a:close/>
                  <a:moveTo>
                    <a:pt x="66" y="105"/>
                  </a:moveTo>
                  <a:cubicBezTo>
                    <a:pt x="66" y="91"/>
                    <a:pt x="66" y="91"/>
                    <a:pt x="6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3" y="96"/>
                    <a:pt x="70" y="101"/>
                    <a:pt x="66" y="105"/>
                  </a:cubicBezTo>
                  <a:close/>
                  <a:moveTo>
                    <a:pt x="66" y="82"/>
                  </a:moveTo>
                  <a:cubicBezTo>
                    <a:pt x="66" y="66"/>
                    <a:pt x="66" y="66"/>
                    <a:pt x="66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1"/>
                    <a:pt x="82" y="77"/>
                    <a:pt x="81" y="82"/>
                  </a:cubicBezTo>
                  <a:lnTo>
                    <a:pt x="66" y="82"/>
                  </a:lnTo>
                  <a:close/>
                  <a:moveTo>
                    <a:pt x="94" y="66"/>
                  </a:moveTo>
                  <a:cubicBezTo>
                    <a:pt x="112" y="66"/>
                    <a:pt x="112" y="66"/>
                    <a:pt x="112" y="66"/>
                  </a:cubicBezTo>
                  <a:cubicBezTo>
                    <a:pt x="111" y="71"/>
                    <a:pt x="110" y="77"/>
                    <a:pt x="108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76"/>
                    <a:pt x="93" y="71"/>
                    <a:pt x="94" y="66"/>
                  </a:cubicBezTo>
                  <a:close/>
                  <a:moveTo>
                    <a:pt x="102" y="30"/>
                  </a:moveTo>
                  <a:cubicBezTo>
                    <a:pt x="87" y="30"/>
                    <a:pt x="87" y="30"/>
                    <a:pt x="87" y="30"/>
                  </a:cubicBezTo>
                  <a:cubicBezTo>
                    <a:pt x="84" y="23"/>
                    <a:pt x="79" y="17"/>
                    <a:pt x="74" y="11"/>
                  </a:cubicBezTo>
                  <a:cubicBezTo>
                    <a:pt x="85" y="14"/>
                    <a:pt x="95" y="21"/>
                    <a:pt x="102" y="30"/>
                  </a:cubicBezTo>
                  <a:close/>
                  <a:moveTo>
                    <a:pt x="48" y="11"/>
                  </a:moveTo>
                  <a:cubicBezTo>
                    <a:pt x="42" y="17"/>
                    <a:pt x="38" y="23"/>
                    <a:pt x="3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7" y="21"/>
                    <a:pt x="36" y="14"/>
                    <a:pt x="48" y="11"/>
                  </a:cubicBezTo>
                  <a:close/>
                  <a:moveTo>
                    <a:pt x="20" y="91"/>
                  </a:moveTo>
                  <a:cubicBezTo>
                    <a:pt x="35" y="91"/>
                    <a:pt x="35" y="91"/>
                    <a:pt x="35" y="91"/>
                  </a:cubicBezTo>
                  <a:cubicBezTo>
                    <a:pt x="38" y="98"/>
                    <a:pt x="42" y="105"/>
                    <a:pt x="48" y="110"/>
                  </a:cubicBezTo>
                  <a:cubicBezTo>
                    <a:pt x="36" y="107"/>
                    <a:pt x="27" y="100"/>
                    <a:pt x="20" y="91"/>
                  </a:cubicBezTo>
                  <a:close/>
                  <a:moveTo>
                    <a:pt x="74" y="110"/>
                  </a:moveTo>
                  <a:cubicBezTo>
                    <a:pt x="79" y="105"/>
                    <a:pt x="84" y="98"/>
                    <a:pt x="87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95" y="100"/>
                    <a:pt x="85" y="107"/>
                    <a:pt x="74" y="110"/>
                  </a:cubicBezTo>
                  <a:close/>
                  <a:moveTo>
                    <a:pt x="74" y="110"/>
                  </a:moveTo>
                  <a:cubicBezTo>
                    <a:pt x="74" y="110"/>
                    <a:pt x="74" y="110"/>
                    <a:pt x="74" y="1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组合 79"/>
          <p:cNvGrpSpPr/>
          <p:nvPr/>
        </p:nvGrpSpPr>
        <p:grpSpPr>
          <a:xfrm>
            <a:off x="2590413" y="1847947"/>
            <a:ext cx="3103377" cy="2205412"/>
            <a:chOff x="3232965" y="2412339"/>
            <a:chExt cx="2895124" cy="2205412"/>
          </a:xfrm>
        </p:grpSpPr>
        <p:sp>
          <p:nvSpPr>
            <p:cNvPr id="23" name="文本框 22"/>
            <p:cNvSpPr txBox="1"/>
            <p:nvPr/>
          </p:nvSpPr>
          <p:spPr>
            <a:xfrm>
              <a:off x="3232965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购买飞机及子弹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32965" y="2750893"/>
              <a:ext cx="2895124" cy="18668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不同飞机生命值及移动速度不同，不同子弹伤害值，移动速度，发射方式不同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（散射弹）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79"/>
          <p:cNvGrpSpPr/>
          <p:nvPr/>
        </p:nvGrpSpPr>
        <p:grpSpPr>
          <a:xfrm>
            <a:off x="7750151" y="1847947"/>
            <a:ext cx="3360617" cy="2205412"/>
            <a:chOff x="3232965" y="2412339"/>
            <a:chExt cx="3135102" cy="2205412"/>
          </a:xfrm>
        </p:grpSpPr>
        <p:sp>
          <p:nvSpPr>
            <p:cNvPr id="26" name="文本框 25"/>
            <p:cNvSpPr txBox="1"/>
            <p:nvPr/>
          </p:nvSpPr>
          <p:spPr>
            <a:xfrm>
              <a:off x="3232965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难度关卡选择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32965" y="2750893"/>
              <a:ext cx="3135102" cy="18668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不同关卡地图不同，敌机伤害不同，敌机生成频率不同，敌机子弹速度不同，通关时间不同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79"/>
          <p:cNvGrpSpPr/>
          <p:nvPr/>
        </p:nvGrpSpPr>
        <p:grpSpPr>
          <a:xfrm>
            <a:off x="2561402" y="4084076"/>
            <a:ext cx="3558256" cy="2667077"/>
            <a:chOff x="3232964" y="2412339"/>
            <a:chExt cx="3319478" cy="2667077"/>
          </a:xfrm>
        </p:grpSpPr>
        <p:sp>
          <p:nvSpPr>
            <p:cNvPr id="35" name="文本框 34"/>
            <p:cNvSpPr txBox="1"/>
            <p:nvPr/>
          </p:nvSpPr>
          <p:spPr>
            <a:xfrm>
              <a:off x="3232965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道具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32964" y="2750893"/>
              <a:ext cx="3319478" cy="23285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一段时间可以使用一次自动命中价值最高飞机的导弹。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每一关只允许使用一次的引力波，销毁所有被攻击的飞机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商店悬停操作，显示商品信息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组合 79"/>
          <p:cNvGrpSpPr/>
          <p:nvPr/>
        </p:nvGrpSpPr>
        <p:grpSpPr>
          <a:xfrm>
            <a:off x="7776040" y="4291632"/>
            <a:ext cx="3360617" cy="820417"/>
            <a:chOff x="3232965" y="2412339"/>
            <a:chExt cx="3135102" cy="820417"/>
          </a:xfrm>
        </p:grpSpPr>
        <p:sp>
          <p:nvSpPr>
            <p:cNvPr id="38" name="文本框 37"/>
            <p:cNvSpPr txBox="1"/>
            <p:nvPr/>
          </p:nvSpPr>
          <p:spPr>
            <a:xfrm>
              <a:off x="3232965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障碍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32965" y="2750893"/>
              <a:ext cx="3135102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飞机碰到漩涡之后会减速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9800000">
            <a:off x="2212168" y="4790462"/>
            <a:ext cx="3428930" cy="3428930"/>
          </a:xfrm>
          <a:prstGeom prst="roundRect">
            <a:avLst>
              <a:gd name="adj" fmla="val 17259"/>
            </a:avLst>
          </a:prstGeom>
          <a:gradFill>
            <a:gsLst>
              <a:gs pos="0">
                <a:srgbClr val="E98B3D"/>
              </a:gs>
              <a:gs pos="100000">
                <a:srgbClr val="E8573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/>
        </p:nvSpPr>
        <p:spPr>
          <a:xfrm>
            <a:off x="9849853" y="4162926"/>
            <a:ext cx="5390147" cy="5390147"/>
          </a:xfrm>
          <a:custGeom>
            <a:avLst/>
            <a:gdLst>
              <a:gd name="connsiteX0" fmla="*/ 1684421 w 3368842"/>
              <a:gd name="connsiteY0" fmla="*/ 0 h 3368842"/>
              <a:gd name="connsiteX1" fmla="*/ 3368842 w 3368842"/>
              <a:gd name="connsiteY1" fmla="*/ 1684421 h 3368842"/>
              <a:gd name="connsiteX2" fmla="*/ 1684421 w 3368842"/>
              <a:gd name="connsiteY2" fmla="*/ 3368842 h 3368842"/>
              <a:gd name="connsiteX3" fmla="*/ 0 w 3368842"/>
              <a:gd name="connsiteY3" fmla="*/ 1684421 h 3368842"/>
              <a:gd name="connsiteX4" fmla="*/ 1684421 w 3368842"/>
              <a:gd name="connsiteY4" fmla="*/ 0 h 3368842"/>
              <a:gd name="connsiteX5" fmla="*/ 1684421 w 3368842"/>
              <a:gd name="connsiteY5" fmla="*/ 497306 h 3368842"/>
              <a:gd name="connsiteX6" fmla="*/ 497306 w 3368842"/>
              <a:gd name="connsiteY6" fmla="*/ 1684421 h 3368842"/>
              <a:gd name="connsiteX7" fmla="*/ 1684421 w 3368842"/>
              <a:gd name="connsiteY7" fmla="*/ 2871536 h 3368842"/>
              <a:gd name="connsiteX8" fmla="*/ 2871536 w 3368842"/>
              <a:gd name="connsiteY8" fmla="*/ 1684421 h 3368842"/>
              <a:gd name="connsiteX9" fmla="*/ 1684421 w 3368842"/>
              <a:gd name="connsiteY9" fmla="*/ 497306 h 336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842" h="3368842">
                <a:moveTo>
                  <a:pt x="1684421" y="0"/>
                </a:moveTo>
                <a:cubicBezTo>
                  <a:pt x="2614701" y="0"/>
                  <a:pt x="3368842" y="754141"/>
                  <a:pt x="3368842" y="1684421"/>
                </a:cubicBezTo>
                <a:cubicBezTo>
                  <a:pt x="3368842" y="2614701"/>
                  <a:pt x="2614701" y="3368842"/>
                  <a:pt x="1684421" y="3368842"/>
                </a:cubicBezTo>
                <a:cubicBezTo>
                  <a:pt x="754141" y="3368842"/>
                  <a:pt x="0" y="2614701"/>
                  <a:pt x="0" y="1684421"/>
                </a:cubicBezTo>
                <a:cubicBezTo>
                  <a:pt x="0" y="754141"/>
                  <a:pt x="754141" y="0"/>
                  <a:pt x="1684421" y="0"/>
                </a:cubicBezTo>
                <a:close/>
                <a:moveTo>
                  <a:pt x="1684421" y="497306"/>
                </a:moveTo>
                <a:cubicBezTo>
                  <a:pt x="1028795" y="497306"/>
                  <a:pt x="497306" y="1028795"/>
                  <a:pt x="497306" y="1684421"/>
                </a:cubicBezTo>
                <a:cubicBezTo>
                  <a:pt x="497306" y="2340047"/>
                  <a:pt x="1028795" y="2871536"/>
                  <a:pt x="1684421" y="2871536"/>
                </a:cubicBezTo>
                <a:cubicBezTo>
                  <a:pt x="2340047" y="2871536"/>
                  <a:pt x="2871536" y="2340047"/>
                  <a:pt x="2871536" y="1684421"/>
                </a:cubicBezTo>
                <a:cubicBezTo>
                  <a:pt x="2871536" y="1028795"/>
                  <a:pt x="2340047" y="497306"/>
                  <a:pt x="1684421" y="497306"/>
                </a:cubicBezTo>
                <a:close/>
              </a:path>
            </a:pathLst>
          </a:custGeom>
          <a:gradFill flip="none" rotWithShape="1">
            <a:gsLst>
              <a:gs pos="100000">
                <a:srgbClr val="5751C2"/>
              </a:gs>
              <a:gs pos="0">
                <a:srgbClr val="726AF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 rot="7200000">
            <a:off x="9478296" y="-1686119"/>
            <a:ext cx="3573348" cy="3650145"/>
          </a:xfrm>
          <a:prstGeom prst="roundRect">
            <a:avLst>
              <a:gd name="adj" fmla="val 29112"/>
            </a:avLst>
          </a:prstGeom>
          <a:gradFill>
            <a:gsLst>
              <a:gs pos="0">
                <a:srgbClr val="91D183"/>
              </a:gs>
              <a:gs pos="100000">
                <a:srgbClr val="52956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0654" y="2252744"/>
            <a:ext cx="545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</a:t>
            </a:r>
            <a:endParaRPr kumimoji="1"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0654" y="3897468"/>
            <a:ext cx="49696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The Concepts National Income And National Product Have Roughly The Same Value And Can Be Used Interchangeably If Our Interest Is In Their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9" y="1382979"/>
            <a:ext cx="4606290" cy="2431632"/>
          </a:xfrm>
          <a:prstGeom prst="teardrop">
            <a:avLst/>
          </a:prstGeom>
        </p:spPr>
      </p:pic>
      <p:sp>
        <p:nvSpPr>
          <p:cNvPr id="38" name="矩形 17"/>
          <p:cNvSpPr>
            <a:spLocks noChangeArrowheads="1"/>
          </p:cNvSpPr>
          <p:nvPr/>
        </p:nvSpPr>
        <p:spPr bwMode="auto">
          <a:xfrm>
            <a:off x="6674889" y="3160376"/>
            <a:ext cx="372524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900" b="1" dirty="0">
                <a:solidFill>
                  <a:schemeClr val="bg1">
                    <a:alpha val="7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Wuhan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 rot="1800000">
            <a:off x="-1906395" y="1230287"/>
            <a:ext cx="2748154" cy="2748154"/>
          </a:xfrm>
          <a:prstGeom prst="roundRect">
            <a:avLst>
              <a:gd name="adj" fmla="val 17259"/>
            </a:avLst>
          </a:prstGeom>
          <a:gradFill>
            <a:gsLst>
              <a:gs pos="100000">
                <a:srgbClr val="5751C2"/>
              </a:gs>
              <a:gs pos="0">
                <a:srgbClr val="726AF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37871" y="727339"/>
            <a:ext cx="2274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kumimoji="1"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437871" y="1578456"/>
            <a:ext cx="2396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CONTENT</a:t>
            </a:r>
            <a:endParaRPr lang="zh-CN" altLang="en-US" sz="2900" b="1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524792" y="2460486"/>
            <a:ext cx="2121846" cy="3730114"/>
            <a:chOff x="1524792" y="2460486"/>
            <a:chExt cx="2121846" cy="3730114"/>
          </a:xfrm>
        </p:grpSpPr>
        <p:sp>
          <p:nvSpPr>
            <p:cNvPr id="12" name="圆角矩形 11"/>
            <p:cNvSpPr/>
            <p:nvPr/>
          </p:nvSpPr>
          <p:spPr>
            <a:xfrm>
              <a:off x="1524793" y="2460486"/>
              <a:ext cx="2121845" cy="3730114"/>
            </a:xfrm>
            <a:prstGeom prst="roundRect">
              <a:avLst>
                <a:gd name="adj" fmla="val 12723"/>
              </a:avLst>
            </a:prstGeom>
            <a:gradFill>
              <a:gsLst>
                <a:gs pos="0">
                  <a:srgbClr val="E98B3D"/>
                </a:gs>
                <a:gs pos="100000">
                  <a:srgbClr val="E8573D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/>
          </p:nvSpPr>
          <p:spPr>
            <a:xfrm rot="10800000">
              <a:off x="1524792" y="2460486"/>
              <a:ext cx="2121845" cy="1865057"/>
            </a:xfrm>
            <a:custGeom>
              <a:avLst/>
              <a:gdLst>
                <a:gd name="connsiteX0" fmla="*/ 0 w 2121845"/>
                <a:gd name="connsiteY0" fmla="*/ 0 h 1865057"/>
                <a:gd name="connsiteX1" fmla="*/ 2121845 w 2121845"/>
                <a:gd name="connsiteY1" fmla="*/ 0 h 1865057"/>
                <a:gd name="connsiteX2" fmla="*/ 2121845 w 2121845"/>
                <a:gd name="connsiteY2" fmla="*/ 1595095 h 1865057"/>
                <a:gd name="connsiteX3" fmla="*/ 1851883 w 2121845"/>
                <a:gd name="connsiteY3" fmla="*/ 1865057 h 1865057"/>
                <a:gd name="connsiteX4" fmla="*/ 269962 w 2121845"/>
                <a:gd name="connsiteY4" fmla="*/ 1865057 h 1865057"/>
                <a:gd name="connsiteX5" fmla="*/ 0 w 2121845"/>
                <a:gd name="connsiteY5" fmla="*/ 1595095 h 1865057"/>
                <a:gd name="connsiteX6" fmla="*/ 0 w 2121845"/>
                <a:gd name="connsiteY6" fmla="*/ 0 h 186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845" h="1865057">
                  <a:moveTo>
                    <a:pt x="0" y="0"/>
                  </a:moveTo>
                  <a:lnTo>
                    <a:pt x="2121845" y="0"/>
                  </a:lnTo>
                  <a:lnTo>
                    <a:pt x="2121845" y="1595095"/>
                  </a:lnTo>
                  <a:cubicBezTo>
                    <a:pt x="2121845" y="1744191"/>
                    <a:pt x="2000979" y="1865057"/>
                    <a:pt x="1851883" y="1865057"/>
                  </a:cubicBezTo>
                  <a:lnTo>
                    <a:pt x="269962" y="1865057"/>
                  </a:lnTo>
                  <a:cubicBezTo>
                    <a:pt x="120866" y="1865057"/>
                    <a:pt x="0" y="1744191"/>
                    <a:pt x="0" y="1595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21293" y="4827730"/>
              <a:ext cx="1507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选题背景</a:t>
              </a:r>
            </a:p>
          </p:txBody>
        </p:sp>
        <p:sp>
          <p:nvSpPr>
            <p:cNvPr id="22" name="矩形 17"/>
            <p:cNvSpPr>
              <a:spLocks noChangeArrowheads="1"/>
            </p:cNvSpPr>
            <p:nvPr/>
          </p:nvSpPr>
          <p:spPr bwMode="auto">
            <a:xfrm>
              <a:off x="1689050" y="3081695"/>
              <a:ext cx="119809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0" b="1" dirty="0">
                  <a:solidFill>
                    <a:srgbClr val="E98B3D"/>
                  </a:solidFill>
                  <a:latin typeface="Avenir Heavy" charset="0"/>
                  <a:ea typeface="Avenir Heavy" charset="0"/>
                  <a:cs typeface="Avenir Heavy" charset="0"/>
                </a:rPr>
                <a:t>01.</a:t>
              </a:r>
              <a:endParaRPr lang="zh-CN" altLang="en-US" sz="6000" b="1" dirty="0">
                <a:solidFill>
                  <a:srgbClr val="E98B3D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89050" y="5008307"/>
              <a:ext cx="1873786" cy="255519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zh-CN" sz="9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119210" y="2460486"/>
            <a:ext cx="2121846" cy="3730114"/>
            <a:chOff x="1524792" y="2460486"/>
            <a:chExt cx="2121846" cy="3730114"/>
          </a:xfrm>
        </p:grpSpPr>
        <p:sp>
          <p:nvSpPr>
            <p:cNvPr id="27" name="圆角矩形 26"/>
            <p:cNvSpPr/>
            <p:nvPr/>
          </p:nvSpPr>
          <p:spPr>
            <a:xfrm>
              <a:off x="1524793" y="2460486"/>
              <a:ext cx="2121845" cy="3730114"/>
            </a:xfrm>
            <a:prstGeom prst="roundRect">
              <a:avLst>
                <a:gd name="adj" fmla="val 12723"/>
              </a:avLst>
            </a:prstGeom>
            <a:gradFill>
              <a:gsLst>
                <a:gs pos="100000">
                  <a:srgbClr val="5751C2"/>
                </a:gs>
                <a:gs pos="0">
                  <a:srgbClr val="726AF6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任意形状 27"/>
            <p:cNvSpPr/>
            <p:nvPr/>
          </p:nvSpPr>
          <p:spPr>
            <a:xfrm rot="10800000">
              <a:off x="1524792" y="2460486"/>
              <a:ext cx="2121845" cy="1865057"/>
            </a:xfrm>
            <a:custGeom>
              <a:avLst/>
              <a:gdLst>
                <a:gd name="connsiteX0" fmla="*/ 0 w 2121845"/>
                <a:gd name="connsiteY0" fmla="*/ 0 h 1865057"/>
                <a:gd name="connsiteX1" fmla="*/ 2121845 w 2121845"/>
                <a:gd name="connsiteY1" fmla="*/ 0 h 1865057"/>
                <a:gd name="connsiteX2" fmla="*/ 2121845 w 2121845"/>
                <a:gd name="connsiteY2" fmla="*/ 1595095 h 1865057"/>
                <a:gd name="connsiteX3" fmla="*/ 1851883 w 2121845"/>
                <a:gd name="connsiteY3" fmla="*/ 1865057 h 1865057"/>
                <a:gd name="connsiteX4" fmla="*/ 269962 w 2121845"/>
                <a:gd name="connsiteY4" fmla="*/ 1865057 h 1865057"/>
                <a:gd name="connsiteX5" fmla="*/ 0 w 2121845"/>
                <a:gd name="connsiteY5" fmla="*/ 1595095 h 1865057"/>
                <a:gd name="connsiteX6" fmla="*/ 0 w 2121845"/>
                <a:gd name="connsiteY6" fmla="*/ 0 h 186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845" h="1865057">
                  <a:moveTo>
                    <a:pt x="0" y="0"/>
                  </a:moveTo>
                  <a:lnTo>
                    <a:pt x="2121845" y="0"/>
                  </a:lnTo>
                  <a:lnTo>
                    <a:pt x="2121845" y="1595095"/>
                  </a:lnTo>
                  <a:cubicBezTo>
                    <a:pt x="2121845" y="1744191"/>
                    <a:pt x="2000979" y="1865057"/>
                    <a:pt x="1851883" y="1865057"/>
                  </a:cubicBezTo>
                  <a:lnTo>
                    <a:pt x="269962" y="1865057"/>
                  </a:lnTo>
                  <a:cubicBezTo>
                    <a:pt x="120866" y="1865057"/>
                    <a:pt x="0" y="1744191"/>
                    <a:pt x="0" y="1595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61413" y="4821704"/>
              <a:ext cx="1507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软件功能</a:t>
              </a:r>
            </a:p>
          </p:txBody>
        </p:sp>
        <p:sp>
          <p:nvSpPr>
            <p:cNvPr id="30" name="矩形 17"/>
            <p:cNvSpPr>
              <a:spLocks noChangeArrowheads="1"/>
            </p:cNvSpPr>
            <p:nvPr/>
          </p:nvSpPr>
          <p:spPr bwMode="auto">
            <a:xfrm>
              <a:off x="1689050" y="3081695"/>
              <a:ext cx="119809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0" b="1" dirty="0">
                  <a:solidFill>
                    <a:srgbClr val="726AF6"/>
                  </a:solidFill>
                  <a:latin typeface="Avenir Heavy" charset="0"/>
                  <a:ea typeface="Avenir Heavy" charset="0"/>
                  <a:cs typeface="Avenir Heavy" charset="0"/>
                </a:rPr>
                <a:t>02.</a:t>
              </a:r>
              <a:endParaRPr lang="zh-CN" altLang="en-US" sz="6000" b="1" dirty="0">
                <a:solidFill>
                  <a:srgbClr val="726AF6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713628" y="2460486"/>
            <a:ext cx="2121846" cy="3730114"/>
            <a:chOff x="1524792" y="2460486"/>
            <a:chExt cx="2121846" cy="3730114"/>
          </a:xfrm>
        </p:grpSpPr>
        <p:sp>
          <p:nvSpPr>
            <p:cNvPr id="33" name="圆角矩形 32"/>
            <p:cNvSpPr/>
            <p:nvPr/>
          </p:nvSpPr>
          <p:spPr>
            <a:xfrm>
              <a:off x="1524793" y="2460486"/>
              <a:ext cx="2121845" cy="3730114"/>
            </a:xfrm>
            <a:prstGeom prst="roundRect">
              <a:avLst>
                <a:gd name="adj" fmla="val 12723"/>
              </a:avLst>
            </a:prstGeom>
            <a:gradFill>
              <a:gsLst>
                <a:gs pos="0">
                  <a:srgbClr val="91D183"/>
                </a:gs>
                <a:gs pos="100000">
                  <a:srgbClr val="52956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 rot="10800000">
              <a:off x="1524792" y="2460486"/>
              <a:ext cx="2121845" cy="1865057"/>
            </a:xfrm>
            <a:custGeom>
              <a:avLst/>
              <a:gdLst>
                <a:gd name="connsiteX0" fmla="*/ 0 w 2121845"/>
                <a:gd name="connsiteY0" fmla="*/ 0 h 1865057"/>
                <a:gd name="connsiteX1" fmla="*/ 2121845 w 2121845"/>
                <a:gd name="connsiteY1" fmla="*/ 0 h 1865057"/>
                <a:gd name="connsiteX2" fmla="*/ 2121845 w 2121845"/>
                <a:gd name="connsiteY2" fmla="*/ 1595095 h 1865057"/>
                <a:gd name="connsiteX3" fmla="*/ 1851883 w 2121845"/>
                <a:gd name="connsiteY3" fmla="*/ 1865057 h 1865057"/>
                <a:gd name="connsiteX4" fmla="*/ 269962 w 2121845"/>
                <a:gd name="connsiteY4" fmla="*/ 1865057 h 1865057"/>
                <a:gd name="connsiteX5" fmla="*/ 0 w 2121845"/>
                <a:gd name="connsiteY5" fmla="*/ 1595095 h 1865057"/>
                <a:gd name="connsiteX6" fmla="*/ 0 w 2121845"/>
                <a:gd name="connsiteY6" fmla="*/ 0 h 186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845" h="1865057">
                  <a:moveTo>
                    <a:pt x="0" y="0"/>
                  </a:moveTo>
                  <a:lnTo>
                    <a:pt x="2121845" y="0"/>
                  </a:lnTo>
                  <a:lnTo>
                    <a:pt x="2121845" y="1595095"/>
                  </a:lnTo>
                  <a:cubicBezTo>
                    <a:pt x="2121845" y="1744191"/>
                    <a:pt x="2000979" y="1865057"/>
                    <a:pt x="1851883" y="1865057"/>
                  </a:cubicBezTo>
                  <a:lnTo>
                    <a:pt x="269962" y="1865057"/>
                  </a:lnTo>
                  <a:cubicBezTo>
                    <a:pt x="120866" y="1865057"/>
                    <a:pt x="0" y="1744191"/>
                    <a:pt x="0" y="1595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31735" y="4827730"/>
              <a:ext cx="1507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关键技术</a:t>
              </a:r>
            </a:p>
          </p:txBody>
        </p:sp>
        <p:sp>
          <p:nvSpPr>
            <p:cNvPr id="36" name="矩形 17"/>
            <p:cNvSpPr>
              <a:spLocks noChangeArrowheads="1"/>
            </p:cNvSpPr>
            <p:nvPr/>
          </p:nvSpPr>
          <p:spPr bwMode="auto">
            <a:xfrm>
              <a:off x="1689050" y="3081695"/>
              <a:ext cx="119809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0" b="1" dirty="0">
                  <a:solidFill>
                    <a:srgbClr val="5EAF70"/>
                  </a:solidFill>
                  <a:latin typeface="Avenir Heavy" charset="0"/>
                  <a:ea typeface="Avenir Heavy" charset="0"/>
                  <a:cs typeface="Avenir Heavy" charset="0"/>
                </a:rPr>
                <a:t>03.</a:t>
              </a:r>
              <a:endParaRPr lang="zh-CN" altLang="en-US" sz="6000" b="1" dirty="0">
                <a:solidFill>
                  <a:srgbClr val="5EAF70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89050" y="5008307"/>
              <a:ext cx="1873786" cy="255519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zh-CN" sz="9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308045" y="2460486"/>
            <a:ext cx="2121846" cy="3730114"/>
            <a:chOff x="1524792" y="2460486"/>
            <a:chExt cx="2121846" cy="3730114"/>
          </a:xfrm>
        </p:grpSpPr>
        <p:sp>
          <p:nvSpPr>
            <p:cNvPr id="39" name="圆角矩形 38"/>
            <p:cNvSpPr/>
            <p:nvPr/>
          </p:nvSpPr>
          <p:spPr>
            <a:xfrm>
              <a:off x="1524793" y="2460486"/>
              <a:ext cx="2121845" cy="3730114"/>
            </a:xfrm>
            <a:prstGeom prst="roundRect">
              <a:avLst>
                <a:gd name="adj" fmla="val 12723"/>
              </a:avLst>
            </a:prstGeom>
            <a:gradFill>
              <a:gsLst>
                <a:gs pos="100000">
                  <a:srgbClr val="553D83"/>
                </a:gs>
                <a:gs pos="0">
                  <a:srgbClr val="8F66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任意形状 39"/>
            <p:cNvSpPr/>
            <p:nvPr/>
          </p:nvSpPr>
          <p:spPr>
            <a:xfrm rot="10800000">
              <a:off x="1524792" y="2460486"/>
              <a:ext cx="2121845" cy="1865057"/>
            </a:xfrm>
            <a:custGeom>
              <a:avLst/>
              <a:gdLst>
                <a:gd name="connsiteX0" fmla="*/ 0 w 2121845"/>
                <a:gd name="connsiteY0" fmla="*/ 0 h 1865057"/>
                <a:gd name="connsiteX1" fmla="*/ 2121845 w 2121845"/>
                <a:gd name="connsiteY1" fmla="*/ 0 h 1865057"/>
                <a:gd name="connsiteX2" fmla="*/ 2121845 w 2121845"/>
                <a:gd name="connsiteY2" fmla="*/ 1595095 h 1865057"/>
                <a:gd name="connsiteX3" fmla="*/ 1851883 w 2121845"/>
                <a:gd name="connsiteY3" fmla="*/ 1865057 h 1865057"/>
                <a:gd name="connsiteX4" fmla="*/ 269962 w 2121845"/>
                <a:gd name="connsiteY4" fmla="*/ 1865057 h 1865057"/>
                <a:gd name="connsiteX5" fmla="*/ 0 w 2121845"/>
                <a:gd name="connsiteY5" fmla="*/ 1595095 h 1865057"/>
                <a:gd name="connsiteX6" fmla="*/ 0 w 2121845"/>
                <a:gd name="connsiteY6" fmla="*/ 0 h 186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845" h="1865057">
                  <a:moveTo>
                    <a:pt x="0" y="0"/>
                  </a:moveTo>
                  <a:lnTo>
                    <a:pt x="2121845" y="0"/>
                  </a:lnTo>
                  <a:lnTo>
                    <a:pt x="2121845" y="1595095"/>
                  </a:lnTo>
                  <a:cubicBezTo>
                    <a:pt x="2121845" y="1744191"/>
                    <a:pt x="2000979" y="1865057"/>
                    <a:pt x="1851883" y="1865057"/>
                  </a:cubicBezTo>
                  <a:lnTo>
                    <a:pt x="269962" y="1865057"/>
                  </a:lnTo>
                  <a:cubicBezTo>
                    <a:pt x="120866" y="1865057"/>
                    <a:pt x="0" y="1744191"/>
                    <a:pt x="0" y="1595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72738" y="4821704"/>
              <a:ext cx="1507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创新点</a:t>
              </a:r>
            </a:p>
          </p:txBody>
        </p:sp>
        <p:sp>
          <p:nvSpPr>
            <p:cNvPr id="42" name="矩形 17"/>
            <p:cNvSpPr>
              <a:spLocks noChangeArrowheads="1"/>
            </p:cNvSpPr>
            <p:nvPr/>
          </p:nvSpPr>
          <p:spPr bwMode="auto">
            <a:xfrm>
              <a:off x="1689050" y="3081695"/>
              <a:ext cx="119809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0" b="1" dirty="0">
                  <a:solidFill>
                    <a:srgbClr val="8F66E0"/>
                  </a:solidFill>
                  <a:latin typeface="Avenir Heavy" charset="0"/>
                  <a:ea typeface="Avenir Heavy" charset="0"/>
                  <a:cs typeface="Avenir Heavy" charset="0"/>
                </a:rPr>
                <a:t>04.</a:t>
              </a:r>
              <a:endParaRPr lang="zh-CN" altLang="en-US" sz="6000" b="1" dirty="0">
                <a:solidFill>
                  <a:srgbClr val="8F66E0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</p:grpSp>
      <p:sp>
        <p:nvSpPr>
          <p:cNvPr id="44" name="任意形状 43"/>
          <p:cNvSpPr/>
          <p:nvPr/>
        </p:nvSpPr>
        <p:spPr>
          <a:xfrm>
            <a:off x="7814779" y="-3418295"/>
            <a:ext cx="5390147" cy="5390147"/>
          </a:xfrm>
          <a:custGeom>
            <a:avLst/>
            <a:gdLst>
              <a:gd name="connsiteX0" fmla="*/ 1684421 w 3368842"/>
              <a:gd name="connsiteY0" fmla="*/ 0 h 3368842"/>
              <a:gd name="connsiteX1" fmla="*/ 3368842 w 3368842"/>
              <a:gd name="connsiteY1" fmla="*/ 1684421 h 3368842"/>
              <a:gd name="connsiteX2" fmla="*/ 1684421 w 3368842"/>
              <a:gd name="connsiteY2" fmla="*/ 3368842 h 3368842"/>
              <a:gd name="connsiteX3" fmla="*/ 0 w 3368842"/>
              <a:gd name="connsiteY3" fmla="*/ 1684421 h 3368842"/>
              <a:gd name="connsiteX4" fmla="*/ 1684421 w 3368842"/>
              <a:gd name="connsiteY4" fmla="*/ 0 h 3368842"/>
              <a:gd name="connsiteX5" fmla="*/ 1684421 w 3368842"/>
              <a:gd name="connsiteY5" fmla="*/ 497306 h 3368842"/>
              <a:gd name="connsiteX6" fmla="*/ 497306 w 3368842"/>
              <a:gd name="connsiteY6" fmla="*/ 1684421 h 3368842"/>
              <a:gd name="connsiteX7" fmla="*/ 1684421 w 3368842"/>
              <a:gd name="connsiteY7" fmla="*/ 2871536 h 3368842"/>
              <a:gd name="connsiteX8" fmla="*/ 2871536 w 3368842"/>
              <a:gd name="connsiteY8" fmla="*/ 1684421 h 3368842"/>
              <a:gd name="connsiteX9" fmla="*/ 1684421 w 3368842"/>
              <a:gd name="connsiteY9" fmla="*/ 497306 h 336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842" h="3368842">
                <a:moveTo>
                  <a:pt x="1684421" y="0"/>
                </a:moveTo>
                <a:cubicBezTo>
                  <a:pt x="2614701" y="0"/>
                  <a:pt x="3368842" y="754141"/>
                  <a:pt x="3368842" y="1684421"/>
                </a:cubicBezTo>
                <a:cubicBezTo>
                  <a:pt x="3368842" y="2614701"/>
                  <a:pt x="2614701" y="3368842"/>
                  <a:pt x="1684421" y="3368842"/>
                </a:cubicBezTo>
                <a:cubicBezTo>
                  <a:pt x="754141" y="3368842"/>
                  <a:pt x="0" y="2614701"/>
                  <a:pt x="0" y="1684421"/>
                </a:cubicBezTo>
                <a:cubicBezTo>
                  <a:pt x="0" y="754141"/>
                  <a:pt x="754141" y="0"/>
                  <a:pt x="1684421" y="0"/>
                </a:cubicBezTo>
                <a:close/>
                <a:moveTo>
                  <a:pt x="1684421" y="497306"/>
                </a:moveTo>
                <a:cubicBezTo>
                  <a:pt x="1028795" y="497306"/>
                  <a:pt x="497306" y="1028795"/>
                  <a:pt x="497306" y="1684421"/>
                </a:cubicBezTo>
                <a:cubicBezTo>
                  <a:pt x="497306" y="2340047"/>
                  <a:pt x="1028795" y="2871536"/>
                  <a:pt x="1684421" y="2871536"/>
                </a:cubicBezTo>
                <a:cubicBezTo>
                  <a:pt x="2340047" y="2871536"/>
                  <a:pt x="2871536" y="2340047"/>
                  <a:pt x="2871536" y="1684421"/>
                </a:cubicBezTo>
                <a:cubicBezTo>
                  <a:pt x="2871536" y="1028795"/>
                  <a:pt x="2340047" y="497306"/>
                  <a:pt x="1684421" y="497306"/>
                </a:cubicBezTo>
                <a:close/>
              </a:path>
            </a:pathLst>
          </a:custGeom>
          <a:gradFill>
            <a:gsLst>
              <a:gs pos="100000">
                <a:srgbClr val="E8573D"/>
              </a:gs>
              <a:gs pos="0">
                <a:srgbClr val="E98B3D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" y="2087"/>
            <a:ext cx="12193270" cy="40969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270" y="0"/>
            <a:ext cx="12192000" cy="5232400"/>
          </a:xfrm>
          <a:prstGeom prst="rect">
            <a:avLst/>
          </a:prstGeom>
          <a:gradFill flip="none" rotWithShape="1">
            <a:gsLst>
              <a:gs pos="0">
                <a:srgbClr val="0A1530">
                  <a:alpha val="64000"/>
                </a:srgbClr>
              </a:gs>
              <a:gs pos="100000">
                <a:srgbClr val="2A3858">
                  <a:alpha val="1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959254" y="4359911"/>
            <a:ext cx="1440000" cy="360000"/>
          </a:xfrm>
          <a:prstGeom prst="roundRect">
            <a:avLst>
              <a:gd name="adj" fmla="val 20244"/>
            </a:avLst>
          </a:prstGeom>
          <a:gradFill>
            <a:gsLst>
              <a:gs pos="0">
                <a:srgbClr val="E98B3D"/>
              </a:gs>
              <a:gs pos="100000">
                <a:srgbClr val="E8573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latin typeface="Avenir Oblique" charset="0"/>
                <a:ea typeface="Avenir Oblique" charset="0"/>
                <a:cs typeface="Avenir Oblique" charset="0"/>
              </a:rPr>
              <a:t>GO</a:t>
            </a:r>
            <a:endParaRPr kumimoji="1" lang="zh-CN" altLang="en-US" i="1" dirty="0">
              <a:latin typeface="Avenir Oblique" charset="0"/>
              <a:ea typeface="Avenir Oblique" charset="0"/>
              <a:cs typeface="Avenir Oblique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60881" y="3639911"/>
            <a:ext cx="1198096" cy="1080000"/>
            <a:chOff x="960881" y="3639911"/>
            <a:chExt cx="1198096" cy="1080000"/>
          </a:xfrm>
        </p:grpSpPr>
        <p:sp>
          <p:nvSpPr>
            <p:cNvPr id="10" name="圆角矩形 9"/>
            <p:cNvSpPr/>
            <p:nvPr/>
          </p:nvSpPr>
          <p:spPr>
            <a:xfrm>
              <a:off x="960882" y="3639911"/>
              <a:ext cx="1080000" cy="1080000"/>
            </a:xfrm>
            <a:prstGeom prst="roundRect">
              <a:avLst>
                <a:gd name="adj" fmla="val 20244"/>
              </a:avLst>
            </a:prstGeom>
            <a:gradFill>
              <a:gsLst>
                <a:gs pos="0">
                  <a:srgbClr val="E98B3D"/>
                </a:gs>
                <a:gs pos="100000">
                  <a:srgbClr val="E8573D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7"/>
            <p:cNvSpPr>
              <a:spLocks noChangeArrowheads="1"/>
            </p:cNvSpPr>
            <p:nvPr/>
          </p:nvSpPr>
          <p:spPr bwMode="auto">
            <a:xfrm>
              <a:off x="960881" y="3914327"/>
              <a:ext cx="11980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b="1" dirty="0">
                  <a:solidFill>
                    <a:schemeClr val="bg1"/>
                  </a:solidFill>
                  <a:latin typeface="Avenir Heavy" charset="0"/>
                  <a:ea typeface="Avenir Heavy" charset="0"/>
                  <a:cs typeface="Avenir Heavy" charset="0"/>
                </a:rPr>
                <a:t>01.</a:t>
              </a:r>
              <a:endParaRPr lang="zh-CN" alt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158977" y="3734313"/>
            <a:ext cx="30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-994556" y="-167229"/>
            <a:ext cx="1406799" cy="1173147"/>
          </a:xfrm>
          <a:prstGeom prst="roundRect">
            <a:avLst>
              <a:gd name="adj" fmla="val 17259"/>
            </a:avLst>
          </a:prstGeom>
          <a:gradFill>
            <a:gsLst>
              <a:gs pos="0">
                <a:srgbClr val="E98B3D"/>
              </a:gs>
              <a:gs pos="100000">
                <a:srgbClr val="E8573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/>
        </p:nvSpPr>
        <p:spPr>
          <a:xfrm>
            <a:off x="9849853" y="4162926"/>
            <a:ext cx="5390147" cy="5390147"/>
          </a:xfrm>
          <a:custGeom>
            <a:avLst/>
            <a:gdLst>
              <a:gd name="connsiteX0" fmla="*/ 1684421 w 3368842"/>
              <a:gd name="connsiteY0" fmla="*/ 0 h 3368842"/>
              <a:gd name="connsiteX1" fmla="*/ 3368842 w 3368842"/>
              <a:gd name="connsiteY1" fmla="*/ 1684421 h 3368842"/>
              <a:gd name="connsiteX2" fmla="*/ 1684421 w 3368842"/>
              <a:gd name="connsiteY2" fmla="*/ 3368842 h 3368842"/>
              <a:gd name="connsiteX3" fmla="*/ 0 w 3368842"/>
              <a:gd name="connsiteY3" fmla="*/ 1684421 h 3368842"/>
              <a:gd name="connsiteX4" fmla="*/ 1684421 w 3368842"/>
              <a:gd name="connsiteY4" fmla="*/ 0 h 3368842"/>
              <a:gd name="connsiteX5" fmla="*/ 1684421 w 3368842"/>
              <a:gd name="connsiteY5" fmla="*/ 497306 h 3368842"/>
              <a:gd name="connsiteX6" fmla="*/ 497306 w 3368842"/>
              <a:gd name="connsiteY6" fmla="*/ 1684421 h 3368842"/>
              <a:gd name="connsiteX7" fmla="*/ 1684421 w 3368842"/>
              <a:gd name="connsiteY7" fmla="*/ 2871536 h 3368842"/>
              <a:gd name="connsiteX8" fmla="*/ 2871536 w 3368842"/>
              <a:gd name="connsiteY8" fmla="*/ 1684421 h 3368842"/>
              <a:gd name="connsiteX9" fmla="*/ 1684421 w 3368842"/>
              <a:gd name="connsiteY9" fmla="*/ 497306 h 336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842" h="3368842">
                <a:moveTo>
                  <a:pt x="1684421" y="0"/>
                </a:moveTo>
                <a:cubicBezTo>
                  <a:pt x="2614701" y="0"/>
                  <a:pt x="3368842" y="754141"/>
                  <a:pt x="3368842" y="1684421"/>
                </a:cubicBezTo>
                <a:cubicBezTo>
                  <a:pt x="3368842" y="2614701"/>
                  <a:pt x="2614701" y="3368842"/>
                  <a:pt x="1684421" y="3368842"/>
                </a:cubicBezTo>
                <a:cubicBezTo>
                  <a:pt x="754141" y="3368842"/>
                  <a:pt x="0" y="2614701"/>
                  <a:pt x="0" y="1684421"/>
                </a:cubicBezTo>
                <a:cubicBezTo>
                  <a:pt x="0" y="754141"/>
                  <a:pt x="754141" y="0"/>
                  <a:pt x="1684421" y="0"/>
                </a:cubicBezTo>
                <a:close/>
                <a:moveTo>
                  <a:pt x="1684421" y="497306"/>
                </a:moveTo>
                <a:cubicBezTo>
                  <a:pt x="1028795" y="497306"/>
                  <a:pt x="497306" y="1028795"/>
                  <a:pt x="497306" y="1684421"/>
                </a:cubicBezTo>
                <a:cubicBezTo>
                  <a:pt x="497306" y="2340047"/>
                  <a:pt x="1028795" y="2871536"/>
                  <a:pt x="1684421" y="2871536"/>
                </a:cubicBezTo>
                <a:cubicBezTo>
                  <a:pt x="2340047" y="2871536"/>
                  <a:pt x="2871536" y="2340047"/>
                  <a:pt x="2871536" y="1684421"/>
                </a:cubicBezTo>
                <a:cubicBezTo>
                  <a:pt x="2871536" y="1028795"/>
                  <a:pt x="2340047" y="497306"/>
                  <a:pt x="1684421" y="497306"/>
                </a:cubicBezTo>
                <a:close/>
              </a:path>
            </a:pathLst>
          </a:custGeom>
          <a:gradFill flip="none" rotWithShape="1">
            <a:gsLst>
              <a:gs pos="100000">
                <a:srgbClr val="5751C2"/>
              </a:gs>
              <a:gs pos="0">
                <a:srgbClr val="726AF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22100" y="36606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软硬件环境需求</a:t>
            </a:r>
          </a:p>
        </p:txBody>
      </p:sp>
      <p:grpSp>
        <p:nvGrpSpPr>
          <p:cNvPr id="32" name="组合 44"/>
          <p:cNvGrpSpPr/>
          <p:nvPr/>
        </p:nvGrpSpPr>
        <p:grpSpPr>
          <a:xfrm>
            <a:off x="2068866" y="2306750"/>
            <a:ext cx="1008558" cy="869446"/>
            <a:chOff x="2486024" y="2882351"/>
            <a:chExt cx="1340045" cy="1155212"/>
          </a:xfrm>
        </p:grpSpPr>
        <p:sp>
          <p:nvSpPr>
            <p:cNvPr id="33" name="六边形 32"/>
            <p:cNvSpPr/>
            <p:nvPr/>
          </p:nvSpPr>
          <p:spPr>
            <a:xfrm>
              <a:off x="2486024" y="2882351"/>
              <a:ext cx="1340045" cy="1155212"/>
            </a:xfrm>
            <a:prstGeom prst="hexagon">
              <a:avLst/>
            </a:prstGeom>
            <a:gradFill>
              <a:gsLst>
                <a:gs pos="100000">
                  <a:srgbClr val="553D83"/>
                </a:gs>
                <a:gs pos="0">
                  <a:srgbClr val="8F66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2806426" y="3125462"/>
              <a:ext cx="699242" cy="695960"/>
            </a:xfrm>
            <a:custGeom>
              <a:avLst/>
              <a:gdLst>
                <a:gd name="connsiteX0" fmla="*/ 315609 w 338137"/>
                <a:gd name="connsiteY0" fmla="*/ 185737 h 336550"/>
                <a:gd name="connsiteX1" fmla="*/ 338137 w 338137"/>
                <a:gd name="connsiteY1" fmla="*/ 185737 h 336550"/>
                <a:gd name="connsiteX2" fmla="*/ 185737 w 338137"/>
                <a:gd name="connsiteY2" fmla="*/ 336550 h 336550"/>
                <a:gd name="connsiteX3" fmla="*/ 185737 w 338137"/>
                <a:gd name="connsiteY3" fmla="*/ 314256 h 336550"/>
                <a:gd name="connsiteX4" fmla="*/ 315609 w 338137"/>
                <a:gd name="connsiteY4" fmla="*/ 185737 h 336550"/>
                <a:gd name="connsiteX5" fmla="*/ 249042 w 338137"/>
                <a:gd name="connsiteY5" fmla="*/ 185737 h 336550"/>
                <a:gd name="connsiteX6" fmla="*/ 271462 w 338137"/>
                <a:gd name="connsiteY6" fmla="*/ 185737 h 336550"/>
                <a:gd name="connsiteX7" fmla="*/ 185737 w 338137"/>
                <a:gd name="connsiteY7" fmla="*/ 269875 h 336550"/>
                <a:gd name="connsiteX8" fmla="*/ 185737 w 338137"/>
                <a:gd name="connsiteY8" fmla="*/ 247870 h 336550"/>
                <a:gd name="connsiteX9" fmla="*/ 249042 w 338137"/>
                <a:gd name="connsiteY9" fmla="*/ 185737 h 336550"/>
                <a:gd name="connsiteX10" fmla="*/ 66675 w 338137"/>
                <a:gd name="connsiteY10" fmla="*/ 185737 h 336550"/>
                <a:gd name="connsiteX11" fmla="*/ 89095 w 338137"/>
                <a:gd name="connsiteY11" fmla="*/ 185737 h 336550"/>
                <a:gd name="connsiteX12" fmla="*/ 152400 w 338137"/>
                <a:gd name="connsiteY12" fmla="*/ 247870 h 336550"/>
                <a:gd name="connsiteX13" fmla="*/ 152400 w 338137"/>
                <a:gd name="connsiteY13" fmla="*/ 269875 h 336550"/>
                <a:gd name="connsiteX14" fmla="*/ 66675 w 338137"/>
                <a:gd name="connsiteY14" fmla="*/ 185737 h 336550"/>
                <a:gd name="connsiteX15" fmla="*/ 0 w 338137"/>
                <a:gd name="connsiteY15" fmla="*/ 185737 h 336550"/>
                <a:gd name="connsiteX16" fmla="*/ 22528 w 338137"/>
                <a:gd name="connsiteY16" fmla="*/ 185737 h 336550"/>
                <a:gd name="connsiteX17" fmla="*/ 152400 w 338137"/>
                <a:gd name="connsiteY17" fmla="*/ 314256 h 336550"/>
                <a:gd name="connsiteX18" fmla="*/ 152400 w 338137"/>
                <a:gd name="connsiteY18" fmla="*/ 336550 h 336550"/>
                <a:gd name="connsiteX19" fmla="*/ 0 w 338137"/>
                <a:gd name="connsiteY19" fmla="*/ 185737 h 336550"/>
                <a:gd name="connsiteX20" fmla="*/ 169069 w 338137"/>
                <a:gd name="connsiteY20" fmla="*/ 127000 h 336550"/>
                <a:gd name="connsiteX21" fmla="*/ 186045 w 338137"/>
                <a:gd name="connsiteY21" fmla="*/ 130918 h 336550"/>
                <a:gd name="connsiteX22" fmla="*/ 205633 w 338137"/>
                <a:gd name="connsiteY22" fmla="*/ 150506 h 336550"/>
                <a:gd name="connsiteX23" fmla="*/ 209550 w 338137"/>
                <a:gd name="connsiteY23" fmla="*/ 167482 h 336550"/>
                <a:gd name="connsiteX24" fmla="*/ 205633 w 338137"/>
                <a:gd name="connsiteY24" fmla="*/ 184458 h 336550"/>
                <a:gd name="connsiteX25" fmla="*/ 186045 w 338137"/>
                <a:gd name="connsiteY25" fmla="*/ 204046 h 336550"/>
                <a:gd name="connsiteX26" fmla="*/ 169069 w 338137"/>
                <a:gd name="connsiteY26" fmla="*/ 207963 h 336550"/>
                <a:gd name="connsiteX27" fmla="*/ 152093 w 338137"/>
                <a:gd name="connsiteY27" fmla="*/ 204046 h 336550"/>
                <a:gd name="connsiteX28" fmla="*/ 132505 w 338137"/>
                <a:gd name="connsiteY28" fmla="*/ 184458 h 336550"/>
                <a:gd name="connsiteX29" fmla="*/ 128587 w 338137"/>
                <a:gd name="connsiteY29" fmla="*/ 167482 h 336550"/>
                <a:gd name="connsiteX30" fmla="*/ 132505 w 338137"/>
                <a:gd name="connsiteY30" fmla="*/ 150506 h 336550"/>
                <a:gd name="connsiteX31" fmla="*/ 152093 w 338137"/>
                <a:gd name="connsiteY31" fmla="*/ 130918 h 336550"/>
                <a:gd name="connsiteX32" fmla="*/ 169069 w 338137"/>
                <a:gd name="connsiteY32" fmla="*/ 127000 h 336550"/>
                <a:gd name="connsiteX33" fmla="*/ 185737 w 338137"/>
                <a:gd name="connsiteY33" fmla="*/ 65087 h 336550"/>
                <a:gd name="connsiteX34" fmla="*/ 271462 w 338137"/>
                <a:gd name="connsiteY34" fmla="*/ 150812 h 336550"/>
                <a:gd name="connsiteX35" fmla="*/ 249042 w 338137"/>
                <a:gd name="connsiteY35" fmla="*/ 150812 h 336550"/>
                <a:gd name="connsiteX36" fmla="*/ 185737 w 338137"/>
                <a:gd name="connsiteY36" fmla="*/ 87507 h 336550"/>
                <a:gd name="connsiteX37" fmla="*/ 185737 w 338137"/>
                <a:gd name="connsiteY37" fmla="*/ 65087 h 336550"/>
                <a:gd name="connsiteX38" fmla="*/ 152400 w 338137"/>
                <a:gd name="connsiteY38" fmla="*/ 65087 h 336550"/>
                <a:gd name="connsiteX39" fmla="*/ 152400 w 338137"/>
                <a:gd name="connsiteY39" fmla="*/ 87507 h 336550"/>
                <a:gd name="connsiteX40" fmla="*/ 89095 w 338137"/>
                <a:gd name="connsiteY40" fmla="*/ 150812 h 336550"/>
                <a:gd name="connsiteX41" fmla="*/ 66675 w 338137"/>
                <a:gd name="connsiteY41" fmla="*/ 150812 h 336550"/>
                <a:gd name="connsiteX42" fmla="*/ 152400 w 338137"/>
                <a:gd name="connsiteY42" fmla="*/ 65087 h 336550"/>
                <a:gd name="connsiteX43" fmla="*/ 185737 w 338137"/>
                <a:gd name="connsiteY43" fmla="*/ 0 h 336550"/>
                <a:gd name="connsiteX44" fmla="*/ 338137 w 338137"/>
                <a:gd name="connsiteY44" fmla="*/ 150813 h 336550"/>
                <a:gd name="connsiteX45" fmla="*/ 315609 w 338137"/>
                <a:gd name="connsiteY45" fmla="*/ 150813 h 336550"/>
                <a:gd name="connsiteX46" fmla="*/ 185737 w 338137"/>
                <a:gd name="connsiteY46" fmla="*/ 22294 h 336550"/>
                <a:gd name="connsiteX47" fmla="*/ 185737 w 338137"/>
                <a:gd name="connsiteY47" fmla="*/ 0 h 336550"/>
                <a:gd name="connsiteX48" fmla="*/ 152400 w 338137"/>
                <a:gd name="connsiteY48" fmla="*/ 0 h 336550"/>
                <a:gd name="connsiteX49" fmla="*/ 152400 w 338137"/>
                <a:gd name="connsiteY49" fmla="*/ 22294 h 336550"/>
                <a:gd name="connsiteX50" fmla="*/ 22528 w 338137"/>
                <a:gd name="connsiteY50" fmla="*/ 150813 h 336550"/>
                <a:gd name="connsiteX51" fmla="*/ 0 w 338137"/>
                <a:gd name="connsiteY51" fmla="*/ 150813 h 336550"/>
                <a:gd name="connsiteX52" fmla="*/ 152400 w 338137"/>
                <a:gd name="connsiteY52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38137" h="336550">
                  <a:moveTo>
                    <a:pt x="315609" y="185737"/>
                  </a:moveTo>
                  <a:cubicBezTo>
                    <a:pt x="315609" y="185737"/>
                    <a:pt x="315609" y="185737"/>
                    <a:pt x="338137" y="185737"/>
                  </a:cubicBezTo>
                  <a:cubicBezTo>
                    <a:pt x="330186" y="265734"/>
                    <a:pt x="266576" y="328682"/>
                    <a:pt x="185737" y="336550"/>
                  </a:cubicBezTo>
                  <a:cubicBezTo>
                    <a:pt x="185737" y="336550"/>
                    <a:pt x="185737" y="336550"/>
                    <a:pt x="185737" y="314256"/>
                  </a:cubicBezTo>
                  <a:cubicBezTo>
                    <a:pt x="253323" y="306388"/>
                    <a:pt x="307657" y="252620"/>
                    <a:pt x="315609" y="185737"/>
                  </a:cubicBezTo>
                  <a:close/>
                  <a:moveTo>
                    <a:pt x="249042" y="185737"/>
                  </a:moveTo>
                  <a:cubicBezTo>
                    <a:pt x="249042" y="185737"/>
                    <a:pt x="249042" y="185737"/>
                    <a:pt x="271462" y="185737"/>
                  </a:cubicBezTo>
                  <a:cubicBezTo>
                    <a:pt x="264868" y="228453"/>
                    <a:pt x="229259" y="263403"/>
                    <a:pt x="185737" y="269875"/>
                  </a:cubicBezTo>
                  <a:cubicBezTo>
                    <a:pt x="185737" y="269875"/>
                    <a:pt x="185737" y="269875"/>
                    <a:pt x="185737" y="247870"/>
                  </a:cubicBezTo>
                  <a:cubicBezTo>
                    <a:pt x="217390" y="241398"/>
                    <a:pt x="242448" y="216804"/>
                    <a:pt x="249042" y="185737"/>
                  </a:cubicBezTo>
                  <a:close/>
                  <a:moveTo>
                    <a:pt x="66675" y="185737"/>
                  </a:moveTo>
                  <a:cubicBezTo>
                    <a:pt x="66675" y="185737"/>
                    <a:pt x="66675" y="185737"/>
                    <a:pt x="89095" y="185737"/>
                  </a:cubicBezTo>
                  <a:cubicBezTo>
                    <a:pt x="95689" y="216804"/>
                    <a:pt x="120747" y="241398"/>
                    <a:pt x="152400" y="247870"/>
                  </a:cubicBezTo>
                  <a:cubicBezTo>
                    <a:pt x="152400" y="247870"/>
                    <a:pt x="152400" y="247870"/>
                    <a:pt x="152400" y="269875"/>
                  </a:cubicBezTo>
                  <a:cubicBezTo>
                    <a:pt x="108878" y="263403"/>
                    <a:pt x="73269" y="228453"/>
                    <a:pt x="66675" y="185737"/>
                  </a:cubicBezTo>
                  <a:close/>
                  <a:moveTo>
                    <a:pt x="0" y="185737"/>
                  </a:moveTo>
                  <a:cubicBezTo>
                    <a:pt x="0" y="185737"/>
                    <a:pt x="0" y="185737"/>
                    <a:pt x="22528" y="185737"/>
                  </a:cubicBezTo>
                  <a:cubicBezTo>
                    <a:pt x="30480" y="252620"/>
                    <a:pt x="84814" y="306388"/>
                    <a:pt x="152400" y="314256"/>
                  </a:cubicBezTo>
                  <a:cubicBezTo>
                    <a:pt x="152400" y="314256"/>
                    <a:pt x="152400" y="314256"/>
                    <a:pt x="152400" y="336550"/>
                  </a:cubicBezTo>
                  <a:cubicBezTo>
                    <a:pt x="71561" y="328682"/>
                    <a:pt x="7951" y="265734"/>
                    <a:pt x="0" y="185737"/>
                  </a:cubicBezTo>
                  <a:close/>
                  <a:moveTo>
                    <a:pt x="169069" y="127000"/>
                  </a:moveTo>
                  <a:cubicBezTo>
                    <a:pt x="175598" y="127000"/>
                    <a:pt x="180821" y="128306"/>
                    <a:pt x="186045" y="130918"/>
                  </a:cubicBezTo>
                  <a:cubicBezTo>
                    <a:pt x="195186" y="134835"/>
                    <a:pt x="201715" y="141365"/>
                    <a:pt x="205633" y="150506"/>
                  </a:cubicBezTo>
                  <a:cubicBezTo>
                    <a:pt x="208244" y="155729"/>
                    <a:pt x="209550" y="160952"/>
                    <a:pt x="209550" y="167482"/>
                  </a:cubicBezTo>
                  <a:cubicBezTo>
                    <a:pt x="209550" y="174011"/>
                    <a:pt x="208244" y="179234"/>
                    <a:pt x="205633" y="184458"/>
                  </a:cubicBezTo>
                  <a:cubicBezTo>
                    <a:pt x="201715" y="193599"/>
                    <a:pt x="195186" y="200128"/>
                    <a:pt x="186045" y="204046"/>
                  </a:cubicBezTo>
                  <a:cubicBezTo>
                    <a:pt x="180821" y="206657"/>
                    <a:pt x="175598" y="207963"/>
                    <a:pt x="169069" y="207963"/>
                  </a:cubicBezTo>
                  <a:cubicBezTo>
                    <a:pt x="162539" y="207963"/>
                    <a:pt x="157316" y="206657"/>
                    <a:pt x="152093" y="204046"/>
                  </a:cubicBezTo>
                  <a:cubicBezTo>
                    <a:pt x="142952" y="200128"/>
                    <a:pt x="136422" y="193599"/>
                    <a:pt x="132505" y="184458"/>
                  </a:cubicBezTo>
                  <a:cubicBezTo>
                    <a:pt x="129893" y="179234"/>
                    <a:pt x="128587" y="174011"/>
                    <a:pt x="128587" y="167482"/>
                  </a:cubicBezTo>
                  <a:cubicBezTo>
                    <a:pt x="128587" y="160952"/>
                    <a:pt x="129893" y="155729"/>
                    <a:pt x="132505" y="150506"/>
                  </a:cubicBezTo>
                  <a:cubicBezTo>
                    <a:pt x="136422" y="141365"/>
                    <a:pt x="142952" y="134835"/>
                    <a:pt x="152093" y="130918"/>
                  </a:cubicBezTo>
                  <a:cubicBezTo>
                    <a:pt x="157316" y="128306"/>
                    <a:pt x="162539" y="127000"/>
                    <a:pt x="169069" y="127000"/>
                  </a:cubicBezTo>
                  <a:close/>
                  <a:moveTo>
                    <a:pt x="185737" y="65087"/>
                  </a:moveTo>
                  <a:cubicBezTo>
                    <a:pt x="229259" y="71681"/>
                    <a:pt x="264868" y="107290"/>
                    <a:pt x="271462" y="150812"/>
                  </a:cubicBezTo>
                  <a:cubicBezTo>
                    <a:pt x="271462" y="150812"/>
                    <a:pt x="271462" y="150812"/>
                    <a:pt x="249042" y="150812"/>
                  </a:cubicBezTo>
                  <a:cubicBezTo>
                    <a:pt x="242448" y="119159"/>
                    <a:pt x="217390" y="94101"/>
                    <a:pt x="185737" y="87507"/>
                  </a:cubicBezTo>
                  <a:cubicBezTo>
                    <a:pt x="185737" y="87507"/>
                    <a:pt x="185737" y="87507"/>
                    <a:pt x="185737" y="65087"/>
                  </a:cubicBezTo>
                  <a:close/>
                  <a:moveTo>
                    <a:pt x="152400" y="65087"/>
                  </a:moveTo>
                  <a:cubicBezTo>
                    <a:pt x="152400" y="65087"/>
                    <a:pt x="152400" y="65087"/>
                    <a:pt x="152400" y="87507"/>
                  </a:cubicBezTo>
                  <a:cubicBezTo>
                    <a:pt x="120747" y="94101"/>
                    <a:pt x="95689" y="119159"/>
                    <a:pt x="89095" y="150812"/>
                  </a:cubicBezTo>
                  <a:lnTo>
                    <a:pt x="66675" y="150812"/>
                  </a:lnTo>
                  <a:cubicBezTo>
                    <a:pt x="73269" y="107290"/>
                    <a:pt x="108878" y="71681"/>
                    <a:pt x="152400" y="65087"/>
                  </a:cubicBezTo>
                  <a:close/>
                  <a:moveTo>
                    <a:pt x="185737" y="0"/>
                  </a:moveTo>
                  <a:cubicBezTo>
                    <a:pt x="266576" y="7868"/>
                    <a:pt x="330186" y="70816"/>
                    <a:pt x="338137" y="150813"/>
                  </a:cubicBezTo>
                  <a:cubicBezTo>
                    <a:pt x="338137" y="150813"/>
                    <a:pt x="338137" y="150813"/>
                    <a:pt x="315609" y="150813"/>
                  </a:cubicBezTo>
                  <a:cubicBezTo>
                    <a:pt x="307657" y="83930"/>
                    <a:pt x="253323" y="30162"/>
                    <a:pt x="185737" y="22294"/>
                  </a:cubicBezTo>
                  <a:cubicBezTo>
                    <a:pt x="185737" y="22294"/>
                    <a:pt x="185737" y="22294"/>
                    <a:pt x="185737" y="0"/>
                  </a:cubicBezTo>
                  <a:close/>
                  <a:moveTo>
                    <a:pt x="152400" y="0"/>
                  </a:moveTo>
                  <a:cubicBezTo>
                    <a:pt x="152400" y="0"/>
                    <a:pt x="152400" y="0"/>
                    <a:pt x="152400" y="22294"/>
                  </a:cubicBezTo>
                  <a:cubicBezTo>
                    <a:pt x="84814" y="30162"/>
                    <a:pt x="30480" y="83930"/>
                    <a:pt x="22528" y="150813"/>
                  </a:cubicBezTo>
                  <a:cubicBezTo>
                    <a:pt x="22528" y="150813"/>
                    <a:pt x="22528" y="150813"/>
                    <a:pt x="0" y="150813"/>
                  </a:cubicBezTo>
                  <a:cubicBezTo>
                    <a:pt x="7951" y="70816"/>
                    <a:pt x="71561" y="7868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42"/>
          <p:cNvGrpSpPr/>
          <p:nvPr/>
        </p:nvGrpSpPr>
        <p:grpSpPr>
          <a:xfrm>
            <a:off x="5789554" y="2306750"/>
            <a:ext cx="1008558" cy="869446"/>
            <a:chOff x="6403989" y="2882351"/>
            <a:chExt cx="1340045" cy="1155212"/>
          </a:xfrm>
        </p:grpSpPr>
        <p:sp>
          <p:nvSpPr>
            <p:cNvPr id="39" name="六边形 38"/>
            <p:cNvSpPr/>
            <p:nvPr/>
          </p:nvSpPr>
          <p:spPr>
            <a:xfrm>
              <a:off x="6403989" y="2882351"/>
              <a:ext cx="1340045" cy="1155212"/>
            </a:xfrm>
            <a:prstGeom prst="hexagon">
              <a:avLst/>
            </a:prstGeom>
            <a:gradFill>
              <a:gsLst>
                <a:gs pos="0">
                  <a:srgbClr val="E98B3D"/>
                </a:gs>
                <a:gs pos="100000">
                  <a:srgbClr val="E8573D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5"/>
            <p:cNvSpPr/>
            <p:nvPr/>
          </p:nvSpPr>
          <p:spPr>
            <a:xfrm>
              <a:off x="6765620" y="3123821"/>
              <a:ext cx="616785" cy="699242"/>
            </a:xfrm>
            <a:custGeom>
              <a:avLst/>
              <a:gdLst>
                <a:gd name="connsiteX0" fmla="*/ 85348 w 296863"/>
                <a:gd name="connsiteY0" fmla="*/ 236537 h 336550"/>
                <a:gd name="connsiteX1" fmla="*/ 211516 w 296863"/>
                <a:gd name="connsiteY1" fmla="*/ 236537 h 336550"/>
                <a:gd name="connsiteX2" fmla="*/ 228601 w 296863"/>
                <a:gd name="connsiteY2" fmla="*/ 253206 h 336550"/>
                <a:gd name="connsiteX3" fmla="*/ 211516 w 296863"/>
                <a:gd name="connsiteY3" fmla="*/ 269875 h 336550"/>
                <a:gd name="connsiteX4" fmla="*/ 85348 w 296863"/>
                <a:gd name="connsiteY4" fmla="*/ 269875 h 336550"/>
                <a:gd name="connsiteX5" fmla="*/ 68263 w 296863"/>
                <a:gd name="connsiteY5" fmla="*/ 253206 h 336550"/>
                <a:gd name="connsiteX6" fmla="*/ 85348 w 296863"/>
                <a:gd name="connsiteY6" fmla="*/ 236537 h 336550"/>
                <a:gd name="connsiteX7" fmla="*/ 85348 w 296863"/>
                <a:gd name="connsiteY7" fmla="*/ 173037 h 336550"/>
                <a:gd name="connsiteX8" fmla="*/ 211516 w 296863"/>
                <a:gd name="connsiteY8" fmla="*/ 173037 h 336550"/>
                <a:gd name="connsiteX9" fmla="*/ 228601 w 296863"/>
                <a:gd name="connsiteY9" fmla="*/ 190373 h 336550"/>
                <a:gd name="connsiteX10" fmla="*/ 211516 w 296863"/>
                <a:gd name="connsiteY10" fmla="*/ 206375 h 336550"/>
                <a:gd name="connsiteX11" fmla="*/ 85348 w 296863"/>
                <a:gd name="connsiteY11" fmla="*/ 206375 h 336550"/>
                <a:gd name="connsiteX12" fmla="*/ 68263 w 296863"/>
                <a:gd name="connsiteY12" fmla="*/ 190373 h 336550"/>
                <a:gd name="connsiteX13" fmla="*/ 85348 w 296863"/>
                <a:gd name="connsiteY13" fmla="*/ 173037 h 336550"/>
                <a:gd name="connsiteX14" fmla="*/ 164614 w 296863"/>
                <a:gd name="connsiteY14" fmla="*/ 115887 h 336550"/>
                <a:gd name="connsiteX15" fmla="*/ 211625 w 296863"/>
                <a:gd name="connsiteY15" fmla="*/ 115887 h 336550"/>
                <a:gd name="connsiteX16" fmla="*/ 228601 w 296863"/>
                <a:gd name="connsiteY16" fmla="*/ 133349 h 336550"/>
                <a:gd name="connsiteX17" fmla="*/ 211625 w 296863"/>
                <a:gd name="connsiteY17" fmla="*/ 150812 h 336550"/>
                <a:gd name="connsiteX18" fmla="*/ 164614 w 296863"/>
                <a:gd name="connsiteY18" fmla="*/ 150812 h 336550"/>
                <a:gd name="connsiteX19" fmla="*/ 147638 w 296863"/>
                <a:gd name="connsiteY19" fmla="*/ 133349 h 336550"/>
                <a:gd name="connsiteX20" fmla="*/ 164614 w 296863"/>
                <a:gd name="connsiteY20" fmla="*/ 115887 h 336550"/>
                <a:gd name="connsiteX21" fmla="*/ 164614 w 296863"/>
                <a:gd name="connsiteY21" fmla="*/ 61912 h 336550"/>
                <a:gd name="connsiteX22" fmla="*/ 211625 w 296863"/>
                <a:gd name="connsiteY22" fmla="*/ 61912 h 336550"/>
                <a:gd name="connsiteX23" fmla="*/ 228601 w 296863"/>
                <a:gd name="connsiteY23" fmla="*/ 77152 h 336550"/>
                <a:gd name="connsiteX24" fmla="*/ 211625 w 296863"/>
                <a:gd name="connsiteY24" fmla="*/ 93662 h 336550"/>
                <a:gd name="connsiteX25" fmla="*/ 164614 w 296863"/>
                <a:gd name="connsiteY25" fmla="*/ 93662 h 336550"/>
                <a:gd name="connsiteX26" fmla="*/ 147638 w 296863"/>
                <a:gd name="connsiteY26" fmla="*/ 77152 h 336550"/>
                <a:gd name="connsiteX27" fmla="*/ 164614 w 296863"/>
                <a:gd name="connsiteY27" fmla="*/ 61912 h 336550"/>
                <a:gd name="connsiteX28" fmla="*/ 127397 w 296863"/>
                <a:gd name="connsiteY28" fmla="*/ 22225 h 336550"/>
                <a:gd name="connsiteX29" fmla="*/ 127397 w 296863"/>
                <a:gd name="connsiteY29" fmla="*/ 110381 h 336550"/>
                <a:gd name="connsiteX30" fmla="*/ 111621 w 296863"/>
                <a:gd name="connsiteY30" fmla="*/ 124854 h 336550"/>
                <a:gd name="connsiteX31" fmla="*/ 22225 w 296863"/>
                <a:gd name="connsiteY31" fmla="*/ 124854 h 336550"/>
                <a:gd name="connsiteX32" fmla="*/ 22225 w 296863"/>
                <a:gd name="connsiteY32" fmla="*/ 305115 h 336550"/>
                <a:gd name="connsiteX33" fmla="*/ 31427 w 296863"/>
                <a:gd name="connsiteY33" fmla="*/ 314325 h 336550"/>
                <a:gd name="connsiteX34" fmla="*/ 265436 w 296863"/>
                <a:gd name="connsiteY34" fmla="*/ 314325 h 336550"/>
                <a:gd name="connsiteX35" fmla="*/ 274638 w 296863"/>
                <a:gd name="connsiteY35" fmla="*/ 305115 h 336550"/>
                <a:gd name="connsiteX36" fmla="*/ 274638 w 296863"/>
                <a:gd name="connsiteY36" fmla="*/ 31435 h 336550"/>
                <a:gd name="connsiteX37" fmla="*/ 265436 w 296863"/>
                <a:gd name="connsiteY37" fmla="*/ 22225 h 336550"/>
                <a:gd name="connsiteX38" fmla="*/ 127397 w 296863"/>
                <a:gd name="connsiteY38" fmla="*/ 22225 h 336550"/>
                <a:gd name="connsiteX39" fmla="*/ 118220 w 296863"/>
                <a:gd name="connsiteY39" fmla="*/ 0 h 336550"/>
                <a:gd name="connsiteX40" fmla="*/ 265338 w 296863"/>
                <a:gd name="connsiteY40" fmla="*/ 0 h 336550"/>
                <a:gd name="connsiteX41" fmla="*/ 296863 w 296863"/>
                <a:gd name="connsiteY41" fmla="*/ 31551 h 336550"/>
                <a:gd name="connsiteX42" fmla="*/ 296863 w 296863"/>
                <a:gd name="connsiteY42" fmla="*/ 304999 h 336550"/>
                <a:gd name="connsiteX43" fmla="*/ 265338 w 296863"/>
                <a:gd name="connsiteY43" fmla="*/ 336550 h 336550"/>
                <a:gd name="connsiteX44" fmla="*/ 31525 w 296863"/>
                <a:gd name="connsiteY44" fmla="*/ 336550 h 336550"/>
                <a:gd name="connsiteX45" fmla="*/ 0 w 296863"/>
                <a:gd name="connsiteY45" fmla="*/ 304999 h 336550"/>
                <a:gd name="connsiteX46" fmla="*/ 0 w 296863"/>
                <a:gd name="connsiteY46" fmla="*/ 119633 h 336550"/>
                <a:gd name="connsiteX47" fmla="*/ 9195 w 296863"/>
                <a:gd name="connsiteY47" fmla="*/ 97284 h 336550"/>
                <a:gd name="connsiteX48" fmla="*/ 95889 w 296863"/>
                <a:gd name="connsiteY48" fmla="*/ 9202 h 336550"/>
                <a:gd name="connsiteX49" fmla="*/ 118220 w 296863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96863" h="336550">
                  <a:moveTo>
                    <a:pt x="85348" y="236537"/>
                  </a:moveTo>
                  <a:cubicBezTo>
                    <a:pt x="85348" y="236537"/>
                    <a:pt x="85348" y="236537"/>
                    <a:pt x="211516" y="236537"/>
                  </a:cubicBezTo>
                  <a:cubicBezTo>
                    <a:pt x="220716" y="236537"/>
                    <a:pt x="228601" y="244231"/>
                    <a:pt x="228601" y="253206"/>
                  </a:cubicBezTo>
                  <a:cubicBezTo>
                    <a:pt x="228601" y="262182"/>
                    <a:pt x="220716" y="269875"/>
                    <a:pt x="211516" y="269875"/>
                  </a:cubicBezTo>
                  <a:cubicBezTo>
                    <a:pt x="211516" y="269875"/>
                    <a:pt x="211516" y="269875"/>
                    <a:pt x="85348" y="269875"/>
                  </a:cubicBezTo>
                  <a:cubicBezTo>
                    <a:pt x="76149" y="269875"/>
                    <a:pt x="68263" y="262182"/>
                    <a:pt x="68263" y="253206"/>
                  </a:cubicBezTo>
                  <a:cubicBezTo>
                    <a:pt x="68263" y="244231"/>
                    <a:pt x="76149" y="236537"/>
                    <a:pt x="85348" y="236537"/>
                  </a:cubicBezTo>
                  <a:close/>
                  <a:moveTo>
                    <a:pt x="85348" y="173037"/>
                  </a:moveTo>
                  <a:cubicBezTo>
                    <a:pt x="85348" y="173037"/>
                    <a:pt x="85348" y="173037"/>
                    <a:pt x="211516" y="173037"/>
                  </a:cubicBezTo>
                  <a:cubicBezTo>
                    <a:pt x="220716" y="173037"/>
                    <a:pt x="228601" y="181038"/>
                    <a:pt x="228601" y="190373"/>
                  </a:cubicBezTo>
                  <a:cubicBezTo>
                    <a:pt x="228601" y="199707"/>
                    <a:pt x="220716" y="206375"/>
                    <a:pt x="211516" y="206375"/>
                  </a:cubicBezTo>
                  <a:cubicBezTo>
                    <a:pt x="211516" y="206375"/>
                    <a:pt x="211516" y="206375"/>
                    <a:pt x="85348" y="206375"/>
                  </a:cubicBezTo>
                  <a:cubicBezTo>
                    <a:pt x="76149" y="206375"/>
                    <a:pt x="68263" y="199707"/>
                    <a:pt x="68263" y="190373"/>
                  </a:cubicBezTo>
                  <a:cubicBezTo>
                    <a:pt x="68263" y="181038"/>
                    <a:pt x="76149" y="173037"/>
                    <a:pt x="85348" y="173037"/>
                  </a:cubicBezTo>
                  <a:close/>
                  <a:moveTo>
                    <a:pt x="164614" y="115887"/>
                  </a:moveTo>
                  <a:cubicBezTo>
                    <a:pt x="164614" y="115887"/>
                    <a:pt x="164614" y="115887"/>
                    <a:pt x="211625" y="115887"/>
                  </a:cubicBezTo>
                  <a:cubicBezTo>
                    <a:pt x="220766" y="115887"/>
                    <a:pt x="228601" y="123946"/>
                    <a:pt x="228601" y="133349"/>
                  </a:cubicBezTo>
                  <a:cubicBezTo>
                    <a:pt x="228601" y="142752"/>
                    <a:pt x="220766" y="150812"/>
                    <a:pt x="211625" y="150812"/>
                  </a:cubicBezTo>
                  <a:cubicBezTo>
                    <a:pt x="211625" y="150812"/>
                    <a:pt x="211625" y="150812"/>
                    <a:pt x="164614" y="150812"/>
                  </a:cubicBezTo>
                  <a:cubicBezTo>
                    <a:pt x="155473" y="150812"/>
                    <a:pt x="147638" y="142752"/>
                    <a:pt x="147638" y="133349"/>
                  </a:cubicBezTo>
                  <a:cubicBezTo>
                    <a:pt x="147638" y="123946"/>
                    <a:pt x="155473" y="115887"/>
                    <a:pt x="164614" y="115887"/>
                  </a:cubicBezTo>
                  <a:close/>
                  <a:moveTo>
                    <a:pt x="164614" y="61912"/>
                  </a:moveTo>
                  <a:cubicBezTo>
                    <a:pt x="164614" y="61912"/>
                    <a:pt x="164614" y="61912"/>
                    <a:pt x="211625" y="61912"/>
                  </a:cubicBezTo>
                  <a:cubicBezTo>
                    <a:pt x="220766" y="61912"/>
                    <a:pt x="228601" y="68262"/>
                    <a:pt x="228601" y="77152"/>
                  </a:cubicBezTo>
                  <a:cubicBezTo>
                    <a:pt x="228601" y="86042"/>
                    <a:pt x="220766" y="93662"/>
                    <a:pt x="211625" y="93662"/>
                  </a:cubicBezTo>
                  <a:cubicBezTo>
                    <a:pt x="211625" y="93662"/>
                    <a:pt x="211625" y="93662"/>
                    <a:pt x="164614" y="93662"/>
                  </a:cubicBezTo>
                  <a:cubicBezTo>
                    <a:pt x="155473" y="93662"/>
                    <a:pt x="147638" y="86042"/>
                    <a:pt x="147638" y="77152"/>
                  </a:cubicBezTo>
                  <a:cubicBezTo>
                    <a:pt x="147638" y="68262"/>
                    <a:pt x="155473" y="61912"/>
                    <a:pt x="164614" y="61912"/>
                  </a:cubicBezTo>
                  <a:close/>
                  <a:moveTo>
                    <a:pt x="127397" y="22225"/>
                  </a:moveTo>
                  <a:cubicBezTo>
                    <a:pt x="127397" y="22225"/>
                    <a:pt x="127397" y="22225"/>
                    <a:pt x="127397" y="110381"/>
                  </a:cubicBezTo>
                  <a:cubicBezTo>
                    <a:pt x="127397" y="118276"/>
                    <a:pt x="119509" y="124854"/>
                    <a:pt x="111621" y="124854"/>
                  </a:cubicBezTo>
                  <a:cubicBezTo>
                    <a:pt x="111621" y="124854"/>
                    <a:pt x="111621" y="124854"/>
                    <a:pt x="22225" y="124854"/>
                  </a:cubicBezTo>
                  <a:cubicBezTo>
                    <a:pt x="22225" y="124854"/>
                    <a:pt x="22225" y="124854"/>
                    <a:pt x="22225" y="305115"/>
                  </a:cubicBezTo>
                  <a:cubicBezTo>
                    <a:pt x="22225" y="310378"/>
                    <a:pt x="26169" y="314325"/>
                    <a:pt x="31427" y="314325"/>
                  </a:cubicBezTo>
                  <a:cubicBezTo>
                    <a:pt x="31427" y="314325"/>
                    <a:pt x="31427" y="314325"/>
                    <a:pt x="265436" y="314325"/>
                  </a:cubicBezTo>
                  <a:cubicBezTo>
                    <a:pt x="270694" y="314325"/>
                    <a:pt x="274638" y="310378"/>
                    <a:pt x="274638" y="305115"/>
                  </a:cubicBezTo>
                  <a:lnTo>
                    <a:pt x="274638" y="31435"/>
                  </a:lnTo>
                  <a:cubicBezTo>
                    <a:pt x="274638" y="26172"/>
                    <a:pt x="270694" y="22225"/>
                    <a:pt x="265436" y="22225"/>
                  </a:cubicBezTo>
                  <a:cubicBezTo>
                    <a:pt x="265436" y="22225"/>
                    <a:pt x="265436" y="22225"/>
                    <a:pt x="127397" y="22225"/>
                  </a:cubicBezTo>
                  <a:close/>
                  <a:moveTo>
                    <a:pt x="118220" y="0"/>
                  </a:moveTo>
                  <a:cubicBezTo>
                    <a:pt x="118220" y="0"/>
                    <a:pt x="118220" y="0"/>
                    <a:pt x="265338" y="0"/>
                  </a:cubicBezTo>
                  <a:cubicBezTo>
                    <a:pt x="282414" y="0"/>
                    <a:pt x="296863" y="14461"/>
                    <a:pt x="296863" y="31551"/>
                  </a:cubicBezTo>
                  <a:cubicBezTo>
                    <a:pt x="296863" y="31551"/>
                    <a:pt x="296863" y="31551"/>
                    <a:pt x="296863" y="304999"/>
                  </a:cubicBezTo>
                  <a:cubicBezTo>
                    <a:pt x="296863" y="322089"/>
                    <a:pt x="282414" y="336550"/>
                    <a:pt x="265338" y="336550"/>
                  </a:cubicBezTo>
                  <a:cubicBezTo>
                    <a:pt x="265338" y="336550"/>
                    <a:pt x="265338" y="336550"/>
                    <a:pt x="31525" y="336550"/>
                  </a:cubicBezTo>
                  <a:cubicBezTo>
                    <a:pt x="14449" y="336550"/>
                    <a:pt x="0" y="322089"/>
                    <a:pt x="0" y="304999"/>
                  </a:cubicBezTo>
                  <a:cubicBezTo>
                    <a:pt x="0" y="304999"/>
                    <a:pt x="0" y="304999"/>
                    <a:pt x="0" y="119633"/>
                  </a:cubicBezTo>
                  <a:cubicBezTo>
                    <a:pt x="0" y="110430"/>
                    <a:pt x="3941" y="102542"/>
                    <a:pt x="9195" y="97284"/>
                  </a:cubicBezTo>
                  <a:cubicBezTo>
                    <a:pt x="9195" y="97284"/>
                    <a:pt x="9195" y="97284"/>
                    <a:pt x="95889" y="9202"/>
                  </a:cubicBezTo>
                  <a:cubicBezTo>
                    <a:pt x="102457" y="3944"/>
                    <a:pt x="110339" y="0"/>
                    <a:pt x="1182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1" name="组合 41"/>
          <p:cNvGrpSpPr/>
          <p:nvPr/>
        </p:nvGrpSpPr>
        <p:grpSpPr>
          <a:xfrm>
            <a:off x="9510243" y="2306750"/>
            <a:ext cx="1008558" cy="869446"/>
            <a:chOff x="8365931" y="2003348"/>
            <a:chExt cx="1340045" cy="1155212"/>
          </a:xfrm>
        </p:grpSpPr>
        <p:sp>
          <p:nvSpPr>
            <p:cNvPr id="42" name="六边形 41"/>
            <p:cNvSpPr/>
            <p:nvPr/>
          </p:nvSpPr>
          <p:spPr>
            <a:xfrm>
              <a:off x="8365931" y="2003348"/>
              <a:ext cx="1340045" cy="1155212"/>
            </a:xfrm>
            <a:prstGeom prst="hexagon">
              <a:avLst/>
            </a:prstGeom>
            <a:gradFill>
              <a:gsLst>
                <a:gs pos="0">
                  <a:srgbClr val="91D183"/>
                </a:gs>
                <a:gs pos="100000">
                  <a:srgbClr val="52956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36"/>
            <p:cNvSpPr/>
            <p:nvPr/>
          </p:nvSpPr>
          <p:spPr>
            <a:xfrm>
              <a:off x="8717668" y="2244818"/>
              <a:ext cx="636574" cy="699242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8" name="组合 35"/>
          <p:cNvGrpSpPr/>
          <p:nvPr/>
        </p:nvGrpSpPr>
        <p:grpSpPr>
          <a:xfrm>
            <a:off x="8577141" y="3871027"/>
            <a:ext cx="2874762" cy="820417"/>
            <a:chOff x="3943969" y="2412339"/>
            <a:chExt cx="2133782" cy="820417"/>
          </a:xfrm>
        </p:grpSpPr>
        <p:sp>
          <p:nvSpPr>
            <p:cNvPr id="49" name="文本框 48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网络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43969" y="2750893"/>
              <a:ext cx="2133782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单机游戏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组合 38"/>
          <p:cNvGrpSpPr/>
          <p:nvPr/>
        </p:nvGrpSpPr>
        <p:grpSpPr>
          <a:xfrm>
            <a:off x="4856452" y="3871027"/>
            <a:ext cx="2874762" cy="820417"/>
            <a:chOff x="3943969" y="2412339"/>
            <a:chExt cx="2133782" cy="820417"/>
          </a:xfrm>
        </p:grpSpPr>
        <p:sp>
          <p:nvSpPr>
            <p:cNvPr id="52" name="文本框 51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43969" y="2750893"/>
              <a:ext cx="2133782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嵌入式</a:t>
              </a:r>
              <a:r>
                <a:rPr lang="en-US" altLang="zh-CN" sz="2000" dirty="0" err="1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Sqlite</a:t>
              </a: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数据库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41"/>
          <p:cNvGrpSpPr/>
          <p:nvPr/>
        </p:nvGrpSpPr>
        <p:grpSpPr>
          <a:xfrm>
            <a:off x="1135764" y="3871027"/>
            <a:ext cx="2874762" cy="1282082"/>
            <a:chOff x="3943969" y="2412339"/>
            <a:chExt cx="2133782" cy="1282082"/>
          </a:xfrm>
        </p:grpSpPr>
        <p:sp>
          <p:nvSpPr>
            <p:cNvPr id="55" name="文本框 54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操作系统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943969" y="2750893"/>
              <a:ext cx="2133782" cy="9435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搭建了</a:t>
              </a:r>
              <a:r>
                <a: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unity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windows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-994556" y="-167229"/>
            <a:ext cx="1406799" cy="1173147"/>
          </a:xfrm>
          <a:prstGeom prst="roundRect">
            <a:avLst>
              <a:gd name="adj" fmla="val 17259"/>
            </a:avLst>
          </a:prstGeom>
          <a:gradFill>
            <a:gsLst>
              <a:gs pos="0">
                <a:srgbClr val="E98B3D"/>
              </a:gs>
              <a:gs pos="100000">
                <a:srgbClr val="E8573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1283" y="3660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项目概述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979154" y="-1181073"/>
            <a:ext cx="680190" cy="908356"/>
          </a:xfrm>
          <a:prstGeom prst="roundRect">
            <a:avLst>
              <a:gd name="adj" fmla="val 12723"/>
            </a:avLst>
          </a:prstGeom>
          <a:gradFill>
            <a:gsLst>
              <a:gs pos="100000">
                <a:srgbClr val="5751C2"/>
              </a:gs>
              <a:gs pos="0">
                <a:srgbClr val="726AF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996975" y="-1181073"/>
            <a:ext cx="555390" cy="908356"/>
          </a:xfrm>
          <a:prstGeom prst="roundRect">
            <a:avLst>
              <a:gd name="adj" fmla="val 12723"/>
            </a:avLst>
          </a:prstGeom>
          <a:gradFill>
            <a:gsLst>
              <a:gs pos="100000">
                <a:srgbClr val="553D83"/>
              </a:gs>
              <a:gs pos="0">
                <a:srgbClr val="8F66E0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/>
        </p:nvSpPr>
        <p:spPr>
          <a:xfrm>
            <a:off x="10490100" y="-3050604"/>
            <a:ext cx="5390147" cy="5390147"/>
          </a:xfrm>
          <a:custGeom>
            <a:avLst/>
            <a:gdLst>
              <a:gd name="connsiteX0" fmla="*/ 1684421 w 3368842"/>
              <a:gd name="connsiteY0" fmla="*/ 0 h 3368842"/>
              <a:gd name="connsiteX1" fmla="*/ 3368842 w 3368842"/>
              <a:gd name="connsiteY1" fmla="*/ 1684421 h 3368842"/>
              <a:gd name="connsiteX2" fmla="*/ 1684421 w 3368842"/>
              <a:gd name="connsiteY2" fmla="*/ 3368842 h 3368842"/>
              <a:gd name="connsiteX3" fmla="*/ 0 w 3368842"/>
              <a:gd name="connsiteY3" fmla="*/ 1684421 h 3368842"/>
              <a:gd name="connsiteX4" fmla="*/ 1684421 w 3368842"/>
              <a:gd name="connsiteY4" fmla="*/ 0 h 3368842"/>
              <a:gd name="connsiteX5" fmla="*/ 1684421 w 3368842"/>
              <a:gd name="connsiteY5" fmla="*/ 497306 h 3368842"/>
              <a:gd name="connsiteX6" fmla="*/ 497306 w 3368842"/>
              <a:gd name="connsiteY6" fmla="*/ 1684421 h 3368842"/>
              <a:gd name="connsiteX7" fmla="*/ 1684421 w 3368842"/>
              <a:gd name="connsiteY7" fmla="*/ 2871536 h 3368842"/>
              <a:gd name="connsiteX8" fmla="*/ 2871536 w 3368842"/>
              <a:gd name="connsiteY8" fmla="*/ 1684421 h 3368842"/>
              <a:gd name="connsiteX9" fmla="*/ 1684421 w 3368842"/>
              <a:gd name="connsiteY9" fmla="*/ 497306 h 336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842" h="3368842">
                <a:moveTo>
                  <a:pt x="1684421" y="0"/>
                </a:moveTo>
                <a:cubicBezTo>
                  <a:pt x="2614701" y="0"/>
                  <a:pt x="3368842" y="754141"/>
                  <a:pt x="3368842" y="1684421"/>
                </a:cubicBezTo>
                <a:cubicBezTo>
                  <a:pt x="3368842" y="2614701"/>
                  <a:pt x="2614701" y="3368842"/>
                  <a:pt x="1684421" y="3368842"/>
                </a:cubicBezTo>
                <a:cubicBezTo>
                  <a:pt x="754141" y="3368842"/>
                  <a:pt x="0" y="2614701"/>
                  <a:pt x="0" y="1684421"/>
                </a:cubicBezTo>
                <a:cubicBezTo>
                  <a:pt x="0" y="754141"/>
                  <a:pt x="754141" y="0"/>
                  <a:pt x="1684421" y="0"/>
                </a:cubicBezTo>
                <a:close/>
                <a:moveTo>
                  <a:pt x="1684421" y="497306"/>
                </a:moveTo>
                <a:cubicBezTo>
                  <a:pt x="1028795" y="497306"/>
                  <a:pt x="497306" y="1028795"/>
                  <a:pt x="497306" y="1684421"/>
                </a:cubicBezTo>
                <a:cubicBezTo>
                  <a:pt x="497306" y="2340047"/>
                  <a:pt x="1028795" y="2871536"/>
                  <a:pt x="1684421" y="2871536"/>
                </a:cubicBezTo>
                <a:cubicBezTo>
                  <a:pt x="2340047" y="2871536"/>
                  <a:pt x="2871536" y="2340047"/>
                  <a:pt x="2871536" y="1684421"/>
                </a:cubicBezTo>
                <a:cubicBezTo>
                  <a:pt x="2871536" y="1028795"/>
                  <a:pt x="2340047" y="497306"/>
                  <a:pt x="1684421" y="497306"/>
                </a:cubicBezTo>
                <a:close/>
              </a:path>
            </a:pathLst>
          </a:custGeom>
          <a:gradFill flip="none" rotWithShape="1">
            <a:gsLst>
              <a:gs pos="100000">
                <a:srgbClr val="5751C2"/>
              </a:gs>
              <a:gs pos="0">
                <a:srgbClr val="726AF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E229F4-09C9-4E0B-B06A-1CCDFDAE6879}"/>
              </a:ext>
            </a:extLst>
          </p:cNvPr>
          <p:cNvSpPr txBox="1"/>
          <p:nvPr/>
        </p:nvSpPr>
        <p:spPr>
          <a:xfrm>
            <a:off x="1634903" y="1583904"/>
            <a:ext cx="81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本项目是一个集休闲娱乐，丰富生活等诸多元素于一身的飞机大战小游戏。该项目采用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Unity2D</a:t>
            </a:r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语言编写，致力于实现界面简洁流畅，游戏方式简单，玩家易于上手等功能。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D090C2-757D-4BB2-A609-3604682CE69F}"/>
              </a:ext>
            </a:extLst>
          </p:cNvPr>
          <p:cNvSpPr txBox="1"/>
          <p:nvPr/>
        </p:nvSpPr>
        <p:spPr>
          <a:xfrm>
            <a:off x="1634903" y="4232361"/>
            <a:ext cx="8146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确定了最初的选题之后，结合老师给的建议，我们决定采用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Unity2D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编写此次项目，由于团队成员均无相关开发经验，需要从零开始学习，因此难免会遇到很多问题，但是我相信我们可以相互合作完成这次项目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71C96E-68AA-4E7D-93F7-77EEA110861D}"/>
              </a:ext>
            </a:extLst>
          </p:cNvPr>
          <p:cNvSpPr txBox="1"/>
          <p:nvPr/>
        </p:nvSpPr>
        <p:spPr>
          <a:xfrm>
            <a:off x="1251282" y="32159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894" y="-1"/>
            <a:ext cx="12186105" cy="52324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5232400"/>
          </a:xfrm>
          <a:prstGeom prst="rect">
            <a:avLst/>
          </a:prstGeom>
          <a:gradFill flip="none" rotWithShape="1">
            <a:gsLst>
              <a:gs pos="0">
                <a:srgbClr val="0A1530">
                  <a:alpha val="64000"/>
                </a:srgbClr>
              </a:gs>
              <a:gs pos="100000">
                <a:srgbClr val="2A3858">
                  <a:alpha val="1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11179" y="5825661"/>
            <a:ext cx="49696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The Concepts National Income And National Product Have Roughly The Same Value And Can Be Used Interchangeably If Our Interest Is In Their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959254" y="4359911"/>
            <a:ext cx="1440000" cy="360000"/>
          </a:xfrm>
          <a:prstGeom prst="roundRect">
            <a:avLst>
              <a:gd name="adj" fmla="val 20244"/>
            </a:avLst>
          </a:prstGeom>
          <a:gradFill>
            <a:gsLst>
              <a:gs pos="100000">
                <a:srgbClr val="5751C2"/>
              </a:gs>
              <a:gs pos="0">
                <a:srgbClr val="726AF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latin typeface="Avenir Oblique" charset="0"/>
                <a:ea typeface="Avenir Oblique" charset="0"/>
                <a:cs typeface="Avenir Oblique" charset="0"/>
              </a:rPr>
              <a:t>GO</a:t>
            </a:r>
            <a:endParaRPr kumimoji="1" lang="zh-CN" altLang="en-US" i="1" dirty="0">
              <a:latin typeface="Avenir Oblique" charset="0"/>
              <a:ea typeface="Avenir Oblique" charset="0"/>
              <a:cs typeface="Avenir Oblique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60881" y="3639911"/>
            <a:ext cx="1198096" cy="1080000"/>
            <a:chOff x="960881" y="3639911"/>
            <a:chExt cx="1198096" cy="1080000"/>
          </a:xfrm>
        </p:grpSpPr>
        <p:sp>
          <p:nvSpPr>
            <p:cNvPr id="10" name="圆角矩形 9"/>
            <p:cNvSpPr/>
            <p:nvPr/>
          </p:nvSpPr>
          <p:spPr>
            <a:xfrm>
              <a:off x="960882" y="3639911"/>
              <a:ext cx="1080000" cy="1080000"/>
            </a:xfrm>
            <a:prstGeom prst="roundRect">
              <a:avLst>
                <a:gd name="adj" fmla="val 20244"/>
              </a:avLst>
            </a:prstGeom>
            <a:gradFill>
              <a:gsLst>
                <a:gs pos="100000">
                  <a:srgbClr val="5751C2"/>
                </a:gs>
                <a:gs pos="0">
                  <a:srgbClr val="726AF6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7"/>
            <p:cNvSpPr>
              <a:spLocks noChangeArrowheads="1"/>
            </p:cNvSpPr>
            <p:nvPr/>
          </p:nvSpPr>
          <p:spPr bwMode="auto">
            <a:xfrm>
              <a:off x="960881" y="3914327"/>
              <a:ext cx="11980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b="1" dirty="0">
                  <a:solidFill>
                    <a:schemeClr val="bg1"/>
                  </a:solidFill>
                  <a:latin typeface="Avenir Heavy" charset="0"/>
                  <a:ea typeface="Avenir Heavy" charset="0"/>
                  <a:cs typeface="Avenir Heavy" charset="0"/>
                </a:rPr>
                <a:t>02.</a:t>
              </a:r>
              <a:endParaRPr lang="zh-CN" alt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49155" y="3708914"/>
            <a:ext cx="30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-994556" y="-167229"/>
            <a:ext cx="1406799" cy="1173147"/>
          </a:xfrm>
          <a:prstGeom prst="roundRect">
            <a:avLst>
              <a:gd name="adj" fmla="val 17259"/>
            </a:avLst>
          </a:prstGeom>
          <a:gradFill>
            <a:gsLst>
              <a:gs pos="100000">
                <a:srgbClr val="5751C2"/>
              </a:gs>
              <a:gs pos="0">
                <a:srgbClr val="726AF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1283" y="3660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F2BBC-2895-43DC-BB7B-A7D134BDB7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2" y="950839"/>
            <a:ext cx="11307476" cy="518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117" y="0"/>
            <a:ext cx="12158882" cy="5232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5232400"/>
          </a:xfrm>
          <a:prstGeom prst="rect">
            <a:avLst/>
          </a:prstGeom>
          <a:gradFill flip="none" rotWithShape="1">
            <a:gsLst>
              <a:gs pos="0">
                <a:srgbClr val="0A1530">
                  <a:alpha val="64000"/>
                </a:srgbClr>
              </a:gs>
              <a:gs pos="100000">
                <a:srgbClr val="2A3858">
                  <a:alpha val="1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959254" y="4359911"/>
            <a:ext cx="1440000" cy="360000"/>
          </a:xfrm>
          <a:prstGeom prst="roundRect">
            <a:avLst>
              <a:gd name="adj" fmla="val 20244"/>
            </a:avLst>
          </a:prstGeom>
          <a:gradFill>
            <a:gsLst>
              <a:gs pos="0">
                <a:srgbClr val="91D183"/>
              </a:gs>
              <a:gs pos="100000">
                <a:srgbClr val="52956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latin typeface="Avenir Oblique" charset="0"/>
                <a:ea typeface="Avenir Oblique" charset="0"/>
                <a:cs typeface="Avenir Oblique" charset="0"/>
              </a:rPr>
              <a:t>GO</a:t>
            </a:r>
            <a:endParaRPr kumimoji="1" lang="zh-CN" altLang="en-US" i="1" dirty="0">
              <a:latin typeface="Avenir Oblique" charset="0"/>
              <a:ea typeface="Avenir Oblique" charset="0"/>
              <a:cs typeface="Avenir Oblique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60881" y="3639911"/>
            <a:ext cx="1198096" cy="1080000"/>
            <a:chOff x="960881" y="3639911"/>
            <a:chExt cx="1198096" cy="1080000"/>
          </a:xfrm>
        </p:grpSpPr>
        <p:sp>
          <p:nvSpPr>
            <p:cNvPr id="10" name="圆角矩形 9"/>
            <p:cNvSpPr/>
            <p:nvPr/>
          </p:nvSpPr>
          <p:spPr>
            <a:xfrm>
              <a:off x="960882" y="3639911"/>
              <a:ext cx="1080000" cy="1080000"/>
            </a:xfrm>
            <a:prstGeom prst="roundRect">
              <a:avLst>
                <a:gd name="adj" fmla="val 20244"/>
              </a:avLst>
            </a:prstGeom>
            <a:gradFill>
              <a:gsLst>
                <a:gs pos="0">
                  <a:srgbClr val="91D183"/>
                </a:gs>
                <a:gs pos="100000">
                  <a:srgbClr val="52956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7"/>
            <p:cNvSpPr>
              <a:spLocks noChangeArrowheads="1"/>
            </p:cNvSpPr>
            <p:nvPr/>
          </p:nvSpPr>
          <p:spPr bwMode="auto">
            <a:xfrm>
              <a:off x="960881" y="3914327"/>
              <a:ext cx="11980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b="1" dirty="0">
                  <a:solidFill>
                    <a:schemeClr val="bg1"/>
                  </a:solidFill>
                  <a:latin typeface="Avenir Heavy" charset="0"/>
                  <a:ea typeface="Avenir Heavy" charset="0"/>
                  <a:cs typeface="Avenir Heavy" charset="0"/>
                </a:rPr>
                <a:t>03.</a:t>
              </a:r>
              <a:endParaRPr lang="zh-CN" alt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58883" y="3708914"/>
            <a:ext cx="30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-994556" y="-167229"/>
            <a:ext cx="1406799" cy="1173147"/>
          </a:xfrm>
          <a:prstGeom prst="roundRect">
            <a:avLst>
              <a:gd name="adj" fmla="val 17259"/>
            </a:avLst>
          </a:prstGeom>
          <a:gradFill>
            <a:gsLst>
              <a:gs pos="0">
                <a:srgbClr val="91D183"/>
              </a:gs>
              <a:gs pos="100000">
                <a:srgbClr val="52956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1283" y="3660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关键技术</a:t>
            </a:r>
          </a:p>
        </p:txBody>
      </p:sp>
      <p:sp>
        <p:nvSpPr>
          <p:cNvPr id="15" name="îṥļîḑé-university7"/>
          <p:cNvSpPr/>
          <p:nvPr/>
        </p:nvSpPr>
        <p:spPr bwMode="auto">
          <a:xfrm>
            <a:off x="1907712" y="2546226"/>
            <a:ext cx="623382" cy="600426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gradFill>
            <a:gsLst>
              <a:gs pos="100000">
                <a:srgbClr val="5751C2"/>
              </a:gs>
              <a:gs pos="0">
                <a:srgbClr val="726AF6"/>
              </a:gs>
            </a:gsLst>
            <a:lin ang="189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îṥļîḑé-Freeform 428"/>
          <p:cNvSpPr/>
          <p:nvPr/>
        </p:nvSpPr>
        <p:spPr bwMode="auto">
          <a:xfrm>
            <a:off x="9135487" y="2546226"/>
            <a:ext cx="623382" cy="600426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gradFill>
            <a:gsLst>
              <a:gs pos="100000">
                <a:srgbClr val="553D83"/>
              </a:gs>
              <a:gs pos="0">
                <a:srgbClr val="8F66E0"/>
              </a:gs>
            </a:gsLst>
            <a:lin ang="189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îṥļîḑé-Freeform 70"/>
          <p:cNvSpPr/>
          <p:nvPr/>
        </p:nvSpPr>
        <p:spPr bwMode="auto">
          <a:xfrm>
            <a:off x="5560426" y="2546226"/>
            <a:ext cx="623382" cy="600426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gradFill>
            <a:gsLst>
              <a:gs pos="0">
                <a:srgbClr val="91D183"/>
              </a:gs>
              <a:gs pos="100000">
                <a:srgbClr val="529561"/>
              </a:gs>
            </a:gsLst>
            <a:lin ang="189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8" name="组合 35"/>
          <p:cNvGrpSpPr/>
          <p:nvPr/>
        </p:nvGrpSpPr>
        <p:grpSpPr>
          <a:xfrm>
            <a:off x="8005365" y="3559069"/>
            <a:ext cx="2883626" cy="1743747"/>
            <a:chOff x="3943969" y="2412339"/>
            <a:chExt cx="2133782" cy="1743747"/>
          </a:xfrm>
        </p:grpSpPr>
        <p:sp>
          <p:nvSpPr>
            <p:cNvPr id="19" name="文本框 18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Sqlite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43969" y="2750893"/>
              <a:ext cx="2133782" cy="140519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保存账号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保存金币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保存交易记录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38"/>
          <p:cNvGrpSpPr/>
          <p:nvPr/>
        </p:nvGrpSpPr>
        <p:grpSpPr>
          <a:xfrm>
            <a:off x="4405679" y="3559069"/>
            <a:ext cx="2883626" cy="1743747"/>
            <a:chOff x="3943969" y="2412339"/>
            <a:chExt cx="2133782" cy="1743747"/>
          </a:xfrm>
        </p:grpSpPr>
        <p:sp>
          <p:nvSpPr>
            <p:cNvPr id="22" name="文本框 21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界面跳转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3969" y="2750893"/>
              <a:ext cx="2133782" cy="140519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暂停游戏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返回主菜单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界面信息参数传递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41"/>
          <p:cNvGrpSpPr/>
          <p:nvPr/>
        </p:nvGrpSpPr>
        <p:grpSpPr>
          <a:xfrm>
            <a:off x="485483" y="3559069"/>
            <a:ext cx="3831993" cy="1312860"/>
            <a:chOff x="3706802" y="2412339"/>
            <a:chExt cx="2835540" cy="1312860"/>
          </a:xfrm>
        </p:grpSpPr>
        <p:sp>
          <p:nvSpPr>
            <p:cNvPr id="25" name="文本框 24"/>
            <p:cNvSpPr txBox="1"/>
            <p:nvPr/>
          </p:nvSpPr>
          <p:spPr>
            <a:xfrm>
              <a:off x="3943969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随机生成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06802" y="2781671"/>
              <a:ext cx="2835540" cy="9435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不同类型敌机的随机生成及移动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不同血量值的血量包的随机掉落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360</Words>
  <Application>Microsoft Office PowerPoint</Application>
  <PresentationFormat>宽屏</PresentationFormat>
  <Paragraphs>64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Avenir Heavy</vt:lpstr>
      <vt:lpstr>Avenir Oblique</vt:lpstr>
      <vt:lpstr>Avenir Roman</vt:lpstr>
      <vt:lpstr>等线</vt:lpstr>
      <vt:lpstr>等线 Light</vt:lpstr>
      <vt:lpstr>宋体</vt:lpstr>
      <vt:lpstr>微软雅黑</vt:lpstr>
      <vt:lpstr>Arial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雷锋PPT网www.lfppt.com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lastModifiedBy>li guopeng</cp:lastModifiedBy>
  <cp:revision>203</cp:revision>
  <dcterms:created xsi:type="dcterms:W3CDTF">2017-08-18T03:02:00Z</dcterms:created>
  <dcterms:modified xsi:type="dcterms:W3CDTF">2020-06-19T03:30:08Z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