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0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21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EF30-B8A3-AA43-87A9-6D66D0679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A12E9-E9DA-144B-88B3-69EB50B41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52473-C498-EC42-8303-0ADACC55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2D24-0061-0D42-A68D-FBC345DFECE7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59B1F-8579-EA4E-9613-BC7C936F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B5D5D-CB80-AC46-BE81-D3F47D4A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685F-1D93-114C-AD41-118806C70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1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2B09-B0E0-0341-988C-C643A84E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08A20-4B3D-0D4E-B252-940FC1665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79D65-31AD-1445-A2A2-80BA89AB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2D24-0061-0D42-A68D-FBC345DFECE7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43C8F-D45A-B74F-950F-D57DCC510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B67F-713D-B44D-8022-BFA1E446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685F-1D93-114C-AD41-118806C70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7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7FEDA-6C22-844C-A4C3-C52102F0A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01992-021C-1040-A237-ADD5A434F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4C859-96CE-4640-B099-7CD60949F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2D24-0061-0D42-A68D-FBC345DFECE7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53529-16C4-FF49-A93A-0946C17E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05A19-C60F-E541-9FFB-5AF6D727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685F-1D93-114C-AD41-118806C70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0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1E94-B6F4-9645-82BC-B124E77B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28048-4F70-E943-BF3A-FCF01305C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4F238-5052-794A-ABC0-C7359493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2D24-0061-0D42-A68D-FBC345DFECE7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DD03C-E89D-114B-B6C3-CFDA68FA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55E6D-1D09-7D43-BA5E-4E318092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685F-1D93-114C-AD41-118806C70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9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9557-B30D-8D4A-9D32-2ABED7277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29CE6-EDB4-3E4C-A6F6-6EE8CFFE6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841F1-39E7-4F4C-BCCA-F15062CD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2D24-0061-0D42-A68D-FBC345DFECE7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6E33F-301F-6349-B84D-BE3B1162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C94B1-06C2-7943-A7DA-4DB57CAC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685F-1D93-114C-AD41-118806C70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8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86F4-CC10-2645-A79D-D0873578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5D6DA-3A35-DB4A-9BE4-16AF06B28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99271-0A8A-934E-B019-D36122BE2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70EE4-D56B-1542-B737-269E15EC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2D24-0061-0D42-A68D-FBC345DFECE7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638E7-E915-6048-A576-BDB094AF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40C25-BBDF-A343-A9BA-C7A8B979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685F-1D93-114C-AD41-118806C70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B8262-CBD7-F64D-89A0-53ADB77D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24EF1-4765-4D47-8F6C-052165116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E2807-478B-6A4A-82B0-4D7229926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58CA4-2E75-0F45-B1DB-803A31A2C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94F0E-095E-9F43-B8E1-717E5E565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DAA8C-8EF0-4940-A6F5-E5D8BD35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2D24-0061-0D42-A68D-FBC345DFECE7}" type="datetimeFigureOut">
              <a:rPr lang="en-US" smtClean="0"/>
              <a:t>9/20/19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CBBC6-38F5-1946-8F19-9795FD43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56CD89-49FD-3A4F-873D-0AAB87E0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685F-1D93-114C-AD41-118806C70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1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E6CF2-8790-044B-AF92-EEB44366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D37BD0-E899-9347-8C4B-4489F8EA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2D24-0061-0D42-A68D-FBC345DFECE7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E41AE-D8D2-B145-8D34-533FE9C4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3EA71-24DB-2F47-B2B6-A105D6FD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685F-1D93-114C-AD41-118806C70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21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EAFCD-DBD5-8C4B-89D6-A9F8B3D3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2D24-0061-0D42-A68D-FBC345DFECE7}" type="datetimeFigureOut">
              <a:rPr lang="en-US" smtClean="0"/>
              <a:t>9/20/19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01FBE-AB09-8F4E-83BA-18D002CE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FD020-FC02-6C4F-A86D-4F14ADC0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685F-1D93-114C-AD41-118806C70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0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F0EA-6719-D945-91C7-C5F80BC5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16B3F-556E-2F40-ACC6-B432481B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A6A61-1568-2B40-83BA-E7F1478C5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68145-7D55-9F4E-8E9B-0128F609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2D24-0061-0D42-A68D-FBC345DFECE7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30734-FD6A-A842-B5C1-3B4130BAA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55703-F80B-5C47-A3AC-9E0920CD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685F-1D93-114C-AD41-118806C70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9EEC-80B0-FE4A-8B81-5D5C6D116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8C042C-F9B0-2B40-A77E-372173B2C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316FF-D938-3B40-BFAD-567A2E03D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4B0E3-40C4-AB46-A2FA-B8851EDB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2D24-0061-0D42-A68D-FBC345DFECE7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16812-2A23-7843-A80E-4CFE2EAF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F5B55-3BAC-9042-8F7A-70FA9519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685F-1D93-114C-AD41-118806C70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6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14CC3-8066-A448-A229-A76D814ED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99905-5471-4143-9CE8-D16013851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C311E-EF60-DD40-BCC2-766729133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92D24-0061-0D42-A68D-FBC345DFECE7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0D3E8-1E51-1240-B966-B78D0B2DC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A49C9-B104-C64F-92FE-5D1E1C9C0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E685F-1D93-114C-AD41-118806C70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9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49229324-8640-194C-8080-42EB1DD1FBFF}"/>
              </a:ext>
            </a:extLst>
          </p:cNvPr>
          <p:cNvSpPr/>
          <p:nvPr/>
        </p:nvSpPr>
        <p:spPr>
          <a:xfrm>
            <a:off x="3331080" y="2095696"/>
            <a:ext cx="1696824" cy="77299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BAM file</a:t>
            </a:r>
          </a:p>
        </p:txBody>
      </p:sp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F212B2DE-EF4E-A145-B8BE-3B2BEFCD8FF6}"/>
              </a:ext>
            </a:extLst>
          </p:cNvPr>
          <p:cNvSpPr/>
          <p:nvPr/>
        </p:nvSpPr>
        <p:spPr>
          <a:xfrm>
            <a:off x="6132411" y="2095696"/>
            <a:ext cx="1469010" cy="77299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Fusion file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7A4ECA-B89B-3F47-A1E2-85B8CAF4E371}"/>
              </a:ext>
            </a:extLst>
          </p:cNvPr>
          <p:cNvCxnSpPr/>
          <p:nvPr/>
        </p:nvCxnSpPr>
        <p:spPr>
          <a:xfrm>
            <a:off x="5085879" y="2519903"/>
            <a:ext cx="1000812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AAB448-47B1-F74E-B691-E6823EA5C0F7}"/>
              </a:ext>
            </a:extLst>
          </p:cNvPr>
          <p:cNvCxnSpPr>
            <a:cxnSpLocks/>
          </p:cNvCxnSpPr>
          <p:nvPr/>
        </p:nvCxnSpPr>
        <p:spPr>
          <a:xfrm>
            <a:off x="5577840" y="2519903"/>
            <a:ext cx="0" cy="1617757"/>
          </a:xfrm>
          <a:prstGeom prst="line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nip Single Corner Rectangle 13">
            <a:extLst>
              <a:ext uri="{FF2B5EF4-FFF2-40B4-BE49-F238E27FC236}">
                <a16:creationId xmlns:a16="http://schemas.microsoft.com/office/drawing/2014/main" id="{65FDEF99-354A-2A4F-8C53-DA61B5DD4AEF}"/>
              </a:ext>
            </a:extLst>
          </p:cNvPr>
          <p:cNvSpPr/>
          <p:nvPr/>
        </p:nvSpPr>
        <p:spPr>
          <a:xfrm>
            <a:off x="1191078" y="4751266"/>
            <a:ext cx="1696824" cy="77299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BAM file</a:t>
            </a:r>
          </a:p>
        </p:txBody>
      </p:sp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D5596824-FD85-E441-ACAF-B0FC7992A11C}"/>
              </a:ext>
            </a:extLst>
          </p:cNvPr>
          <p:cNvSpPr/>
          <p:nvPr/>
        </p:nvSpPr>
        <p:spPr>
          <a:xfrm>
            <a:off x="3606618" y="4751266"/>
            <a:ext cx="1696824" cy="77299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BED file</a:t>
            </a:r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B25BEC8F-87E8-974F-A1AE-7B4973A70BE2}"/>
              </a:ext>
            </a:extLst>
          </p:cNvPr>
          <p:cNvSpPr/>
          <p:nvPr/>
        </p:nvSpPr>
        <p:spPr>
          <a:xfrm>
            <a:off x="6109788" y="4751266"/>
            <a:ext cx="1696824" cy="77299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Interact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A1F5F7-2057-8849-9532-D890BCD27D96}"/>
              </a:ext>
            </a:extLst>
          </p:cNvPr>
          <p:cNvSpPr txBox="1"/>
          <p:nvPr/>
        </p:nvSpPr>
        <p:spPr>
          <a:xfrm>
            <a:off x="1191078" y="5491664"/>
            <a:ext cx="1731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Alignments </a:t>
            </a:r>
          </a:p>
          <a:p>
            <a:r>
              <a:rPr lang="en-US" dirty="0"/>
              <a:t>supporting gene</a:t>
            </a:r>
          </a:p>
          <a:p>
            <a:r>
              <a:rPr lang="en-US" dirty="0"/>
              <a:t>fusions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1E0159-78F4-AC41-BB73-04A807AA02B4}"/>
              </a:ext>
            </a:extLst>
          </p:cNvPr>
          <p:cNvSpPr txBox="1"/>
          <p:nvPr/>
        </p:nvSpPr>
        <p:spPr>
          <a:xfrm>
            <a:off x="3347451" y="5630163"/>
            <a:ext cx="2215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Visualize intra-</a:t>
            </a:r>
          </a:p>
          <a:p>
            <a:r>
              <a:rPr lang="en-US" dirty="0"/>
              <a:t>chromosomal fusions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F0DCA8-133B-EA44-9C4D-77AC1951CDEE}"/>
              </a:ext>
            </a:extLst>
          </p:cNvPr>
          <p:cNvSpPr txBox="1"/>
          <p:nvPr/>
        </p:nvSpPr>
        <p:spPr>
          <a:xfrm>
            <a:off x="5897628" y="5630163"/>
            <a:ext cx="2524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Visualize intra- and inter-</a:t>
            </a:r>
          </a:p>
          <a:p>
            <a:r>
              <a:rPr lang="en-US" dirty="0"/>
              <a:t>chromosomal fusions</a:t>
            </a:r>
          </a:p>
        </p:txBody>
      </p:sp>
      <p:sp>
        <p:nvSpPr>
          <p:cNvPr id="20" name="Snip Single Corner Rectangle 19">
            <a:extLst>
              <a:ext uri="{FF2B5EF4-FFF2-40B4-BE49-F238E27FC236}">
                <a16:creationId xmlns:a16="http://schemas.microsoft.com/office/drawing/2014/main" id="{4FD0E288-1565-794F-A5B1-A495ED7FEE30}"/>
              </a:ext>
            </a:extLst>
          </p:cNvPr>
          <p:cNvSpPr/>
          <p:nvPr/>
        </p:nvSpPr>
        <p:spPr>
          <a:xfrm>
            <a:off x="8612958" y="4751266"/>
            <a:ext cx="1696824" cy="77299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Summary file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6EFA5D-3F01-D248-8A8B-0DF9DBC4EBF0}"/>
              </a:ext>
            </a:extLst>
          </p:cNvPr>
          <p:cNvSpPr txBox="1"/>
          <p:nvPr/>
        </p:nvSpPr>
        <p:spPr>
          <a:xfrm>
            <a:off x="8421717" y="5491664"/>
            <a:ext cx="2691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 fusions and </a:t>
            </a:r>
          </a:p>
          <a:p>
            <a:r>
              <a:rPr lang="en-US" dirty="0"/>
              <a:t>the number of supporting</a:t>
            </a:r>
          </a:p>
          <a:p>
            <a:r>
              <a:rPr lang="en-US" dirty="0"/>
              <a:t>alignments for each fusion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6FA5F7-79D4-1A49-A574-292BC92E544C}"/>
              </a:ext>
            </a:extLst>
          </p:cNvPr>
          <p:cNvSpPr/>
          <p:nvPr/>
        </p:nvSpPr>
        <p:spPr>
          <a:xfrm>
            <a:off x="999912" y="1419205"/>
            <a:ext cx="10161192" cy="2125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1D8ECD-6AB4-FF4B-85E7-EC6D91374F49}"/>
              </a:ext>
            </a:extLst>
          </p:cNvPr>
          <p:cNvSpPr/>
          <p:nvPr/>
        </p:nvSpPr>
        <p:spPr>
          <a:xfrm>
            <a:off x="942762" y="4221676"/>
            <a:ext cx="10161192" cy="2322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9D1940-4684-CE4C-8A1C-225DA453D4C3}"/>
              </a:ext>
            </a:extLst>
          </p:cNvPr>
          <p:cNvSpPr txBox="1"/>
          <p:nvPr/>
        </p:nvSpPr>
        <p:spPr>
          <a:xfrm>
            <a:off x="5897628" y="3734582"/>
            <a:ext cx="141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FusionVet.py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9DB2B4-26D3-B548-AD49-0AD9E74F202A}"/>
              </a:ext>
            </a:extLst>
          </p:cNvPr>
          <p:cNvSpPr txBox="1"/>
          <p:nvPr/>
        </p:nvSpPr>
        <p:spPr>
          <a:xfrm>
            <a:off x="1191078" y="161163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files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9B3454-BCB1-FC4D-AE42-B54B158F6265}"/>
              </a:ext>
            </a:extLst>
          </p:cNvPr>
          <p:cNvSpPr txBox="1"/>
          <p:nvPr/>
        </p:nvSpPr>
        <p:spPr>
          <a:xfrm>
            <a:off x="1079922" y="4221676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files</a:t>
            </a:r>
          </a:p>
        </p:txBody>
      </p:sp>
    </p:spTree>
    <p:extLst>
      <p:ext uri="{BB962C8B-B14F-4D97-AF65-F5344CB8AC3E}">
        <p14:creationId xmlns:p14="http://schemas.microsoft.com/office/powerpoint/2010/main" val="219234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44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Liguo Wang</dc:creator>
  <cp:lastModifiedBy>Liguo Wang</cp:lastModifiedBy>
  <cp:revision>3</cp:revision>
  <dcterms:created xsi:type="dcterms:W3CDTF">2019-09-20T14:14:09Z</dcterms:created>
  <dcterms:modified xsi:type="dcterms:W3CDTF">2019-09-20T14:30:36Z</dcterms:modified>
</cp:coreProperties>
</file>