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FC00"/>
    <a:srgbClr val="AB7942"/>
    <a:srgbClr val="942092"/>
    <a:srgbClr val="FF40FF"/>
    <a:srgbClr val="00FDFF"/>
    <a:srgbClr val="FF2600"/>
    <a:srgbClr val="00FA00"/>
    <a:srgbClr val="0432FF"/>
    <a:srgbClr val="FEB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36"/>
  </p:normalViewPr>
  <p:slideViewPr>
    <p:cSldViewPr snapToGrid="0" snapToObjects="1">
      <p:cViewPr varScale="1">
        <p:scale>
          <a:sx n="129" d="100"/>
          <a:sy n="129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CAF3-2D15-BB42-808C-92E183014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4F23D-0CA3-A744-A379-59FAF4A3F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EB03A-DA08-E34A-9DC7-12E0886A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E97-EB81-E54C-A692-A72AC1D9BC39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D2B8-165B-A44E-89CE-FFB679FC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56A5C-4821-E042-9F40-8F711F17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01E7-71CB-494D-BBE7-AB04ED88D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8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25AE-B66C-6043-B4A4-60977D9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96784-CBC2-2B42-855B-FE4789183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76C09-7550-D546-B80E-8DBA1E96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E97-EB81-E54C-A692-A72AC1D9BC39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287F-E423-2949-9158-C642E520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62721-8F4C-8E4D-B7C4-B501C848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01E7-71CB-494D-BBE7-AB04ED88D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6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8BB9A8-44CE-0543-8541-7BC117BC0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FAFF5-CD93-F84F-AFD3-3242D1A29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E192E-660E-E04C-B4A6-AC5652A4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E97-EB81-E54C-A692-A72AC1D9BC39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A56D8-1FC5-7C44-B954-839BACA4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9D74D-AC32-334F-8AC1-332C9050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01E7-71CB-494D-BBE7-AB04ED88D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6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AD57-8401-D240-8C2D-5EFAF375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876E-6B54-E648-9D28-C73D28A19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DED81-8873-0D43-A93E-60A9ADCC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E97-EB81-E54C-A692-A72AC1D9BC39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1D2CE-9478-6D4B-B322-032CA07B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D0F65-6EC7-4C4E-B136-EABEBA62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01E7-71CB-494D-BBE7-AB04ED88D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0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9F46-636E-214C-926B-C9A85C37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AD7F8-BC49-BF43-8BFC-4345F75E7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B03CC-A8A4-114E-892F-F8590FA2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E97-EB81-E54C-A692-A72AC1D9BC39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487B8-C28D-0842-9115-160A179A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F0C27-4997-C249-B356-40AA6A8C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01E7-71CB-494D-BBE7-AB04ED88D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0A8E-B8C9-194E-B666-C8626AA5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A4B3-9100-764A-9994-7B4363E08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4EA98-88DF-5141-93F6-52D4377D7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D8EF3-8AE5-5346-B7A4-68E6F3FF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E97-EB81-E54C-A692-A72AC1D9BC39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2E041-4E6E-8649-BDDA-59697A45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C9A6A-DEB3-8148-8564-1D27556F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01E7-71CB-494D-BBE7-AB04ED88D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9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9143-AB51-0D42-9EBE-1110D888B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C5DD1-AB7E-D44A-BC98-8370AC2FF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C7C35-F739-E947-AB33-0A5575D08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6B89C-FA1A-9647-8DEC-1A540C0A7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28BA6-17FE-E74D-935C-ECEB10EC8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50ADF-C6C4-1F47-8F2A-E251F76C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E97-EB81-E54C-A692-A72AC1D9BC39}" type="datetimeFigureOut">
              <a:rPr lang="en-US" smtClean="0"/>
              <a:t>9/28/20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3F44E-B582-194B-B5B5-A59B2FF7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F2926-909B-9F47-9B10-81388C82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01E7-71CB-494D-BBE7-AB04ED88D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6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EA43-2EA7-E241-B81D-1FEECEAD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C9101-FF9E-6A47-9372-555911C8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E97-EB81-E54C-A692-A72AC1D9BC39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DE5CD-8904-4846-9A93-1A7F30A8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EDDF9-CC11-FD44-ABEE-D405A907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01E7-71CB-494D-BBE7-AB04ED88D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4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5BAAB-F1BC-D348-9ED0-B4DC00A9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E97-EB81-E54C-A692-A72AC1D9BC39}" type="datetimeFigureOut">
              <a:rPr lang="en-US" smtClean="0"/>
              <a:t>9/28/20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67698-EDBB-6249-BF9D-7038328C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34795-A423-CA46-A038-D017C424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01E7-71CB-494D-BBE7-AB04ED88D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E24F-3C32-0A4A-9949-EA729ECF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3C4E2-476A-8F45-B651-4CAC1D305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44E8D-74E4-9E4B-8DA1-6C8625411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11B49-093D-964E-81EA-02B3F904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E97-EB81-E54C-A692-A72AC1D9BC39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5C159-733C-0548-A190-0B188059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D17C2-E5A2-364A-A181-E3763F29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01E7-71CB-494D-BBE7-AB04ED88D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6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5E20-9A18-7045-8A19-93E3DA1EE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BFB16-7AA7-6E4D-94EA-9AC009A89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F397B-7163-AA42-8A8F-AB3820729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0551F-817F-4D40-A3E7-4EC33C01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E97-EB81-E54C-A692-A72AC1D9BC39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36E40-8CC5-D942-BC52-52420129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2FEEF-35D8-FB42-9268-56C38246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01E7-71CB-494D-BBE7-AB04ED88D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3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40A11-D9BE-A64D-A85B-44F8326C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76166-DCC1-D94C-8162-AEE74010C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D457-515C-B34C-BCA6-44C9B7B66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2DE97-EB81-E54C-A692-A72AC1D9BC39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701EB-604F-944B-8929-09CAF1E40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F3EC2-D57C-D54D-B51E-FF8CF360D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401E7-71CB-494D-BBE7-AB04ED88D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2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6DDB7FD-9ED9-CF46-8068-F8A9013754AD}"/>
              </a:ext>
            </a:extLst>
          </p:cNvPr>
          <p:cNvGrpSpPr/>
          <p:nvPr/>
        </p:nvGrpSpPr>
        <p:grpSpPr>
          <a:xfrm>
            <a:off x="3018182" y="1247361"/>
            <a:ext cx="5112028" cy="3846444"/>
            <a:chOff x="3018182" y="1247361"/>
            <a:chExt cx="5112028" cy="3846444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981C967B-F5ED-9048-A802-1FAAECDB4F55}"/>
                </a:ext>
              </a:extLst>
            </p:cNvPr>
            <p:cNvSpPr/>
            <p:nvPr/>
          </p:nvSpPr>
          <p:spPr>
            <a:xfrm>
              <a:off x="3975652" y="3170583"/>
              <a:ext cx="1282148" cy="1282148"/>
            </a:xfrm>
            <a:prstGeom prst="hexagon">
              <a:avLst/>
            </a:prstGeom>
            <a:solidFill>
              <a:srgbClr val="0432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1FDDC1B7-5B82-0C4B-94B7-6E68480D0769}"/>
                </a:ext>
              </a:extLst>
            </p:cNvPr>
            <p:cNvSpPr/>
            <p:nvPr/>
          </p:nvSpPr>
          <p:spPr>
            <a:xfrm>
              <a:off x="4933122" y="2529509"/>
              <a:ext cx="1282148" cy="1282148"/>
            </a:xfrm>
            <a:prstGeom prst="hexagon">
              <a:avLst/>
            </a:prstGeom>
            <a:solidFill>
              <a:srgbClr val="FF40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95AB7980-7B98-AB4A-8EF8-5E417C0F9BBD}"/>
                </a:ext>
              </a:extLst>
            </p:cNvPr>
            <p:cNvSpPr/>
            <p:nvPr/>
          </p:nvSpPr>
          <p:spPr>
            <a:xfrm>
              <a:off x="4933122" y="3811657"/>
              <a:ext cx="1282148" cy="1282148"/>
            </a:xfrm>
            <a:prstGeom prst="hexagon">
              <a:avLst/>
            </a:prstGeom>
            <a:solidFill>
              <a:srgbClr val="94209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AE8C4299-D5FF-0445-A77F-F19A1B6AB3EF}"/>
                </a:ext>
              </a:extLst>
            </p:cNvPr>
            <p:cNvSpPr/>
            <p:nvPr/>
          </p:nvSpPr>
          <p:spPr>
            <a:xfrm>
              <a:off x="3975652" y="1888435"/>
              <a:ext cx="1282148" cy="1282148"/>
            </a:xfrm>
            <a:prstGeom prst="hexagon">
              <a:avLst/>
            </a:prstGeom>
            <a:solidFill>
              <a:srgbClr val="00FA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AFF26373-A05A-8243-A84C-E6B911080A31}"/>
                </a:ext>
              </a:extLst>
            </p:cNvPr>
            <p:cNvSpPr/>
            <p:nvPr/>
          </p:nvSpPr>
          <p:spPr>
            <a:xfrm>
              <a:off x="4933122" y="1247361"/>
              <a:ext cx="1282148" cy="1282148"/>
            </a:xfrm>
            <a:prstGeom prst="hexagon">
              <a:avLst/>
            </a:prstGeom>
            <a:solidFill>
              <a:srgbClr val="00FDFF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EE749DEC-584C-6F4A-BBD0-2767A258A1E9}"/>
                </a:ext>
              </a:extLst>
            </p:cNvPr>
            <p:cNvSpPr/>
            <p:nvPr/>
          </p:nvSpPr>
          <p:spPr>
            <a:xfrm>
              <a:off x="5890592" y="3170583"/>
              <a:ext cx="1282148" cy="1282148"/>
            </a:xfrm>
            <a:prstGeom prst="hexagon">
              <a:avLst/>
            </a:prstGeom>
            <a:solidFill>
              <a:srgbClr val="FFFC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6C638C6A-FC45-BD49-ABB3-C12BF62C4830}"/>
                </a:ext>
              </a:extLst>
            </p:cNvPr>
            <p:cNvSpPr/>
            <p:nvPr/>
          </p:nvSpPr>
          <p:spPr>
            <a:xfrm>
              <a:off x="5890592" y="1888435"/>
              <a:ext cx="1282148" cy="1282148"/>
            </a:xfrm>
            <a:prstGeom prst="hexagon">
              <a:avLst/>
            </a:prstGeom>
            <a:solidFill>
              <a:srgbClr val="AB794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1A554F9-DA52-6847-93A5-EA7A260AEC8F}"/>
                </a:ext>
              </a:extLst>
            </p:cNvPr>
            <p:cNvSpPr/>
            <p:nvPr/>
          </p:nvSpPr>
          <p:spPr>
            <a:xfrm>
              <a:off x="3018182" y="2529509"/>
              <a:ext cx="1282148" cy="1282148"/>
            </a:xfrm>
            <a:prstGeom prst="hexagon">
              <a:avLst/>
            </a:prstGeom>
            <a:solidFill>
              <a:srgbClr val="FF2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B8A3FF5B-1C9B-3744-8879-30B4CD2991D4}"/>
                </a:ext>
              </a:extLst>
            </p:cNvPr>
            <p:cNvSpPr/>
            <p:nvPr/>
          </p:nvSpPr>
          <p:spPr>
            <a:xfrm>
              <a:off x="6848062" y="2529509"/>
              <a:ext cx="1282148" cy="1282148"/>
            </a:xfrm>
            <a:prstGeom prst="hexagon">
              <a:avLst/>
            </a:prstGeom>
            <a:solidFill>
              <a:srgbClr val="FF93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85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Liguo, Ph.D.</dc:creator>
  <cp:lastModifiedBy>Wang, Liguo, Ph.D.</cp:lastModifiedBy>
  <cp:revision>2</cp:revision>
  <dcterms:created xsi:type="dcterms:W3CDTF">2020-09-28T16:38:50Z</dcterms:created>
  <dcterms:modified xsi:type="dcterms:W3CDTF">2020-09-28T16:49:19Z</dcterms:modified>
</cp:coreProperties>
</file>