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4"/>
  </p:notesMasterIdLst>
  <p:handoutMasterIdLst>
    <p:handoutMasterId r:id="rId5"/>
  </p:handoutMasterIdLst>
  <p:sldIdLst>
    <p:sldId id="279" r:id="rId2"/>
    <p:sldId id="280" r:id="rId3"/>
  </p:sldIdLst>
  <p:sldSz cx="9144000" cy="5143500" type="screen16x9"/>
  <p:notesSz cx="7010400" cy="9296400"/>
  <p:defaultTextStyle>
    <a:defPPr>
      <a:defRPr lang="en-US"/>
    </a:defPPr>
    <a:lvl1pPr marL="0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3829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8" autoAdjust="0"/>
    <p:restoredTop sz="94541"/>
  </p:normalViewPr>
  <p:slideViewPr>
    <p:cSldViewPr snapToGrid="0" snapToObjects="1">
      <p:cViewPr>
        <p:scale>
          <a:sx n="140" d="100"/>
          <a:sy n="140" d="100"/>
        </p:scale>
        <p:origin x="144" y="592"/>
      </p:cViewPr>
      <p:guideLst>
        <p:guide orient="horz" pos="360"/>
        <p:guide pos="3829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74D4A-3509-B04F-8217-053D6F5D64E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EC011-DA61-3943-A9ED-BC630006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1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07A5D-24A1-194C-8484-AD501D7E33BB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C419B-00F2-CE47-AE58-ABB70EDD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72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22516" y="3139299"/>
            <a:ext cx="6890774" cy="8891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7F7F7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122516" y="2423189"/>
            <a:ext cx="6890774" cy="63464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38" y="1039181"/>
            <a:ext cx="3137253" cy="11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1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45" y="127448"/>
            <a:ext cx="6155395" cy="66311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45" y="872711"/>
            <a:ext cx="8248229" cy="3394472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400" b="0" i="0">
                <a:solidFill>
                  <a:srgbClr val="7F7F7F"/>
                </a:solidFill>
                <a:latin typeface="+mn-lt"/>
                <a:cs typeface="Futura Std Medium"/>
              </a:defRPr>
            </a:lvl1pPr>
            <a:lvl2pPr marL="742883" indent="-285724">
              <a:buFont typeface="Arial"/>
              <a:buChar char="•"/>
              <a:defRPr sz="2000" b="0" i="0">
                <a:solidFill>
                  <a:srgbClr val="7F7F7F"/>
                </a:solidFill>
                <a:latin typeface="+mn-lt"/>
                <a:cs typeface="Futura Std Medium"/>
              </a:defRPr>
            </a:lvl2pPr>
            <a:lvl3pPr marL="1142898" indent="-228580">
              <a:buFont typeface="Courier New"/>
              <a:buChar char="o"/>
              <a:defRPr sz="1800" b="0" i="0">
                <a:solidFill>
                  <a:srgbClr val="7F7F7F"/>
                </a:solidFill>
                <a:latin typeface="+mn-lt"/>
                <a:cs typeface="Futura Std Medium"/>
              </a:defRPr>
            </a:lvl3pPr>
            <a:lvl4pPr>
              <a:defRPr sz="1600" b="0" i="0">
                <a:solidFill>
                  <a:srgbClr val="7F7F7F"/>
                </a:solidFill>
                <a:latin typeface="+mn-lt"/>
                <a:cs typeface="Futura Std Medium"/>
              </a:defRPr>
            </a:lvl4pPr>
            <a:lvl5pPr>
              <a:defRPr sz="1600" b="0" i="0">
                <a:solidFill>
                  <a:srgbClr val="7F7F7F"/>
                </a:solidFill>
                <a:latin typeface="+mn-lt"/>
                <a:cs typeface="Futura Std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16459" y="4631524"/>
            <a:ext cx="6653072" cy="273844"/>
          </a:xfrm>
          <a:prstGeom prst="rect">
            <a:avLst/>
          </a:prstGeom>
        </p:spPr>
        <p:txBody>
          <a:bodyPr lIns="91432" tIns="45716" rIns="91432" bIns="45716"/>
          <a:lstStyle>
            <a:lvl1pPr algn="r">
              <a:defRPr>
                <a:latin typeface="+mn-lt"/>
              </a:defRPr>
            </a:lvl1pPr>
          </a:lstStyle>
          <a:p>
            <a:r>
              <a:rPr lang="en-US" sz="1400" smtClean="0">
                <a:solidFill>
                  <a:srgbClr val="BFBFBF"/>
                </a:solidFill>
                <a:cs typeface="Futura Light"/>
              </a:rPr>
              <a:t>Presentation Name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906424" y="4643891"/>
            <a:ext cx="0" cy="304093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ema4-Logo_17_MS_LargerOp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15" y="4301027"/>
            <a:ext cx="1163662" cy="8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8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656" y="872711"/>
            <a:ext cx="3446144" cy="3394472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buClr>
                <a:schemeClr val="accent2"/>
              </a:buClr>
              <a:defRPr sz="2400" b="0" i="0">
                <a:solidFill>
                  <a:srgbClr val="7F7F7F"/>
                </a:solidFill>
                <a:latin typeface="+mn-lt"/>
                <a:cs typeface="Futura Std Medium"/>
              </a:defRPr>
            </a:lvl1pPr>
            <a:lvl2pPr>
              <a:buClr>
                <a:schemeClr val="accent2"/>
              </a:buClr>
              <a:defRPr sz="2000" b="0" i="0">
                <a:solidFill>
                  <a:srgbClr val="7F7F7F"/>
                </a:solidFill>
                <a:latin typeface="+mn-lt"/>
                <a:cs typeface="Futura Std Medium"/>
              </a:defRPr>
            </a:lvl2pPr>
            <a:lvl3pPr>
              <a:buClr>
                <a:schemeClr val="accent2"/>
              </a:buClr>
              <a:defRPr sz="1800" b="0" i="0">
                <a:solidFill>
                  <a:srgbClr val="7F7F7F"/>
                </a:solidFill>
                <a:latin typeface="+mn-lt"/>
                <a:cs typeface="Futura Std Medium"/>
              </a:defRPr>
            </a:lvl3pPr>
            <a:lvl4pPr>
              <a:buClr>
                <a:schemeClr val="accent2"/>
              </a:buClr>
              <a:defRPr sz="1600" b="0" i="0">
                <a:solidFill>
                  <a:srgbClr val="7F7F7F"/>
                </a:solidFill>
                <a:latin typeface="+mn-lt"/>
                <a:cs typeface="Futura Std Medium"/>
              </a:defRPr>
            </a:lvl4pPr>
            <a:lvl5pPr>
              <a:buClr>
                <a:schemeClr val="accent2"/>
              </a:buClr>
              <a:defRPr sz="1600" b="0" i="0">
                <a:solidFill>
                  <a:srgbClr val="7F7F7F"/>
                </a:solidFill>
                <a:latin typeface="+mn-lt"/>
                <a:cs typeface="Futura Std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872711"/>
            <a:ext cx="3451003" cy="3394472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buClr>
                <a:schemeClr val="accent2"/>
              </a:buClr>
              <a:defRPr sz="2400" b="0" i="0">
                <a:solidFill>
                  <a:srgbClr val="7F7F7F"/>
                </a:solidFill>
                <a:latin typeface="+mn-lt"/>
                <a:cs typeface="Futura Std Medium"/>
              </a:defRPr>
            </a:lvl1pPr>
            <a:lvl2pPr>
              <a:buClr>
                <a:schemeClr val="accent2"/>
              </a:buClr>
              <a:defRPr sz="2000" b="0" i="0">
                <a:solidFill>
                  <a:srgbClr val="7F7F7F"/>
                </a:solidFill>
                <a:latin typeface="+mn-lt"/>
                <a:cs typeface="Futura Std Medium"/>
              </a:defRPr>
            </a:lvl2pPr>
            <a:lvl3pPr>
              <a:buClr>
                <a:schemeClr val="accent2"/>
              </a:buClr>
              <a:defRPr sz="1800" b="0" i="0">
                <a:solidFill>
                  <a:srgbClr val="7F7F7F"/>
                </a:solidFill>
                <a:latin typeface="+mn-lt"/>
                <a:cs typeface="Futura Std Medium"/>
              </a:defRPr>
            </a:lvl3pPr>
            <a:lvl4pPr>
              <a:buClr>
                <a:schemeClr val="accent2"/>
              </a:buClr>
              <a:defRPr sz="1600" b="0" i="0">
                <a:solidFill>
                  <a:srgbClr val="7F7F7F"/>
                </a:solidFill>
                <a:latin typeface="+mn-lt"/>
                <a:cs typeface="Futura Std Medium"/>
              </a:defRPr>
            </a:lvl4pPr>
            <a:lvl5pPr>
              <a:buClr>
                <a:schemeClr val="accent2"/>
              </a:buClr>
              <a:defRPr sz="1600" b="0" i="0">
                <a:solidFill>
                  <a:srgbClr val="7F7F7F"/>
                </a:solidFill>
                <a:latin typeface="+mn-lt"/>
                <a:cs typeface="Futura Std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36902" y="127448"/>
            <a:ext cx="6223022" cy="663113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16458" y="4631524"/>
            <a:ext cx="6653072" cy="273844"/>
          </a:xfrm>
          <a:prstGeom prst="rect">
            <a:avLst/>
          </a:prstGeom>
        </p:spPr>
        <p:txBody>
          <a:bodyPr lIns="91432" tIns="45716" rIns="91432" bIns="45716"/>
          <a:lstStyle>
            <a:lvl1pPr algn="r">
              <a:defRPr>
                <a:latin typeface="+mn-lt"/>
              </a:defRPr>
            </a:lvl1pPr>
          </a:lstStyle>
          <a:p>
            <a:r>
              <a:rPr lang="en-US" sz="1400" smtClean="0">
                <a:solidFill>
                  <a:srgbClr val="BFBFBF"/>
                </a:solidFill>
                <a:cs typeface="Futura Light"/>
              </a:rPr>
              <a:t>Presentation Name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906424" y="4643891"/>
            <a:ext cx="0" cy="304093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ema4-Logo_17_MS_LargerOp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15" y="4301027"/>
            <a:ext cx="1163662" cy="8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9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nsition-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7526" cy="51435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81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nsition-dark-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90" y="0"/>
            <a:ext cx="9164290" cy="51625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63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nsition-brow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84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nsition-dark-gr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90" y="0"/>
            <a:ext cx="9164290" cy="51625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84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 descr="transition-blue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9153017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1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" name="Picture 1" descr="transition-dark-blue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0"/>
            <a:ext cx="9232900" cy="52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1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ansition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464337" y="1019790"/>
            <a:ext cx="6103277" cy="31039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 descr="transition-brown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9166544" cy="51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1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93762" y="127448"/>
            <a:ext cx="6066162" cy="663113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4098" y="1004888"/>
            <a:ext cx="8340225" cy="3239691"/>
          </a:xfrm>
          <a:prstGeom prst="rect">
            <a:avLst/>
          </a:prstGeom>
        </p:spPr>
        <p:txBody>
          <a:bodyPr vert="horz"/>
          <a:lstStyle>
            <a:lvl1pPr>
              <a:buClr>
                <a:schemeClr val="accent2"/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556774" y="4637007"/>
            <a:ext cx="6316874" cy="273844"/>
          </a:xfrm>
          <a:prstGeom prst="rect">
            <a:avLst/>
          </a:prstGeom>
        </p:spPr>
        <p:txBody>
          <a:bodyPr lIns="91432" tIns="45716" rIns="91432" bIns="45716"/>
          <a:lstStyle>
            <a:lvl1pPr algn="r">
              <a:defRPr>
                <a:latin typeface="+mn-lt"/>
              </a:defRPr>
            </a:lvl1pPr>
          </a:lstStyle>
          <a:p>
            <a:r>
              <a:rPr lang="en-US" sz="1400" dirty="0" smtClean="0">
                <a:solidFill>
                  <a:srgbClr val="BFBFBF"/>
                </a:solidFill>
                <a:cs typeface="Futura Light"/>
              </a:rPr>
              <a:t>Presentation Name</a:t>
            </a:r>
            <a:endParaRPr lang="en-US" sz="1400" dirty="0">
              <a:solidFill>
                <a:srgbClr val="BFBFBF"/>
              </a:solidFill>
              <a:cs typeface="Futura Light"/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06424" y="4643891"/>
            <a:ext cx="0" cy="304093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ema4-Logo_17_MS_LargerOp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15" y="4301027"/>
            <a:ext cx="1163662" cy="8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4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30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159" rtl="0" eaLnBrk="1" latinLnBrk="0" hangingPunct="1">
        <a:spcBef>
          <a:spcPct val="0"/>
        </a:spcBef>
        <a:buNone/>
        <a:defRPr sz="3200" b="0" i="0" kern="1200">
          <a:solidFill>
            <a:schemeClr val="tx2"/>
          </a:solidFill>
          <a:latin typeface="+mj-lt"/>
          <a:ea typeface="+mj-ea"/>
          <a:cs typeface="Futura Medium"/>
        </a:defRPr>
      </a:lvl1pPr>
    </p:titleStyle>
    <p:bodyStyle>
      <a:lvl1pPr marL="342870" indent="-342870" algn="l" defTabSz="4571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3" indent="-285724" algn="l" defTabSz="45715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8" indent="-228580" algn="l" defTabSz="45715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7" indent="-228580" algn="l" defTabSz="45715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7" indent="-228580" algn="l" defTabSz="45715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503" y="4631379"/>
            <a:ext cx="6066162" cy="247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Cancer </a:t>
            </a:r>
            <a:r>
              <a:rPr lang="en-US" smtClean="0"/>
              <a:t>Alteration Viewer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24350" y="239148"/>
            <a:ext cx="2352226" cy="26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62574" y="829163"/>
            <a:ext cx="2253524" cy="32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Pathologist/Editor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62574" y="1357216"/>
            <a:ext cx="2253524" cy="24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Selection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62574" y="1600232"/>
            <a:ext cx="2253524" cy="222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Tumor&gt;Gene&gt;Alteration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9873" y="2180188"/>
            <a:ext cx="2372414" cy="27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Version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9873" y="2740762"/>
            <a:ext cx="2391131" cy="59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Comments/</a:t>
            </a:r>
          </a:p>
          <a:p>
            <a:pPr algn="ctr"/>
            <a:r>
              <a:rPr lang="en-US" dirty="0" smtClean="0"/>
              <a:t>Suggest Edits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50573" y="829163"/>
            <a:ext cx="2190561" cy="32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50574" y="1460608"/>
            <a:ext cx="2272856" cy="24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Selection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50573" y="1703624"/>
            <a:ext cx="2272857" cy="222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Tumor&gt;Gene&gt;Alteration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50574" y="2094365"/>
            <a:ext cx="2528889" cy="24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Version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50575" y="3280429"/>
            <a:ext cx="2528888" cy="59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and Create New Version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50575" y="2683091"/>
            <a:ext cx="2528888" cy="39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 Comments</a:t>
            </a: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2823947" y="2180189"/>
            <a:ext cx="2708780" cy="25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View Knowledge </a:t>
            </a:r>
            <a:r>
              <a:rPr lang="en-US" sz="1400" dirty="0" smtClean="0"/>
              <a:t>Database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" y="-1983"/>
            <a:ext cx="2322576" cy="580539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Narratives generated by Curators(Marc’s group) 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24350" y="578556"/>
            <a:ext cx="720218" cy="171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23560" y="578556"/>
            <a:ext cx="704088" cy="18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6" idx="0"/>
          </p:cNvCxnSpPr>
          <p:nvPr/>
        </p:nvCxnSpPr>
        <p:spPr>
          <a:xfrm>
            <a:off x="7168896" y="1154231"/>
            <a:ext cx="18106" cy="306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2"/>
          </p:cNvCxnSpPr>
          <p:nvPr/>
        </p:nvCxnSpPr>
        <p:spPr>
          <a:xfrm>
            <a:off x="7187002" y="1926045"/>
            <a:ext cx="0" cy="168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2"/>
            <a:endCxn id="20" idx="0"/>
          </p:cNvCxnSpPr>
          <p:nvPr/>
        </p:nvCxnSpPr>
        <p:spPr>
          <a:xfrm>
            <a:off x="7315019" y="2337381"/>
            <a:ext cx="0" cy="34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2"/>
            <a:endCxn id="19" idx="0"/>
          </p:cNvCxnSpPr>
          <p:nvPr/>
        </p:nvCxnSpPr>
        <p:spPr>
          <a:xfrm>
            <a:off x="7315019" y="3082627"/>
            <a:ext cx="0" cy="197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11" idx="0"/>
          </p:cNvCxnSpPr>
          <p:nvPr/>
        </p:nvCxnSpPr>
        <p:spPr>
          <a:xfrm>
            <a:off x="3089336" y="1154231"/>
            <a:ext cx="0" cy="202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310128" y="1822653"/>
            <a:ext cx="347472" cy="3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44727" y="1822653"/>
            <a:ext cx="987577" cy="271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2"/>
          </p:cNvCxnSpPr>
          <p:nvPr/>
        </p:nvCxnSpPr>
        <p:spPr>
          <a:xfrm>
            <a:off x="1436080" y="2450611"/>
            <a:ext cx="8647" cy="232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503" y="4631379"/>
            <a:ext cx="6066162" cy="247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Cancer Viewer Bench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78164" y="261811"/>
            <a:ext cx="3008910" cy="26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Cartagenia</a:t>
            </a:r>
            <a:r>
              <a:rPr lang="en-US" dirty="0"/>
              <a:t> Bench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78164" y="759051"/>
            <a:ext cx="3008910" cy="32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Oncotree</a:t>
            </a:r>
            <a:r>
              <a:rPr lang="en-US" dirty="0" smtClean="0"/>
              <a:t> Code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78163" y="1365857"/>
            <a:ext cx="3008910" cy="28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778164" y="2586296"/>
            <a:ext cx="3008910" cy="37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Tumor&gt;Gene&gt;Alteration</a:t>
            </a: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82618" y="531503"/>
            <a:ext cx="0" cy="228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82619" y="1084119"/>
            <a:ext cx="0" cy="289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435774" y="1952057"/>
            <a:ext cx="1693690" cy="362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Adaptor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78164" y="3614552"/>
            <a:ext cx="3008910" cy="29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</a:t>
            </a:r>
            <a:r>
              <a:rPr lang="en-US" smtClean="0"/>
              <a:t>Recent Narrative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435774" y="3074393"/>
            <a:ext cx="1693690" cy="362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11" idx="2"/>
            <a:endCxn id="27" idx="0"/>
          </p:cNvCxnSpPr>
          <p:nvPr/>
        </p:nvCxnSpPr>
        <p:spPr>
          <a:xfrm>
            <a:off x="4282618" y="1654939"/>
            <a:ext cx="1" cy="297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4"/>
            <a:endCxn id="13" idx="0"/>
          </p:cNvCxnSpPr>
          <p:nvPr/>
        </p:nvCxnSpPr>
        <p:spPr>
          <a:xfrm>
            <a:off x="4282619" y="2314478"/>
            <a:ext cx="0" cy="27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2"/>
            <a:endCxn id="44" idx="0"/>
          </p:cNvCxnSpPr>
          <p:nvPr/>
        </p:nvCxnSpPr>
        <p:spPr>
          <a:xfrm>
            <a:off x="4282619" y="2958674"/>
            <a:ext cx="0" cy="115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2" idx="0"/>
          </p:cNvCxnSpPr>
          <p:nvPr/>
        </p:nvCxnSpPr>
        <p:spPr>
          <a:xfrm>
            <a:off x="4282619" y="3436814"/>
            <a:ext cx="0" cy="177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4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to">
  <a:themeElements>
    <a:clrScheme name="Custom 7">
      <a:dk1>
        <a:srgbClr val="666666"/>
      </a:dk1>
      <a:lt1>
        <a:sysClr val="window" lastClr="FFFFFF"/>
      </a:lt1>
      <a:dk2>
        <a:srgbClr val="00AEEF"/>
      </a:dk2>
      <a:lt2>
        <a:srgbClr val="F1ECE5"/>
      </a:lt2>
      <a:accent1>
        <a:srgbClr val="00AEEF"/>
      </a:accent1>
      <a:accent2>
        <a:srgbClr val="005677"/>
      </a:accent2>
      <a:accent3>
        <a:srgbClr val="006F42"/>
      </a:accent3>
      <a:accent4>
        <a:srgbClr val="333333"/>
      </a:accent4>
      <a:accent5>
        <a:srgbClr val="428B64"/>
      </a:accent5>
      <a:accent6>
        <a:srgbClr val="CBC7C1"/>
      </a:accent6>
      <a:hlink>
        <a:srgbClr val="6CC04A"/>
      </a:hlink>
      <a:folHlink>
        <a:srgbClr val="00AEE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Futura Book"/>
            <a:cs typeface="Futura Boo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51</Words>
  <Application>Microsoft Macintosh PowerPoint</Application>
  <PresentationFormat>On-screen Show (16:9)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Century Gothic</vt:lpstr>
      <vt:lpstr>Courier New</vt:lpstr>
      <vt:lpstr>Futura Light</vt:lpstr>
      <vt:lpstr>Futura Medium</vt:lpstr>
      <vt:lpstr>Futura Std Medium</vt:lpstr>
      <vt:lpstr>Arial</vt:lpstr>
      <vt:lpstr>Octo</vt:lpstr>
      <vt:lpstr>Cancer Alteration Viewer</vt:lpstr>
      <vt:lpstr>Cancer Viewer Bench</vt:lpstr>
    </vt:vector>
  </TitlesOfParts>
  <Company>Microarts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OShaughnessy</dc:creator>
  <cp:lastModifiedBy>Osman Siddiqui</cp:lastModifiedBy>
  <cp:revision>66</cp:revision>
  <dcterms:created xsi:type="dcterms:W3CDTF">2017-01-23T19:09:01Z</dcterms:created>
  <dcterms:modified xsi:type="dcterms:W3CDTF">2017-11-07T20:20:24Z</dcterms:modified>
</cp:coreProperties>
</file>