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3E56-BB43-6040-81B4-3CE8CD0CF68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83B-2BCB-3E4C-B522-09BB7C2D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3E56-BB43-6040-81B4-3CE8CD0CF68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83B-2BCB-3E4C-B522-09BB7C2D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3E56-BB43-6040-81B4-3CE8CD0CF68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83B-2BCB-3E4C-B522-09BB7C2D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3E56-BB43-6040-81B4-3CE8CD0CF68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83B-2BCB-3E4C-B522-09BB7C2D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3E56-BB43-6040-81B4-3CE8CD0CF68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83B-2BCB-3E4C-B522-09BB7C2D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0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3E56-BB43-6040-81B4-3CE8CD0CF68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83B-2BCB-3E4C-B522-09BB7C2D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5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3E56-BB43-6040-81B4-3CE8CD0CF68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83B-2BCB-3E4C-B522-09BB7C2D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5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3E56-BB43-6040-81B4-3CE8CD0CF68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83B-2BCB-3E4C-B522-09BB7C2D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3E56-BB43-6040-81B4-3CE8CD0CF68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83B-2BCB-3E4C-B522-09BB7C2D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3E56-BB43-6040-81B4-3CE8CD0CF68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83B-2BCB-3E4C-B522-09BB7C2D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3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3E56-BB43-6040-81B4-3CE8CD0CF68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83B-2BCB-3E4C-B522-09BB7C2D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8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3E56-BB43-6040-81B4-3CE8CD0CF68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4E83B-2BCB-3E4C-B522-09BB7C2D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1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tp://ftp.ncbi.nlm.nih.gov/pub/clinvar/xml/ClinVarFullRelease_00-latest.xml.gz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443" y="696765"/>
            <a:ext cx="7772400" cy="1352698"/>
          </a:xfrm>
        </p:spPr>
        <p:txBody>
          <a:bodyPr/>
          <a:lstStyle/>
          <a:p>
            <a:r>
              <a:rPr lang="en-US" dirty="0" err="1" smtClean="0"/>
              <a:t>Clinvar</a:t>
            </a:r>
            <a:r>
              <a:rPr lang="en-US" dirty="0" smtClean="0"/>
              <a:t> customized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386" y="2740488"/>
            <a:ext cx="6400800" cy="1079401"/>
          </a:xfrm>
        </p:spPr>
        <p:txBody>
          <a:bodyPr/>
          <a:lstStyle/>
          <a:p>
            <a:r>
              <a:rPr lang="en-US" dirty="0" smtClean="0"/>
              <a:t>Dianwei 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9988"/>
          </a:xfrm>
        </p:spPr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638" y="1529880"/>
            <a:ext cx="7928088" cy="45962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downloaded </a:t>
            </a:r>
            <a:r>
              <a:rPr lang="en-US" dirty="0" err="1" smtClean="0"/>
              <a:t>clinVar</a:t>
            </a:r>
            <a:r>
              <a:rPr lang="en-US" dirty="0" smtClean="0"/>
              <a:t> xml file at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hlinkClick r:id="rId2" action="ppaction://hlinkfile"/>
              </a:rPr>
              <a:t>ftp://ftp.ncbi.nlm.nih.gov/pub/clinvar/xml/ClinVarFullRelease_00-latest.xml.gz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Released on the first Thursday of the </a:t>
            </a:r>
            <a:r>
              <a:rPr lang="en-US" dirty="0" smtClean="0"/>
              <a:t>month.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2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5952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We have one full release copy on </a:t>
            </a:r>
            <a:r>
              <a:rPr lang="en-US" sz="2400" dirty="0" err="1" smtClean="0"/>
              <a:t>minerva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/>
              <a:t>/</a:t>
            </a:r>
            <a:r>
              <a:rPr lang="en-US" sz="1600" dirty="0" err="1"/>
              <a:t>sc</a:t>
            </a:r>
            <a:r>
              <a:rPr lang="en-US" sz="1600" dirty="0"/>
              <a:t>/</a:t>
            </a:r>
            <a:r>
              <a:rPr lang="en-US" sz="1600" dirty="0" err="1"/>
              <a:t>orga</a:t>
            </a:r>
            <a:r>
              <a:rPr lang="en-US" sz="1600" dirty="0"/>
              <a:t>/projects/AILUN/</a:t>
            </a:r>
            <a:r>
              <a:rPr lang="en-US" sz="1600" dirty="0" err="1"/>
              <a:t>VISta</a:t>
            </a:r>
            <a:r>
              <a:rPr lang="en-US" sz="1600" dirty="0"/>
              <a:t>/data/</a:t>
            </a:r>
            <a:r>
              <a:rPr lang="en-US" sz="1600" dirty="0" err="1"/>
              <a:t>rawdata</a:t>
            </a:r>
            <a:r>
              <a:rPr lang="en-US" sz="1600" dirty="0"/>
              <a:t>/</a:t>
            </a:r>
            <a:r>
              <a:rPr lang="en-US" sz="1600" dirty="0" err="1"/>
              <a:t>ClinVar</a:t>
            </a:r>
            <a:r>
              <a:rPr lang="en-US" sz="1600" dirty="0"/>
              <a:t>/</a:t>
            </a:r>
            <a:r>
              <a:rPr lang="en-US" sz="1600" dirty="0" smtClean="0"/>
              <a:t>release_2017_09_Full/</a:t>
            </a:r>
          </a:p>
          <a:p>
            <a:pPr marL="0" indent="0">
              <a:buNone/>
            </a:pPr>
            <a:r>
              <a:rPr lang="en-US" sz="1600" dirty="0"/>
              <a:t>ClinVarFullRelease_2017-09.xml 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This is released in September.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90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We usually use python to parse the xml file and generate the output.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 parsed the Sept. full release xml and generated the output file at</a:t>
            </a:r>
          </a:p>
          <a:p>
            <a:pPr marL="0" indent="0">
              <a:buNone/>
            </a:pPr>
            <a:r>
              <a:rPr lang="en-US" sz="1600" dirty="0"/>
              <a:t>/</a:t>
            </a:r>
            <a:r>
              <a:rPr lang="en-US" sz="1600" dirty="0" err="1"/>
              <a:t>sc</a:t>
            </a:r>
            <a:r>
              <a:rPr lang="en-US" sz="1600" dirty="0"/>
              <a:t>/</a:t>
            </a:r>
            <a:r>
              <a:rPr lang="en-US" sz="1600" dirty="0" err="1"/>
              <a:t>orga</a:t>
            </a:r>
            <a:r>
              <a:rPr lang="en-US" sz="1600" dirty="0"/>
              <a:t>/projects/AILUN/</a:t>
            </a:r>
            <a:r>
              <a:rPr lang="en-US" sz="1600" dirty="0" err="1"/>
              <a:t>VISta</a:t>
            </a:r>
            <a:r>
              <a:rPr lang="en-US" sz="1600" dirty="0"/>
              <a:t>/data/</a:t>
            </a:r>
            <a:r>
              <a:rPr lang="en-US" sz="1600" dirty="0" err="1" smtClean="0"/>
              <a:t>output_parsed</a:t>
            </a:r>
            <a:r>
              <a:rPr lang="en-US" sz="1600" dirty="0" smtClean="0"/>
              <a:t>/</a:t>
            </a:r>
            <a:r>
              <a:rPr lang="en-US" sz="1600" dirty="0" err="1" smtClean="0"/>
              <a:t>Oriout.txt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This file is from original parser.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798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3022"/>
            <a:ext cx="809752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Mac Arthur lab used 37 fields: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sz="2900" dirty="0" err="1" smtClean="0"/>
              <a:t>chrom</a:t>
            </a:r>
            <a:r>
              <a:rPr lang="en-US" sz="2900" dirty="0" smtClean="0"/>
              <a:t>, </a:t>
            </a:r>
            <a:r>
              <a:rPr lang="en-US" sz="2900" dirty="0" err="1" smtClean="0"/>
              <a:t>pos</a:t>
            </a:r>
            <a:r>
              <a:rPr lang="en-US" sz="2900" dirty="0" smtClean="0"/>
              <a:t>, ref, alt, start, stop, strand, </a:t>
            </a:r>
            <a:r>
              <a:rPr lang="en-US" sz="2900" dirty="0" err="1" smtClean="0"/>
              <a:t>variation_type</a:t>
            </a:r>
            <a:r>
              <a:rPr lang="en-US" sz="2900" dirty="0" smtClean="0"/>
              <a:t>, </a:t>
            </a:r>
            <a:r>
              <a:rPr lang="en-US" sz="2900" dirty="0" err="1" smtClean="0"/>
              <a:t>variation_id</a:t>
            </a:r>
            <a:r>
              <a:rPr lang="en-US" sz="2900" dirty="0" smtClean="0"/>
              <a:t>, </a:t>
            </a:r>
            <a:r>
              <a:rPr lang="en-US" sz="2900" dirty="0" err="1" smtClean="0"/>
              <a:t>rcv</a:t>
            </a:r>
            <a:r>
              <a:rPr lang="en-US" sz="2900" dirty="0" smtClean="0"/>
              <a:t>, </a:t>
            </a:r>
            <a:r>
              <a:rPr lang="en-US" sz="2900" dirty="0" err="1" smtClean="0"/>
              <a:t>scv</a:t>
            </a:r>
            <a:r>
              <a:rPr lang="en-US" sz="2900" dirty="0" smtClean="0"/>
              <a:t>,</a:t>
            </a:r>
            <a:r>
              <a:rPr lang="mr-IN" sz="2900" dirty="0" smtClean="0"/>
              <a:t>  allele_id, symbol,</a:t>
            </a:r>
            <a:r>
              <a:rPr lang="en-US" sz="2900" dirty="0" smtClean="0"/>
              <a:t> </a:t>
            </a:r>
            <a:r>
              <a:rPr lang="en-US" sz="2900" dirty="0" err="1" smtClean="0"/>
              <a:t>hgvs_c</a:t>
            </a:r>
            <a:r>
              <a:rPr lang="en-US" sz="2900" dirty="0" smtClean="0"/>
              <a:t>, </a:t>
            </a:r>
            <a:r>
              <a:rPr lang="en-US" sz="2900" dirty="0" err="1" smtClean="0"/>
              <a:t>hgvs_p</a:t>
            </a:r>
            <a:r>
              <a:rPr lang="en-US" sz="2900" dirty="0" smtClean="0"/>
              <a:t>, </a:t>
            </a:r>
            <a:r>
              <a:rPr lang="en-US" sz="2900" dirty="0" err="1" smtClean="0"/>
              <a:t>molecular_consequence</a:t>
            </a:r>
            <a:r>
              <a:rPr lang="en-US" sz="2900" dirty="0" smtClean="0"/>
              <a:t>, </a:t>
            </a:r>
            <a:r>
              <a:rPr lang="en-US" sz="2900" dirty="0" err="1" smtClean="0"/>
              <a:t>clinical_significance</a:t>
            </a:r>
            <a:r>
              <a:rPr lang="en-US" sz="2900" dirty="0" smtClean="0"/>
              <a:t>, </a:t>
            </a:r>
            <a:r>
              <a:rPr lang="en-US" sz="2900" dirty="0" err="1" smtClean="0"/>
              <a:t>clinical_significance_ordered</a:t>
            </a:r>
            <a:r>
              <a:rPr lang="en-US" sz="2900" dirty="0" smtClean="0"/>
              <a:t>, pathogenic, </a:t>
            </a:r>
            <a:r>
              <a:rPr lang="en-US" sz="2900" dirty="0" err="1" smtClean="0"/>
              <a:t>likely_pathogenic</a:t>
            </a:r>
            <a:r>
              <a:rPr lang="en-US" sz="2900" dirty="0" smtClean="0"/>
              <a:t>,</a:t>
            </a:r>
            <a:r>
              <a:rPr lang="en-US" sz="2900" dirty="0"/>
              <a:t> </a:t>
            </a:r>
            <a:r>
              <a:rPr lang="en-US" sz="2900" dirty="0" err="1" smtClean="0"/>
              <a:t>uncertain_significance</a:t>
            </a:r>
            <a:r>
              <a:rPr lang="en-US" sz="2900" dirty="0" smtClean="0"/>
              <a:t>,	 </a:t>
            </a:r>
            <a:r>
              <a:rPr lang="en-US" sz="2900" dirty="0" err="1" smtClean="0"/>
              <a:t>likely_benign</a:t>
            </a:r>
            <a:r>
              <a:rPr lang="en-US" sz="2900" dirty="0" smtClean="0"/>
              <a:t>, benign, </a:t>
            </a:r>
            <a:r>
              <a:rPr lang="en-US" sz="2900" dirty="0" err="1" smtClean="0"/>
              <a:t>review_status</a:t>
            </a:r>
            <a:r>
              <a:rPr lang="en-US" sz="2900" dirty="0" smtClean="0"/>
              <a:t>, </a:t>
            </a:r>
            <a:r>
              <a:rPr lang="en-US" sz="2900" dirty="0" err="1" smtClean="0"/>
              <a:t>review_status_ordered</a:t>
            </a:r>
            <a:r>
              <a:rPr lang="en-US" sz="2900" dirty="0" smtClean="0"/>
              <a:t>,</a:t>
            </a:r>
            <a:r>
              <a:rPr lang="en-US" sz="2900" dirty="0"/>
              <a:t>	</a:t>
            </a:r>
            <a:r>
              <a:rPr lang="en-US" sz="2900" dirty="0" smtClean="0"/>
              <a:t> </a:t>
            </a:r>
            <a:r>
              <a:rPr lang="en-US" sz="2900" dirty="0" err="1" smtClean="0"/>
              <a:t>last_evaluated</a:t>
            </a:r>
            <a:r>
              <a:rPr lang="en-US" sz="2900" dirty="0" smtClean="0"/>
              <a:t>, </a:t>
            </a:r>
            <a:r>
              <a:rPr lang="en-US" sz="2900" dirty="0" err="1" smtClean="0"/>
              <a:t>all_submitters</a:t>
            </a:r>
            <a:r>
              <a:rPr lang="en-US" sz="2900" dirty="0" smtClean="0"/>
              <a:t>, </a:t>
            </a:r>
            <a:r>
              <a:rPr lang="en-US" sz="2900" dirty="0" err="1" smtClean="0"/>
              <a:t>submitters_ordered</a:t>
            </a:r>
            <a:r>
              <a:rPr lang="en-US" sz="2900" dirty="0" smtClean="0"/>
              <a:t>, </a:t>
            </a:r>
            <a:r>
              <a:rPr lang="en-US" sz="2900" dirty="0" err="1" smtClean="0"/>
              <a:t>all_traits</a:t>
            </a:r>
            <a:r>
              <a:rPr lang="en-US" sz="2900" dirty="0" smtClean="0"/>
              <a:t>,</a:t>
            </a:r>
            <a:r>
              <a:rPr lang="en-US" sz="2900" dirty="0"/>
              <a:t>	</a:t>
            </a:r>
            <a:r>
              <a:rPr lang="en-US" sz="2900" dirty="0" err="1" smtClean="0"/>
              <a:t>all_pmids</a:t>
            </a:r>
            <a:r>
              <a:rPr lang="en-US" sz="2900" dirty="0" smtClean="0"/>
              <a:t>, </a:t>
            </a:r>
            <a:r>
              <a:rPr lang="en-US" sz="2900" dirty="0" err="1" smtClean="0"/>
              <a:t>inheritance_modes</a:t>
            </a:r>
            <a:r>
              <a:rPr lang="en-US" sz="2900" dirty="0" smtClean="0"/>
              <a:t>, </a:t>
            </a:r>
            <a:r>
              <a:rPr lang="en-US" sz="2900" dirty="0" err="1" smtClean="0"/>
              <a:t>age_of_onset</a:t>
            </a:r>
            <a:r>
              <a:rPr lang="en-US" sz="2900" dirty="0" smtClean="0"/>
              <a:t>, prevalence,</a:t>
            </a:r>
            <a:r>
              <a:rPr lang="en-US" sz="2900" dirty="0"/>
              <a:t>	</a:t>
            </a:r>
            <a:r>
              <a:rPr lang="en-US" sz="2900" dirty="0" smtClean="0"/>
              <a:t> </a:t>
            </a:r>
            <a:r>
              <a:rPr lang="en-US" sz="2900" dirty="0" err="1" smtClean="0"/>
              <a:t>disease_mechanism</a:t>
            </a:r>
            <a:r>
              <a:rPr lang="en-US" sz="2900" dirty="0" smtClean="0"/>
              <a:t>, origin, </a:t>
            </a:r>
            <a:r>
              <a:rPr lang="en-US" sz="2900" dirty="0" err="1" smtClean="0"/>
              <a:t>xrefs</a:t>
            </a:r>
            <a:r>
              <a:rPr lang="en-US" sz="2900" dirty="0" smtClean="0"/>
              <a:t>, </a:t>
            </a:r>
            <a:r>
              <a:rPr lang="en-US" sz="2900" dirty="0" err="1" smtClean="0"/>
              <a:t>dates_ordered</a:t>
            </a:r>
            <a:r>
              <a:rPr lang="en-US" sz="2900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6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2082"/>
            <a:ext cx="8229600" cy="41543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We keep 20 fields: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err="1" smtClean="0"/>
              <a:t>Chr</a:t>
            </a:r>
            <a:r>
              <a:rPr lang="en-US" sz="2800" dirty="0" smtClean="0"/>
              <a:t>, </a:t>
            </a:r>
            <a:r>
              <a:rPr lang="en-US" sz="2800" dirty="0" err="1" smtClean="0"/>
              <a:t>pos</a:t>
            </a:r>
            <a:r>
              <a:rPr lang="en-US" sz="2800" dirty="0" smtClean="0"/>
              <a:t>, </a:t>
            </a:r>
            <a:r>
              <a:rPr lang="en-US" sz="2800" dirty="0"/>
              <a:t>ref</a:t>
            </a:r>
            <a:r>
              <a:rPr lang="en-US" sz="2800" dirty="0" smtClean="0"/>
              <a:t> ,alt, </a:t>
            </a:r>
            <a:r>
              <a:rPr lang="en-US" sz="2800" dirty="0" err="1" smtClean="0"/>
              <a:t>variation_id</a:t>
            </a:r>
            <a:r>
              <a:rPr lang="en-US" sz="2800" dirty="0" smtClean="0"/>
              <a:t> , </a:t>
            </a:r>
            <a:r>
              <a:rPr lang="en-US" sz="2800" dirty="0" err="1" smtClean="0"/>
              <a:t>allele_id</a:t>
            </a:r>
            <a:r>
              <a:rPr lang="en-US" sz="2800" dirty="0" smtClean="0"/>
              <a:t> ,</a:t>
            </a:r>
            <a:r>
              <a:rPr lang="en-US" sz="2800" dirty="0" err="1" smtClean="0"/>
              <a:t>accession_ids</a:t>
            </a:r>
            <a:r>
              <a:rPr lang="en-US" sz="2800" dirty="0" smtClean="0"/>
              <a:t> </a:t>
            </a:r>
            <a:r>
              <a:rPr lang="en-US" sz="2800" dirty="0" err="1" smtClean="0"/>
              <a:t>clinical_significance</a:t>
            </a:r>
            <a:r>
              <a:rPr lang="en-US" sz="2800" dirty="0" smtClean="0"/>
              <a:t>, pathogenic, benign ,conflicted, </a:t>
            </a:r>
            <a:r>
              <a:rPr lang="en-US" sz="2800" dirty="0" err="1" smtClean="0"/>
              <a:t>review_status</a:t>
            </a:r>
            <a:r>
              <a:rPr lang="en-US" sz="2800" dirty="0" smtClean="0"/>
              <a:t>, </a:t>
            </a:r>
            <a:r>
              <a:rPr lang="en-US" sz="2800" dirty="0" err="1"/>
              <a:t>gold_stars</a:t>
            </a:r>
            <a:r>
              <a:rPr lang="en-US" sz="2800" dirty="0" smtClean="0"/>
              <a:t> ,</a:t>
            </a:r>
            <a:r>
              <a:rPr lang="en-US" sz="2800" dirty="0" err="1" smtClean="0"/>
              <a:t>all_submitters</a:t>
            </a:r>
            <a:r>
              <a:rPr lang="en-US" sz="2800" dirty="0" smtClean="0"/>
              <a:t>, </a:t>
            </a:r>
            <a:r>
              <a:rPr lang="en-US" sz="2800" dirty="0" err="1" smtClean="0"/>
              <a:t>all_traits</a:t>
            </a:r>
            <a:r>
              <a:rPr lang="en-US" sz="2800" dirty="0" smtClean="0"/>
              <a:t>, </a:t>
            </a:r>
            <a:r>
              <a:rPr lang="en-US" sz="2800" dirty="0" err="1" smtClean="0"/>
              <a:t>all_pmids</a:t>
            </a:r>
            <a:r>
              <a:rPr lang="en-US" sz="2800" dirty="0" smtClean="0"/>
              <a:t>, </a:t>
            </a:r>
            <a:r>
              <a:rPr lang="en-US" sz="2800" dirty="0" err="1" smtClean="0"/>
              <a:t>inheritance_modes</a:t>
            </a:r>
            <a:r>
              <a:rPr lang="en-US" sz="2800" dirty="0" smtClean="0"/>
              <a:t>, </a:t>
            </a:r>
            <a:r>
              <a:rPr lang="en-US" sz="2800" dirty="0" err="1" smtClean="0"/>
              <a:t>age_of_onset</a:t>
            </a:r>
            <a:r>
              <a:rPr lang="en-US" sz="2800" dirty="0" smtClean="0"/>
              <a:t>, prevalence, </a:t>
            </a:r>
            <a:r>
              <a:rPr lang="en-US" sz="2800" dirty="0" err="1"/>
              <a:t>disease_mechanism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162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In addition, we want to add some of fields that are related to evidence of family, individual, and phenotypes.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Old parser: </a:t>
            </a:r>
          </a:p>
          <a:p>
            <a:pPr marL="0" indent="0">
              <a:buNone/>
            </a:pPr>
            <a:r>
              <a:rPr lang="en-US" sz="2000" dirty="0" smtClean="0"/>
              <a:t>https://</a:t>
            </a:r>
            <a:r>
              <a:rPr lang="en-US" sz="2000" dirty="0" err="1" smtClean="0"/>
              <a:t>github.com</a:t>
            </a:r>
            <a:r>
              <a:rPr lang="en-US" sz="2000" dirty="0" smtClean="0"/>
              <a:t>/</a:t>
            </a:r>
            <a:r>
              <a:rPr lang="en-US" sz="2000" dirty="0" err="1" smtClean="0"/>
              <a:t>macarthur</a:t>
            </a:r>
            <a:r>
              <a:rPr lang="en-US" sz="2000" dirty="0" smtClean="0"/>
              <a:t>-lab/</a:t>
            </a:r>
            <a:r>
              <a:rPr lang="en-US" sz="2000" dirty="0" err="1" smtClean="0"/>
              <a:t>clinvar</a:t>
            </a:r>
            <a:r>
              <a:rPr lang="en-US" sz="2000" dirty="0" smtClean="0"/>
              <a:t>/blob/master/</a:t>
            </a:r>
            <a:r>
              <a:rPr lang="en-US" sz="2000" dirty="0" err="1" smtClean="0"/>
              <a:t>src</a:t>
            </a:r>
            <a:r>
              <a:rPr lang="en-US" sz="2000" dirty="0" smtClean="0"/>
              <a:t>/</a:t>
            </a:r>
            <a:r>
              <a:rPr lang="en-US" sz="2000" dirty="0" err="1" smtClean="0"/>
              <a:t>parse_clinvar_xml.py</a:t>
            </a:r>
            <a:endParaRPr lang="en-US" sz="20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 currently </a:t>
            </a:r>
            <a:r>
              <a:rPr lang="en-US" sz="2800" b="1" dirty="0" smtClean="0"/>
              <a:t>customize this parser </a:t>
            </a:r>
            <a:r>
              <a:rPr lang="en-US" sz="2800" dirty="0" smtClean="0"/>
              <a:t>and try to make it fit our needs.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799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285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Clinvar customized table</vt:lpstr>
      <vt:lpstr>Input data</vt:lpstr>
      <vt:lpstr>Input data</vt:lpstr>
      <vt:lpstr>Output data</vt:lpstr>
      <vt:lpstr>Our goal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Clinvar customized table</dc:title>
  <dc:creator>Dianwei Han</dc:creator>
  <cp:lastModifiedBy>Dianwei Han</cp:lastModifiedBy>
  <cp:revision>6</cp:revision>
  <dcterms:created xsi:type="dcterms:W3CDTF">2017-10-26T20:30:17Z</dcterms:created>
  <dcterms:modified xsi:type="dcterms:W3CDTF">2017-10-27T21:39:42Z</dcterms:modified>
</cp:coreProperties>
</file>