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</p:sldMasterIdLst>
  <p:notesMasterIdLst>
    <p:notesMasterId r:id="rId35"/>
  </p:notesMasterIdLst>
  <p:sldIdLst>
    <p:sldId id="256" r:id="rId3"/>
    <p:sldId id="356" r:id="rId4"/>
    <p:sldId id="357" r:id="rId5"/>
    <p:sldId id="355" r:id="rId6"/>
    <p:sldId id="274" r:id="rId7"/>
    <p:sldId id="281" r:id="rId8"/>
    <p:sldId id="282" r:id="rId9"/>
    <p:sldId id="362" r:id="rId10"/>
    <p:sldId id="283" r:id="rId11"/>
    <p:sldId id="284" r:id="rId12"/>
    <p:sldId id="363" r:id="rId13"/>
    <p:sldId id="364" r:id="rId14"/>
    <p:sldId id="285" r:id="rId15"/>
    <p:sldId id="359" r:id="rId16"/>
    <p:sldId id="286" r:id="rId17"/>
    <p:sldId id="360" r:id="rId18"/>
    <p:sldId id="365" r:id="rId19"/>
    <p:sldId id="366" r:id="rId20"/>
    <p:sldId id="367" r:id="rId21"/>
    <p:sldId id="368" r:id="rId22"/>
    <p:sldId id="369" r:id="rId23"/>
    <p:sldId id="370" r:id="rId24"/>
    <p:sldId id="257" r:id="rId25"/>
    <p:sldId id="258" r:id="rId26"/>
    <p:sldId id="260" r:id="rId27"/>
    <p:sldId id="259" r:id="rId28"/>
    <p:sldId id="371" r:id="rId29"/>
    <p:sldId id="261" r:id="rId30"/>
    <p:sldId id="262" r:id="rId31"/>
    <p:sldId id="263" r:id="rId32"/>
    <p:sldId id="264" r:id="rId33"/>
    <p:sldId id="265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81224" autoAdjust="0"/>
  </p:normalViewPr>
  <p:slideViewPr>
    <p:cSldViewPr>
      <p:cViewPr varScale="1">
        <p:scale>
          <a:sx n="103" d="100"/>
          <a:sy n="103" d="100"/>
        </p:scale>
        <p:origin x="1440" y="16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z" userId="c4e1dd2b-9cad-4a1c-933f-14a5ced6eec8" providerId="ADAL" clId="{9F982E64-6195-4A86-A953-3159A041CB38}"/>
    <pc:docChg chg="delSld modSld">
      <pc:chgData name="hz" userId="c4e1dd2b-9cad-4a1c-933f-14a5ced6eec8" providerId="ADAL" clId="{9F982E64-6195-4A86-A953-3159A041CB38}" dt="2023-10-09T10:37:08.654" v="24" actId="47"/>
      <pc:docMkLst>
        <pc:docMk/>
      </pc:docMkLst>
      <pc:sldChg chg="modSp mod">
        <pc:chgData name="hz" userId="c4e1dd2b-9cad-4a1c-933f-14a5ced6eec8" providerId="ADAL" clId="{9F982E64-6195-4A86-A953-3159A041CB38}" dt="2023-10-09T09:03:24.177" v="7"/>
        <pc:sldMkLst>
          <pc:docMk/>
          <pc:sldMk cId="0" sldId="259"/>
        </pc:sldMkLst>
        <pc:spChg chg="mod">
          <ac:chgData name="hz" userId="c4e1dd2b-9cad-4a1c-933f-14a5ced6eec8" providerId="ADAL" clId="{9F982E64-6195-4A86-A953-3159A041CB38}" dt="2023-10-09T09:03:24.177" v="7"/>
          <ac:spMkLst>
            <pc:docMk/>
            <pc:sldMk cId="0" sldId="259"/>
            <ac:spMk id="68611" creationId="{00000000-0000-0000-0000-000000000000}"/>
          </ac:spMkLst>
        </pc:spChg>
      </pc:sldChg>
      <pc:sldChg chg="modSp mod">
        <pc:chgData name="hz" userId="c4e1dd2b-9cad-4a1c-933f-14a5ced6eec8" providerId="ADAL" clId="{9F982E64-6195-4A86-A953-3159A041CB38}" dt="2023-10-09T10:33:12.237" v="23" actId="14100"/>
        <pc:sldMkLst>
          <pc:docMk/>
          <pc:sldMk cId="0" sldId="299"/>
        </pc:sldMkLst>
        <pc:spChg chg="mod">
          <ac:chgData name="hz" userId="c4e1dd2b-9cad-4a1c-933f-14a5ced6eec8" providerId="ADAL" clId="{9F982E64-6195-4A86-A953-3159A041CB38}" dt="2023-10-09T10:33:12.237" v="23" actId="14100"/>
          <ac:spMkLst>
            <pc:docMk/>
            <pc:sldMk cId="0" sldId="299"/>
            <ac:spMk id="17411" creationId="{00000000-0000-0000-0000-000000000000}"/>
          </ac:spMkLst>
        </pc:spChg>
      </pc:sldChg>
      <pc:sldChg chg="modSp mod">
        <pc:chgData name="hz" userId="c4e1dd2b-9cad-4a1c-933f-14a5ced6eec8" providerId="ADAL" clId="{9F982E64-6195-4A86-A953-3159A041CB38}" dt="2023-10-09T09:31:43.389" v="22" actId="1076"/>
        <pc:sldMkLst>
          <pc:docMk/>
          <pc:sldMk cId="2184177083" sldId="361"/>
        </pc:sldMkLst>
        <pc:spChg chg="mod">
          <ac:chgData name="hz" userId="c4e1dd2b-9cad-4a1c-933f-14a5ced6eec8" providerId="ADAL" clId="{9F982E64-6195-4A86-A953-3159A041CB38}" dt="2023-10-09T09:31:43.389" v="22" actId="1076"/>
          <ac:spMkLst>
            <pc:docMk/>
            <pc:sldMk cId="2184177083" sldId="361"/>
            <ac:spMk id="215049" creationId="{00000000-0000-0000-0000-000000000000}"/>
          </ac:spMkLst>
        </pc:spChg>
      </pc:sldChg>
      <pc:sldChg chg="modSp mod">
        <pc:chgData name="hz" userId="c4e1dd2b-9cad-4a1c-933f-14a5ced6eec8" providerId="ADAL" clId="{9F982E64-6195-4A86-A953-3159A041CB38}" dt="2023-10-09T08:58:16.866" v="1" actId="1076"/>
        <pc:sldMkLst>
          <pc:docMk/>
          <pc:sldMk cId="3896352986" sldId="366"/>
        </pc:sldMkLst>
        <pc:picChg chg="mod">
          <ac:chgData name="hz" userId="c4e1dd2b-9cad-4a1c-933f-14a5ced6eec8" providerId="ADAL" clId="{9F982E64-6195-4A86-A953-3159A041CB38}" dt="2023-10-09T08:58:16.866" v="1" actId="1076"/>
          <ac:picMkLst>
            <pc:docMk/>
            <pc:sldMk cId="3896352986" sldId="366"/>
            <ac:picMk id="24580" creationId="{00000000-0000-0000-0000-000000000000}"/>
          </ac:picMkLst>
        </pc:picChg>
        <pc:picChg chg="mod">
          <ac:chgData name="hz" userId="c4e1dd2b-9cad-4a1c-933f-14a5ced6eec8" providerId="ADAL" clId="{9F982E64-6195-4A86-A953-3159A041CB38}" dt="2023-10-09T08:58:12.669" v="0" actId="1076"/>
          <ac:picMkLst>
            <pc:docMk/>
            <pc:sldMk cId="3896352986" sldId="366"/>
            <ac:picMk id="24582" creationId="{00000000-0000-0000-0000-000000000000}"/>
          </ac:picMkLst>
        </pc:picChg>
      </pc:sldChg>
      <pc:sldChg chg="modSp mod">
        <pc:chgData name="hz" userId="c4e1dd2b-9cad-4a1c-933f-14a5ced6eec8" providerId="ADAL" clId="{9F982E64-6195-4A86-A953-3159A041CB38}" dt="2023-10-09T08:58:59.846" v="2" actId="1076"/>
        <pc:sldMkLst>
          <pc:docMk/>
          <pc:sldMk cId="1711970759" sldId="367"/>
        </pc:sldMkLst>
        <pc:picChg chg="mod">
          <ac:chgData name="hz" userId="c4e1dd2b-9cad-4a1c-933f-14a5ced6eec8" providerId="ADAL" clId="{9F982E64-6195-4A86-A953-3159A041CB38}" dt="2023-10-09T08:58:59.846" v="2" actId="1076"/>
          <ac:picMkLst>
            <pc:docMk/>
            <pc:sldMk cId="1711970759" sldId="367"/>
            <ac:picMk id="26628" creationId="{00000000-0000-0000-0000-000000000000}"/>
          </ac:picMkLst>
        </pc:picChg>
      </pc:sldChg>
      <pc:sldChg chg="modSp mod">
        <pc:chgData name="hz" userId="c4e1dd2b-9cad-4a1c-933f-14a5ced6eec8" providerId="ADAL" clId="{9F982E64-6195-4A86-A953-3159A041CB38}" dt="2023-10-09T09:01:51.723" v="3" actId="1076"/>
        <pc:sldMkLst>
          <pc:docMk/>
          <pc:sldMk cId="2752720036" sldId="370"/>
        </pc:sldMkLst>
        <pc:picChg chg="mod">
          <ac:chgData name="hz" userId="c4e1dd2b-9cad-4a1c-933f-14a5ced6eec8" providerId="ADAL" clId="{9F982E64-6195-4A86-A953-3159A041CB38}" dt="2023-10-09T09:01:51.723" v="3" actId="1076"/>
          <ac:picMkLst>
            <pc:docMk/>
            <pc:sldMk cId="2752720036" sldId="370"/>
            <ac:picMk id="30724" creationId="{00000000-0000-0000-0000-000000000000}"/>
          </ac:picMkLst>
        </pc:picChg>
      </pc:sldChg>
      <pc:sldChg chg="modSp mod">
        <pc:chgData name="hz" userId="c4e1dd2b-9cad-4a1c-933f-14a5ced6eec8" providerId="ADAL" clId="{9F982E64-6195-4A86-A953-3159A041CB38}" dt="2023-10-09T09:15:56.944" v="21"/>
        <pc:sldMkLst>
          <pc:docMk/>
          <pc:sldMk cId="1570356724" sldId="372"/>
        </pc:sldMkLst>
        <pc:spChg chg="mod">
          <ac:chgData name="hz" userId="c4e1dd2b-9cad-4a1c-933f-14a5ced6eec8" providerId="ADAL" clId="{9F982E64-6195-4A86-A953-3159A041CB38}" dt="2023-10-09T09:15:56.944" v="21"/>
          <ac:spMkLst>
            <pc:docMk/>
            <pc:sldMk cId="1570356724" sldId="372"/>
            <ac:spMk id="3" creationId="{00000000-0000-0000-0000-000000000000}"/>
          </ac:spMkLst>
        </pc:spChg>
      </pc:sldChg>
      <pc:sldChg chg="del">
        <pc:chgData name="hz" userId="c4e1dd2b-9cad-4a1c-933f-14a5ced6eec8" providerId="ADAL" clId="{9F982E64-6195-4A86-A953-3159A041CB38}" dt="2023-10-09T09:12:26.644" v="8" actId="47"/>
        <pc:sldMkLst>
          <pc:docMk/>
          <pc:sldMk cId="192337339" sldId="373"/>
        </pc:sldMkLst>
      </pc:sldChg>
      <pc:sldChg chg="del">
        <pc:chgData name="hz" userId="c4e1dd2b-9cad-4a1c-933f-14a5ced6eec8" providerId="ADAL" clId="{9F982E64-6195-4A86-A953-3159A041CB38}" dt="2023-10-09T10:37:08.654" v="24" actId="47"/>
        <pc:sldMkLst>
          <pc:docMk/>
          <pc:sldMk cId="3287899046" sldId="374"/>
        </pc:sldMkLst>
      </pc:sldChg>
    </pc:docChg>
  </pc:docChgLst>
  <pc:docChgLst>
    <pc:chgData name="hz" userId="c4e1dd2b-9cad-4a1c-933f-14a5ced6eec8" providerId="ADAL" clId="{842660A5-1D1F-4100-A22C-8D010AE242AB}"/>
    <pc:docChg chg="delSld">
      <pc:chgData name="hz" userId="c4e1dd2b-9cad-4a1c-933f-14a5ced6eec8" providerId="ADAL" clId="{842660A5-1D1F-4100-A22C-8D010AE242AB}" dt="2023-10-11T08:49:17.338" v="0" actId="47"/>
      <pc:docMkLst>
        <pc:docMk/>
      </pc:docMkLst>
      <pc:sldChg chg="del">
        <pc:chgData name="hz" userId="c4e1dd2b-9cad-4a1c-933f-14a5ced6eec8" providerId="ADAL" clId="{842660A5-1D1F-4100-A22C-8D010AE242AB}" dt="2023-10-11T08:49:17.338" v="0" actId="47"/>
        <pc:sldMkLst>
          <pc:docMk/>
          <pc:sldMk cId="0" sldId="35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FDA8E-0251-4A98-B4C7-D8E18305C691}" type="datetimeFigureOut">
              <a:rPr lang="zh-CN" altLang="en-US" smtClean="0"/>
              <a:pPr/>
              <a:t>2024/9/8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4D350-6F66-451B-9457-23E412BA0A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286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ulti-core_(computing)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Thread-level_parallelism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4D350-6F66-451B-9457-23E412BA0AF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20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Cellular architecture takes </a:t>
            </a:r>
            <a:r>
              <a:rPr lang="en-US" dirty="0">
                <a:hlinkClick r:id="rId3" tooltip="Multi-core (computing)"/>
              </a:rPr>
              <a:t>multi-core architecture</a:t>
            </a:r>
            <a:r>
              <a:rPr lang="en-US" dirty="0"/>
              <a:t> design to its logical conclusion, by giving the programmer the ability to run large numbers of concurrent threads within a single processor. Each 'cell' is a compute node containing thread units, memory, and communication. Speed-up is achieved by exploiting </a:t>
            </a:r>
            <a:r>
              <a:rPr lang="en-US" dirty="0">
                <a:solidFill>
                  <a:srgbClr val="3333FF"/>
                </a:solidFill>
                <a:hlinkClick r:id="rId4" tooltip="Thread-level parallelism"/>
              </a:rPr>
              <a:t>thread-level parallelism</a:t>
            </a:r>
            <a:r>
              <a:rPr lang="en-US" dirty="0">
                <a:solidFill>
                  <a:srgbClr val="3333FF"/>
                </a:solidFill>
              </a:rPr>
              <a:t> </a:t>
            </a:r>
            <a:r>
              <a:rPr lang="en-US" dirty="0"/>
              <a:t>inherent in many applications.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9B832A-985C-4B96-A528-D9AFC29F19F5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3681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E875CD-4351-4803-8454-D434D2EF3FB8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/>
              <a:t>Proposed at 1966.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b="1" dirty="0">
                <a:hlinkClick r:id="" action="ppaction://noaction"/>
              </a:rPr>
              <a:t>^</a:t>
            </a:r>
            <a:r>
              <a:rPr lang="en-US" altLang="zh-CN" dirty="0"/>
              <a:t> Flynn, M., Some Computer Organizations and Their Effectiveness, IEEE Trans. </a:t>
            </a:r>
            <a:r>
              <a:rPr lang="en-US" altLang="zh-CN" dirty="0" err="1"/>
              <a:t>Comput</a:t>
            </a:r>
            <a:r>
              <a:rPr lang="en-US" altLang="zh-CN" dirty="0"/>
              <a:t>., Vol. C-21, pp. 948, 1972. </a:t>
            </a:r>
          </a:p>
          <a:p>
            <a:pPr eaLnBrk="1" hangingPunct="1"/>
            <a:r>
              <a:rPr lang="en-US" altLang="zh-CN" b="1" dirty="0">
                <a:hlinkClick r:id="" action="ppaction://noaction"/>
              </a:rPr>
              <a:t>^</a:t>
            </a:r>
            <a:r>
              <a:rPr lang="en-US" altLang="zh-CN" dirty="0"/>
              <a:t> Duncan, Ralph, "A Survey of Parallel Computer Architectures", IEEE Computer. February 1990, pp. 5-16. </a:t>
            </a:r>
          </a:p>
        </p:txBody>
      </p:sp>
    </p:spTree>
    <p:extLst>
      <p:ext uri="{BB962C8B-B14F-4D97-AF65-F5344CB8AC3E}">
        <p14:creationId xmlns:p14="http://schemas.microsoft.com/office/powerpoint/2010/main" val="2994480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46CB57-79DC-4863-9617-B9C7670CA72D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46579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06A242-F1A3-4B9D-9E4D-D364CBE8FC34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44732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倍的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4D350-6F66-451B-9457-23E412BA0AF5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270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3529CA-C70D-4649-94F7-32D74F47BFE1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21092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4D350-6F66-451B-9457-23E412BA0AF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922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708563-2E8B-4570-806F-670939B50EFC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marL="228600" indent="-228600" eaLnBrk="1" hangingPunct="1"/>
            <a:r>
              <a:rPr lang="en-US" altLang="zh-CN" sz="1400"/>
              <a:t>Requirement Analysis:</a:t>
            </a:r>
          </a:p>
          <a:p>
            <a:pPr marL="228600" indent="-228600" eaLnBrk="1" hangingPunct="1"/>
            <a:r>
              <a:rPr lang="en-US" altLang="zh-CN" sz="1400"/>
              <a:t>Market analysis: who you will sell   4-1.2</a:t>
            </a:r>
          </a:p>
          <a:p>
            <a:pPr marL="228600" indent="-228600" eaLnBrk="1" hangingPunct="1"/>
            <a:r>
              <a:rPr lang="en-US" altLang="zh-CN" sz="1400"/>
              <a:t>       desktop, server, embedded system, HPC</a:t>
            </a:r>
          </a:p>
          <a:p>
            <a:pPr marL="228600" indent="-228600" eaLnBrk="1" hangingPunct="1"/>
            <a:r>
              <a:rPr lang="en-US" altLang="zh-CN" sz="1400"/>
              <a:t>        Different markets has different driven motivations.</a:t>
            </a:r>
          </a:p>
          <a:p>
            <a:pPr marL="228600" indent="-228600" eaLnBrk="1" hangingPunct="1"/>
            <a:r>
              <a:rPr lang="en-US" altLang="zh-CN" sz="1400"/>
              <a:t>When design a desktop, it aims to obtain best price-performance. </a:t>
            </a:r>
          </a:p>
          <a:p>
            <a:pPr marL="228600" indent="-228600" eaLnBrk="1" hangingPunct="1"/>
            <a:r>
              <a:rPr lang="en-US" altLang="zh-CN" sz="1400"/>
              <a:t>For the servers, dependability is critical, then the scalability, and throughput. </a:t>
            </a:r>
          </a:p>
          <a:p>
            <a:pPr marL="228600" indent="-228600" eaLnBrk="1" hangingPunct="1"/>
            <a:r>
              <a:rPr lang="en-US" altLang="zh-CN" sz="1400"/>
              <a:t>For the embedded computer systems, price is a key factor, while real-time performance is  important . And power efficiency and memory size is always under consideration. </a:t>
            </a:r>
          </a:p>
          <a:p>
            <a:pPr marL="228600" indent="-228600" eaLnBrk="1" hangingPunct="1"/>
            <a:r>
              <a:rPr lang="en-US" altLang="zh-CN" sz="1400"/>
              <a:t>2. Functional requirement:   4-1.3   </a:t>
            </a:r>
          </a:p>
          <a:p>
            <a:pPr marL="228600" indent="-228600" eaLnBrk="1" hangingPunct="1"/>
            <a:r>
              <a:rPr lang="en-US" altLang="zh-CN" sz="1400"/>
              <a:t>3. Performance requirement:</a:t>
            </a:r>
          </a:p>
          <a:p>
            <a:pPr marL="228600" indent="-228600" eaLnBrk="1" hangingPunct="1"/>
            <a:r>
              <a:rPr lang="en-US" altLang="zh-CN" sz="1400"/>
              <a:t>4. Power </a:t>
            </a:r>
          </a:p>
          <a:p>
            <a:pPr marL="228600" indent="-228600" eaLnBrk="1" hangingPunct="1"/>
            <a:r>
              <a:rPr lang="en-US" altLang="zh-CN" sz="1400"/>
              <a:t>5. Unfuntional requirements:  availability, dependibility 1.7</a:t>
            </a:r>
          </a:p>
          <a:p>
            <a:pPr marL="228600" indent="-228600" eaLnBrk="1" hangingPunct="1"/>
            <a:r>
              <a:rPr lang="en-US" altLang="zh-CN" sz="1400"/>
              <a:t>7. Cost/price </a:t>
            </a:r>
          </a:p>
        </p:txBody>
      </p:sp>
    </p:spTree>
    <p:extLst>
      <p:ext uri="{BB962C8B-B14F-4D97-AF65-F5344CB8AC3E}">
        <p14:creationId xmlns:p14="http://schemas.microsoft.com/office/powerpoint/2010/main" val="3277487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760C97-A7CC-4B47-B098-237CB483B09F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70495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F4ECFC-FEAB-4DE6-9631-9826B00B06CC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08223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CN" dirty="0"/>
              <a:t>e</a:t>
            </a:r>
            <a:r>
              <a:rPr lang="en-US" altLang="zh-CN" dirty="0" err="1"/>
              <a:t>rsonal</a:t>
            </a:r>
            <a:r>
              <a:rPr lang="zh-CN" altLang="en-US" dirty="0"/>
              <a:t> </a:t>
            </a:r>
            <a:r>
              <a:rPr lang="en-US" altLang="zh-CN" dirty="0"/>
              <a:t>mobile</a:t>
            </a:r>
            <a:r>
              <a:rPr lang="zh-CN" altLang="en-US" dirty="0"/>
              <a:t> </a:t>
            </a:r>
            <a:r>
              <a:rPr lang="en-US" altLang="zh-CN" dirty="0"/>
              <a:t>device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4D350-6F66-451B-9457-23E412BA0AF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851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068C03-D349-4F9C-8500-8EE1E47B6424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25867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12B045-3B99-4092-94A4-608DD3656546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22484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875B7C-9E8C-4B98-8698-7BAD02BE8E52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9690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9100-9E48-4B53-B7BB-0674BCB8EF41}" type="datetimeFigureOut">
              <a:rPr lang="zh-CN" altLang="en-US" smtClean="0"/>
              <a:pPr/>
              <a:t>2024/9/8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F3C2-81C4-4D75-82BA-5890EE25D58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0" y="-1"/>
            <a:ext cx="12171449" cy="686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0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9100-9E48-4B53-B7BB-0674BCB8EF41}" type="datetimeFigureOut">
              <a:rPr lang="zh-CN" altLang="en-US" smtClean="0"/>
              <a:pPr/>
              <a:t>2024/9/8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486-F984-434B-9AF0-0C185C6F05D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528001" y="0"/>
            <a:ext cx="10515600" cy="9181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57876135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16157"/>
            <a:ext cx="10515600" cy="9181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9100-9E48-4B53-B7BB-0674BCB8EF41}" type="datetimeFigureOut">
              <a:rPr lang="zh-CN" altLang="en-US" smtClean="0"/>
              <a:pPr/>
              <a:t>2024/9/8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486-F984-434B-9AF0-0C185C6F0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889449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9100-9E48-4B53-B7BB-0674BCB8EF41}" type="datetimeFigureOut">
              <a:rPr lang="zh-CN" altLang="en-US" smtClean="0"/>
              <a:pPr/>
              <a:t>2024/9/8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E774-6095-44AF-A5F0-8C419E083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907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雅典神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1" y="1341439"/>
            <a:ext cx="4631267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284" y="6248400"/>
            <a:ext cx="1775883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833" y="6283325"/>
            <a:ext cx="1924051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198034" y="1324815"/>
            <a:ext cx="4897967" cy="2016125"/>
          </a:xfrm>
          <a:noFill/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65894" name="Rectangle 6"/>
          <p:cNvSpPr>
            <a:spLocks noGrp="1" noRot="1" noChangeArrowheads="1"/>
          </p:cNvSpPr>
          <p:nvPr>
            <p:ph type="subTitle" idx="1"/>
          </p:nvPr>
        </p:nvSpPr>
        <p:spPr>
          <a:xfrm>
            <a:off x="996950" y="3943350"/>
            <a:ext cx="6337300" cy="2089150"/>
          </a:xfrm>
          <a:prstGeom prst="rect">
            <a:avLst/>
          </a:prstGeom>
        </p:spPr>
        <p:txBody>
          <a:bodyPr/>
          <a:lstStyle>
            <a:lvl1pPr marL="0" indent="0">
              <a:defRPr sz="26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4620409"/>
      </p:ext>
    </p:extLst>
  </p:cSld>
  <p:clrMapOvr>
    <a:masterClrMapping/>
  </p:clrMapOvr>
  <p:transition spd="slow"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284" y="6248400"/>
            <a:ext cx="1775883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833" y="6283325"/>
            <a:ext cx="1924051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434" y="1125539"/>
            <a:ext cx="11523133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5297938"/>
      </p:ext>
    </p:extLst>
  </p:cSld>
  <p:clrMapOvr>
    <a:masterClrMapping/>
  </p:clrMapOvr>
  <p:transition spd="slow">
    <p:pull dir="r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161367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5327651" y="6453188"/>
            <a:ext cx="2540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5AE774-6095-44AF-A5F0-8C419E083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420163"/>
      </p:ext>
    </p:extLst>
  </p:cSld>
  <p:clrMapOvr>
    <a:masterClrMapping/>
  </p:clrMapOvr>
  <p:transition spd="slow">
    <p:pull dir="r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34434" y="1125539"/>
            <a:ext cx="5659967" cy="47958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125539"/>
            <a:ext cx="5659967" cy="47958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4161367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5327651" y="6453188"/>
            <a:ext cx="2540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5AE774-6095-44AF-A5F0-8C419E083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405236"/>
      </p:ext>
    </p:extLst>
  </p:cSld>
  <p:clrMapOvr>
    <a:masterClrMapping/>
  </p:clrMapOvr>
  <p:transition spd="slow"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0"/>
          </p:nvPr>
        </p:nvSpPr>
        <p:spPr>
          <a:xfrm>
            <a:off x="4161367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5327651" y="6453188"/>
            <a:ext cx="2540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EC6C486-F984-434B-9AF0-0C185C6F0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971636"/>
      </p:ext>
    </p:extLst>
  </p:cSld>
  <p:clrMapOvr>
    <a:masterClrMapping/>
  </p:clrMapOvr>
  <p:transition spd="slow"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41836142"/>
      </p:ext>
    </p:extLst>
  </p:cSld>
  <p:clrMapOvr>
    <a:masterClrMapping/>
  </p:clrMapOvr>
  <p:transition spd="slow"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>
            <a:spLocks noGrp="1"/>
          </p:cNvSpPr>
          <p:nvPr>
            <p:ph type="ftr" sz="quarter" idx="10"/>
          </p:nvPr>
        </p:nvSpPr>
        <p:spPr>
          <a:xfrm>
            <a:off x="4161367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5327651" y="6453188"/>
            <a:ext cx="2540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5AE774-6095-44AF-A5F0-8C419E083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946663"/>
      </p:ext>
    </p:extLst>
  </p:cSld>
  <p:clrMapOvr>
    <a:masterClrMapping/>
  </p:clrMapOvr>
  <p:transition spd="slow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9100-9E48-4B53-B7BB-0674BCB8EF41}" type="datetimeFigureOut">
              <a:rPr lang="zh-CN" altLang="en-US" smtClean="0"/>
              <a:pPr/>
              <a:t>2024/9/8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E774-6095-44AF-A5F0-8C419E083B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129416" y="16803"/>
            <a:ext cx="10515600" cy="918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/>
              <a:t>  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17004505"/>
      </p:ext>
    </p:extLst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4161367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5327651" y="6453188"/>
            <a:ext cx="2540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EC6C486-F984-434B-9AF0-0C185C6F0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498286"/>
      </p:ext>
    </p:extLst>
  </p:cSld>
  <p:clrMapOvr>
    <a:masterClrMapping/>
  </p:clrMapOvr>
  <p:transition spd="slow"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4161367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5327651" y="6453188"/>
            <a:ext cx="2540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EC6C486-F984-434B-9AF0-0C185C6F0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865595"/>
      </p:ext>
    </p:extLst>
  </p:cSld>
  <p:clrMapOvr>
    <a:masterClrMapping/>
  </p:clrMapOvr>
  <p:transition spd="slow"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34434" y="1125539"/>
            <a:ext cx="11523133" cy="4795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161367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5327651" y="6453188"/>
            <a:ext cx="2540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EC6C486-F984-434B-9AF0-0C185C6F0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359256"/>
      </p:ext>
    </p:extLst>
  </p:cSld>
  <p:clrMapOvr>
    <a:masterClrMapping/>
  </p:clrMapOvr>
  <p:transition spd="slow">
    <p:pull dir="r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76785" y="1"/>
            <a:ext cx="2880783" cy="5921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34434" y="1"/>
            <a:ext cx="8439151" cy="592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161367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5327651" y="6453188"/>
            <a:ext cx="2540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5AE774-6095-44AF-A5F0-8C419E083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504171"/>
      </p:ext>
    </p:extLst>
  </p:cSld>
  <p:clrMapOvr>
    <a:masterClrMapping/>
  </p:clrMapOvr>
  <p:transition spd="slow">
    <p:pull dir="r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5884" y="1"/>
            <a:ext cx="10081683" cy="981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34434" y="1125538"/>
            <a:ext cx="11523133" cy="498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601039"/>
      </p:ext>
    </p:extLst>
  </p:cSld>
  <p:clrMapOvr>
    <a:masterClrMapping/>
  </p:clrMapOvr>
  <p:transition spd="slow">
    <p:pull dir="r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5884" y="1"/>
            <a:ext cx="10081683" cy="981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34434" y="1125539"/>
            <a:ext cx="5659967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125539"/>
            <a:ext cx="5659967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4161367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5327651" y="6453188"/>
            <a:ext cx="2540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5AE774-6095-44AF-A5F0-8C419E083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827110"/>
      </p:ext>
    </p:extLst>
  </p:cSld>
  <p:clrMapOvr>
    <a:masterClrMapping/>
  </p:clrMapOvr>
  <p:transition spd="slow">
    <p:pull dir="r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2190752" y="6400800"/>
            <a:ext cx="46672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l">
              <a:defRPr sz="1400" dirty="0" err="1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>
                <a:solidFill>
                  <a:srgbClr val="E40000"/>
                </a:solidFill>
              </a:rPr>
              <a:t>Fall_Ad Computer Architecture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5884" y="1"/>
            <a:ext cx="10081683" cy="981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334434" y="1125539"/>
            <a:ext cx="11523133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438942"/>
      </p:ext>
    </p:extLst>
  </p:cSld>
  <p:clrMapOvr>
    <a:masterClrMapping/>
  </p:clrMapOvr>
  <p:transition spd="slow">
    <p:pull dir="r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260351"/>
            <a:ext cx="10657417" cy="7667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" y="1557338"/>
            <a:ext cx="11952817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D5AE774-6095-44AF-A5F0-8C419E083B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2"/>
          </p:nvPr>
        </p:nvSpPr>
        <p:spPr>
          <a:xfrm>
            <a:off x="2000252" y="6400800"/>
            <a:ext cx="4667249" cy="457200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FC789100-9E48-4B53-B7BB-0674BCB8EF41}" type="datetimeFigureOut">
              <a:rPr lang="zh-CN" altLang="en-US" smtClean="0"/>
              <a:pPr/>
              <a:t>2024/9/8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67572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05262" y="0"/>
            <a:ext cx="10515600" cy="91814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  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9100-9E48-4B53-B7BB-0674BCB8EF41}" type="datetimeFigureOut">
              <a:rPr lang="zh-CN" altLang="en-US" smtClean="0"/>
              <a:pPr/>
              <a:t>2024/9/8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E774-6095-44AF-A5F0-8C419E083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503013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9100-9E48-4B53-B7BB-0674BCB8EF41}" type="datetimeFigureOut">
              <a:rPr lang="zh-CN" altLang="en-US" smtClean="0"/>
              <a:pPr/>
              <a:t>2024/9/8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E774-6095-44AF-A5F0-8C419E083B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占位符 1"/>
          <p:cNvSpPr txBox="1">
            <a:spLocks/>
          </p:cNvSpPr>
          <p:nvPr/>
        </p:nvSpPr>
        <p:spPr>
          <a:xfrm>
            <a:off x="1336430" y="16803"/>
            <a:ext cx="10308585" cy="918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53455380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803"/>
            <a:ext cx="10273416" cy="9181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9100-9E48-4B53-B7BB-0674BCB8EF41}" type="datetimeFigureOut">
              <a:rPr lang="zh-CN" altLang="en-US" smtClean="0"/>
              <a:pPr/>
              <a:t>2024/9/8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E774-6095-44AF-A5F0-8C419E083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762531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5603" y="0"/>
            <a:ext cx="10515600" cy="9378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9100-9E48-4B53-B7BB-0674BCB8EF41}" type="datetimeFigureOut">
              <a:rPr lang="zh-CN" altLang="en-US" smtClean="0"/>
              <a:pPr/>
              <a:t>2024/9/8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486-F984-434B-9AF0-0C185C6F0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986542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8001" y="0"/>
            <a:ext cx="10515600" cy="9181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9100-9E48-4B53-B7BB-0674BCB8EF41}" type="datetimeFigureOut">
              <a:rPr lang="zh-CN" altLang="en-US" smtClean="0"/>
              <a:pPr/>
              <a:t>2024/9/8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486-F984-434B-9AF0-0C185C6F0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359126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9100-9E48-4B53-B7BB-0674BCB8EF41}" type="datetimeFigureOut">
              <a:rPr lang="zh-CN" altLang="en-US" smtClean="0"/>
              <a:pPr/>
              <a:t>2024/9/8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AE774-6095-44AF-A5F0-8C419E083B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28001" y="0"/>
            <a:ext cx="10515600" cy="9181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946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1219200"/>
            <a:ext cx="3932237" cy="838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9100-9E48-4B53-B7BB-0674BCB8EF41}" type="datetimeFigureOut">
              <a:rPr lang="zh-CN" altLang="en-US" smtClean="0"/>
              <a:pPr/>
              <a:t>2024/9/8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6C486-F984-434B-9AF0-0C185C6F05D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528001" y="0"/>
            <a:ext cx="10515600" cy="918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96192471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20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16200000">
            <a:off x="6178415" y="-5048568"/>
            <a:ext cx="954000" cy="11052000"/>
          </a:xfrm>
          <a:prstGeom prst="rect">
            <a:avLst/>
          </a:prstGeom>
          <a:gradFill flip="none" rotWithShape="1">
            <a:gsLst>
              <a:gs pos="0">
                <a:srgbClr val="28284E"/>
              </a:gs>
              <a:gs pos="85000">
                <a:srgbClr val="317CC1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02907" y="-9841"/>
            <a:ext cx="10515600" cy="918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113692"/>
            <a:ext cx="10515600" cy="5063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89100-9E48-4B53-B7BB-0674BCB8EF41}" type="datetimeFigureOut">
              <a:rPr lang="zh-CN" altLang="en-US" smtClean="0"/>
              <a:pPr/>
              <a:t>2024/9/8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AE774-6095-44AF-A5F0-8C419E083BC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2430" cy="9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5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random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775884" y="1"/>
            <a:ext cx="10081683" cy="981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3522133" y="6524625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FFF4EA94-0EC2-49B3-88FF-867E2558455A}" type="slidenum">
              <a:rPr lang="en-US" altLang="zh-CN" sz="1400" smtClean="0">
                <a:solidFill>
                  <a:srgbClr val="000000"/>
                </a:solidFill>
              </a:rPr>
              <a:pPr algn="r"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400" dirty="0">
              <a:solidFill>
                <a:srgbClr val="000000"/>
              </a:solidFill>
            </a:endParaRPr>
          </a:p>
        </p:txBody>
      </p:sp>
      <p:pic>
        <p:nvPicPr>
          <p:cNvPr id="1028" name="Picture 7" descr="雅典神庙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34" y="165100"/>
            <a:ext cx="1318684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图片 1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284" y="6248400"/>
            <a:ext cx="1775883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1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833" y="6283325"/>
            <a:ext cx="1924051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27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</p:sldLayoutIdLst>
  <p:transition spd="slow">
    <p:pull dir="ru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pitchFamily="34" charset="0"/>
          <a:ea typeface="华文行楷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pitchFamily="34" charset="0"/>
          <a:ea typeface="华文行楷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pitchFamily="34" charset="0"/>
          <a:ea typeface="华文行楷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pitchFamily="34" charset="0"/>
          <a:ea typeface="华文行楷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pitchFamily="34" charset="0"/>
          <a:ea typeface="华文行楷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pitchFamily="34" charset="0"/>
          <a:ea typeface="华文行楷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pitchFamily="34" charset="0"/>
          <a:ea typeface="华文行楷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pitchFamily="34" charset="0"/>
          <a:ea typeface="华文行楷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q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jpe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en.wikipedia.org/wiki/IBM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chinamag.com/word/37505.aspx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chinamag.com/Article/html/2007-09/2007919032802.htm" TargetMode="Externa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3647728" y="1628800"/>
            <a:ext cx="3673475" cy="2387600"/>
          </a:xfrm>
        </p:spPr>
        <p:txBody>
          <a:bodyPr/>
          <a:lstStyle/>
          <a:p>
            <a:r>
              <a:rPr lang="en-US" altLang="zh-CN" dirty="0">
                <a:solidFill>
                  <a:srgbClr val="7030A0"/>
                </a:solidFill>
              </a:rPr>
              <a:t>Chapter 1-2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Servers</a:t>
            </a:r>
            <a:endParaRPr lang="en-US" altLang="zh-CN" b="1">
              <a:latin typeface="MyriadMM_565_600_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2800" dirty="0">
                <a:latin typeface="Comic Sans MS" pitchFamily="66" charset="0"/>
              </a:rPr>
              <a:t>The role of servers to provide larger scale and more reliable file and computing services grew.</a:t>
            </a:r>
          </a:p>
          <a:p>
            <a:r>
              <a:rPr lang="en-US" altLang="zh-CN" dirty="0">
                <a:latin typeface="Comic Sans MS" pitchFamily="66" charset="0"/>
              </a:rPr>
              <a:t>Requirement:</a:t>
            </a:r>
          </a:p>
          <a:p>
            <a:pPr lvl="1" eaLnBrk="1" hangingPunct="1"/>
            <a:r>
              <a:rPr lang="en-US" altLang="zh-CN" dirty="0">
                <a:latin typeface="Comic Sans MS" pitchFamily="66" charset="0"/>
              </a:rPr>
              <a:t>First, 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</a:rPr>
              <a:t>availability</a:t>
            </a:r>
            <a:r>
              <a:rPr lang="en-US" altLang="zh-CN" dirty="0">
                <a:latin typeface="Comic Sans MS" pitchFamily="66" charset="0"/>
              </a:rPr>
              <a:t> is critical.</a:t>
            </a:r>
          </a:p>
          <a:p>
            <a:pPr lvl="1" eaLnBrk="1" hangingPunct="1"/>
            <a:r>
              <a:rPr lang="en-US" altLang="zh-CN" dirty="0">
                <a:latin typeface="Comic Sans MS" pitchFamily="66" charset="0"/>
              </a:rPr>
              <a:t>A second key feature of server systems is an emphasis on </a:t>
            </a:r>
            <a:r>
              <a:rPr lang="en-US" altLang="zh-CN" dirty="0">
                <a:solidFill>
                  <a:srgbClr val="FF3300"/>
                </a:solidFill>
                <a:latin typeface="Comic Sans MS" pitchFamily="66" charset="0"/>
              </a:rPr>
              <a:t>scalability</a:t>
            </a:r>
            <a:r>
              <a:rPr lang="en-US" altLang="zh-CN" dirty="0">
                <a:latin typeface="Comic Sans MS" pitchFamily="66" charset="0"/>
              </a:rPr>
              <a:t>. </a:t>
            </a:r>
            <a:r>
              <a:rPr lang="en-US" altLang="zh-CN" dirty="0">
                <a:latin typeface="Comic Sans MS" pitchFamily="66" charset="0"/>
                <a:sym typeface="Wingdings" panose="05000000000000000000" pitchFamily="2" charset="2"/>
              </a:rPr>
              <a:t></a:t>
            </a:r>
            <a:r>
              <a:rPr lang="en-US" altLang="zh-CN" sz="2400" dirty="0" err="1">
                <a:solidFill>
                  <a:srgbClr val="0000FF"/>
                </a:solidFill>
                <a:latin typeface="Comic Sans MS" pitchFamily="66" charset="0"/>
                <a:sym typeface="Wingdings" panose="05000000000000000000" pitchFamily="2" charset="2"/>
              </a:rPr>
              <a:t>memory,storage</a:t>
            </a:r>
            <a:r>
              <a:rPr lang="en-US" altLang="zh-CN" sz="2400" dirty="0">
                <a:solidFill>
                  <a:srgbClr val="0000FF"/>
                </a:solidFill>
                <a:latin typeface="Comic Sans MS" pitchFamily="66" charset="0"/>
                <a:sym typeface="Wingdings" panose="05000000000000000000" pitchFamily="2" charset="2"/>
              </a:rPr>
              <a:t> and I/O bandwidth is crucial.</a:t>
            </a:r>
            <a:endParaRPr lang="en-US" altLang="zh-CN" dirty="0">
              <a:solidFill>
                <a:srgbClr val="0000FF"/>
              </a:solidFill>
              <a:latin typeface="Comic Sans MS" pitchFamily="66" charset="0"/>
            </a:endParaRPr>
          </a:p>
          <a:p>
            <a:pPr lvl="1" eaLnBrk="1" hangingPunct="1"/>
            <a:r>
              <a:rPr lang="en-US" altLang="zh-CN" dirty="0">
                <a:latin typeface="Comic Sans MS" pitchFamily="66" charset="0"/>
              </a:rPr>
              <a:t>Lastly, servers are designed for </a:t>
            </a:r>
            <a:r>
              <a:rPr lang="en-US" altLang="zh-CN" dirty="0">
                <a:solidFill>
                  <a:srgbClr val="FF3300"/>
                </a:solidFill>
                <a:latin typeface="Comic Sans MS" pitchFamily="66" charset="0"/>
              </a:rPr>
              <a:t>efficient throughput</a:t>
            </a:r>
            <a:r>
              <a:rPr lang="en-US" altLang="zh-CN" dirty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 spd="slow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7849" y="58579"/>
            <a:ext cx="8621713" cy="936625"/>
          </a:xfrm>
        </p:spPr>
        <p:txBody>
          <a:bodyPr/>
          <a:lstStyle/>
          <a:p>
            <a:r>
              <a:rPr lang="en-US" altLang="zh-CN" dirty="0"/>
              <a:t>Cost with downtime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653871"/>
              </p:ext>
            </p:extLst>
          </p:nvPr>
        </p:nvGraphicFramePr>
        <p:xfrm>
          <a:off x="1946239" y="1008876"/>
          <a:ext cx="8424935" cy="5300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48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528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Application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Cost of downtime per hour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1%</a:t>
                      </a:r>
                    </a:p>
                    <a:p>
                      <a:r>
                        <a:rPr lang="en-US" altLang="zh-CN" sz="1600" dirty="0"/>
                        <a:t>87.6 </a:t>
                      </a:r>
                      <a:r>
                        <a:rPr lang="en-US" altLang="zh-CN" sz="1600" dirty="0" err="1"/>
                        <a:t>hrs</a:t>
                      </a:r>
                      <a:r>
                        <a:rPr lang="en-US" altLang="zh-CN" sz="1600" dirty="0"/>
                        <a:t>/</a:t>
                      </a:r>
                      <a:r>
                        <a:rPr lang="en-US" altLang="zh-CN" sz="1600" dirty="0" err="1"/>
                        <a:t>yr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0.5%</a:t>
                      </a:r>
                    </a:p>
                    <a:p>
                      <a:r>
                        <a:rPr lang="en-US" altLang="zh-CN" sz="1600" dirty="0"/>
                        <a:t>43.8 </a:t>
                      </a:r>
                      <a:r>
                        <a:rPr lang="en-US" altLang="zh-CN" sz="1600" dirty="0" err="1"/>
                        <a:t>hrs</a:t>
                      </a:r>
                      <a:r>
                        <a:rPr lang="en-US" altLang="zh-CN" sz="1600" dirty="0"/>
                        <a:t>/</a:t>
                      </a:r>
                      <a:r>
                        <a:rPr lang="en-US" altLang="zh-CN" sz="1600" dirty="0" err="1"/>
                        <a:t>yr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0.1%</a:t>
                      </a:r>
                    </a:p>
                    <a:p>
                      <a:r>
                        <a:rPr lang="en-US" altLang="zh-CN" sz="1600" dirty="0"/>
                        <a:t>8.8 </a:t>
                      </a:r>
                      <a:r>
                        <a:rPr lang="en-US" altLang="zh-CN" sz="1600" dirty="0" err="1"/>
                        <a:t>hrs</a:t>
                      </a:r>
                      <a:r>
                        <a:rPr lang="en-US" altLang="zh-CN" sz="1600" dirty="0"/>
                        <a:t>/</a:t>
                      </a:r>
                      <a:r>
                        <a:rPr lang="en-US" altLang="zh-CN" sz="1600" dirty="0" err="1"/>
                        <a:t>yr</a:t>
                      </a:r>
                      <a:endParaRPr lang="en-US" altLang="zh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753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Brokerage</a:t>
                      </a:r>
                      <a:r>
                        <a:rPr lang="en-US" altLang="zh-CN" sz="1600" baseline="0" dirty="0"/>
                        <a:t> operations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$6,450,000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$565,000,000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$283,000,000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$56,500,000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641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Credit card authorization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$2,600,000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$228,000,000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$114,000,000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$22,800,000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641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Package</a:t>
                      </a:r>
                      <a:r>
                        <a:rPr lang="en-US" altLang="zh-CN" sz="1600" baseline="0" dirty="0"/>
                        <a:t> shipping services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$150,000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$13,000,000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$6,600,000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$1,300,000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641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Home shopping channel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$113,000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$9,900,000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$4,900,000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$1,000,000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504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Catalog sales center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$90,000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$7,900,000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$3,900,000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$800,000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9641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Airline reservation center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$89,000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$7,900,000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$3,900,000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$800,000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9641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Cellular service activation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$41,000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$3,600,000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$1,800,000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$400,000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34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Online network fees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$25,000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$2,200,000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$1,100,000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$200,000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2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ATM service fees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$14,000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$1,200,000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$600,000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$100,000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926206"/>
      </p:ext>
    </p:extLst>
  </p:cSld>
  <p:clrMapOvr>
    <a:masterClrMapping/>
  </p:clrMapOvr>
  <p:transition spd="slow"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7528" y="0"/>
            <a:ext cx="8928670" cy="936625"/>
          </a:xfrm>
        </p:spPr>
        <p:txBody>
          <a:bodyPr/>
          <a:lstStyle/>
          <a:p>
            <a:r>
              <a:rPr lang="en-US" altLang="zh-CN" sz="4000" dirty="0"/>
              <a:t>Cluster/</a:t>
            </a:r>
            <a:r>
              <a:rPr lang="en-US" altLang="zh-CN" sz="4000" dirty="0" err="1"/>
              <a:t>Warehourse</a:t>
            </a:r>
            <a:r>
              <a:rPr lang="en-US" altLang="zh-CN" sz="4000" dirty="0"/>
              <a:t>-Scale Computers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SaaS  (</a:t>
            </a:r>
            <a:r>
              <a:rPr lang="en-US" altLang="zh-CN" dirty="0" err="1"/>
              <a:t>Search,social</a:t>
            </a:r>
            <a:r>
              <a:rPr lang="en-US" altLang="zh-CN" dirty="0"/>
              <a:t> networking, video sharing, multiplayer games, online-shopping)</a:t>
            </a:r>
          </a:p>
          <a:p>
            <a:r>
              <a:rPr lang="en-US" altLang="zh-CN" dirty="0"/>
              <a:t>WSC—</a:t>
            </a:r>
            <a:r>
              <a:rPr lang="en-US" altLang="zh-CN" sz="2800" dirty="0"/>
              <a:t>tens of thousands of servers act as one</a:t>
            </a:r>
          </a:p>
          <a:p>
            <a:r>
              <a:rPr lang="en-US" altLang="zh-CN" sz="2800" dirty="0"/>
              <a:t>Requirements:</a:t>
            </a:r>
          </a:p>
          <a:p>
            <a:pPr lvl="1"/>
            <a:r>
              <a:rPr lang="en-US" altLang="zh-CN" sz="2400" dirty="0"/>
              <a:t>Price-performance, Power  ( 10% saves $7M )</a:t>
            </a:r>
          </a:p>
          <a:p>
            <a:pPr lvl="1"/>
            <a:r>
              <a:rPr lang="en-US" altLang="zh-CN" sz="2400" dirty="0"/>
              <a:t>Availability is critical</a:t>
            </a:r>
          </a:p>
          <a:p>
            <a:pPr lvl="1"/>
            <a:r>
              <a:rPr lang="en-US" altLang="zh-CN" sz="2400" dirty="0"/>
              <a:t>Scalability    ( </a:t>
            </a:r>
            <a:r>
              <a:rPr lang="en-US" altLang="zh-CN" sz="2400" dirty="0">
                <a:solidFill>
                  <a:srgbClr val="0000FF"/>
                </a:solidFill>
              </a:rPr>
              <a:t>Note the difference with server</a:t>
            </a:r>
            <a:r>
              <a:rPr lang="en-US" altLang="zh-CN" sz="2400" dirty="0"/>
              <a:t> )</a:t>
            </a:r>
          </a:p>
          <a:p>
            <a:pPr lvl="1"/>
            <a:r>
              <a:rPr lang="en-US" altLang="zh-CN" sz="2400" dirty="0"/>
              <a:t>                    (</a:t>
            </a:r>
            <a:r>
              <a:rPr lang="en-US" altLang="zh-CN" sz="2400" dirty="0">
                <a:solidFill>
                  <a:srgbClr val="0000FF"/>
                </a:solidFill>
              </a:rPr>
              <a:t>Note the difference with supercomputer</a:t>
            </a:r>
            <a:r>
              <a:rPr lang="en-US" altLang="zh-CN" sz="2400" dirty="0"/>
              <a:t>)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4410793"/>
      </p:ext>
    </p:extLst>
  </p:cSld>
  <p:clrMapOvr>
    <a:masterClrMapping/>
  </p:clrMapOvr>
  <p:transition spd="slow">
    <p:pull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09721" y="1"/>
            <a:ext cx="8621713" cy="936625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Embedded systems</a:t>
            </a:r>
            <a:endParaRPr lang="zh-CN" altLang="zh-CN" dirty="0">
              <a:solidFill>
                <a:schemeClr val="bg1"/>
              </a:solidFill>
            </a:endParaRPr>
          </a:p>
        </p:txBody>
      </p:sp>
      <p:pic>
        <p:nvPicPr>
          <p:cNvPr id="44065" name="Picture 33" descr="png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2063" y="2042319"/>
            <a:ext cx="2047875" cy="2962275"/>
          </a:xfrm>
          <a:noFill/>
        </p:spPr>
      </p:pic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19426" y="1493839"/>
            <a:ext cx="6399213" cy="4351337"/>
            <a:chOff x="942" y="941"/>
            <a:chExt cx="4031" cy="2741"/>
          </a:xfrm>
        </p:grpSpPr>
        <p:sp>
          <p:nvSpPr>
            <p:cNvPr id="42009" name="Line 4"/>
            <p:cNvSpPr>
              <a:spLocks noChangeShapeType="1"/>
            </p:cNvSpPr>
            <p:nvPr/>
          </p:nvSpPr>
          <p:spPr bwMode="auto">
            <a:xfrm flipV="1">
              <a:off x="3095" y="1175"/>
              <a:ext cx="1491" cy="1045"/>
            </a:xfrm>
            <a:prstGeom prst="line">
              <a:avLst/>
            </a:prstGeom>
            <a:noFill/>
            <a:ln w="101600" cap="rnd">
              <a:solidFill>
                <a:srgbClr val="6CD369">
                  <a:alpha val="50195"/>
                </a:srgbClr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0" name="Line 5"/>
            <p:cNvSpPr>
              <a:spLocks noChangeShapeType="1"/>
            </p:cNvSpPr>
            <p:nvPr/>
          </p:nvSpPr>
          <p:spPr bwMode="auto">
            <a:xfrm flipV="1">
              <a:off x="3191" y="2070"/>
              <a:ext cx="1782" cy="246"/>
            </a:xfrm>
            <a:prstGeom prst="line">
              <a:avLst/>
            </a:prstGeom>
            <a:noFill/>
            <a:ln w="101600" cap="rnd">
              <a:solidFill>
                <a:srgbClr val="6CD369">
                  <a:alpha val="50195"/>
                </a:srgbClr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1" name="Line 6"/>
            <p:cNvSpPr>
              <a:spLocks noChangeShapeType="1"/>
            </p:cNvSpPr>
            <p:nvPr/>
          </p:nvSpPr>
          <p:spPr bwMode="auto">
            <a:xfrm flipV="1">
              <a:off x="3191" y="941"/>
              <a:ext cx="70" cy="1375"/>
            </a:xfrm>
            <a:prstGeom prst="line">
              <a:avLst/>
            </a:prstGeom>
            <a:noFill/>
            <a:ln w="101600" cap="rnd">
              <a:solidFill>
                <a:srgbClr val="6CD369">
                  <a:alpha val="50195"/>
                </a:srgbClr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2" name="Line 7"/>
            <p:cNvSpPr>
              <a:spLocks noChangeShapeType="1"/>
            </p:cNvSpPr>
            <p:nvPr/>
          </p:nvSpPr>
          <p:spPr bwMode="auto">
            <a:xfrm flipH="1" flipV="1">
              <a:off x="2201" y="1072"/>
              <a:ext cx="990" cy="1244"/>
            </a:xfrm>
            <a:prstGeom prst="line">
              <a:avLst/>
            </a:prstGeom>
            <a:noFill/>
            <a:ln w="101600" cap="rnd">
              <a:solidFill>
                <a:srgbClr val="6CD369">
                  <a:alpha val="50195"/>
                </a:srgbClr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3" name="Line 8"/>
            <p:cNvSpPr>
              <a:spLocks noChangeShapeType="1"/>
            </p:cNvSpPr>
            <p:nvPr/>
          </p:nvSpPr>
          <p:spPr bwMode="auto">
            <a:xfrm flipH="1" flipV="1">
              <a:off x="1196" y="1685"/>
              <a:ext cx="1995" cy="631"/>
            </a:xfrm>
            <a:prstGeom prst="line">
              <a:avLst/>
            </a:prstGeom>
            <a:noFill/>
            <a:ln w="101600" cap="rnd">
              <a:solidFill>
                <a:srgbClr val="6CD369">
                  <a:alpha val="50195"/>
                </a:srgbClr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4" name="Line 9"/>
            <p:cNvSpPr>
              <a:spLocks noChangeShapeType="1"/>
            </p:cNvSpPr>
            <p:nvPr/>
          </p:nvSpPr>
          <p:spPr bwMode="auto">
            <a:xfrm flipH="1">
              <a:off x="942" y="2316"/>
              <a:ext cx="2249" cy="1067"/>
            </a:xfrm>
            <a:prstGeom prst="line">
              <a:avLst/>
            </a:prstGeom>
            <a:noFill/>
            <a:ln w="101600" cap="rnd">
              <a:solidFill>
                <a:srgbClr val="6CD369">
                  <a:alpha val="50195"/>
                </a:srgbClr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5" name="Line 10"/>
            <p:cNvSpPr>
              <a:spLocks noChangeShapeType="1"/>
            </p:cNvSpPr>
            <p:nvPr/>
          </p:nvSpPr>
          <p:spPr bwMode="auto">
            <a:xfrm flipH="1">
              <a:off x="2723" y="2316"/>
              <a:ext cx="468" cy="1366"/>
            </a:xfrm>
            <a:prstGeom prst="line">
              <a:avLst/>
            </a:prstGeom>
            <a:noFill/>
            <a:ln w="101600" cap="rnd">
              <a:solidFill>
                <a:srgbClr val="6CD369">
                  <a:alpha val="50195"/>
                </a:srgbClr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6" name="Line 11"/>
            <p:cNvSpPr>
              <a:spLocks noChangeShapeType="1"/>
            </p:cNvSpPr>
            <p:nvPr/>
          </p:nvSpPr>
          <p:spPr bwMode="auto">
            <a:xfrm>
              <a:off x="3191" y="2316"/>
              <a:ext cx="477" cy="1174"/>
            </a:xfrm>
            <a:prstGeom prst="line">
              <a:avLst/>
            </a:prstGeom>
            <a:noFill/>
            <a:ln w="101600" cap="rnd">
              <a:solidFill>
                <a:srgbClr val="6CD369">
                  <a:alpha val="50195"/>
                </a:srgbClr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7" name="Line 12"/>
            <p:cNvSpPr>
              <a:spLocks noChangeShapeType="1"/>
            </p:cNvSpPr>
            <p:nvPr/>
          </p:nvSpPr>
          <p:spPr bwMode="auto">
            <a:xfrm>
              <a:off x="3191" y="2316"/>
              <a:ext cx="1429" cy="867"/>
            </a:xfrm>
            <a:prstGeom prst="line">
              <a:avLst/>
            </a:prstGeom>
            <a:noFill/>
            <a:ln w="101600" cap="rnd">
              <a:solidFill>
                <a:srgbClr val="6CD369">
                  <a:alpha val="50195"/>
                </a:srgbClr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4045" name="Picture 13" descr="gr_kr15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23113" y="5408613"/>
            <a:ext cx="993775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6" name="Picture 14" descr="tv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75" y="2141539"/>
            <a:ext cx="1703388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7" name="Picture 15" descr="STB Fron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28875" y="1751013"/>
            <a:ext cx="1676400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8" name="Picture 16" descr="STB Front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89900" y="1741489"/>
            <a:ext cx="22098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9" name="Picture 17" descr="png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939088" y="2184401"/>
            <a:ext cx="24765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50" name="Picture 18" descr="png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952625" y="3857626"/>
            <a:ext cx="2528888" cy="255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51" name="Picture 19" descr="png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125914" y="798514"/>
            <a:ext cx="18764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52" name="Picture 20" descr="png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665789" y="800101"/>
            <a:ext cx="223837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53" name="Picture 21" descr="png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081463" y="5016500"/>
            <a:ext cx="30099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6148388" y="708026"/>
            <a:ext cx="1492250" cy="366713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Thin Clients</a:t>
            </a:r>
          </a:p>
        </p:txBody>
      </p:sp>
      <p:sp>
        <p:nvSpPr>
          <p:cNvPr id="44055" name="Text Box 23"/>
          <p:cNvSpPr txBox="1">
            <a:spLocks noChangeArrowheads="1"/>
          </p:cNvSpPr>
          <p:nvPr/>
        </p:nvSpPr>
        <p:spPr bwMode="auto">
          <a:xfrm>
            <a:off x="8162925" y="2357438"/>
            <a:ext cx="2012950" cy="366712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Network Devices</a:t>
            </a:r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4105276" y="4687888"/>
            <a:ext cx="2511425" cy="64135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Office </a:t>
            </a:r>
            <a:b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Automation</a:t>
            </a:r>
          </a:p>
        </p:txBody>
      </p:sp>
      <p:sp>
        <p:nvSpPr>
          <p:cNvPr id="44057" name="Text Box 25"/>
          <p:cNvSpPr txBox="1">
            <a:spLocks noChangeArrowheads="1"/>
          </p:cNvSpPr>
          <p:nvPr/>
        </p:nvSpPr>
        <p:spPr bwMode="auto">
          <a:xfrm>
            <a:off x="2524125" y="3719513"/>
            <a:ext cx="1365250" cy="366712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Kiosk/ATM</a:t>
            </a:r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7947025" y="3925888"/>
            <a:ext cx="1936750" cy="366712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Game Platforms</a:t>
            </a:r>
          </a:p>
        </p:txBody>
      </p:sp>
      <p:sp>
        <p:nvSpPr>
          <p:cNvPr id="44059" name="Text Box 27"/>
          <p:cNvSpPr txBox="1">
            <a:spLocks noChangeArrowheads="1"/>
          </p:cNvSpPr>
          <p:nvPr/>
        </p:nvSpPr>
        <p:spPr bwMode="auto">
          <a:xfrm>
            <a:off x="6957220" y="4930775"/>
            <a:ext cx="1454150" cy="64135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Industrial</a:t>
            </a:r>
            <a:b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Automation</a:t>
            </a:r>
          </a:p>
        </p:txBody>
      </p:sp>
      <p:sp>
        <p:nvSpPr>
          <p:cNvPr id="42003" name="AutoShape 28"/>
          <p:cNvSpPr>
            <a:spLocks noChangeArrowheads="1"/>
          </p:cNvSpPr>
          <p:nvPr/>
        </p:nvSpPr>
        <p:spPr bwMode="auto">
          <a:xfrm flipH="1">
            <a:off x="9848850" y="4513263"/>
            <a:ext cx="254000" cy="138112"/>
          </a:xfrm>
          <a:prstGeom prst="rtTriangle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4332288" y="698501"/>
            <a:ext cx="1352550" cy="366713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Retail POS</a:t>
            </a:r>
          </a:p>
        </p:txBody>
      </p:sp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2403475" y="1377951"/>
            <a:ext cx="15430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Set-Top-Box</a:t>
            </a:r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7908925" y="1355726"/>
            <a:ext cx="2482850" cy="366713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Gateway/Media Store</a:t>
            </a:r>
          </a:p>
        </p:txBody>
      </p:sp>
      <p:sp>
        <p:nvSpPr>
          <p:cNvPr id="42007" name="Rectangle 32"/>
          <p:cNvSpPr>
            <a:spLocks noChangeArrowheads="1"/>
          </p:cNvSpPr>
          <p:nvPr/>
        </p:nvSpPr>
        <p:spPr bwMode="auto">
          <a:xfrm>
            <a:off x="4876800" y="3200400"/>
            <a:ext cx="274320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altLang="zh-TW" sz="2000">
                <a:latin typeface="Helvetica" pitchFamily="34"/>
              </a:rPr>
              <a:t>Intel® Architecture</a:t>
            </a:r>
          </a:p>
          <a:p>
            <a:pPr eaLnBrk="0" hangingPunct="0"/>
            <a:r>
              <a:rPr lang="en-US" altLang="zh-TW" sz="2000">
                <a:latin typeface="Helvetica" pitchFamily="34"/>
              </a:rPr>
              <a:t>Intel® XScale™</a:t>
            </a:r>
            <a:endParaRPr lang="en-US" altLang="zh-CN" sz="2000">
              <a:latin typeface="Helvetica" pitchFamily="34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4" grpId="0" autoUpdateAnimBg="0"/>
      <p:bldP spid="44055" grpId="0" autoUpdateAnimBg="0"/>
      <p:bldP spid="44056" grpId="0" autoUpdateAnimBg="0"/>
      <p:bldP spid="44057" grpId="0" autoUpdateAnimBg="0"/>
      <p:bldP spid="44058" grpId="0" autoUpdateAnimBg="0"/>
      <p:bldP spid="44059" grpId="0" autoUpdateAnimBg="0"/>
      <p:bldP spid="44061" grpId="0" autoUpdateAnimBg="0"/>
      <p:bldP spid="44062" grpId="0" autoUpdateAnimBg="0"/>
      <p:bldP spid="4406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Embedded Computers</a:t>
            </a:r>
          </a:p>
        </p:txBody>
      </p:sp>
      <p:sp>
        <p:nvSpPr>
          <p:cNvPr id="3993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208213" y="1196976"/>
            <a:ext cx="8261350" cy="4683125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Comic Sans MS" pitchFamily="66" charset="0"/>
              </a:rPr>
              <a:t>The fastest growing portion of the computer market with widest spread of processing power and cost.</a:t>
            </a:r>
          </a:p>
          <a:p>
            <a:pPr eaLnBrk="1" hangingPunct="1"/>
            <a:r>
              <a:rPr lang="en-US" altLang="zh-CN" sz="2800" dirty="0">
                <a:solidFill>
                  <a:srgbClr val="0000FF"/>
                </a:solidFill>
                <a:latin typeface="Comic Sans MS" pitchFamily="66" charset="0"/>
              </a:rPr>
              <a:t>Requirements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  <a:latin typeface="Comic Sans MS" pitchFamily="66" charset="0"/>
              </a:rPr>
              <a:t>Real time </a:t>
            </a:r>
            <a:r>
              <a:rPr lang="en-US" altLang="zh-CN" sz="2400" dirty="0">
                <a:latin typeface="Comic Sans MS" pitchFamily="66" charset="0"/>
              </a:rPr>
              <a:t>performance (soft &amp; hard)</a:t>
            </a:r>
          </a:p>
          <a:p>
            <a:pPr lvl="1"/>
            <a:r>
              <a:rPr lang="en-US" altLang="zh-CN" sz="2400" dirty="0">
                <a:solidFill>
                  <a:srgbClr val="FF3300"/>
                </a:solidFill>
                <a:latin typeface="Comic Sans MS" pitchFamily="66" charset="0"/>
              </a:rPr>
              <a:t>Strict resource constraints</a:t>
            </a:r>
            <a:endParaRPr lang="en-US" altLang="zh-CN" sz="2400" dirty="0">
              <a:latin typeface="Comic Sans MS" pitchFamily="66" charset="0"/>
            </a:endParaRPr>
          </a:p>
          <a:p>
            <a:pPr lvl="1" eaLnBrk="1" hangingPunct="1"/>
            <a:r>
              <a:rPr lang="en-US" altLang="zh-CN" sz="2400" dirty="0">
                <a:solidFill>
                  <a:srgbClr val="0000FF"/>
                </a:solidFill>
                <a:latin typeface="Comic Sans MS" pitchFamily="66" charset="0"/>
              </a:rPr>
              <a:t>limited memory size, lower power consumption</a:t>
            </a:r>
            <a:r>
              <a:rPr lang="en-US" altLang="zh-CN" sz="2400" dirty="0">
                <a:latin typeface="Comic Sans MS" pitchFamily="66" charset="0"/>
              </a:rPr>
              <a:t>,... </a:t>
            </a:r>
          </a:p>
          <a:p>
            <a:pPr eaLnBrk="1" hangingPunct="1"/>
            <a:r>
              <a:rPr lang="en-US" altLang="zh-CN" sz="2800" dirty="0">
                <a:latin typeface="Comic Sans MS" pitchFamily="66" charset="0"/>
              </a:rPr>
              <a:t>The use of </a:t>
            </a:r>
            <a:r>
              <a:rPr lang="en-US" altLang="zh-CN" sz="2800" dirty="0">
                <a:solidFill>
                  <a:srgbClr val="0000FF"/>
                </a:solidFill>
                <a:latin typeface="Comic Sans MS" pitchFamily="66" charset="0"/>
              </a:rPr>
              <a:t>processor cores</a:t>
            </a:r>
            <a:r>
              <a:rPr lang="en-US" altLang="zh-CN" sz="2800" dirty="0">
                <a:latin typeface="Comic Sans MS" pitchFamily="66" charset="0"/>
              </a:rPr>
              <a:t> together with </a:t>
            </a:r>
            <a:r>
              <a:rPr lang="en-US" altLang="zh-CN" sz="2800" dirty="0">
                <a:solidFill>
                  <a:srgbClr val="0000FF"/>
                </a:solidFill>
                <a:latin typeface="Comic Sans MS" pitchFamily="66" charset="0"/>
              </a:rPr>
              <a:t>application-specific circuitry.</a:t>
            </a:r>
          </a:p>
          <a:p>
            <a:pPr lvl="1" eaLnBrk="1" hangingPunct="1"/>
            <a:r>
              <a:rPr lang="en-US" altLang="zh-CN" sz="2400" dirty="0">
                <a:latin typeface="Comic Sans MS" pitchFamily="66" charset="0"/>
              </a:rPr>
              <a:t>DSP, mobile computing, mobile phone, Digital TV</a:t>
            </a:r>
          </a:p>
          <a:p>
            <a:pPr marL="457200" lvl="1" indent="0">
              <a:buNone/>
            </a:pPr>
            <a:endParaRPr lang="en-US" altLang="zh-CN" sz="2400" dirty="0">
              <a:latin typeface="Comic Sans MS" pitchFamily="66" charset="0"/>
            </a:endParaRPr>
          </a:p>
          <a:p>
            <a:endParaRPr lang="en-US" altLang="zh-CN" dirty="0">
              <a:latin typeface="Comic Sans MS" pitchFamily="66" charset="0"/>
            </a:endParaRPr>
          </a:p>
          <a:p>
            <a:pPr lvl="1" eaLnBrk="1" hangingPunct="1"/>
            <a:endParaRPr lang="en-US" altLang="zh-CN" sz="240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Other classification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7488" y="1142984"/>
            <a:ext cx="8940772" cy="5000660"/>
          </a:xfrm>
        </p:spPr>
        <p:txBody>
          <a:bodyPr>
            <a:normAutofit/>
          </a:bodyPr>
          <a:lstStyle/>
          <a:p>
            <a:r>
              <a:rPr lang="en-US" sz="2800" dirty="0"/>
              <a:t>Quantum computer  </a:t>
            </a:r>
            <a:r>
              <a:rPr lang="en-US" sz="2800" dirty="0" err="1"/>
              <a:t>vs</a:t>
            </a:r>
            <a:r>
              <a:rPr lang="en-US" sz="2800" dirty="0"/>
              <a:t>  Chemical computer, </a:t>
            </a:r>
          </a:p>
          <a:p>
            <a:r>
              <a:rPr lang="en-US" sz="2800" dirty="0"/>
              <a:t>Scalar processor  </a:t>
            </a:r>
            <a:r>
              <a:rPr lang="en-US" sz="2800" dirty="0" err="1"/>
              <a:t>vs</a:t>
            </a:r>
            <a:r>
              <a:rPr lang="en-US" sz="2800" dirty="0"/>
              <a:t>  Vector processor</a:t>
            </a:r>
          </a:p>
          <a:p>
            <a:r>
              <a:rPr lang="en-US" sz="2800" dirty="0"/>
              <a:t>Non-Uniform Memory Access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NUMA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)/ </a:t>
            </a:r>
            <a:r>
              <a:rPr lang="en-US" sz="2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UMA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800" b="1" dirty="0">
                <a:solidFill>
                  <a:srgbClr val="0000FF"/>
                </a:solidFill>
              </a:rPr>
              <a:t>Register machine  </a:t>
            </a:r>
            <a:r>
              <a:rPr lang="en-US" sz="2800" dirty="0" err="1">
                <a:solidFill>
                  <a:srgbClr val="0000FF"/>
                </a:solidFill>
              </a:rPr>
              <a:t>vs</a:t>
            </a:r>
            <a:r>
              <a:rPr lang="en-US" sz="2800" b="1" dirty="0">
                <a:solidFill>
                  <a:srgbClr val="0000FF"/>
                </a:solidFill>
              </a:rPr>
              <a:t>  Stack machine </a:t>
            </a:r>
            <a:r>
              <a:rPr lang="en-US" sz="2800" dirty="0" err="1">
                <a:solidFill>
                  <a:srgbClr val="0000FF"/>
                </a:solidFill>
              </a:rPr>
              <a:t>vs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b="1" dirty="0" err="1">
                <a:solidFill>
                  <a:srgbClr val="0000FF"/>
                </a:solidFill>
              </a:rPr>
              <a:t>Accumulater</a:t>
            </a:r>
            <a:r>
              <a:rPr lang="en-US" sz="2800" b="1" dirty="0">
                <a:solidFill>
                  <a:srgbClr val="0000FF"/>
                </a:solidFill>
              </a:rPr>
              <a:t> machine</a:t>
            </a:r>
          </a:p>
          <a:p>
            <a:r>
              <a:rPr lang="en-US" sz="2800" dirty="0"/>
              <a:t>Harvard architecture  </a:t>
            </a:r>
            <a:r>
              <a:rPr lang="en-US" sz="2800" dirty="0" err="1"/>
              <a:t>vs</a:t>
            </a:r>
            <a:r>
              <a:rPr lang="en-US" sz="2800" dirty="0"/>
              <a:t>  Von Neumann architecture</a:t>
            </a:r>
          </a:p>
          <a:p>
            <a:pPr>
              <a:buNone/>
            </a:pPr>
            <a:r>
              <a:rPr lang="en-US" sz="2800" dirty="0"/>
              <a:t>    /Non Von Neumann architecture </a:t>
            </a:r>
            <a:r>
              <a:rPr lang="zh-CN" altLang="en-US" sz="2400" dirty="0"/>
              <a:t>（ 类脑芯片：达尔文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endParaRPr lang="en-US" sz="2400" dirty="0"/>
          </a:p>
          <a:p>
            <a:r>
              <a:rPr lang="en-US" sz="2800" b="1" dirty="0">
                <a:solidFill>
                  <a:srgbClr val="0000FF"/>
                </a:solidFill>
              </a:rPr>
              <a:t>RISC  vs.  </a:t>
            </a:r>
            <a:r>
              <a:rPr lang="en-US" sz="2800" b="1" dirty="0" err="1">
                <a:solidFill>
                  <a:srgbClr val="0000FF"/>
                </a:solidFill>
              </a:rPr>
              <a:t>CISC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</a:p>
          <a:p>
            <a:r>
              <a:rPr lang="en-US" sz="2800" dirty="0"/>
              <a:t>Cellular architecture</a:t>
            </a:r>
          </a:p>
          <a:p>
            <a:endParaRPr lang="zh-CN" altLang="en-US" sz="2800" dirty="0"/>
          </a:p>
        </p:txBody>
      </p:sp>
    </p:spTree>
  </p:cSld>
  <p:clrMapOvr>
    <a:masterClrMapping/>
  </p:clrMapOvr>
  <p:transition spd="slow">
    <p:pull dir="r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9721" y="1"/>
            <a:ext cx="8621713" cy="936625"/>
          </a:xfrm>
        </p:spPr>
        <p:txBody>
          <a:bodyPr/>
          <a:lstStyle/>
          <a:p>
            <a:r>
              <a:rPr lang="en-US" dirty="0"/>
              <a:t>Cellular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9721" y="1212038"/>
            <a:ext cx="8261350" cy="4929222"/>
          </a:xfrm>
        </p:spPr>
        <p:txBody>
          <a:bodyPr/>
          <a:lstStyle/>
          <a:p>
            <a:r>
              <a:rPr lang="en-US" sz="2800" dirty="0">
                <a:hlinkClick r:id="rId2" action="ppaction://hlinkfile" tooltip="IBM"/>
              </a:rPr>
              <a:t>IBM</a:t>
            </a:r>
            <a:r>
              <a:rPr lang="en-US" sz="2800" dirty="0"/>
              <a:t>'s </a:t>
            </a:r>
            <a:r>
              <a:rPr lang="en-US" sz="2800" dirty="0">
                <a:solidFill>
                  <a:srgbClr val="0000FF"/>
                </a:solidFill>
              </a:rPr>
              <a:t>Cell microprocessor  </a:t>
            </a:r>
            <a:r>
              <a:rPr lang="en-US" sz="2800" dirty="0"/>
              <a:t>is the first one to reach the market.</a:t>
            </a:r>
          </a:p>
          <a:p>
            <a:r>
              <a:rPr lang="en-US" sz="2800" dirty="0"/>
              <a:t>Cellular architecture takes </a:t>
            </a:r>
            <a:r>
              <a:rPr lang="en-US" sz="2800" u="sng" dirty="0">
                <a:solidFill>
                  <a:srgbClr val="0000FF"/>
                </a:solidFill>
              </a:rPr>
              <a:t>multi-core architecture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design to its logical conclusion, by giving the programmer the ability to run large numbers of concurrent threads within a single processor. Each 'cell' is a compute node containing thread units, memory, and communication. Speed-up is achieved by exploiting </a:t>
            </a:r>
            <a:r>
              <a:rPr lang="en-US" sz="2800" u="sng" dirty="0">
                <a:solidFill>
                  <a:srgbClr val="0000FF"/>
                </a:solidFill>
              </a:rPr>
              <a:t>thread-level parallelism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inherent in many applications.</a:t>
            </a:r>
            <a:endParaRPr lang="zh-CN" altLang="en-US" sz="2800" dirty="0"/>
          </a:p>
        </p:txBody>
      </p:sp>
      <p:pic>
        <p:nvPicPr>
          <p:cNvPr id="4" name="图片 3" descr="C64_architec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53" y="1001190"/>
            <a:ext cx="6686421" cy="5856810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 bwMode="auto">
          <a:xfrm>
            <a:off x="1524001" y="1"/>
            <a:ext cx="9358345" cy="9366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dirty="0" err="1">
                <a:solidFill>
                  <a:srgbClr val="FF0000"/>
                </a:solidFill>
              </a:rPr>
              <a:t>Cyclops64</a:t>
            </a:r>
            <a:r>
              <a:rPr lang="en-US" sz="4400" dirty="0">
                <a:solidFill>
                  <a:srgbClr val="FF0000"/>
                </a:solidFill>
              </a:rPr>
              <a:t> (known as </a:t>
            </a:r>
            <a:r>
              <a:rPr lang="en-US" sz="4400" b="1" dirty="0">
                <a:solidFill>
                  <a:srgbClr val="FF0000"/>
                </a:solidFill>
              </a:rPr>
              <a:t>Blue Gene/C</a:t>
            </a:r>
            <a:r>
              <a:rPr lang="en-US" sz="4400" dirty="0">
                <a:solidFill>
                  <a:srgbClr val="FF0000"/>
                </a:solidFill>
              </a:rPr>
              <a:t>)</a:t>
            </a:r>
            <a:endParaRPr kumimoji="1" lang="zh-CN" altLang="en-US" sz="4400" b="1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图片 5" descr="BlueGe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752" y="1714488"/>
            <a:ext cx="6182451" cy="3924322"/>
          </a:xfrm>
          <a:prstGeom prst="rect">
            <a:avLst/>
          </a:prstGeom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/>
              <a:t>Classes of Parallelism and Parallel Architecture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Two kinds of parallelism in application</a:t>
            </a:r>
          </a:p>
          <a:p>
            <a:pPr lvl="1"/>
            <a:r>
              <a:rPr lang="en-US" altLang="zh-CN" dirty="0"/>
              <a:t>Data-level Parallelism</a:t>
            </a:r>
            <a:r>
              <a:rPr lang="zh-CN" altLang="en-US" dirty="0"/>
              <a:t>（</a:t>
            </a:r>
            <a:r>
              <a:rPr lang="en-US" altLang="zh-CN" dirty="0"/>
              <a:t>DLP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Task-level Parallelism </a:t>
            </a:r>
            <a:r>
              <a:rPr lang="zh-CN" altLang="en-US" dirty="0"/>
              <a:t>（</a:t>
            </a:r>
            <a:r>
              <a:rPr lang="en-US" altLang="zh-CN" dirty="0"/>
              <a:t>TLP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Hardware exploit in 4 major ways</a:t>
            </a:r>
          </a:p>
          <a:p>
            <a:pPr lvl="1"/>
            <a:r>
              <a:rPr lang="en-US" altLang="zh-CN" dirty="0"/>
              <a:t>Instruction level Parallelism</a:t>
            </a:r>
          </a:p>
          <a:p>
            <a:pPr lvl="1"/>
            <a:r>
              <a:rPr lang="en-US" altLang="zh-CN" dirty="0"/>
              <a:t>Vector Architecture and GPUs</a:t>
            </a:r>
          </a:p>
          <a:p>
            <a:pPr lvl="1"/>
            <a:r>
              <a:rPr lang="en-US" altLang="zh-CN" dirty="0"/>
              <a:t>Thread-Level Parallelism</a:t>
            </a:r>
          </a:p>
          <a:p>
            <a:pPr lvl="1"/>
            <a:r>
              <a:rPr lang="en-US" altLang="zh-CN" dirty="0"/>
              <a:t>Request-Level parallelism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881133"/>
      </p:ext>
    </p:extLst>
  </p:cSld>
  <p:clrMapOvr>
    <a:masterClrMapping/>
  </p:clrMapOvr>
  <p:transition spd="slow">
    <p:pull dir="r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46288" y="1"/>
            <a:ext cx="8621713" cy="936625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3333FF"/>
                </a:solidFill>
              </a:rPr>
              <a:t>Classes of computers</a:t>
            </a:r>
          </a:p>
        </p:txBody>
      </p:sp>
      <p:pic>
        <p:nvPicPr>
          <p:cNvPr id="2458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27026" y="1751965"/>
            <a:ext cx="6737948" cy="4795837"/>
          </a:xfrm>
          <a:noFill/>
        </p:spPr>
      </p:pic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524000" y="908051"/>
            <a:ext cx="9359900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buFontTx/>
              <a:buChar char="•"/>
            </a:pPr>
            <a:r>
              <a:rPr lang="en-US" altLang="zh-CN" sz="2400" b="1" dirty="0">
                <a:solidFill>
                  <a:srgbClr val="FF0000"/>
                </a:solidFill>
              </a:rPr>
              <a:t>Flynn’s Taxonomy:</a:t>
            </a:r>
            <a:r>
              <a:rPr lang="en-US" altLang="zh-CN" sz="2400" b="1" dirty="0">
                <a:solidFill>
                  <a:srgbClr val="3333FF"/>
                </a:solidFill>
              </a:rPr>
              <a:t> A classification of computer architectures based on the number of streams of instructions and data</a:t>
            </a:r>
            <a:r>
              <a:rPr lang="en-US" altLang="zh-CN" dirty="0">
                <a:solidFill>
                  <a:srgbClr val="3333FF"/>
                </a:solidFill>
              </a:rPr>
              <a:t> </a:t>
            </a:r>
          </a:p>
        </p:txBody>
      </p:sp>
      <p:pic>
        <p:nvPicPr>
          <p:cNvPr id="24582" name="Picture 6" descr="flynn,michae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7408" y="2241550"/>
            <a:ext cx="1781175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6352986"/>
      </p:ext>
    </p:extLst>
  </p:cSld>
  <p:clrMapOvr>
    <a:masterClrMapping/>
  </p:clrMapOvr>
  <p:transition spd="slow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classification</a:t>
            </a:r>
          </a:p>
        </p:txBody>
      </p:sp>
      <p:pic>
        <p:nvPicPr>
          <p:cNvPr id="26628" name="Picture 4" descr="a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5914" y="0"/>
            <a:ext cx="7345362" cy="365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 descr="a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5914" y="3240088"/>
            <a:ext cx="7343775" cy="311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11970759"/>
      </p:ext>
    </p:extLst>
  </p:cSld>
  <p:clrMapOvr>
    <a:masterClrMapping/>
  </p:clrMapOvr>
  <p:transition spd="slow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Question1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      ) 1. From the view of computer architecture, the machine attributes that assembler programmer can see are _______.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400" dirty="0"/>
              <a:t>A. the functions to be accomplished by computer software.</a:t>
            </a:r>
            <a:endParaRPr lang="zh-CN" altLang="en-US" sz="2400" dirty="0"/>
          </a:p>
          <a:p>
            <a:r>
              <a:rPr lang="en-US" sz="2400" dirty="0"/>
              <a:t>B. the organization of all computer hardware.</a:t>
            </a:r>
            <a:endParaRPr lang="zh-CN" altLang="en-US" sz="2400" dirty="0"/>
          </a:p>
          <a:p>
            <a:r>
              <a:rPr lang="en-US" sz="2400" dirty="0"/>
              <a:t>C. the hardware abstraction to be used when programming.</a:t>
            </a:r>
            <a:endParaRPr lang="zh-CN" altLang="en-US" sz="2400" dirty="0"/>
          </a:p>
          <a:p>
            <a:r>
              <a:rPr lang="en-US" sz="2400" dirty="0"/>
              <a:t>D. the hardware implementation of the various computer components</a:t>
            </a:r>
            <a:endParaRPr lang="zh-CN" altLang="en-US" sz="2400" dirty="0"/>
          </a:p>
        </p:txBody>
      </p:sp>
    </p:spTree>
  </p:cSld>
  <p:clrMapOvr>
    <a:masterClrMapping/>
  </p:clrMapOvr>
  <p:transition spd="slow">
    <p:pull dir="r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700463" y="1"/>
            <a:ext cx="6716712" cy="981075"/>
          </a:xfrm>
        </p:spPr>
        <p:txBody>
          <a:bodyPr/>
          <a:lstStyle/>
          <a:p>
            <a:pPr eaLnBrk="1" hangingPunct="1"/>
            <a:r>
              <a:rPr lang="en-US" altLang="zh-CN" b="1"/>
              <a:t>SISD</a:t>
            </a:r>
            <a:r>
              <a:rPr lang="en-US" altLang="zh-CN"/>
              <a:t> </a:t>
            </a:r>
          </a:p>
        </p:txBody>
      </p:sp>
      <p:sp>
        <p:nvSpPr>
          <p:cNvPr id="12083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847850" y="1341438"/>
            <a:ext cx="85344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A serial (non-parallel) computer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Single instruction: only one instruction stream is being acted on by the CPU during any one clock cycle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Single data: only one data stream is being used as input during any one clock cycle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Deterministic execution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This is the oldest and until recently, the most prevalent form of computer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Examples: most PCs, single CPU workstations and mainframes </a:t>
            </a:r>
          </a:p>
        </p:txBody>
      </p:sp>
      <p:pic>
        <p:nvPicPr>
          <p:cNvPr id="120836" name="Picture 4" descr="SIS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5776" y="1052514"/>
            <a:ext cx="4505325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138845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084639" y="1"/>
            <a:ext cx="6332537" cy="981075"/>
          </a:xfrm>
        </p:spPr>
        <p:txBody>
          <a:bodyPr/>
          <a:lstStyle/>
          <a:p>
            <a:pPr eaLnBrk="1" hangingPunct="1"/>
            <a:r>
              <a:rPr lang="en-US" altLang="zh-CN" sz="4800"/>
              <a:t>SIMD</a:t>
            </a:r>
          </a:p>
        </p:txBody>
      </p:sp>
      <p:sp>
        <p:nvSpPr>
          <p:cNvPr id="12185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828800" y="1125538"/>
            <a:ext cx="8839200" cy="481806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400"/>
              <a:t>A type of parallel computer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/>
              <a:t>Single instruction: All processing units execute the same instruction at any given clock cycle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/>
              <a:t>Multiple data: Each processing unit can operate on a different data element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/>
              <a:t>This type of machine typically has an instruction dispatcher, a very high-bandwidth internal network, and a very large array of very small-capacity instruction units.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/>
              <a:t>Best suited for specialized problems characterized by a high degree of regularity,such as image processing.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/>
              <a:t>Synchronous (lockstep) and deterministic execution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/>
              <a:t>Two varieties: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/>
              <a:t>Processor Arrays</a:t>
            </a:r>
            <a:r>
              <a:rPr lang="en-US" altLang="zh-CN" sz="2000"/>
              <a:t>: Connection Machine CM-2, Maspar MP-1, MP-2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/>
              <a:t>Vector Pipelines:</a:t>
            </a:r>
            <a:r>
              <a:rPr lang="en-US" altLang="zh-CN" sz="2000"/>
              <a:t> IBM 9000, Cray C90, Fujitsu VP, NEC SX-2, Hitachi S820 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/>
          </a:p>
        </p:txBody>
      </p:sp>
      <p:pic>
        <p:nvPicPr>
          <p:cNvPr id="121860" name="Picture 4" descr="SIM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1451" y="1196975"/>
            <a:ext cx="7345363" cy="477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543281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218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MIMD</a:t>
            </a:r>
          </a:p>
        </p:txBody>
      </p:sp>
      <p:sp>
        <p:nvSpPr>
          <p:cNvPr id="12390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774825" y="1125539"/>
            <a:ext cx="8623300" cy="4727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/>
              <a:t>Currently, the most common type of parallel computer. Most modern computers fall into this category.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Multiple Instruction: every processor may be executing a different instruction stream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Multiple Data: every processor may be working with a different data stream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Execution can be synchronous or asynchronous, deterministic or non-deterministic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Examples: most current supercomputers, networked parallel computer "grids" and multi-processor SMP computers - including some types of PCs. </a:t>
            </a:r>
          </a:p>
        </p:txBody>
      </p:sp>
      <p:pic>
        <p:nvPicPr>
          <p:cNvPr id="30724" name="Picture 4" descr="MIM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3912" y="1092181"/>
            <a:ext cx="800417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272003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2390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2390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/>
      <p:bldP spid="12390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5913" y="0"/>
            <a:ext cx="7561262" cy="7191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/>
              <a:t>Topics in Chapter</a:t>
            </a:r>
          </a:p>
        </p:txBody>
      </p:sp>
      <p:sp>
        <p:nvSpPr>
          <p:cNvPr id="6656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828800" y="914400"/>
            <a:ext cx="8534400" cy="5410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chemeClr val="folHlink"/>
                </a:solidFill>
                <a:latin typeface="Comic Sans MS" pitchFamily="66" charset="0"/>
              </a:rPr>
              <a:t>1.1  Why take this course 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chemeClr val="folHlink"/>
                </a:solidFill>
                <a:latin typeface="Comic Sans MS" pitchFamily="66" charset="0"/>
              </a:rPr>
              <a:t>1.2  Classes of computers in current computer market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chemeClr val="folHlink"/>
                </a:solidFill>
                <a:latin typeface="Comic Sans MS" pitchFamily="66" charset="0"/>
              </a:rPr>
              <a:t>1.3  Defining computer architecture  and What’s the task of computer design?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0000FF"/>
                </a:solidFill>
                <a:latin typeface="Comic Sans MS" pitchFamily="66" charset="0"/>
              </a:rPr>
              <a:t>1.4  Trends in Technology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chemeClr val="folHlink"/>
                </a:solidFill>
                <a:latin typeface="Comic Sans MS" pitchFamily="66" charset="0"/>
              </a:rPr>
              <a:t>1.5  Trends in power in Integrated circuits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chemeClr val="folHlink"/>
                </a:solidFill>
                <a:latin typeface="Comic Sans MS" pitchFamily="66" charset="0"/>
              </a:rPr>
              <a:t>1.6  Trends in Cost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chemeClr val="folHlink"/>
                </a:solidFill>
                <a:latin typeface="Comic Sans MS" pitchFamily="66" charset="0"/>
              </a:rPr>
              <a:t>1.7  Dependability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chemeClr val="folHlink"/>
                </a:solidFill>
                <a:latin typeface="Comic Sans MS" pitchFamily="66" charset="0"/>
              </a:rPr>
              <a:t>1.8  Measuring, Reporting and summerizing Perf.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chemeClr val="folHlink"/>
                </a:solidFill>
                <a:latin typeface="Comic Sans MS" pitchFamily="66" charset="0"/>
              </a:rPr>
              <a:t>1.9 Quantitative Principles of computer Design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chemeClr val="folHlink"/>
                </a:solidFill>
                <a:latin typeface="Comic Sans MS" pitchFamily="66" charset="0"/>
              </a:rPr>
              <a:t>1.10 Putting it altogether</a:t>
            </a:r>
            <a:endParaRPr lang="en-US" altLang="zh-CN" sz="28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 spd="slow"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Technology Trends</a:t>
            </a:r>
          </a:p>
        </p:txBody>
      </p:sp>
      <p:sp>
        <p:nvSpPr>
          <p:cNvPr id="6758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208214" y="1412876"/>
            <a:ext cx="6264051" cy="4683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Moore Law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In 1965 he predicted that the number of components the industry would be able to place on a computer chip would double every year. In 1975, he updated his prediction to once every two years. It has become the guiding principle for the semiconductor industry to deliver ever-more-powerful chips while decreasing the cost of electronics.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752185" y="260350"/>
            <a:ext cx="3563937" cy="2628900"/>
            <a:chOff x="3515" y="527"/>
            <a:chExt cx="2245" cy="1656"/>
          </a:xfrm>
        </p:grpSpPr>
        <p:pic>
          <p:nvPicPr>
            <p:cNvPr id="67590" name="Picture 5" descr="Moore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-1570518">
              <a:off x="3515" y="527"/>
              <a:ext cx="1872" cy="1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7591" name="Rectangle 6"/>
            <p:cNvSpPr>
              <a:spLocks noChangeArrowheads="1"/>
            </p:cNvSpPr>
            <p:nvPr/>
          </p:nvSpPr>
          <p:spPr bwMode="auto">
            <a:xfrm>
              <a:off x="4542" y="1933"/>
              <a:ext cx="121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0000FF"/>
                  </a:solidFill>
                </a:rPr>
                <a:t>Gordon </a:t>
              </a:r>
              <a:r>
                <a:rPr lang="en-US" altLang="zh-CN" sz="2000" b="1" u="sng">
                  <a:solidFill>
                    <a:srgbClr val="0000FF"/>
                  </a:solidFill>
                  <a:hlinkClick r:id="rId3" tooltip="Moore"/>
                </a:rPr>
                <a:t>Moore</a:t>
              </a:r>
              <a:endParaRPr lang="en-US" altLang="zh-CN" sz="2000" b="1" u="sng">
                <a:solidFill>
                  <a:srgbClr val="0000FF"/>
                </a:solidFill>
              </a:endParaRPr>
            </a:p>
          </p:txBody>
        </p:sp>
      </p:grpSp>
      <p:pic>
        <p:nvPicPr>
          <p:cNvPr id="128007" name="Picture 7" descr="moore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53465" y="2985498"/>
            <a:ext cx="1924050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2800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87488" y="0"/>
            <a:ext cx="10333374" cy="918148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Gordon Moore on Moore’s law</a:t>
            </a:r>
          </a:p>
        </p:txBody>
      </p:sp>
      <p:sp>
        <p:nvSpPr>
          <p:cNvPr id="6963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847851" y="981075"/>
            <a:ext cx="8588375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n-US" altLang="zh-CN" sz="28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/>
              <a:t>Moore’s brief Bio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err="1"/>
              <a:t>http://www.intel.com/pressroom/kits/bios/moore.htm</a:t>
            </a:r>
            <a:endParaRPr lang="en-US" altLang="zh-CN" sz="2400" b="1" dirty="0"/>
          </a:p>
          <a:p>
            <a:pPr eaLnBrk="1" hangingPunct="1">
              <a:lnSpc>
                <a:spcPct val="80000"/>
              </a:lnSpc>
            </a:pPr>
            <a:endParaRPr lang="en-US" altLang="zh-CN" sz="28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/>
              <a:t>Gordon Moore on Moore’s law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/>
              <a:t>    </a:t>
            </a:r>
            <a:r>
              <a:rPr lang="en-US" altLang="zh-CN" sz="2800" b="1" dirty="0">
                <a:hlinkClick r:id="rId2"/>
              </a:rPr>
              <a:t>http://www.sichinamag.com/Article/html/2007-09/2007919032802.htm</a:t>
            </a:r>
            <a:endParaRPr lang="en-US" altLang="zh-CN" sz="2800" b="1" dirty="0"/>
          </a:p>
          <a:p>
            <a:pPr eaLnBrk="1" hangingPunct="1">
              <a:lnSpc>
                <a:spcPct val="80000"/>
              </a:lnSpc>
            </a:pPr>
            <a:endParaRPr lang="en-US" altLang="zh-CN" sz="28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/>
              <a:t> </a:t>
            </a:r>
            <a:r>
              <a:rPr lang="en-US" altLang="zh-CN" sz="2800" dirty="0">
                <a:solidFill>
                  <a:srgbClr val="FF3300"/>
                </a:solidFill>
              </a:rPr>
              <a:t>Video </a:t>
            </a:r>
            <a:r>
              <a:rPr lang="en-US" altLang="zh-CN" sz="2800" dirty="0"/>
              <a:t>on conversation with Moore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   </a:t>
            </a:r>
            <a:r>
              <a:rPr lang="en-US" altLang="zh-CN" sz="2800" dirty="0" err="1"/>
              <a:t>http://you.video.sina.com.cn/b/7076856-1282136212.html</a:t>
            </a:r>
            <a:endParaRPr lang="en-US" altLang="zh-CN" sz="2800" dirty="0"/>
          </a:p>
        </p:txBody>
      </p:sp>
    </p:spTree>
  </p:cSld>
  <p:clrMapOvr>
    <a:masterClrMapping/>
  </p:clrMapOvr>
  <p:transition spd="slow"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5913" y="0"/>
            <a:ext cx="7561262" cy="6540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/>
              <a:t>Technology Trends</a:t>
            </a:r>
          </a:p>
        </p:txBody>
      </p:sp>
      <p:sp>
        <p:nvSpPr>
          <p:cNvPr id="6861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828800" y="914400"/>
            <a:ext cx="8731696" cy="5943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chemeClr val="hlink"/>
                </a:solidFill>
                <a:latin typeface="Comic Sans MS" pitchFamily="66" charset="0"/>
              </a:rPr>
              <a:t>Integrated circuit logic </a:t>
            </a:r>
            <a:r>
              <a:rPr lang="en-US" altLang="zh-CN" sz="2000" dirty="0" err="1">
                <a:solidFill>
                  <a:schemeClr val="hlink"/>
                </a:solidFill>
                <a:latin typeface="Comic Sans MS" pitchFamily="66" charset="0"/>
              </a:rPr>
              <a:t>technoloty</a:t>
            </a:r>
            <a:endParaRPr lang="en-US" altLang="zh-CN" sz="2000" dirty="0">
              <a:solidFill>
                <a:schemeClr val="hlink"/>
              </a:solidFill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Transistor(</a:t>
            </a:r>
            <a:r>
              <a:rPr lang="zh-CN" altLang="en-US" sz="1800" b="1" dirty="0">
                <a:solidFill>
                  <a:srgbClr val="000000"/>
                </a:solidFill>
                <a:latin typeface="Comic Sans MS" pitchFamily="66" charset="0"/>
              </a:rPr>
              <a:t>晶体管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) Density: incr. 35% per year, (4x every 4 years)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Die size:  10%-20% per year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Transistor count per chip:40-55% per year or 2x 10 to 24 months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chemeClr val="hlink"/>
                </a:solidFill>
                <a:latin typeface="Comic Sans MS" pitchFamily="66" charset="0"/>
              </a:rPr>
              <a:t>Semiconductor DRAM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Capacity per DRAM: 25%-40% per year (2x every 2-3 years)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Memory speed:   about 10% per year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Comic Sans MS" pitchFamily="66" charset="0"/>
              </a:rPr>
              <a:t>Might stop and may be replaced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chemeClr val="hlink"/>
                </a:solidFill>
                <a:latin typeface="Comic Sans MS" pitchFamily="66" charset="0"/>
              </a:rPr>
              <a:t>Semiconductor Flash – standard storage device in PMDs</a:t>
            </a:r>
          </a:p>
          <a:p>
            <a:pPr lvl="1">
              <a:lnSpc>
                <a:spcPct val="90000"/>
              </a:lnSpc>
            </a:pPr>
            <a:r>
              <a:rPr lang="en-US" altLang="zh-CN" sz="1600" b="1" dirty="0">
                <a:latin typeface="Comic Sans MS" pitchFamily="66" charset="0"/>
              </a:rPr>
              <a:t>Capacity per flash chip</a:t>
            </a:r>
            <a:r>
              <a:rPr lang="zh-CN" altLang="en-US" sz="1600" b="1" dirty="0">
                <a:latin typeface="Comic Sans MS" pitchFamily="66" charset="0"/>
              </a:rPr>
              <a:t>：</a:t>
            </a:r>
            <a:r>
              <a:rPr lang="en-US" altLang="zh-CN" sz="1600" b="1" dirty="0">
                <a:latin typeface="Comic Sans MS" pitchFamily="66" charset="0"/>
              </a:rPr>
              <a:t>50-60% per year </a:t>
            </a:r>
            <a:r>
              <a:rPr lang="zh-CN" altLang="en-US" sz="1600" b="1" dirty="0">
                <a:latin typeface="Comic Sans MS" pitchFamily="66" charset="0"/>
              </a:rPr>
              <a:t>（ </a:t>
            </a:r>
            <a:r>
              <a:rPr lang="en-US" altLang="zh-CN" sz="1600" b="1" dirty="0">
                <a:latin typeface="Comic Sans MS" pitchFamily="66" charset="0"/>
              </a:rPr>
              <a:t>2x every 2 years</a:t>
            </a:r>
            <a:r>
              <a:rPr lang="zh-CN" altLang="en-US" sz="1600" b="1" dirty="0">
                <a:latin typeface="Comic Sans MS" pitchFamily="66" charset="0"/>
              </a:rPr>
              <a:t>）</a:t>
            </a:r>
            <a:endParaRPr lang="en-US" altLang="zh-CN" sz="1600" b="1" dirty="0">
              <a:latin typeface="Comic Sans MS" pitchFamily="66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1600" b="1" dirty="0">
                <a:latin typeface="Comic Sans MS" pitchFamily="66" charset="0"/>
              </a:rPr>
              <a:t>15-20 times cheaper than DRAM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chemeClr val="hlink"/>
                </a:solidFill>
                <a:latin typeface="Comic Sans MS" pitchFamily="66" charset="0"/>
              </a:rPr>
              <a:t>Magnetic Disk tech.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Desnsity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:  30% </a:t>
            </a: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p.y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.  Before 1990;    60% </a:t>
            </a: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p.y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. 1990-1996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             100 </a:t>
            </a: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p.y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.  1996-2004 ;    30% </a:t>
            </a:r>
            <a:r>
              <a:rPr lang="en-US" altLang="zh-CN" sz="1800" b="1" dirty="0" err="1">
                <a:solidFill>
                  <a:srgbClr val="000000"/>
                </a:solidFill>
                <a:latin typeface="Comic Sans MS" pitchFamily="66" charset="0"/>
              </a:rPr>
              <a:t>p.y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. after 2004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capacity:   about 60% per year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chemeClr val="hlink"/>
                </a:solidFill>
                <a:latin typeface="Comic Sans MS" pitchFamily="66" charset="0"/>
              </a:rPr>
              <a:t>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bandwidth:        10Mb </a:t>
            </a: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 100Mb  1Gb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mic Sans MS" pitchFamily="66" charset="0"/>
              </a:rPr>
              <a:t>                              10 years          5 years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5663952" y="6453336"/>
            <a:ext cx="76962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Designers often design for the next technology.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Improvement of DRAM rate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629733"/>
              </p:ext>
            </p:extLst>
          </p:nvPr>
        </p:nvGraphicFramePr>
        <p:xfrm>
          <a:off x="2279576" y="1412774"/>
          <a:ext cx="8136904" cy="453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6084">
                <a:tc>
                  <a:txBody>
                    <a:bodyPr/>
                    <a:lstStyle/>
                    <a:p>
                      <a:r>
                        <a:rPr lang="en-US" altLang="zh-CN" dirty="0"/>
                        <a:t>AQA Edition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DRAM growth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Characterization of impact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on DRAM capacity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60%  /  year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Quadrupling every 3 years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60% / year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Quadrupling every 3 years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40%-60%/ year                   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Quadrupling every 3 to 4 years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40% / year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Doubling every 2 years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25% - 40% / year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Doubling every 2 - 3 years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160874"/>
      </p:ext>
    </p:extLst>
  </p:cSld>
  <p:clrMapOvr>
    <a:masterClrMapping/>
  </p:clrMapOvr>
  <p:transition spd="slow">
    <p:pull dir="r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Import Notes</a:t>
            </a:r>
          </a:p>
        </p:txBody>
      </p:sp>
      <p:sp>
        <p:nvSpPr>
          <p:cNvPr id="7065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A rule of thumb</a:t>
            </a:r>
          </a:p>
          <a:p>
            <a:pPr lvl="1" eaLnBrk="1" hangingPunct="1"/>
            <a:r>
              <a:rPr lang="en-US" altLang="zh-CN" dirty="0">
                <a:solidFill>
                  <a:srgbClr val="0000FF"/>
                </a:solidFill>
              </a:rPr>
              <a:t>Cost decrease rate ~ density increase rate</a:t>
            </a:r>
          </a:p>
          <a:p>
            <a:pPr eaLnBrk="1" hangingPunct="1"/>
            <a:endParaRPr lang="en-US" altLang="zh-CN" dirty="0">
              <a:solidFill>
                <a:schemeClr val="hlink"/>
              </a:solidFill>
            </a:endParaRPr>
          </a:p>
          <a:p>
            <a:pPr eaLnBrk="1" hangingPunct="1"/>
            <a:r>
              <a:rPr lang="en-US" altLang="zh-CN" dirty="0"/>
              <a:t>Technology thresholds</a:t>
            </a:r>
          </a:p>
          <a:p>
            <a:pPr lvl="1" eaLnBrk="1" hangingPunct="1"/>
            <a:r>
              <a:rPr lang="en-US" altLang="zh-CN" dirty="0">
                <a:solidFill>
                  <a:srgbClr val="0000FF"/>
                </a:solidFill>
              </a:rPr>
              <a:t>Technology improves continuously, an impact of this improvements can be in discrete leaps.</a:t>
            </a:r>
          </a:p>
        </p:txBody>
      </p:sp>
    </p:spTree>
  </p:cSld>
  <p:clrMapOvr>
    <a:masterClrMapping/>
  </p:clrMapOvr>
  <p:transition spd="slow"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38283" y="1"/>
            <a:ext cx="8929718" cy="836613"/>
          </a:xfrm>
        </p:spPr>
        <p:txBody>
          <a:bodyPr/>
          <a:lstStyle/>
          <a:p>
            <a:pPr eaLnBrk="1" hangingPunct="1"/>
            <a:r>
              <a:rPr lang="en-US" altLang="zh-CN" sz="3400" dirty="0" err="1"/>
              <a:t>Perf</a:t>
            </a:r>
            <a:r>
              <a:rPr lang="en-US" altLang="zh-CN" sz="3400" dirty="0"/>
              <a:t>. Trends:   Bandwidth over latency</a:t>
            </a:r>
          </a:p>
        </p:txBody>
      </p:sp>
      <p:sp>
        <p:nvSpPr>
          <p:cNvPr id="133123" name="Rectangle 3"/>
          <p:cNvSpPr>
            <a:spLocks noGrp="1" noRot="1" noChangeArrowheads="1"/>
          </p:cNvSpPr>
          <p:nvPr>
            <p:ph sz="half" idx="1"/>
          </p:nvPr>
        </p:nvSpPr>
        <p:spPr>
          <a:xfrm>
            <a:off x="1774826" y="1125538"/>
            <a:ext cx="7705551" cy="2755900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0000FF"/>
                </a:solidFill>
              </a:rPr>
              <a:t>Bandwidth/throughput</a:t>
            </a:r>
            <a:r>
              <a:rPr lang="en-US" altLang="zh-CN" dirty="0"/>
              <a:t>: total amount of work done in a given time</a:t>
            </a:r>
          </a:p>
          <a:p>
            <a:pPr eaLnBrk="1" hangingPunct="1"/>
            <a:r>
              <a:rPr lang="en-US" altLang="zh-CN" dirty="0">
                <a:solidFill>
                  <a:srgbClr val="0000FF"/>
                </a:solidFill>
              </a:rPr>
              <a:t>Latency/response time</a:t>
            </a:r>
            <a:r>
              <a:rPr lang="en-US" altLang="zh-CN" dirty="0"/>
              <a:t>: the time between the start and the completion of an event.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  <p:sp>
        <p:nvSpPr>
          <p:cNvPr id="133126" name="Rectangle 6"/>
          <p:cNvSpPr>
            <a:spLocks noGrp="1" noRot="1" noChangeArrowheads="1"/>
          </p:cNvSpPr>
          <p:nvPr>
            <p:ph sz="half" idx="2"/>
          </p:nvPr>
        </p:nvSpPr>
        <p:spPr>
          <a:xfrm>
            <a:off x="1524001" y="5373689"/>
            <a:ext cx="8443913" cy="1146175"/>
          </a:xfrm>
        </p:spPr>
        <p:txBody>
          <a:bodyPr/>
          <a:lstStyle/>
          <a:p>
            <a:pPr eaLnBrk="1" hangingPunct="1"/>
            <a:r>
              <a:rPr lang="en-US" altLang="zh-CN" dirty="0"/>
              <a:t>Rule of thumb</a:t>
            </a:r>
          </a:p>
          <a:p>
            <a:pPr lvl="1" eaLnBrk="1" hangingPunct="1"/>
            <a:r>
              <a:rPr lang="en-US" altLang="zh-CN" dirty="0">
                <a:solidFill>
                  <a:srgbClr val="0000FF"/>
                </a:solidFill>
              </a:rPr>
              <a:t>Bandwidth grow rate ~ improvement in </a:t>
            </a:r>
            <a:r>
              <a:rPr lang="en-US" altLang="zh-CN" dirty="0" err="1">
                <a:solidFill>
                  <a:srgbClr val="0000FF"/>
                </a:solidFill>
              </a:rPr>
              <a:t>latency</a:t>
            </a:r>
            <a:r>
              <a:rPr lang="en-US" altLang="zh-CN" b="1" baseline="30000" dirty="0" err="1">
                <a:solidFill>
                  <a:srgbClr val="0000FF"/>
                </a:solidFill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4792663" y="5070476"/>
            <a:ext cx="1841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283" y="1015964"/>
            <a:ext cx="8462173" cy="43577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991545" y="5373689"/>
            <a:ext cx="867645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/>
              <a:t>000X—25</a:t>
            </a:r>
            <a:r>
              <a:rPr lang="zh-CN" altLang="en-US" dirty="0"/>
              <a:t>，</a:t>
            </a:r>
            <a:r>
              <a:rPr lang="en-US" altLang="zh-CN" dirty="0"/>
              <a:t>000X in Bandwidth</a:t>
            </a:r>
          </a:p>
          <a:p>
            <a:r>
              <a:rPr lang="en-US" altLang="zh-CN" dirty="0"/>
              <a:t>30X—80X in latency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33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33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/>
      <p:bldP spid="13312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Question2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7488" y="1268760"/>
            <a:ext cx="9039210" cy="4683125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     )2 . Which of the following descriptions about “Computer architecture” is true?</a:t>
            </a: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Computer architecture refers only to instruction set architecture design. </a:t>
            </a:r>
            <a:endParaRPr lang="zh-CN" altLang="en-US" sz="2400" dirty="0"/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Computer architecture means the implementation of a machine, which has two components: organization and hardware.</a:t>
            </a:r>
            <a:endParaRPr lang="zh-CN" altLang="en-US" sz="2400" dirty="0"/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Computer architecture design doesn’t need to provide support to compilers. </a:t>
            </a:r>
            <a:endParaRPr lang="zh-CN" altLang="en-US" sz="2400" dirty="0"/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Computer architecture is intended to cover all three aspects of computer design ---- instruction set architecture, organization and hardware.</a:t>
            </a:r>
            <a:endParaRPr lang="zh-CN" altLang="en-US" sz="2400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pull dir="r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000"/>
              <a:t>Performance milestones in microprocessor</a:t>
            </a:r>
          </a:p>
        </p:txBody>
      </p:sp>
      <p:pic>
        <p:nvPicPr>
          <p:cNvPr id="7270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2489" y="2033323"/>
            <a:ext cx="8207022" cy="2980267"/>
          </a:xfrm>
          <a:noFill/>
        </p:spPr>
      </p:pic>
    </p:spTree>
  </p:cSld>
  <p:clrMapOvr>
    <a:masterClrMapping/>
  </p:clrMapOvr>
  <p:transition spd="slow"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782889" y="223838"/>
            <a:ext cx="7481887" cy="6540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/>
              <a:t>Challenges for IC Tecnology</a:t>
            </a:r>
          </a:p>
        </p:txBody>
      </p:sp>
      <p:sp>
        <p:nvSpPr>
          <p:cNvPr id="737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847850" y="1219200"/>
            <a:ext cx="8458200" cy="45672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Comic Sans MS" pitchFamily="66" charset="0"/>
              </a:rPr>
              <a:t>IC characteristic:  </a:t>
            </a:r>
            <a:r>
              <a:rPr lang="en-US" altLang="zh-CN" sz="2800" dirty="0">
                <a:solidFill>
                  <a:srgbClr val="0000FF"/>
                </a:solidFill>
                <a:latin typeface="Comic Sans MS" pitchFamily="66" charset="0"/>
              </a:rPr>
              <a:t>feature size(</a:t>
            </a:r>
            <a:r>
              <a:rPr lang="zh-CN" altLang="en-US" sz="2800" dirty="0">
                <a:solidFill>
                  <a:srgbClr val="0000FF"/>
                </a:solidFill>
                <a:latin typeface="Comic Sans MS" pitchFamily="66" charset="0"/>
              </a:rPr>
              <a:t>特征尺寸）</a:t>
            </a:r>
            <a:endParaRPr lang="zh-CN" altLang="en-US" dirty="0"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Comic Sans MS" pitchFamily="66" charset="0"/>
              </a:rPr>
              <a:t>10</a:t>
            </a:r>
            <a:r>
              <a:rPr lang="en-US" altLang="zh-CN" sz="2400" dirty="0">
                <a:latin typeface="Comic Sans MS" pitchFamily="66" charset="0"/>
                <a:sym typeface="Symbol" pitchFamily="18" charset="2"/>
              </a:rPr>
              <a:t> microns in 1971 </a:t>
            </a:r>
            <a:r>
              <a:rPr lang="en-US" altLang="zh-CN" sz="2400" b="1" dirty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  </a:t>
            </a:r>
            <a:r>
              <a:rPr lang="en-US" altLang="zh-CN" sz="2400" dirty="0" err="1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0.18microns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in 2001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Comic Sans MS" pitchFamily="66" charset="0"/>
                <a:sym typeface="Wingdings" pitchFamily="2" charset="2"/>
              </a:rPr>
              <a:t></a:t>
            </a:r>
            <a:r>
              <a:rPr lang="en-US" altLang="zh-CN" sz="2400" dirty="0">
                <a:latin typeface="Comic Sans MS" pitchFamily="66" charset="0"/>
                <a:sym typeface="Symbol" pitchFamily="18" charset="2"/>
              </a:rPr>
              <a:t>  0.09 microns 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in 2006 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  <a:sym typeface="Wingdings" pitchFamily="2" charset="2"/>
              </a:rPr>
              <a:t> 0.032 microns in 2011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  <a:sym typeface="Wingdings" pitchFamily="2" charset="2"/>
              </a:rPr>
              <a:t>7nm is under way.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chemeClr val="hlink"/>
                </a:solidFill>
                <a:latin typeface="Comic Sans MS" pitchFamily="66" charset="0"/>
                <a:sym typeface="Wingdings" pitchFamily="2" charset="2"/>
              </a:rPr>
              <a:t>Rule of thumb: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  <a:sym typeface="Wingdings" pitchFamily="2" charset="2"/>
              </a:rPr>
              <a:t>  transistor </a:t>
            </a:r>
            <a:r>
              <a:rPr lang="en-US" altLang="zh-CN" sz="2400" dirty="0" err="1">
                <a:solidFill>
                  <a:srgbClr val="000000"/>
                </a:solidFill>
                <a:latin typeface="Comic Sans MS" pitchFamily="66" charset="0"/>
                <a:sym typeface="Wingdings" pitchFamily="2" charset="2"/>
              </a:rPr>
              <a:t>perf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  <a:sym typeface="Wingdings" pitchFamily="2" charset="2"/>
              </a:rPr>
              <a:t>. Improves linearly with decreasing feature size.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                    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IC density improvement is both opportunity and Challenge: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FF3300"/>
                </a:solidFill>
                <a:latin typeface="Comic Sans MS" pitchFamily="66" charset="0"/>
                <a:sym typeface="Symbol" pitchFamily="18" charset="2"/>
              </a:rPr>
              <a:t>signal delay</a:t>
            </a:r>
            <a:r>
              <a:rPr lang="en-US" altLang="zh-CN" sz="2400" dirty="0">
                <a:solidFill>
                  <a:srgbClr val="000000"/>
                </a:solidFill>
                <a:latin typeface="Comic Sans MS" pitchFamily="66" charset="0"/>
                <a:sym typeface="Symbol" pitchFamily="18" charset="2"/>
              </a:rPr>
              <a:t> for a wire increase in proportion to the product of its resistance and capacitance.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Wire delay---major design limitation</a:t>
            </a:r>
          </a:p>
        </p:txBody>
      </p:sp>
    </p:spTree>
  </p:cSld>
  <p:clrMapOvr>
    <a:masterClrMapping/>
  </p:clrMapOvr>
  <p:transition spd="slow"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Bad prediction with big guy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“There is no reason anyone would want a computer in their home.” </a:t>
            </a:r>
            <a:br>
              <a:rPr lang="en-US" dirty="0"/>
            </a:br>
            <a:endParaRPr lang="en-US" dirty="0"/>
          </a:p>
          <a:p>
            <a:pPr lvl="2">
              <a:buNone/>
            </a:pPr>
            <a:r>
              <a:rPr lang="en-US" dirty="0"/>
              <a:t>--Ken Olson, president, </a:t>
            </a:r>
          </a:p>
          <a:p>
            <a:pPr lvl="2">
              <a:buNone/>
            </a:pPr>
            <a:r>
              <a:rPr lang="en-US" dirty="0"/>
              <a:t>Chairman and founder of Digital Equipment Corp., 1977</a:t>
            </a:r>
          </a:p>
          <a:p>
            <a:pPr lvl="2">
              <a:buNone/>
            </a:pP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81159" y="1"/>
            <a:ext cx="9039255" cy="936625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Computer Design Engineering life cycle</a:t>
            </a:r>
            <a:r>
              <a:rPr lang="en-US" altLang="zh-CN" sz="4000" dirty="0"/>
              <a:t> </a:t>
            </a:r>
          </a:p>
        </p:txBody>
      </p:sp>
      <p:sp>
        <p:nvSpPr>
          <p:cNvPr id="215049" name="Rectangle 9"/>
          <p:cNvSpPr>
            <a:spLocks noGrp="1" noRot="1" noChangeArrowheads="1"/>
          </p:cNvSpPr>
          <p:nvPr>
            <p:ph idx="1"/>
          </p:nvPr>
        </p:nvSpPr>
        <p:spPr>
          <a:xfrm>
            <a:off x="2227263" y="1944688"/>
            <a:ext cx="2786062" cy="887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mic Sans MS" pitchFamily="66" charset="0"/>
              </a:rPr>
              <a:t>User requirement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mic Sans MS" pitchFamily="66" charset="0"/>
              </a:rPr>
              <a:t>Analysis(1.2)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719514" y="620713"/>
            <a:ext cx="5113337" cy="5543550"/>
            <a:chOff x="1334" y="872"/>
            <a:chExt cx="3065" cy="3185"/>
          </a:xfrm>
        </p:grpSpPr>
        <p:sp>
          <p:nvSpPr>
            <p:cNvPr id="63501" name="Freeform 4"/>
            <p:cNvSpPr>
              <a:spLocks/>
            </p:cNvSpPr>
            <p:nvPr/>
          </p:nvSpPr>
          <p:spPr bwMode="auto">
            <a:xfrm>
              <a:off x="1406" y="872"/>
              <a:ext cx="1961" cy="2465"/>
            </a:xfrm>
            <a:custGeom>
              <a:avLst/>
              <a:gdLst>
                <a:gd name="T0" fmla="*/ 1195 w 1961"/>
                <a:gd name="T1" fmla="*/ 335 h 2465"/>
                <a:gd name="T2" fmla="*/ 1123 w 1961"/>
                <a:gd name="T3" fmla="*/ 347 h 2465"/>
                <a:gd name="T4" fmla="*/ 1064 w 1961"/>
                <a:gd name="T5" fmla="*/ 359 h 2465"/>
                <a:gd name="T6" fmla="*/ 1004 w 1961"/>
                <a:gd name="T7" fmla="*/ 371 h 2465"/>
                <a:gd name="T8" fmla="*/ 944 w 1961"/>
                <a:gd name="T9" fmla="*/ 395 h 2465"/>
                <a:gd name="T10" fmla="*/ 884 w 1961"/>
                <a:gd name="T11" fmla="*/ 419 h 2465"/>
                <a:gd name="T12" fmla="*/ 813 w 1961"/>
                <a:gd name="T13" fmla="*/ 455 h 2465"/>
                <a:gd name="T14" fmla="*/ 753 w 1961"/>
                <a:gd name="T15" fmla="*/ 478 h 2465"/>
                <a:gd name="T16" fmla="*/ 705 w 1961"/>
                <a:gd name="T17" fmla="*/ 514 h 2465"/>
                <a:gd name="T18" fmla="*/ 645 w 1961"/>
                <a:gd name="T19" fmla="*/ 550 h 2465"/>
                <a:gd name="T20" fmla="*/ 586 w 1961"/>
                <a:gd name="T21" fmla="*/ 586 h 2465"/>
                <a:gd name="T22" fmla="*/ 538 w 1961"/>
                <a:gd name="T23" fmla="*/ 634 h 2465"/>
                <a:gd name="T24" fmla="*/ 454 w 1961"/>
                <a:gd name="T25" fmla="*/ 706 h 2465"/>
                <a:gd name="T26" fmla="*/ 382 w 1961"/>
                <a:gd name="T27" fmla="*/ 777 h 2465"/>
                <a:gd name="T28" fmla="*/ 323 w 1961"/>
                <a:gd name="T29" fmla="*/ 849 h 2465"/>
                <a:gd name="T30" fmla="*/ 263 w 1961"/>
                <a:gd name="T31" fmla="*/ 921 h 2465"/>
                <a:gd name="T32" fmla="*/ 215 w 1961"/>
                <a:gd name="T33" fmla="*/ 1005 h 2465"/>
                <a:gd name="T34" fmla="*/ 167 w 1961"/>
                <a:gd name="T35" fmla="*/ 1088 h 2465"/>
                <a:gd name="T36" fmla="*/ 120 w 1961"/>
                <a:gd name="T37" fmla="*/ 1184 h 2465"/>
                <a:gd name="T38" fmla="*/ 84 w 1961"/>
                <a:gd name="T39" fmla="*/ 1280 h 2465"/>
                <a:gd name="T40" fmla="*/ 48 w 1961"/>
                <a:gd name="T41" fmla="*/ 1411 h 2465"/>
                <a:gd name="T42" fmla="*/ 24 w 1961"/>
                <a:gd name="T43" fmla="*/ 1531 h 2465"/>
                <a:gd name="T44" fmla="*/ 12 w 1961"/>
                <a:gd name="T45" fmla="*/ 1687 h 2465"/>
                <a:gd name="T46" fmla="*/ 12 w 1961"/>
                <a:gd name="T47" fmla="*/ 1818 h 2465"/>
                <a:gd name="T48" fmla="*/ 24 w 1961"/>
                <a:gd name="T49" fmla="*/ 1938 h 2465"/>
                <a:gd name="T50" fmla="*/ 36 w 1961"/>
                <a:gd name="T51" fmla="*/ 2069 h 2465"/>
                <a:gd name="T52" fmla="*/ 84 w 1961"/>
                <a:gd name="T53" fmla="*/ 2213 h 2465"/>
                <a:gd name="T54" fmla="*/ 131 w 1961"/>
                <a:gd name="T55" fmla="*/ 2344 h 2465"/>
                <a:gd name="T56" fmla="*/ 203 w 1961"/>
                <a:gd name="T57" fmla="*/ 2464 h 2465"/>
                <a:gd name="T58" fmla="*/ 753 w 1961"/>
                <a:gd name="T59" fmla="*/ 2069 h 2465"/>
                <a:gd name="T60" fmla="*/ 717 w 1961"/>
                <a:gd name="T61" fmla="*/ 1974 h 2465"/>
                <a:gd name="T62" fmla="*/ 693 w 1961"/>
                <a:gd name="T63" fmla="*/ 1866 h 2465"/>
                <a:gd name="T64" fmla="*/ 681 w 1961"/>
                <a:gd name="T65" fmla="*/ 1782 h 2465"/>
                <a:gd name="T66" fmla="*/ 681 w 1961"/>
                <a:gd name="T67" fmla="*/ 1675 h 2465"/>
                <a:gd name="T68" fmla="*/ 705 w 1961"/>
                <a:gd name="T69" fmla="*/ 1567 h 2465"/>
                <a:gd name="T70" fmla="*/ 741 w 1961"/>
                <a:gd name="T71" fmla="*/ 1459 h 2465"/>
                <a:gd name="T72" fmla="*/ 777 w 1961"/>
                <a:gd name="T73" fmla="*/ 1376 h 2465"/>
                <a:gd name="T74" fmla="*/ 825 w 1961"/>
                <a:gd name="T75" fmla="*/ 1304 h 2465"/>
                <a:gd name="T76" fmla="*/ 872 w 1961"/>
                <a:gd name="T77" fmla="*/ 1256 h 2465"/>
                <a:gd name="T78" fmla="*/ 920 w 1961"/>
                <a:gd name="T79" fmla="*/ 1208 h 2465"/>
                <a:gd name="T80" fmla="*/ 968 w 1961"/>
                <a:gd name="T81" fmla="*/ 1160 h 2465"/>
                <a:gd name="T82" fmla="*/ 1028 w 1961"/>
                <a:gd name="T83" fmla="*/ 1112 h 2465"/>
                <a:gd name="T84" fmla="*/ 1088 w 1961"/>
                <a:gd name="T85" fmla="*/ 1077 h 2465"/>
                <a:gd name="T86" fmla="*/ 1159 w 1961"/>
                <a:gd name="T87" fmla="*/ 1041 h 2465"/>
                <a:gd name="T88" fmla="*/ 1219 w 1961"/>
                <a:gd name="T89" fmla="*/ 1017 h 2465"/>
                <a:gd name="T90" fmla="*/ 1303 w 1961"/>
                <a:gd name="T91" fmla="*/ 1005 h 2465"/>
                <a:gd name="T92" fmla="*/ 1386 w 1961"/>
                <a:gd name="T93" fmla="*/ 993 h 2465"/>
                <a:gd name="T94" fmla="*/ 1410 w 1961"/>
                <a:gd name="T95" fmla="*/ 1352 h 2465"/>
                <a:gd name="T96" fmla="*/ 1410 w 1961"/>
                <a:gd name="T97" fmla="*/ 0 h 2465"/>
                <a:gd name="T98" fmla="*/ 1386 w 1961"/>
                <a:gd name="T99" fmla="*/ 311 h 2465"/>
                <a:gd name="T100" fmla="*/ 1303 w 1961"/>
                <a:gd name="T101" fmla="*/ 311 h 2465"/>
                <a:gd name="T102" fmla="*/ 1219 w 1961"/>
                <a:gd name="T103" fmla="*/ 323 h 246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961"/>
                <a:gd name="T157" fmla="*/ 0 h 2465"/>
                <a:gd name="T158" fmla="*/ 1961 w 1961"/>
                <a:gd name="T159" fmla="*/ 2465 h 246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961" h="2465">
                  <a:moveTo>
                    <a:pt x="1219" y="323"/>
                  </a:moveTo>
                  <a:lnTo>
                    <a:pt x="1195" y="335"/>
                  </a:lnTo>
                  <a:lnTo>
                    <a:pt x="1159" y="335"/>
                  </a:lnTo>
                  <a:lnTo>
                    <a:pt x="1123" y="347"/>
                  </a:lnTo>
                  <a:lnTo>
                    <a:pt x="1100" y="347"/>
                  </a:lnTo>
                  <a:lnTo>
                    <a:pt x="1064" y="359"/>
                  </a:lnTo>
                  <a:lnTo>
                    <a:pt x="1040" y="371"/>
                  </a:lnTo>
                  <a:lnTo>
                    <a:pt x="1004" y="371"/>
                  </a:lnTo>
                  <a:lnTo>
                    <a:pt x="980" y="383"/>
                  </a:lnTo>
                  <a:lnTo>
                    <a:pt x="944" y="395"/>
                  </a:lnTo>
                  <a:lnTo>
                    <a:pt x="908" y="407"/>
                  </a:lnTo>
                  <a:lnTo>
                    <a:pt x="884" y="419"/>
                  </a:lnTo>
                  <a:lnTo>
                    <a:pt x="849" y="431"/>
                  </a:lnTo>
                  <a:lnTo>
                    <a:pt x="813" y="455"/>
                  </a:lnTo>
                  <a:lnTo>
                    <a:pt x="789" y="466"/>
                  </a:lnTo>
                  <a:lnTo>
                    <a:pt x="753" y="478"/>
                  </a:lnTo>
                  <a:lnTo>
                    <a:pt x="729" y="502"/>
                  </a:lnTo>
                  <a:lnTo>
                    <a:pt x="705" y="514"/>
                  </a:lnTo>
                  <a:lnTo>
                    <a:pt x="681" y="526"/>
                  </a:lnTo>
                  <a:lnTo>
                    <a:pt x="645" y="550"/>
                  </a:lnTo>
                  <a:lnTo>
                    <a:pt x="621" y="574"/>
                  </a:lnTo>
                  <a:lnTo>
                    <a:pt x="586" y="586"/>
                  </a:lnTo>
                  <a:lnTo>
                    <a:pt x="562" y="610"/>
                  </a:lnTo>
                  <a:lnTo>
                    <a:pt x="538" y="634"/>
                  </a:lnTo>
                  <a:lnTo>
                    <a:pt x="490" y="670"/>
                  </a:lnTo>
                  <a:lnTo>
                    <a:pt x="454" y="706"/>
                  </a:lnTo>
                  <a:lnTo>
                    <a:pt x="418" y="730"/>
                  </a:lnTo>
                  <a:lnTo>
                    <a:pt x="382" y="777"/>
                  </a:lnTo>
                  <a:lnTo>
                    <a:pt x="359" y="813"/>
                  </a:lnTo>
                  <a:lnTo>
                    <a:pt x="323" y="849"/>
                  </a:lnTo>
                  <a:lnTo>
                    <a:pt x="287" y="885"/>
                  </a:lnTo>
                  <a:lnTo>
                    <a:pt x="263" y="921"/>
                  </a:lnTo>
                  <a:lnTo>
                    <a:pt x="239" y="969"/>
                  </a:lnTo>
                  <a:lnTo>
                    <a:pt x="215" y="1005"/>
                  </a:lnTo>
                  <a:lnTo>
                    <a:pt x="191" y="1053"/>
                  </a:lnTo>
                  <a:lnTo>
                    <a:pt x="167" y="1088"/>
                  </a:lnTo>
                  <a:lnTo>
                    <a:pt x="143" y="1136"/>
                  </a:lnTo>
                  <a:lnTo>
                    <a:pt x="120" y="1184"/>
                  </a:lnTo>
                  <a:lnTo>
                    <a:pt x="96" y="1232"/>
                  </a:lnTo>
                  <a:lnTo>
                    <a:pt x="84" y="1280"/>
                  </a:lnTo>
                  <a:lnTo>
                    <a:pt x="60" y="1352"/>
                  </a:lnTo>
                  <a:lnTo>
                    <a:pt x="48" y="1411"/>
                  </a:lnTo>
                  <a:lnTo>
                    <a:pt x="36" y="1471"/>
                  </a:lnTo>
                  <a:lnTo>
                    <a:pt x="24" y="1531"/>
                  </a:lnTo>
                  <a:lnTo>
                    <a:pt x="12" y="1603"/>
                  </a:lnTo>
                  <a:lnTo>
                    <a:pt x="12" y="1687"/>
                  </a:lnTo>
                  <a:lnTo>
                    <a:pt x="0" y="1758"/>
                  </a:lnTo>
                  <a:lnTo>
                    <a:pt x="12" y="1818"/>
                  </a:lnTo>
                  <a:lnTo>
                    <a:pt x="12" y="1878"/>
                  </a:lnTo>
                  <a:lnTo>
                    <a:pt x="24" y="1938"/>
                  </a:lnTo>
                  <a:lnTo>
                    <a:pt x="24" y="2009"/>
                  </a:lnTo>
                  <a:lnTo>
                    <a:pt x="36" y="2069"/>
                  </a:lnTo>
                  <a:lnTo>
                    <a:pt x="60" y="2141"/>
                  </a:lnTo>
                  <a:lnTo>
                    <a:pt x="84" y="2213"/>
                  </a:lnTo>
                  <a:lnTo>
                    <a:pt x="108" y="2273"/>
                  </a:lnTo>
                  <a:lnTo>
                    <a:pt x="131" y="2344"/>
                  </a:lnTo>
                  <a:lnTo>
                    <a:pt x="167" y="2404"/>
                  </a:lnTo>
                  <a:lnTo>
                    <a:pt x="203" y="2464"/>
                  </a:lnTo>
                  <a:lnTo>
                    <a:pt x="777" y="2129"/>
                  </a:lnTo>
                  <a:lnTo>
                    <a:pt x="753" y="2069"/>
                  </a:lnTo>
                  <a:lnTo>
                    <a:pt x="729" y="2021"/>
                  </a:lnTo>
                  <a:lnTo>
                    <a:pt x="717" y="1974"/>
                  </a:lnTo>
                  <a:lnTo>
                    <a:pt x="705" y="1914"/>
                  </a:lnTo>
                  <a:lnTo>
                    <a:pt x="693" y="1866"/>
                  </a:lnTo>
                  <a:lnTo>
                    <a:pt x="693" y="1830"/>
                  </a:lnTo>
                  <a:lnTo>
                    <a:pt x="681" y="1782"/>
                  </a:lnTo>
                  <a:lnTo>
                    <a:pt x="681" y="1734"/>
                  </a:lnTo>
                  <a:lnTo>
                    <a:pt x="681" y="1675"/>
                  </a:lnTo>
                  <a:lnTo>
                    <a:pt x="693" y="1627"/>
                  </a:lnTo>
                  <a:lnTo>
                    <a:pt x="705" y="1567"/>
                  </a:lnTo>
                  <a:lnTo>
                    <a:pt x="717" y="1519"/>
                  </a:lnTo>
                  <a:lnTo>
                    <a:pt x="741" y="1459"/>
                  </a:lnTo>
                  <a:lnTo>
                    <a:pt x="753" y="1411"/>
                  </a:lnTo>
                  <a:lnTo>
                    <a:pt x="777" y="1376"/>
                  </a:lnTo>
                  <a:lnTo>
                    <a:pt x="801" y="1340"/>
                  </a:lnTo>
                  <a:lnTo>
                    <a:pt x="825" y="1304"/>
                  </a:lnTo>
                  <a:lnTo>
                    <a:pt x="849" y="1280"/>
                  </a:lnTo>
                  <a:lnTo>
                    <a:pt x="872" y="1256"/>
                  </a:lnTo>
                  <a:lnTo>
                    <a:pt x="896" y="1220"/>
                  </a:lnTo>
                  <a:lnTo>
                    <a:pt x="920" y="1208"/>
                  </a:lnTo>
                  <a:lnTo>
                    <a:pt x="944" y="1172"/>
                  </a:lnTo>
                  <a:lnTo>
                    <a:pt x="968" y="1160"/>
                  </a:lnTo>
                  <a:lnTo>
                    <a:pt x="992" y="1136"/>
                  </a:lnTo>
                  <a:lnTo>
                    <a:pt x="1028" y="1112"/>
                  </a:lnTo>
                  <a:lnTo>
                    <a:pt x="1064" y="1088"/>
                  </a:lnTo>
                  <a:lnTo>
                    <a:pt x="1088" y="1077"/>
                  </a:lnTo>
                  <a:lnTo>
                    <a:pt x="1123" y="1053"/>
                  </a:lnTo>
                  <a:lnTo>
                    <a:pt x="1159" y="1041"/>
                  </a:lnTo>
                  <a:lnTo>
                    <a:pt x="1183" y="1029"/>
                  </a:lnTo>
                  <a:lnTo>
                    <a:pt x="1219" y="1017"/>
                  </a:lnTo>
                  <a:lnTo>
                    <a:pt x="1267" y="1005"/>
                  </a:lnTo>
                  <a:lnTo>
                    <a:pt x="1303" y="1005"/>
                  </a:lnTo>
                  <a:lnTo>
                    <a:pt x="1350" y="993"/>
                  </a:lnTo>
                  <a:lnTo>
                    <a:pt x="1386" y="993"/>
                  </a:lnTo>
                  <a:lnTo>
                    <a:pt x="1410" y="993"/>
                  </a:lnTo>
                  <a:lnTo>
                    <a:pt x="1410" y="1352"/>
                  </a:lnTo>
                  <a:lnTo>
                    <a:pt x="1960" y="682"/>
                  </a:lnTo>
                  <a:lnTo>
                    <a:pt x="1410" y="0"/>
                  </a:lnTo>
                  <a:lnTo>
                    <a:pt x="1410" y="311"/>
                  </a:lnTo>
                  <a:lnTo>
                    <a:pt x="1386" y="311"/>
                  </a:lnTo>
                  <a:lnTo>
                    <a:pt x="1339" y="311"/>
                  </a:lnTo>
                  <a:lnTo>
                    <a:pt x="1303" y="311"/>
                  </a:lnTo>
                  <a:lnTo>
                    <a:pt x="1255" y="323"/>
                  </a:lnTo>
                  <a:lnTo>
                    <a:pt x="1219" y="323"/>
                  </a:lnTo>
                </a:path>
              </a:pathLst>
            </a:custGeom>
            <a:solidFill>
              <a:srgbClr val="FF0000"/>
            </a:solidFill>
            <a:ln w="1270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334" y="872"/>
              <a:ext cx="3065" cy="3185"/>
              <a:chOff x="1334" y="872"/>
              <a:chExt cx="3065" cy="3185"/>
            </a:xfrm>
          </p:grpSpPr>
          <p:sp>
            <p:nvSpPr>
              <p:cNvPr id="63503" name="Freeform 6"/>
              <p:cNvSpPr>
                <a:spLocks/>
              </p:cNvSpPr>
              <p:nvPr/>
            </p:nvSpPr>
            <p:spPr bwMode="auto">
              <a:xfrm>
                <a:off x="1334" y="2696"/>
                <a:ext cx="2609" cy="1361"/>
              </a:xfrm>
              <a:custGeom>
                <a:avLst/>
                <a:gdLst>
                  <a:gd name="T0" fmla="*/ 1268 w 2609"/>
                  <a:gd name="T1" fmla="*/ 1336 h 1361"/>
                  <a:gd name="T2" fmla="*/ 1196 w 2609"/>
                  <a:gd name="T3" fmla="*/ 1324 h 1361"/>
                  <a:gd name="T4" fmla="*/ 1148 w 2609"/>
                  <a:gd name="T5" fmla="*/ 1312 h 1361"/>
                  <a:gd name="T6" fmla="*/ 1089 w 2609"/>
                  <a:gd name="T7" fmla="*/ 1300 h 1361"/>
                  <a:gd name="T8" fmla="*/ 1029 w 2609"/>
                  <a:gd name="T9" fmla="*/ 1276 h 1361"/>
                  <a:gd name="T10" fmla="*/ 957 w 2609"/>
                  <a:gd name="T11" fmla="*/ 1253 h 1361"/>
                  <a:gd name="T12" fmla="*/ 897 w 2609"/>
                  <a:gd name="T13" fmla="*/ 1217 h 1361"/>
                  <a:gd name="T14" fmla="*/ 837 w 2609"/>
                  <a:gd name="T15" fmla="*/ 1193 h 1361"/>
                  <a:gd name="T16" fmla="*/ 778 w 2609"/>
                  <a:gd name="T17" fmla="*/ 1157 h 1361"/>
                  <a:gd name="T18" fmla="*/ 730 w 2609"/>
                  <a:gd name="T19" fmla="*/ 1121 h 1361"/>
                  <a:gd name="T20" fmla="*/ 670 w 2609"/>
                  <a:gd name="T21" fmla="*/ 1074 h 1361"/>
                  <a:gd name="T22" fmla="*/ 622 w 2609"/>
                  <a:gd name="T23" fmla="*/ 1038 h 1361"/>
                  <a:gd name="T24" fmla="*/ 538 w 2609"/>
                  <a:gd name="T25" fmla="*/ 978 h 1361"/>
                  <a:gd name="T26" fmla="*/ 467 w 2609"/>
                  <a:gd name="T27" fmla="*/ 895 h 1361"/>
                  <a:gd name="T28" fmla="*/ 407 w 2609"/>
                  <a:gd name="T29" fmla="*/ 823 h 1361"/>
                  <a:gd name="T30" fmla="*/ 347 w 2609"/>
                  <a:gd name="T31" fmla="*/ 752 h 1361"/>
                  <a:gd name="T32" fmla="*/ 287 w 2609"/>
                  <a:gd name="T33" fmla="*/ 656 h 1361"/>
                  <a:gd name="T34" fmla="*/ 275 w 2609"/>
                  <a:gd name="T35" fmla="*/ 0 h 1361"/>
                  <a:gd name="T36" fmla="*/ 873 w 2609"/>
                  <a:gd name="T37" fmla="*/ 322 h 1361"/>
                  <a:gd name="T38" fmla="*/ 921 w 2609"/>
                  <a:gd name="T39" fmla="*/ 394 h 1361"/>
                  <a:gd name="T40" fmla="*/ 981 w 2609"/>
                  <a:gd name="T41" fmla="*/ 453 h 1361"/>
                  <a:gd name="T42" fmla="*/ 1017 w 2609"/>
                  <a:gd name="T43" fmla="*/ 501 h 1361"/>
                  <a:gd name="T44" fmla="*/ 1077 w 2609"/>
                  <a:gd name="T45" fmla="*/ 537 h 1361"/>
                  <a:gd name="T46" fmla="*/ 1148 w 2609"/>
                  <a:gd name="T47" fmla="*/ 585 h 1361"/>
                  <a:gd name="T48" fmla="*/ 1208 w 2609"/>
                  <a:gd name="T49" fmla="*/ 620 h 1361"/>
                  <a:gd name="T50" fmla="*/ 1268 w 2609"/>
                  <a:gd name="T51" fmla="*/ 644 h 1361"/>
                  <a:gd name="T52" fmla="*/ 1340 w 2609"/>
                  <a:gd name="T53" fmla="*/ 668 h 1361"/>
                  <a:gd name="T54" fmla="*/ 1424 w 2609"/>
                  <a:gd name="T55" fmla="*/ 668 h 1361"/>
                  <a:gd name="T56" fmla="*/ 1579 w 2609"/>
                  <a:gd name="T57" fmla="*/ 680 h 1361"/>
                  <a:gd name="T58" fmla="*/ 1699 w 2609"/>
                  <a:gd name="T59" fmla="*/ 656 h 1361"/>
                  <a:gd name="T60" fmla="*/ 1830 w 2609"/>
                  <a:gd name="T61" fmla="*/ 608 h 1361"/>
                  <a:gd name="T62" fmla="*/ 1938 w 2609"/>
                  <a:gd name="T63" fmla="*/ 549 h 1361"/>
                  <a:gd name="T64" fmla="*/ 2608 w 2609"/>
                  <a:gd name="T65" fmla="*/ 859 h 1361"/>
                  <a:gd name="T66" fmla="*/ 2548 w 2609"/>
                  <a:gd name="T67" fmla="*/ 919 h 1361"/>
                  <a:gd name="T68" fmla="*/ 2488 w 2609"/>
                  <a:gd name="T69" fmla="*/ 978 h 1361"/>
                  <a:gd name="T70" fmla="*/ 2417 w 2609"/>
                  <a:gd name="T71" fmla="*/ 1038 h 1361"/>
                  <a:gd name="T72" fmla="*/ 2357 w 2609"/>
                  <a:gd name="T73" fmla="*/ 1086 h 1361"/>
                  <a:gd name="T74" fmla="*/ 2285 w 2609"/>
                  <a:gd name="T75" fmla="*/ 1133 h 1361"/>
                  <a:gd name="T76" fmla="*/ 2213 w 2609"/>
                  <a:gd name="T77" fmla="*/ 1181 h 1361"/>
                  <a:gd name="T78" fmla="*/ 2141 w 2609"/>
                  <a:gd name="T79" fmla="*/ 1217 h 1361"/>
                  <a:gd name="T80" fmla="*/ 2058 w 2609"/>
                  <a:gd name="T81" fmla="*/ 1253 h 1361"/>
                  <a:gd name="T82" fmla="*/ 1974 w 2609"/>
                  <a:gd name="T83" fmla="*/ 1288 h 1361"/>
                  <a:gd name="T84" fmla="*/ 1902 w 2609"/>
                  <a:gd name="T85" fmla="*/ 1312 h 1361"/>
                  <a:gd name="T86" fmla="*/ 1818 w 2609"/>
                  <a:gd name="T87" fmla="*/ 1324 h 1361"/>
                  <a:gd name="T88" fmla="*/ 1735 w 2609"/>
                  <a:gd name="T89" fmla="*/ 1348 h 1361"/>
                  <a:gd name="T90" fmla="*/ 1639 w 2609"/>
                  <a:gd name="T91" fmla="*/ 1360 h 1361"/>
                  <a:gd name="T92" fmla="*/ 1555 w 2609"/>
                  <a:gd name="T93" fmla="*/ 1360 h 1361"/>
                  <a:gd name="T94" fmla="*/ 1471 w 2609"/>
                  <a:gd name="T95" fmla="*/ 1360 h 1361"/>
                  <a:gd name="T96" fmla="*/ 1376 w 2609"/>
                  <a:gd name="T97" fmla="*/ 1348 h 1361"/>
                  <a:gd name="T98" fmla="*/ 1304 w 2609"/>
                  <a:gd name="T99" fmla="*/ 1348 h 136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609"/>
                  <a:gd name="T151" fmla="*/ 0 h 1361"/>
                  <a:gd name="T152" fmla="*/ 2609 w 2609"/>
                  <a:gd name="T153" fmla="*/ 1361 h 1361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609" h="1361">
                    <a:moveTo>
                      <a:pt x="1304" y="1348"/>
                    </a:moveTo>
                    <a:lnTo>
                      <a:pt x="1268" y="1336"/>
                    </a:lnTo>
                    <a:lnTo>
                      <a:pt x="1232" y="1336"/>
                    </a:lnTo>
                    <a:lnTo>
                      <a:pt x="1196" y="1324"/>
                    </a:lnTo>
                    <a:lnTo>
                      <a:pt x="1172" y="1324"/>
                    </a:lnTo>
                    <a:lnTo>
                      <a:pt x="1148" y="1312"/>
                    </a:lnTo>
                    <a:lnTo>
                      <a:pt x="1113" y="1300"/>
                    </a:lnTo>
                    <a:lnTo>
                      <a:pt x="1089" y="1300"/>
                    </a:lnTo>
                    <a:lnTo>
                      <a:pt x="1065" y="1288"/>
                    </a:lnTo>
                    <a:lnTo>
                      <a:pt x="1029" y="1276"/>
                    </a:lnTo>
                    <a:lnTo>
                      <a:pt x="993" y="1265"/>
                    </a:lnTo>
                    <a:lnTo>
                      <a:pt x="957" y="1253"/>
                    </a:lnTo>
                    <a:lnTo>
                      <a:pt x="933" y="1229"/>
                    </a:lnTo>
                    <a:lnTo>
                      <a:pt x="897" y="1217"/>
                    </a:lnTo>
                    <a:lnTo>
                      <a:pt x="861" y="1205"/>
                    </a:lnTo>
                    <a:lnTo>
                      <a:pt x="837" y="1193"/>
                    </a:lnTo>
                    <a:lnTo>
                      <a:pt x="814" y="1169"/>
                    </a:lnTo>
                    <a:lnTo>
                      <a:pt x="778" y="1157"/>
                    </a:lnTo>
                    <a:lnTo>
                      <a:pt x="754" y="1133"/>
                    </a:lnTo>
                    <a:lnTo>
                      <a:pt x="730" y="1121"/>
                    </a:lnTo>
                    <a:lnTo>
                      <a:pt x="694" y="1098"/>
                    </a:lnTo>
                    <a:lnTo>
                      <a:pt x="670" y="1074"/>
                    </a:lnTo>
                    <a:lnTo>
                      <a:pt x="646" y="1062"/>
                    </a:lnTo>
                    <a:lnTo>
                      <a:pt x="622" y="1038"/>
                    </a:lnTo>
                    <a:lnTo>
                      <a:pt x="574" y="1014"/>
                    </a:lnTo>
                    <a:lnTo>
                      <a:pt x="538" y="978"/>
                    </a:lnTo>
                    <a:lnTo>
                      <a:pt x="502" y="942"/>
                    </a:lnTo>
                    <a:lnTo>
                      <a:pt x="467" y="895"/>
                    </a:lnTo>
                    <a:lnTo>
                      <a:pt x="431" y="859"/>
                    </a:lnTo>
                    <a:lnTo>
                      <a:pt x="407" y="823"/>
                    </a:lnTo>
                    <a:lnTo>
                      <a:pt x="371" y="787"/>
                    </a:lnTo>
                    <a:lnTo>
                      <a:pt x="347" y="752"/>
                    </a:lnTo>
                    <a:lnTo>
                      <a:pt x="323" y="704"/>
                    </a:lnTo>
                    <a:lnTo>
                      <a:pt x="287" y="656"/>
                    </a:lnTo>
                    <a:lnTo>
                      <a:pt x="0" y="823"/>
                    </a:lnTo>
                    <a:lnTo>
                      <a:pt x="275" y="0"/>
                    </a:lnTo>
                    <a:lnTo>
                      <a:pt x="1172" y="155"/>
                    </a:lnTo>
                    <a:lnTo>
                      <a:pt x="873" y="322"/>
                    </a:lnTo>
                    <a:lnTo>
                      <a:pt x="897" y="358"/>
                    </a:lnTo>
                    <a:lnTo>
                      <a:pt x="921" y="394"/>
                    </a:lnTo>
                    <a:lnTo>
                      <a:pt x="945" y="418"/>
                    </a:lnTo>
                    <a:lnTo>
                      <a:pt x="981" y="453"/>
                    </a:lnTo>
                    <a:lnTo>
                      <a:pt x="993" y="477"/>
                    </a:lnTo>
                    <a:lnTo>
                      <a:pt x="1017" y="501"/>
                    </a:lnTo>
                    <a:lnTo>
                      <a:pt x="1053" y="513"/>
                    </a:lnTo>
                    <a:lnTo>
                      <a:pt x="1077" y="537"/>
                    </a:lnTo>
                    <a:lnTo>
                      <a:pt x="1113" y="561"/>
                    </a:lnTo>
                    <a:lnTo>
                      <a:pt x="1148" y="585"/>
                    </a:lnTo>
                    <a:lnTo>
                      <a:pt x="1172" y="596"/>
                    </a:lnTo>
                    <a:lnTo>
                      <a:pt x="1208" y="620"/>
                    </a:lnTo>
                    <a:lnTo>
                      <a:pt x="1244" y="632"/>
                    </a:lnTo>
                    <a:lnTo>
                      <a:pt x="1268" y="644"/>
                    </a:lnTo>
                    <a:lnTo>
                      <a:pt x="1304" y="656"/>
                    </a:lnTo>
                    <a:lnTo>
                      <a:pt x="1340" y="668"/>
                    </a:lnTo>
                    <a:lnTo>
                      <a:pt x="1388" y="668"/>
                    </a:lnTo>
                    <a:lnTo>
                      <a:pt x="1424" y="668"/>
                    </a:lnTo>
                    <a:lnTo>
                      <a:pt x="1495" y="680"/>
                    </a:lnTo>
                    <a:lnTo>
                      <a:pt x="1579" y="680"/>
                    </a:lnTo>
                    <a:lnTo>
                      <a:pt x="1639" y="668"/>
                    </a:lnTo>
                    <a:lnTo>
                      <a:pt x="1699" y="656"/>
                    </a:lnTo>
                    <a:lnTo>
                      <a:pt x="1771" y="632"/>
                    </a:lnTo>
                    <a:lnTo>
                      <a:pt x="1830" y="608"/>
                    </a:lnTo>
                    <a:lnTo>
                      <a:pt x="1890" y="585"/>
                    </a:lnTo>
                    <a:lnTo>
                      <a:pt x="1938" y="549"/>
                    </a:lnTo>
                    <a:lnTo>
                      <a:pt x="1986" y="501"/>
                    </a:lnTo>
                    <a:lnTo>
                      <a:pt x="2608" y="859"/>
                    </a:lnTo>
                    <a:lnTo>
                      <a:pt x="2584" y="883"/>
                    </a:lnTo>
                    <a:lnTo>
                      <a:pt x="2548" y="919"/>
                    </a:lnTo>
                    <a:lnTo>
                      <a:pt x="2512" y="954"/>
                    </a:lnTo>
                    <a:lnTo>
                      <a:pt x="2488" y="978"/>
                    </a:lnTo>
                    <a:lnTo>
                      <a:pt x="2452" y="1002"/>
                    </a:lnTo>
                    <a:lnTo>
                      <a:pt x="2417" y="1038"/>
                    </a:lnTo>
                    <a:lnTo>
                      <a:pt x="2393" y="1062"/>
                    </a:lnTo>
                    <a:lnTo>
                      <a:pt x="2357" y="1086"/>
                    </a:lnTo>
                    <a:lnTo>
                      <a:pt x="2321" y="1109"/>
                    </a:lnTo>
                    <a:lnTo>
                      <a:pt x="2285" y="1133"/>
                    </a:lnTo>
                    <a:lnTo>
                      <a:pt x="2249" y="1157"/>
                    </a:lnTo>
                    <a:lnTo>
                      <a:pt x="2213" y="1181"/>
                    </a:lnTo>
                    <a:lnTo>
                      <a:pt x="2177" y="1193"/>
                    </a:lnTo>
                    <a:lnTo>
                      <a:pt x="2141" y="1217"/>
                    </a:lnTo>
                    <a:lnTo>
                      <a:pt x="2106" y="1229"/>
                    </a:lnTo>
                    <a:lnTo>
                      <a:pt x="2058" y="1253"/>
                    </a:lnTo>
                    <a:lnTo>
                      <a:pt x="2010" y="1265"/>
                    </a:lnTo>
                    <a:lnTo>
                      <a:pt x="1974" y="1288"/>
                    </a:lnTo>
                    <a:lnTo>
                      <a:pt x="1938" y="1300"/>
                    </a:lnTo>
                    <a:lnTo>
                      <a:pt x="1902" y="1312"/>
                    </a:lnTo>
                    <a:lnTo>
                      <a:pt x="1866" y="1324"/>
                    </a:lnTo>
                    <a:lnTo>
                      <a:pt x="1818" y="1324"/>
                    </a:lnTo>
                    <a:lnTo>
                      <a:pt x="1783" y="1336"/>
                    </a:lnTo>
                    <a:lnTo>
                      <a:pt x="1735" y="1348"/>
                    </a:lnTo>
                    <a:lnTo>
                      <a:pt x="1687" y="1348"/>
                    </a:lnTo>
                    <a:lnTo>
                      <a:pt x="1639" y="1360"/>
                    </a:lnTo>
                    <a:lnTo>
                      <a:pt x="1603" y="1360"/>
                    </a:lnTo>
                    <a:lnTo>
                      <a:pt x="1555" y="1360"/>
                    </a:lnTo>
                    <a:lnTo>
                      <a:pt x="1507" y="1360"/>
                    </a:lnTo>
                    <a:lnTo>
                      <a:pt x="1471" y="1360"/>
                    </a:lnTo>
                    <a:lnTo>
                      <a:pt x="1424" y="1360"/>
                    </a:lnTo>
                    <a:lnTo>
                      <a:pt x="1376" y="1348"/>
                    </a:lnTo>
                    <a:lnTo>
                      <a:pt x="1340" y="1348"/>
                    </a:lnTo>
                    <a:lnTo>
                      <a:pt x="1304" y="1348"/>
                    </a:lnTo>
                  </a:path>
                </a:pathLst>
              </a:custGeom>
              <a:solidFill>
                <a:srgbClr val="0000FF"/>
              </a:solidFill>
              <a:ln w="1270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04" name="Freeform 7"/>
              <p:cNvSpPr>
                <a:spLocks/>
              </p:cNvSpPr>
              <p:nvPr/>
            </p:nvSpPr>
            <p:spPr bwMode="auto">
              <a:xfrm>
                <a:off x="3074" y="1208"/>
                <a:ext cx="1325" cy="2441"/>
              </a:xfrm>
              <a:custGeom>
                <a:avLst/>
                <a:gdLst>
                  <a:gd name="T0" fmla="*/ 36 w 1325"/>
                  <a:gd name="T1" fmla="*/ 0 h 2441"/>
                  <a:gd name="T2" fmla="*/ 95 w 1325"/>
                  <a:gd name="T3" fmla="*/ 12 h 2441"/>
                  <a:gd name="T4" fmla="*/ 155 w 1325"/>
                  <a:gd name="T5" fmla="*/ 36 h 2441"/>
                  <a:gd name="T6" fmla="*/ 215 w 1325"/>
                  <a:gd name="T7" fmla="*/ 48 h 2441"/>
                  <a:gd name="T8" fmla="*/ 274 w 1325"/>
                  <a:gd name="T9" fmla="*/ 72 h 2441"/>
                  <a:gd name="T10" fmla="*/ 334 w 1325"/>
                  <a:gd name="T11" fmla="*/ 96 h 2441"/>
                  <a:gd name="T12" fmla="*/ 406 w 1325"/>
                  <a:gd name="T13" fmla="*/ 120 h 2441"/>
                  <a:gd name="T14" fmla="*/ 465 w 1325"/>
                  <a:gd name="T15" fmla="*/ 155 h 2441"/>
                  <a:gd name="T16" fmla="*/ 513 w 1325"/>
                  <a:gd name="T17" fmla="*/ 191 h 2441"/>
                  <a:gd name="T18" fmla="*/ 573 w 1325"/>
                  <a:gd name="T19" fmla="*/ 215 h 2441"/>
                  <a:gd name="T20" fmla="*/ 632 w 1325"/>
                  <a:gd name="T21" fmla="*/ 263 h 2441"/>
                  <a:gd name="T22" fmla="*/ 680 w 1325"/>
                  <a:gd name="T23" fmla="*/ 299 h 2441"/>
                  <a:gd name="T24" fmla="*/ 763 w 1325"/>
                  <a:gd name="T25" fmla="*/ 383 h 2441"/>
                  <a:gd name="T26" fmla="*/ 835 w 1325"/>
                  <a:gd name="T27" fmla="*/ 455 h 2441"/>
                  <a:gd name="T28" fmla="*/ 895 w 1325"/>
                  <a:gd name="T29" fmla="*/ 514 h 2441"/>
                  <a:gd name="T30" fmla="*/ 954 w 1325"/>
                  <a:gd name="T31" fmla="*/ 598 h 2441"/>
                  <a:gd name="T32" fmla="*/ 1002 w 1325"/>
                  <a:gd name="T33" fmla="*/ 682 h 2441"/>
                  <a:gd name="T34" fmla="*/ 1062 w 1325"/>
                  <a:gd name="T35" fmla="*/ 765 h 2441"/>
                  <a:gd name="T36" fmla="*/ 1097 w 1325"/>
                  <a:gd name="T37" fmla="*/ 861 h 2441"/>
                  <a:gd name="T38" fmla="*/ 1133 w 1325"/>
                  <a:gd name="T39" fmla="*/ 957 h 2441"/>
                  <a:gd name="T40" fmla="*/ 1169 w 1325"/>
                  <a:gd name="T41" fmla="*/ 1076 h 2441"/>
                  <a:gd name="T42" fmla="*/ 1193 w 1325"/>
                  <a:gd name="T43" fmla="*/ 1196 h 2441"/>
                  <a:gd name="T44" fmla="*/ 1217 w 1325"/>
                  <a:gd name="T45" fmla="*/ 1352 h 2441"/>
                  <a:gd name="T46" fmla="*/ 1217 w 1325"/>
                  <a:gd name="T47" fmla="*/ 1495 h 2441"/>
                  <a:gd name="T48" fmla="*/ 1193 w 1325"/>
                  <a:gd name="T49" fmla="*/ 1615 h 2441"/>
                  <a:gd name="T50" fmla="*/ 1181 w 1325"/>
                  <a:gd name="T51" fmla="*/ 1746 h 2441"/>
                  <a:gd name="T52" fmla="*/ 1133 w 1325"/>
                  <a:gd name="T53" fmla="*/ 1878 h 2441"/>
                  <a:gd name="T54" fmla="*/ 1085 w 1325"/>
                  <a:gd name="T55" fmla="*/ 2009 h 2441"/>
                  <a:gd name="T56" fmla="*/ 1026 w 1325"/>
                  <a:gd name="T57" fmla="*/ 2129 h 2441"/>
                  <a:gd name="T58" fmla="*/ 417 w 1325"/>
                  <a:gd name="T59" fmla="*/ 2440 h 2441"/>
                  <a:gd name="T60" fmla="*/ 429 w 1325"/>
                  <a:gd name="T61" fmla="*/ 1794 h 2441"/>
                  <a:gd name="T62" fmla="*/ 489 w 1325"/>
                  <a:gd name="T63" fmla="*/ 1686 h 2441"/>
                  <a:gd name="T64" fmla="*/ 513 w 1325"/>
                  <a:gd name="T65" fmla="*/ 1591 h 2441"/>
                  <a:gd name="T66" fmla="*/ 525 w 1325"/>
                  <a:gd name="T67" fmla="*/ 1495 h 2441"/>
                  <a:gd name="T68" fmla="*/ 537 w 1325"/>
                  <a:gd name="T69" fmla="*/ 1399 h 2441"/>
                  <a:gd name="T70" fmla="*/ 525 w 1325"/>
                  <a:gd name="T71" fmla="*/ 1292 h 2441"/>
                  <a:gd name="T72" fmla="*/ 501 w 1325"/>
                  <a:gd name="T73" fmla="*/ 1184 h 2441"/>
                  <a:gd name="T74" fmla="*/ 465 w 1325"/>
                  <a:gd name="T75" fmla="*/ 1088 h 2441"/>
                  <a:gd name="T76" fmla="*/ 417 w 1325"/>
                  <a:gd name="T77" fmla="*/ 1005 h 2441"/>
                  <a:gd name="T78" fmla="*/ 370 w 1325"/>
                  <a:gd name="T79" fmla="*/ 957 h 2441"/>
                  <a:gd name="T80" fmla="*/ 322 w 1325"/>
                  <a:gd name="T81" fmla="*/ 897 h 2441"/>
                  <a:gd name="T82" fmla="*/ 274 w 1325"/>
                  <a:gd name="T83" fmla="*/ 849 h 2441"/>
                  <a:gd name="T84" fmla="*/ 227 w 1325"/>
                  <a:gd name="T85" fmla="*/ 801 h 2441"/>
                  <a:gd name="T86" fmla="*/ 155 w 1325"/>
                  <a:gd name="T87" fmla="*/ 765 h 2441"/>
                  <a:gd name="T88" fmla="*/ 95 w 1325"/>
                  <a:gd name="T89" fmla="*/ 730 h 2441"/>
                  <a:gd name="T90" fmla="*/ 0 w 1325"/>
                  <a:gd name="T91" fmla="*/ 694 h 2441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325"/>
                  <a:gd name="T139" fmla="*/ 0 h 2441"/>
                  <a:gd name="T140" fmla="*/ 1325 w 1325"/>
                  <a:gd name="T141" fmla="*/ 2441 h 2441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325" h="2441">
                    <a:moveTo>
                      <a:pt x="0" y="0"/>
                    </a:moveTo>
                    <a:lnTo>
                      <a:pt x="36" y="0"/>
                    </a:lnTo>
                    <a:lnTo>
                      <a:pt x="60" y="12"/>
                    </a:lnTo>
                    <a:lnTo>
                      <a:pt x="95" y="12"/>
                    </a:lnTo>
                    <a:lnTo>
                      <a:pt x="131" y="24"/>
                    </a:lnTo>
                    <a:lnTo>
                      <a:pt x="155" y="36"/>
                    </a:lnTo>
                    <a:lnTo>
                      <a:pt x="179" y="36"/>
                    </a:lnTo>
                    <a:lnTo>
                      <a:pt x="215" y="48"/>
                    </a:lnTo>
                    <a:lnTo>
                      <a:pt x="239" y="60"/>
                    </a:lnTo>
                    <a:lnTo>
                      <a:pt x="274" y="72"/>
                    </a:lnTo>
                    <a:lnTo>
                      <a:pt x="310" y="84"/>
                    </a:lnTo>
                    <a:lnTo>
                      <a:pt x="334" y="96"/>
                    </a:lnTo>
                    <a:lnTo>
                      <a:pt x="370" y="108"/>
                    </a:lnTo>
                    <a:lnTo>
                      <a:pt x="406" y="120"/>
                    </a:lnTo>
                    <a:lnTo>
                      <a:pt x="429" y="144"/>
                    </a:lnTo>
                    <a:lnTo>
                      <a:pt x="465" y="155"/>
                    </a:lnTo>
                    <a:lnTo>
                      <a:pt x="489" y="167"/>
                    </a:lnTo>
                    <a:lnTo>
                      <a:pt x="513" y="191"/>
                    </a:lnTo>
                    <a:lnTo>
                      <a:pt x="537" y="203"/>
                    </a:lnTo>
                    <a:lnTo>
                      <a:pt x="573" y="215"/>
                    </a:lnTo>
                    <a:lnTo>
                      <a:pt x="596" y="239"/>
                    </a:lnTo>
                    <a:lnTo>
                      <a:pt x="632" y="263"/>
                    </a:lnTo>
                    <a:lnTo>
                      <a:pt x="656" y="287"/>
                    </a:lnTo>
                    <a:lnTo>
                      <a:pt x="680" y="299"/>
                    </a:lnTo>
                    <a:lnTo>
                      <a:pt x="728" y="335"/>
                    </a:lnTo>
                    <a:lnTo>
                      <a:pt x="763" y="383"/>
                    </a:lnTo>
                    <a:lnTo>
                      <a:pt x="799" y="407"/>
                    </a:lnTo>
                    <a:lnTo>
                      <a:pt x="835" y="455"/>
                    </a:lnTo>
                    <a:lnTo>
                      <a:pt x="859" y="478"/>
                    </a:lnTo>
                    <a:lnTo>
                      <a:pt x="895" y="514"/>
                    </a:lnTo>
                    <a:lnTo>
                      <a:pt x="930" y="562"/>
                    </a:lnTo>
                    <a:lnTo>
                      <a:pt x="954" y="598"/>
                    </a:lnTo>
                    <a:lnTo>
                      <a:pt x="978" y="634"/>
                    </a:lnTo>
                    <a:lnTo>
                      <a:pt x="1002" y="682"/>
                    </a:lnTo>
                    <a:lnTo>
                      <a:pt x="1038" y="730"/>
                    </a:lnTo>
                    <a:lnTo>
                      <a:pt x="1062" y="765"/>
                    </a:lnTo>
                    <a:lnTo>
                      <a:pt x="1074" y="813"/>
                    </a:lnTo>
                    <a:lnTo>
                      <a:pt x="1097" y="861"/>
                    </a:lnTo>
                    <a:lnTo>
                      <a:pt x="1121" y="909"/>
                    </a:lnTo>
                    <a:lnTo>
                      <a:pt x="1133" y="957"/>
                    </a:lnTo>
                    <a:lnTo>
                      <a:pt x="1157" y="1017"/>
                    </a:lnTo>
                    <a:lnTo>
                      <a:pt x="1169" y="1076"/>
                    </a:lnTo>
                    <a:lnTo>
                      <a:pt x="1181" y="1136"/>
                    </a:lnTo>
                    <a:lnTo>
                      <a:pt x="1193" y="1196"/>
                    </a:lnTo>
                    <a:lnTo>
                      <a:pt x="1205" y="1268"/>
                    </a:lnTo>
                    <a:lnTo>
                      <a:pt x="1217" y="1352"/>
                    </a:lnTo>
                    <a:lnTo>
                      <a:pt x="1217" y="1423"/>
                    </a:lnTo>
                    <a:lnTo>
                      <a:pt x="1217" y="1495"/>
                    </a:lnTo>
                    <a:lnTo>
                      <a:pt x="1205" y="1555"/>
                    </a:lnTo>
                    <a:lnTo>
                      <a:pt x="1193" y="1615"/>
                    </a:lnTo>
                    <a:lnTo>
                      <a:pt x="1193" y="1675"/>
                    </a:lnTo>
                    <a:lnTo>
                      <a:pt x="1181" y="1746"/>
                    </a:lnTo>
                    <a:lnTo>
                      <a:pt x="1157" y="1806"/>
                    </a:lnTo>
                    <a:lnTo>
                      <a:pt x="1133" y="1878"/>
                    </a:lnTo>
                    <a:lnTo>
                      <a:pt x="1109" y="1950"/>
                    </a:lnTo>
                    <a:lnTo>
                      <a:pt x="1085" y="2009"/>
                    </a:lnTo>
                    <a:lnTo>
                      <a:pt x="1062" y="2069"/>
                    </a:lnTo>
                    <a:lnTo>
                      <a:pt x="1026" y="2129"/>
                    </a:lnTo>
                    <a:lnTo>
                      <a:pt x="1324" y="2296"/>
                    </a:lnTo>
                    <a:lnTo>
                      <a:pt x="417" y="2440"/>
                    </a:lnTo>
                    <a:lnTo>
                      <a:pt x="83" y="1603"/>
                    </a:lnTo>
                    <a:lnTo>
                      <a:pt x="429" y="1794"/>
                    </a:lnTo>
                    <a:lnTo>
                      <a:pt x="465" y="1734"/>
                    </a:lnTo>
                    <a:lnTo>
                      <a:pt x="489" y="1686"/>
                    </a:lnTo>
                    <a:lnTo>
                      <a:pt x="501" y="1639"/>
                    </a:lnTo>
                    <a:lnTo>
                      <a:pt x="513" y="1591"/>
                    </a:lnTo>
                    <a:lnTo>
                      <a:pt x="525" y="1543"/>
                    </a:lnTo>
                    <a:lnTo>
                      <a:pt x="525" y="1495"/>
                    </a:lnTo>
                    <a:lnTo>
                      <a:pt x="537" y="1447"/>
                    </a:lnTo>
                    <a:lnTo>
                      <a:pt x="537" y="1399"/>
                    </a:lnTo>
                    <a:lnTo>
                      <a:pt x="537" y="1352"/>
                    </a:lnTo>
                    <a:lnTo>
                      <a:pt x="525" y="1292"/>
                    </a:lnTo>
                    <a:lnTo>
                      <a:pt x="513" y="1232"/>
                    </a:lnTo>
                    <a:lnTo>
                      <a:pt x="501" y="1184"/>
                    </a:lnTo>
                    <a:lnTo>
                      <a:pt x="477" y="1136"/>
                    </a:lnTo>
                    <a:lnTo>
                      <a:pt x="465" y="1088"/>
                    </a:lnTo>
                    <a:lnTo>
                      <a:pt x="441" y="1041"/>
                    </a:lnTo>
                    <a:lnTo>
                      <a:pt x="417" y="1005"/>
                    </a:lnTo>
                    <a:lnTo>
                      <a:pt x="394" y="981"/>
                    </a:lnTo>
                    <a:lnTo>
                      <a:pt x="370" y="957"/>
                    </a:lnTo>
                    <a:lnTo>
                      <a:pt x="346" y="921"/>
                    </a:lnTo>
                    <a:lnTo>
                      <a:pt x="322" y="897"/>
                    </a:lnTo>
                    <a:lnTo>
                      <a:pt x="298" y="873"/>
                    </a:lnTo>
                    <a:lnTo>
                      <a:pt x="274" y="849"/>
                    </a:lnTo>
                    <a:lnTo>
                      <a:pt x="250" y="825"/>
                    </a:lnTo>
                    <a:lnTo>
                      <a:pt x="227" y="801"/>
                    </a:lnTo>
                    <a:lnTo>
                      <a:pt x="191" y="777"/>
                    </a:lnTo>
                    <a:lnTo>
                      <a:pt x="155" y="765"/>
                    </a:lnTo>
                    <a:lnTo>
                      <a:pt x="131" y="742"/>
                    </a:lnTo>
                    <a:lnTo>
                      <a:pt x="95" y="730"/>
                    </a:lnTo>
                    <a:lnTo>
                      <a:pt x="60" y="706"/>
                    </a:lnTo>
                    <a:lnTo>
                      <a:pt x="0" y="69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05" name="Freeform 8"/>
              <p:cNvSpPr>
                <a:spLocks/>
              </p:cNvSpPr>
              <p:nvPr/>
            </p:nvSpPr>
            <p:spPr bwMode="auto">
              <a:xfrm>
                <a:off x="1406" y="872"/>
                <a:ext cx="1961" cy="2213"/>
              </a:xfrm>
              <a:custGeom>
                <a:avLst/>
                <a:gdLst>
                  <a:gd name="T0" fmla="*/ 1195 w 1961"/>
                  <a:gd name="T1" fmla="*/ 335 h 2213"/>
                  <a:gd name="T2" fmla="*/ 1123 w 1961"/>
                  <a:gd name="T3" fmla="*/ 347 h 2213"/>
                  <a:gd name="T4" fmla="*/ 1064 w 1961"/>
                  <a:gd name="T5" fmla="*/ 359 h 2213"/>
                  <a:gd name="T6" fmla="*/ 1004 w 1961"/>
                  <a:gd name="T7" fmla="*/ 371 h 2213"/>
                  <a:gd name="T8" fmla="*/ 944 w 1961"/>
                  <a:gd name="T9" fmla="*/ 395 h 2213"/>
                  <a:gd name="T10" fmla="*/ 884 w 1961"/>
                  <a:gd name="T11" fmla="*/ 418 h 2213"/>
                  <a:gd name="T12" fmla="*/ 813 w 1961"/>
                  <a:gd name="T13" fmla="*/ 454 h 2213"/>
                  <a:gd name="T14" fmla="*/ 753 w 1961"/>
                  <a:gd name="T15" fmla="*/ 478 h 2213"/>
                  <a:gd name="T16" fmla="*/ 705 w 1961"/>
                  <a:gd name="T17" fmla="*/ 514 h 2213"/>
                  <a:gd name="T18" fmla="*/ 645 w 1961"/>
                  <a:gd name="T19" fmla="*/ 550 h 2213"/>
                  <a:gd name="T20" fmla="*/ 586 w 1961"/>
                  <a:gd name="T21" fmla="*/ 586 h 2213"/>
                  <a:gd name="T22" fmla="*/ 538 w 1961"/>
                  <a:gd name="T23" fmla="*/ 634 h 2213"/>
                  <a:gd name="T24" fmla="*/ 454 w 1961"/>
                  <a:gd name="T25" fmla="*/ 705 h 2213"/>
                  <a:gd name="T26" fmla="*/ 382 w 1961"/>
                  <a:gd name="T27" fmla="*/ 777 h 2213"/>
                  <a:gd name="T28" fmla="*/ 323 w 1961"/>
                  <a:gd name="T29" fmla="*/ 849 h 2213"/>
                  <a:gd name="T30" fmla="*/ 263 w 1961"/>
                  <a:gd name="T31" fmla="*/ 921 h 2213"/>
                  <a:gd name="T32" fmla="*/ 215 w 1961"/>
                  <a:gd name="T33" fmla="*/ 1004 h 2213"/>
                  <a:gd name="T34" fmla="*/ 167 w 1961"/>
                  <a:gd name="T35" fmla="*/ 1088 h 2213"/>
                  <a:gd name="T36" fmla="*/ 120 w 1961"/>
                  <a:gd name="T37" fmla="*/ 1184 h 2213"/>
                  <a:gd name="T38" fmla="*/ 84 w 1961"/>
                  <a:gd name="T39" fmla="*/ 1279 h 2213"/>
                  <a:gd name="T40" fmla="*/ 48 w 1961"/>
                  <a:gd name="T41" fmla="*/ 1411 h 2213"/>
                  <a:gd name="T42" fmla="*/ 24 w 1961"/>
                  <a:gd name="T43" fmla="*/ 1530 h 2213"/>
                  <a:gd name="T44" fmla="*/ 12 w 1961"/>
                  <a:gd name="T45" fmla="*/ 1686 h 2213"/>
                  <a:gd name="T46" fmla="*/ 12 w 1961"/>
                  <a:gd name="T47" fmla="*/ 1817 h 2213"/>
                  <a:gd name="T48" fmla="*/ 24 w 1961"/>
                  <a:gd name="T49" fmla="*/ 1937 h 2213"/>
                  <a:gd name="T50" fmla="*/ 36 w 1961"/>
                  <a:gd name="T51" fmla="*/ 2069 h 2213"/>
                  <a:gd name="T52" fmla="*/ 84 w 1961"/>
                  <a:gd name="T53" fmla="*/ 2212 h 2213"/>
                  <a:gd name="T54" fmla="*/ 693 w 1961"/>
                  <a:gd name="T55" fmla="*/ 1889 h 2213"/>
                  <a:gd name="T56" fmla="*/ 681 w 1961"/>
                  <a:gd name="T57" fmla="*/ 1782 h 2213"/>
                  <a:gd name="T58" fmla="*/ 681 w 1961"/>
                  <a:gd name="T59" fmla="*/ 1674 h 2213"/>
                  <a:gd name="T60" fmla="*/ 705 w 1961"/>
                  <a:gd name="T61" fmla="*/ 1566 h 2213"/>
                  <a:gd name="T62" fmla="*/ 741 w 1961"/>
                  <a:gd name="T63" fmla="*/ 1459 h 2213"/>
                  <a:gd name="T64" fmla="*/ 777 w 1961"/>
                  <a:gd name="T65" fmla="*/ 1375 h 2213"/>
                  <a:gd name="T66" fmla="*/ 825 w 1961"/>
                  <a:gd name="T67" fmla="*/ 1303 h 2213"/>
                  <a:gd name="T68" fmla="*/ 872 w 1961"/>
                  <a:gd name="T69" fmla="*/ 1255 h 2213"/>
                  <a:gd name="T70" fmla="*/ 920 w 1961"/>
                  <a:gd name="T71" fmla="*/ 1208 h 2213"/>
                  <a:gd name="T72" fmla="*/ 968 w 1961"/>
                  <a:gd name="T73" fmla="*/ 1160 h 2213"/>
                  <a:gd name="T74" fmla="*/ 1028 w 1961"/>
                  <a:gd name="T75" fmla="*/ 1112 h 2213"/>
                  <a:gd name="T76" fmla="*/ 1088 w 1961"/>
                  <a:gd name="T77" fmla="*/ 1076 h 2213"/>
                  <a:gd name="T78" fmla="*/ 1159 w 1961"/>
                  <a:gd name="T79" fmla="*/ 1040 h 2213"/>
                  <a:gd name="T80" fmla="*/ 1219 w 1961"/>
                  <a:gd name="T81" fmla="*/ 1016 h 2213"/>
                  <a:gd name="T82" fmla="*/ 1303 w 1961"/>
                  <a:gd name="T83" fmla="*/ 1004 h 2213"/>
                  <a:gd name="T84" fmla="*/ 1386 w 1961"/>
                  <a:gd name="T85" fmla="*/ 992 h 2213"/>
                  <a:gd name="T86" fmla="*/ 1410 w 1961"/>
                  <a:gd name="T87" fmla="*/ 1351 h 2213"/>
                  <a:gd name="T88" fmla="*/ 1410 w 1961"/>
                  <a:gd name="T89" fmla="*/ 0 h 2213"/>
                  <a:gd name="T90" fmla="*/ 1386 w 1961"/>
                  <a:gd name="T91" fmla="*/ 311 h 2213"/>
                  <a:gd name="T92" fmla="*/ 1303 w 1961"/>
                  <a:gd name="T93" fmla="*/ 311 h 2213"/>
                  <a:gd name="T94" fmla="*/ 1219 w 1961"/>
                  <a:gd name="T95" fmla="*/ 323 h 2213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961"/>
                  <a:gd name="T145" fmla="*/ 0 h 2213"/>
                  <a:gd name="T146" fmla="*/ 1961 w 1961"/>
                  <a:gd name="T147" fmla="*/ 2213 h 2213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961" h="2213">
                    <a:moveTo>
                      <a:pt x="1219" y="323"/>
                    </a:moveTo>
                    <a:lnTo>
                      <a:pt x="1195" y="335"/>
                    </a:lnTo>
                    <a:lnTo>
                      <a:pt x="1159" y="335"/>
                    </a:lnTo>
                    <a:lnTo>
                      <a:pt x="1123" y="347"/>
                    </a:lnTo>
                    <a:lnTo>
                      <a:pt x="1100" y="347"/>
                    </a:lnTo>
                    <a:lnTo>
                      <a:pt x="1064" y="359"/>
                    </a:lnTo>
                    <a:lnTo>
                      <a:pt x="1040" y="371"/>
                    </a:lnTo>
                    <a:lnTo>
                      <a:pt x="1004" y="371"/>
                    </a:lnTo>
                    <a:lnTo>
                      <a:pt x="980" y="383"/>
                    </a:lnTo>
                    <a:lnTo>
                      <a:pt x="944" y="395"/>
                    </a:lnTo>
                    <a:lnTo>
                      <a:pt x="908" y="407"/>
                    </a:lnTo>
                    <a:lnTo>
                      <a:pt x="884" y="418"/>
                    </a:lnTo>
                    <a:lnTo>
                      <a:pt x="849" y="430"/>
                    </a:lnTo>
                    <a:lnTo>
                      <a:pt x="813" y="454"/>
                    </a:lnTo>
                    <a:lnTo>
                      <a:pt x="789" y="466"/>
                    </a:lnTo>
                    <a:lnTo>
                      <a:pt x="753" y="478"/>
                    </a:lnTo>
                    <a:lnTo>
                      <a:pt x="729" y="502"/>
                    </a:lnTo>
                    <a:lnTo>
                      <a:pt x="705" y="514"/>
                    </a:lnTo>
                    <a:lnTo>
                      <a:pt x="681" y="526"/>
                    </a:lnTo>
                    <a:lnTo>
                      <a:pt x="645" y="550"/>
                    </a:lnTo>
                    <a:lnTo>
                      <a:pt x="621" y="574"/>
                    </a:lnTo>
                    <a:lnTo>
                      <a:pt x="586" y="586"/>
                    </a:lnTo>
                    <a:lnTo>
                      <a:pt x="562" y="610"/>
                    </a:lnTo>
                    <a:lnTo>
                      <a:pt x="538" y="634"/>
                    </a:lnTo>
                    <a:lnTo>
                      <a:pt x="490" y="670"/>
                    </a:lnTo>
                    <a:lnTo>
                      <a:pt x="454" y="705"/>
                    </a:lnTo>
                    <a:lnTo>
                      <a:pt x="418" y="729"/>
                    </a:lnTo>
                    <a:lnTo>
                      <a:pt x="382" y="777"/>
                    </a:lnTo>
                    <a:lnTo>
                      <a:pt x="359" y="813"/>
                    </a:lnTo>
                    <a:lnTo>
                      <a:pt x="323" y="849"/>
                    </a:lnTo>
                    <a:lnTo>
                      <a:pt x="287" y="885"/>
                    </a:lnTo>
                    <a:lnTo>
                      <a:pt x="263" y="921"/>
                    </a:lnTo>
                    <a:lnTo>
                      <a:pt x="239" y="968"/>
                    </a:lnTo>
                    <a:lnTo>
                      <a:pt x="215" y="1004"/>
                    </a:lnTo>
                    <a:lnTo>
                      <a:pt x="191" y="1052"/>
                    </a:lnTo>
                    <a:lnTo>
                      <a:pt x="167" y="1088"/>
                    </a:lnTo>
                    <a:lnTo>
                      <a:pt x="143" y="1136"/>
                    </a:lnTo>
                    <a:lnTo>
                      <a:pt x="120" y="1184"/>
                    </a:lnTo>
                    <a:lnTo>
                      <a:pt x="96" y="1232"/>
                    </a:lnTo>
                    <a:lnTo>
                      <a:pt x="84" y="1279"/>
                    </a:lnTo>
                    <a:lnTo>
                      <a:pt x="60" y="1351"/>
                    </a:lnTo>
                    <a:lnTo>
                      <a:pt x="48" y="1411"/>
                    </a:lnTo>
                    <a:lnTo>
                      <a:pt x="36" y="1471"/>
                    </a:lnTo>
                    <a:lnTo>
                      <a:pt x="24" y="1530"/>
                    </a:lnTo>
                    <a:lnTo>
                      <a:pt x="12" y="1602"/>
                    </a:lnTo>
                    <a:lnTo>
                      <a:pt x="12" y="1686"/>
                    </a:lnTo>
                    <a:lnTo>
                      <a:pt x="0" y="1746"/>
                    </a:lnTo>
                    <a:lnTo>
                      <a:pt x="12" y="1817"/>
                    </a:lnTo>
                    <a:lnTo>
                      <a:pt x="12" y="1877"/>
                    </a:lnTo>
                    <a:lnTo>
                      <a:pt x="24" y="1937"/>
                    </a:lnTo>
                    <a:lnTo>
                      <a:pt x="24" y="2009"/>
                    </a:lnTo>
                    <a:lnTo>
                      <a:pt x="36" y="2069"/>
                    </a:lnTo>
                    <a:lnTo>
                      <a:pt x="60" y="2140"/>
                    </a:lnTo>
                    <a:lnTo>
                      <a:pt x="84" y="2212"/>
                    </a:lnTo>
                    <a:lnTo>
                      <a:pt x="203" y="1805"/>
                    </a:lnTo>
                    <a:lnTo>
                      <a:pt x="693" y="1889"/>
                    </a:lnTo>
                    <a:lnTo>
                      <a:pt x="693" y="1817"/>
                    </a:lnTo>
                    <a:lnTo>
                      <a:pt x="681" y="1782"/>
                    </a:lnTo>
                    <a:lnTo>
                      <a:pt x="681" y="1734"/>
                    </a:lnTo>
                    <a:lnTo>
                      <a:pt x="681" y="1674"/>
                    </a:lnTo>
                    <a:lnTo>
                      <a:pt x="693" y="1626"/>
                    </a:lnTo>
                    <a:lnTo>
                      <a:pt x="705" y="1566"/>
                    </a:lnTo>
                    <a:lnTo>
                      <a:pt x="717" y="1519"/>
                    </a:lnTo>
                    <a:lnTo>
                      <a:pt x="741" y="1459"/>
                    </a:lnTo>
                    <a:lnTo>
                      <a:pt x="753" y="1411"/>
                    </a:lnTo>
                    <a:lnTo>
                      <a:pt x="777" y="1375"/>
                    </a:lnTo>
                    <a:lnTo>
                      <a:pt x="801" y="1339"/>
                    </a:lnTo>
                    <a:lnTo>
                      <a:pt x="825" y="1303"/>
                    </a:lnTo>
                    <a:lnTo>
                      <a:pt x="849" y="1279"/>
                    </a:lnTo>
                    <a:lnTo>
                      <a:pt x="872" y="1255"/>
                    </a:lnTo>
                    <a:lnTo>
                      <a:pt x="896" y="1220"/>
                    </a:lnTo>
                    <a:lnTo>
                      <a:pt x="920" y="1208"/>
                    </a:lnTo>
                    <a:lnTo>
                      <a:pt x="944" y="1172"/>
                    </a:lnTo>
                    <a:lnTo>
                      <a:pt x="968" y="1160"/>
                    </a:lnTo>
                    <a:lnTo>
                      <a:pt x="992" y="1136"/>
                    </a:lnTo>
                    <a:lnTo>
                      <a:pt x="1028" y="1112"/>
                    </a:lnTo>
                    <a:lnTo>
                      <a:pt x="1064" y="1088"/>
                    </a:lnTo>
                    <a:lnTo>
                      <a:pt x="1088" y="1076"/>
                    </a:lnTo>
                    <a:lnTo>
                      <a:pt x="1123" y="1052"/>
                    </a:lnTo>
                    <a:lnTo>
                      <a:pt x="1159" y="1040"/>
                    </a:lnTo>
                    <a:lnTo>
                      <a:pt x="1183" y="1028"/>
                    </a:lnTo>
                    <a:lnTo>
                      <a:pt x="1219" y="1016"/>
                    </a:lnTo>
                    <a:lnTo>
                      <a:pt x="1267" y="1004"/>
                    </a:lnTo>
                    <a:lnTo>
                      <a:pt x="1303" y="1004"/>
                    </a:lnTo>
                    <a:lnTo>
                      <a:pt x="1350" y="992"/>
                    </a:lnTo>
                    <a:lnTo>
                      <a:pt x="1386" y="992"/>
                    </a:lnTo>
                    <a:lnTo>
                      <a:pt x="1410" y="992"/>
                    </a:lnTo>
                    <a:lnTo>
                      <a:pt x="1410" y="1351"/>
                    </a:lnTo>
                    <a:lnTo>
                      <a:pt x="1960" y="682"/>
                    </a:lnTo>
                    <a:lnTo>
                      <a:pt x="1410" y="0"/>
                    </a:lnTo>
                    <a:lnTo>
                      <a:pt x="1410" y="311"/>
                    </a:lnTo>
                    <a:lnTo>
                      <a:pt x="1386" y="311"/>
                    </a:lnTo>
                    <a:lnTo>
                      <a:pt x="1339" y="311"/>
                    </a:lnTo>
                    <a:lnTo>
                      <a:pt x="1303" y="311"/>
                    </a:lnTo>
                    <a:lnTo>
                      <a:pt x="1255" y="323"/>
                    </a:lnTo>
                    <a:lnTo>
                      <a:pt x="1219" y="323"/>
                    </a:lnTo>
                  </a:path>
                </a:pathLst>
              </a:custGeom>
              <a:solidFill>
                <a:srgbClr val="FF0000"/>
              </a:solidFill>
              <a:ln w="1270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15050" name="Rectangle 10"/>
          <p:cNvSpPr>
            <a:spLocks noChangeArrowheads="1"/>
          </p:cNvSpPr>
          <p:nvPr/>
        </p:nvSpPr>
        <p:spPr bwMode="auto">
          <a:xfrm>
            <a:off x="4800601" y="1125539"/>
            <a:ext cx="2519363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altLang="zh-CN" sz="2000" b="1">
                <a:latin typeface="Comic Sans MS" pitchFamily="66" charset="0"/>
              </a:rPr>
              <a:t>Evaluating Existing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altLang="zh-CN" sz="2000" b="1">
                <a:latin typeface="Comic Sans MS" pitchFamily="66" charset="0"/>
              </a:rPr>
              <a:t>Systems for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altLang="zh-CN" sz="2000" b="1">
                <a:latin typeface="Comic Sans MS" pitchFamily="66" charset="0"/>
              </a:rPr>
              <a:t>Bottleneck(app.B)</a:t>
            </a:r>
          </a:p>
        </p:txBody>
      </p:sp>
      <p:sp>
        <p:nvSpPr>
          <p:cNvPr id="215051" name="Rectangle 11"/>
          <p:cNvSpPr>
            <a:spLocks noChangeArrowheads="1"/>
          </p:cNvSpPr>
          <p:nvPr/>
        </p:nvSpPr>
        <p:spPr bwMode="auto">
          <a:xfrm>
            <a:off x="4727576" y="2852738"/>
            <a:ext cx="3311525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Technology Trend 1.4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Power Trend  1,5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Cost Trend  1.6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q"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Application Trend 1,7</a:t>
            </a:r>
          </a:p>
        </p:txBody>
      </p:sp>
      <p:sp>
        <p:nvSpPr>
          <p:cNvPr id="215052" name="Text Box 12"/>
          <p:cNvSpPr txBox="1">
            <a:spLocks noChangeArrowheads="1"/>
          </p:cNvSpPr>
          <p:nvPr/>
        </p:nvSpPr>
        <p:spPr bwMode="auto">
          <a:xfrm>
            <a:off x="7454900" y="2420939"/>
            <a:ext cx="3243196" cy="904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kumimoji="1" lang="en-US" altLang="zh-CN" sz="2000" b="1" dirty="0">
                <a:solidFill>
                  <a:srgbClr val="FF3300"/>
                </a:solidFill>
                <a:latin typeface="Comic Sans MS" pitchFamily="66" charset="0"/>
              </a:rPr>
              <a:t>Quantitative</a:t>
            </a:r>
            <a:r>
              <a:rPr kumimoji="1" lang="en-US" altLang="zh-CN" sz="2400" b="1" dirty="0">
                <a:solidFill>
                  <a:srgbClr val="FF3300"/>
                </a:solidFill>
                <a:latin typeface="Comic Sans MS" pitchFamily="66" charset="0"/>
              </a:rPr>
              <a:t> Principles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kumimoji="1" lang="en-US" altLang="zh-CN" sz="2400" b="1" dirty="0">
                <a:solidFill>
                  <a:srgbClr val="FF3300"/>
                </a:solidFill>
                <a:latin typeface="Comic Sans MS" pitchFamily="66" charset="0"/>
              </a:rPr>
              <a:t>           1.9  </a:t>
            </a:r>
          </a:p>
        </p:txBody>
      </p:sp>
      <p:sp>
        <p:nvSpPr>
          <p:cNvPr id="215053" name="Rectangle 13"/>
          <p:cNvSpPr>
            <a:spLocks noChangeArrowheads="1"/>
          </p:cNvSpPr>
          <p:nvPr/>
        </p:nvSpPr>
        <p:spPr bwMode="auto">
          <a:xfrm>
            <a:off x="7175501" y="4437063"/>
            <a:ext cx="2218557" cy="11977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Simulate New</a:t>
            </a:r>
          </a:p>
          <a:p>
            <a:pPr eaLnBrk="0" hangingPunct="0"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Designs and</a:t>
            </a:r>
          </a:p>
          <a:p>
            <a:pPr eaLnBrk="0" hangingPunct="0"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Organizations</a:t>
            </a:r>
          </a:p>
        </p:txBody>
      </p:sp>
      <p:sp>
        <p:nvSpPr>
          <p:cNvPr id="215054" name="Rectangle 14"/>
          <p:cNvSpPr>
            <a:spLocks noChangeArrowheads="1"/>
          </p:cNvSpPr>
          <p:nvPr/>
        </p:nvSpPr>
        <p:spPr bwMode="auto">
          <a:xfrm>
            <a:off x="3792538" y="4868863"/>
            <a:ext cx="171361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1" lang="en-US" altLang="zh-CN" sz="2400">
                <a:latin typeface="Comic Sans MS" pitchFamily="66" charset="0"/>
              </a:rPr>
              <a:t>Workloads</a:t>
            </a:r>
          </a:p>
        </p:txBody>
      </p:sp>
      <p:sp>
        <p:nvSpPr>
          <p:cNvPr id="215055" name="Rectangle 15"/>
          <p:cNvSpPr>
            <a:spLocks noChangeArrowheads="1"/>
          </p:cNvSpPr>
          <p:nvPr/>
        </p:nvSpPr>
        <p:spPr bwMode="auto">
          <a:xfrm>
            <a:off x="2711450" y="4005263"/>
            <a:ext cx="2736850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Implement Next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Generation System</a:t>
            </a:r>
          </a:p>
        </p:txBody>
      </p:sp>
      <p:sp>
        <p:nvSpPr>
          <p:cNvPr id="215056" name="Rectangle 16"/>
          <p:cNvSpPr>
            <a:spLocks noChangeArrowheads="1"/>
          </p:cNvSpPr>
          <p:nvPr/>
        </p:nvSpPr>
        <p:spPr bwMode="auto">
          <a:xfrm>
            <a:off x="7104063" y="1700213"/>
            <a:ext cx="2529540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1" lang="en-US" altLang="zh-CN" sz="2400">
                <a:latin typeface="Comic Sans MS" pitchFamily="66" charset="0"/>
              </a:rPr>
              <a:t>Benchmarks(1.8)</a:t>
            </a:r>
          </a:p>
        </p:txBody>
      </p:sp>
      <p:sp>
        <p:nvSpPr>
          <p:cNvPr id="215057" name="Rectangle 17"/>
          <p:cNvSpPr>
            <a:spLocks noChangeArrowheads="1"/>
          </p:cNvSpPr>
          <p:nvPr/>
        </p:nvSpPr>
        <p:spPr bwMode="auto">
          <a:xfrm>
            <a:off x="4872039" y="5229225"/>
            <a:ext cx="2447925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kumimoji="1" lang="en-US" altLang="zh-CN" sz="2000" b="1">
                <a:latin typeface="Comic Sans MS" pitchFamily="66" charset="0"/>
              </a:rPr>
              <a:t>Evaluating for price peformance(1.8)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5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5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5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9" grpId="0"/>
      <p:bldP spid="215050" grpId="0"/>
      <p:bldP spid="215051" grpId="0"/>
      <p:bldP spid="215052" grpId="0"/>
      <p:bldP spid="215053" grpId="0"/>
      <p:bldP spid="215054" grpId="0"/>
      <p:bldP spid="215055" grpId="0"/>
      <p:bldP spid="215056" grpId="0"/>
      <p:bldP spid="2150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5913" y="0"/>
            <a:ext cx="7561262" cy="7191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/>
              <a:t>Topics in Chapter</a:t>
            </a:r>
          </a:p>
        </p:txBody>
      </p:sp>
      <p:sp>
        <p:nvSpPr>
          <p:cNvPr id="23556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809720" y="928670"/>
            <a:ext cx="8534400" cy="519906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chemeClr val="bg2"/>
                </a:solidFill>
                <a:latin typeface="Comic Sans MS" pitchFamily="66" charset="0"/>
              </a:rPr>
              <a:t>1.1  Introduction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3333FF"/>
                </a:solidFill>
                <a:latin typeface="Comic Sans MS" pitchFamily="66" charset="0"/>
              </a:rPr>
              <a:t>1.2  Classes of computers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chemeClr val="bg2"/>
                </a:solidFill>
                <a:latin typeface="Comic Sans MS" pitchFamily="66" charset="0"/>
              </a:rPr>
              <a:t>1.3  Defining computer architecture  and What’s the task of computer design?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chemeClr val="bg2"/>
                </a:solidFill>
                <a:latin typeface="Comic Sans MS" pitchFamily="66" charset="0"/>
              </a:rPr>
              <a:t>1.4  Trends in Technology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chemeClr val="bg2"/>
                </a:solidFill>
                <a:latin typeface="Comic Sans MS" pitchFamily="66" charset="0"/>
              </a:rPr>
              <a:t>1.5  Trends in power in Integrated circuits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chemeClr val="bg2"/>
                </a:solidFill>
                <a:latin typeface="Comic Sans MS" pitchFamily="66" charset="0"/>
              </a:rPr>
              <a:t>1.6  Trends in Cost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chemeClr val="bg2"/>
                </a:solidFill>
                <a:latin typeface="Comic Sans MS" pitchFamily="66" charset="0"/>
              </a:rPr>
              <a:t>1.7  Dependability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chemeClr val="bg2"/>
                </a:solidFill>
                <a:latin typeface="Comic Sans MS" pitchFamily="66" charset="0"/>
              </a:rPr>
              <a:t>1.8  Measuring, Reporting and </a:t>
            </a:r>
            <a:r>
              <a:rPr lang="en-US" altLang="zh-CN" sz="2800" dirty="0" err="1">
                <a:solidFill>
                  <a:schemeClr val="bg2"/>
                </a:solidFill>
                <a:latin typeface="Comic Sans MS" pitchFamily="66" charset="0"/>
              </a:rPr>
              <a:t>summerizing</a:t>
            </a:r>
            <a:r>
              <a:rPr lang="en-US" altLang="zh-CN" sz="2800" dirty="0">
                <a:solidFill>
                  <a:schemeClr val="bg2"/>
                </a:solidFill>
                <a:latin typeface="Comic Sans MS" pitchFamily="66" charset="0"/>
              </a:rPr>
              <a:t> </a:t>
            </a:r>
            <a:r>
              <a:rPr lang="en-US" altLang="zh-CN" sz="2800" dirty="0" err="1">
                <a:solidFill>
                  <a:schemeClr val="bg2"/>
                </a:solidFill>
                <a:latin typeface="Comic Sans MS" pitchFamily="66" charset="0"/>
              </a:rPr>
              <a:t>Perf</a:t>
            </a:r>
            <a:r>
              <a:rPr lang="en-US" altLang="zh-CN" sz="2800" dirty="0">
                <a:solidFill>
                  <a:schemeClr val="bg2"/>
                </a:solidFill>
                <a:latin typeface="Comic Sans MS" pitchFamily="66" charset="0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chemeClr val="bg2"/>
                </a:solidFill>
                <a:latin typeface="Comic Sans MS" pitchFamily="66" charset="0"/>
              </a:rPr>
              <a:t>1.9 Quantitative Principles of computer Design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chemeClr val="bg2"/>
                </a:solidFill>
                <a:latin typeface="Comic Sans MS" pitchFamily="66" charset="0"/>
              </a:rPr>
              <a:t>1.10 Putting it altogether</a:t>
            </a:r>
          </a:p>
        </p:txBody>
      </p:sp>
    </p:spTree>
  </p:cSld>
  <p:clrMapOvr>
    <a:masterClrMapping/>
  </p:clrMapOvr>
  <p:transition spd="slow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09721" y="1"/>
            <a:ext cx="8621713" cy="936625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Classification-market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7110633" y="3493470"/>
            <a:ext cx="1701800" cy="912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kumimoji="1" lang="en-US" altLang="zh-CN" dirty="0">
                <a:latin typeface="Comic Sans MS" pitchFamily="66" charset="0"/>
              </a:rPr>
              <a:t>Work-</a:t>
            </a:r>
          </a:p>
          <a:p>
            <a:pPr eaLnBrk="0" hangingPunct="0"/>
            <a:r>
              <a:rPr kumimoji="1" lang="en-US" altLang="zh-CN" dirty="0">
                <a:latin typeface="Comic Sans MS" pitchFamily="66" charset="0"/>
              </a:rPr>
              <a:t>Station</a:t>
            </a:r>
          </a:p>
          <a:p>
            <a:pPr eaLnBrk="0" hangingPunct="0"/>
            <a:r>
              <a:rPr kumimoji="1" lang="en-US" altLang="zh-CN" dirty="0">
                <a:latin typeface="Comic Sans MS" pitchFamily="66" charset="0"/>
              </a:rPr>
              <a:t>1980s-2000s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6023427" y="3256933"/>
            <a:ext cx="1213475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CN" dirty="0">
                <a:latin typeface="Comic Sans MS" pitchFamily="66" charset="0"/>
              </a:rPr>
              <a:t>Mini-</a:t>
            </a:r>
          </a:p>
          <a:p>
            <a:pPr eaLnBrk="0" hangingPunct="0"/>
            <a:r>
              <a:rPr kumimoji="1" lang="en-US" altLang="zh-CN" dirty="0">
                <a:latin typeface="Comic Sans MS" pitchFamily="66" charset="0"/>
              </a:rPr>
              <a:t>Computer</a:t>
            </a:r>
          </a:p>
          <a:p>
            <a:pPr eaLnBrk="0" hangingPunct="0"/>
            <a:r>
              <a:rPr kumimoji="1" lang="en-US" altLang="zh-CN" dirty="0">
                <a:latin typeface="Comic Sans MS" pitchFamily="66" charset="0"/>
              </a:rPr>
              <a:t>1970s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122817" y="2064711"/>
            <a:ext cx="1341715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CN" dirty="0">
                <a:latin typeface="Comic Sans MS" pitchFamily="66" charset="0"/>
              </a:rPr>
              <a:t>Mainframe</a:t>
            </a:r>
          </a:p>
          <a:p>
            <a:pPr eaLnBrk="0" hangingPunct="0"/>
            <a:r>
              <a:rPr kumimoji="1" lang="en-US" altLang="zh-CN" dirty="0" err="1">
                <a:latin typeface="Comic Sans MS" pitchFamily="66" charset="0"/>
              </a:rPr>
              <a:t>1960s</a:t>
            </a:r>
            <a:endParaRPr kumimoji="1" lang="en-US" altLang="zh-CN" dirty="0">
              <a:latin typeface="Comic Sans MS" pitchFamily="66" charset="0"/>
            </a:endParaRPr>
          </a:p>
          <a:p>
            <a:pPr eaLnBrk="0" hangingPunct="0"/>
            <a:endParaRPr kumimoji="1" lang="en-US" altLang="zh-CN" dirty="0">
              <a:latin typeface="Comic Sans MS" pitchFamily="66" charset="0"/>
            </a:endParaRP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4237258" y="3345833"/>
            <a:ext cx="1833836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CN">
                <a:latin typeface="Comic Sans MS" pitchFamily="66" charset="0"/>
              </a:rPr>
              <a:t>Mini-</a:t>
            </a:r>
          </a:p>
          <a:p>
            <a:pPr eaLnBrk="0" hangingPunct="0"/>
            <a:r>
              <a:rPr kumimoji="1" lang="en-US" altLang="zh-CN">
                <a:latin typeface="Comic Sans MS" pitchFamily="66" charset="0"/>
              </a:rPr>
              <a:t>Supercomputer</a:t>
            </a:r>
          </a:p>
          <a:p>
            <a:pPr eaLnBrk="0" hangingPunct="0"/>
            <a:r>
              <a:rPr kumimoji="1" lang="en-US" altLang="zh-CN">
                <a:latin typeface="Comic Sans MS" pitchFamily="66" charset="0"/>
              </a:rPr>
              <a:t>1970s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2111595" y="3422033"/>
            <a:ext cx="1833836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CN">
                <a:latin typeface="Comic Sans MS" pitchFamily="66" charset="0"/>
              </a:rPr>
              <a:t>Supercomputer</a:t>
            </a:r>
          </a:p>
          <a:p>
            <a:pPr eaLnBrk="0" hangingPunct="0"/>
            <a:r>
              <a:rPr kumimoji="1" lang="en-US" altLang="zh-CN">
                <a:latin typeface="Comic Sans MS" pitchFamily="66" charset="0"/>
              </a:rPr>
              <a:t>1970s</a:t>
            </a:r>
          </a:p>
          <a:p>
            <a:pPr eaLnBrk="0" hangingPunct="0"/>
            <a:endParaRPr kumimoji="1" lang="en-US" altLang="zh-CN">
              <a:latin typeface="Comic Sans MS" pitchFamily="66" charset="0"/>
            </a:endParaRPr>
          </a:p>
        </p:txBody>
      </p:sp>
      <p:sp>
        <p:nvSpPr>
          <p:cNvPr id="31753" name="Freeform 9" descr="50%"/>
          <p:cNvSpPr>
            <a:spLocks/>
          </p:cNvSpPr>
          <p:nvPr/>
        </p:nvSpPr>
        <p:spPr bwMode="auto">
          <a:xfrm>
            <a:off x="2314796" y="3229945"/>
            <a:ext cx="301625" cy="215900"/>
          </a:xfrm>
          <a:custGeom>
            <a:avLst/>
            <a:gdLst>
              <a:gd name="T0" fmla="*/ 0 w 184"/>
              <a:gd name="T1" fmla="*/ 0 h 136"/>
              <a:gd name="T2" fmla="*/ 18810581 w 184"/>
              <a:gd name="T3" fmla="*/ 35282184 h 136"/>
              <a:gd name="T4" fmla="*/ 42994675 w 184"/>
              <a:gd name="T5" fmla="*/ 70564368 h 136"/>
              <a:gd name="T6" fmla="*/ 72553928 w 184"/>
              <a:gd name="T7" fmla="*/ 108365926 h 136"/>
              <a:gd name="T8" fmla="*/ 102113168 w 184"/>
              <a:gd name="T9" fmla="*/ 138607787 h 136"/>
              <a:gd name="T10" fmla="*/ 139734343 w 184"/>
              <a:gd name="T11" fmla="*/ 176410908 h 136"/>
              <a:gd name="T12" fmla="*/ 177355492 w 184"/>
              <a:gd name="T13" fmla="*/ 214212491 h 136"/>
              <a:gd name="T14" fmla="*/ 206914733 w 184"/>
              <a:gd name="T15" fmla="*/ 241934991 h 136"/>
              <a:gd name="T16" fmla="*/ 241847537 w 184"/>
              <a:gd name="T17" fmla="*/ 267136542 h 136"/>
              <a:gd name="T18" fmla="*/ 276780291 w 184"/>
              <a:gd name="T19" fmla="*/ 287297783 h 136"/>
              <a:gd name="T20" fmla="*/ 314401440 w 184"/>
              <a:gd name="T21" fmla="*/ 304938075 h 136"/>
              <a:gd name="T22" fmla="*/ 352022589 w 184"/>
              <a:gd name="T23" fmla="*/ 320059006 h 136"/>
              <a:gd name="T24" fmla="*/ 392330495 w 184"/>
              <a:gd name="T25" fmla="*/ 332660575 h 136"/>
              <a:gd name="T26" fmla="*/ 435325260 w 184"/>
              <a:gd name="T27" fmla="*/ 340221834 h 136"/>
              <a:gd name="T28" fmla="*/ 472946409 w 184"/>
              <a:gd name="T29" fmla="*/ 340221834 h 136"/>
              <a:gd name="T30" fmla="*/ 491756983 w 184"/>
              <a:gd name="T31" fmla="*/ 337700885 h 136"/>
              <a:gd name="T32" fmla="*/ 467571256 w 184"/>
              <a:gd name="T33" fmla="*/ 315018695 h 136"/>
              <a:gd name="T34" fmla="*/ 440700412 w 184"/>
              <a:gd name="T35" fmla="*/ 284776834 h 136"/>
              <a:gd name="T36" fmla="*/ 413827826 w 184"/>
              <a:gd name="T37" fmla="*/ 254534972 h 136"/>
              <a:gd name="T38" fmla="*/ 386955342 w 184"/>
              <a:gd name="T39" fmla="*/ 219252801 h 136"/>
              <a:gd name="T40" fmla="*/ 362771255 w 184"/>
              <a:gd name="T41" fmla="*/ 183970580 h 136"/>
              <a:gd name="T42" fmla="*/ 343960680 w 184"/>
              <a:gd name="T43" fmla="*/ 151209357 h 136"/>
              <a:gd name="T44" fmla="*/ 333212014 w 184"/>
              <a:gd name="T45" fmla="*/ 120967495 h 136"/>
              <a:gd name="T46" fmla="*/ 319776592 w 184"/>
              <a:gd name="T47" fmla="*/ 70564368 h 136"/>
              <a:gd name="T48" fmla="*/ 319776592 w 184"/>
              <a:gd name="T49" fmla="*/ 32761235 h 136"/>
              <a:gd name="T50" fmla="*/ 319776592 w 184"/>
              <a:gd name="T51" fmla="*/ 5040312 h 136"/>
              <a:gd name="T52" fmla="*/ 0 w 184"/>
              <a:gd name="T53" fmla="*/ 0 h 1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84"/>
              <a:gd name="T82" fmla="*/ 0 h 136"/>
              <a:gd name="T83" fmla="*/ 184 w 184"/>
              <a:gd name="T84" fmla="*/ 136 h 1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84" h="136">
                <a:moveTo>
                  <a:pt x="0" y="0"/>
                </a:moveTo>
                <a:lnTo>
                  <a:pt x="7" y="14"/>
                </a:lnTo>
                <a:lnTo>
                  <a:pt x="16" y="28"/>
                </a:lnTo>
                <a:lnTo>
                  <a:pt x="27" y="43"/>
                </a:lnTo>
                <a:lnTo>
                  <a:pt x="38" y="55"/>
                </a:lnTo>
                <a:lnTo>
                  <a:pt x="52" y="70"/>
                </a:lnTo>
                <a:lnTo>
                  <a:pt x="66" y="85"/>
                </a:lnTo>
                <a:lnTo>
                  <a:pt x="77" y="96"/>
                </a:lnTo>
                <a:lnTo>
                  <a:pt x="90" y="106"/>
                </a:lnTo>
                <a:lnTo>
                  <a:pt x="103" y="114"/>
                </a:lnTo>
                <a:lnTo>
                  <a:pt x="117" y="121"/>
                </a:lnTo>
                <a:lnTo>
                  <a:pt x="131" y="127"/>
                </a:lnTo>
                <a:lnTo>
                  <a:pt x="146" y="132"/>
                </a:lnTo>
                <a:lnTo>
                  <a:pt x="162" y="135"/>
                </a:lnTo>
                <a:lnTo>
                  <a:pt x="176" y="135"/>
                </a:lnTo>
                <a:lnTo>
                  <a:pt x="183" y="134"/>
                </a:lnTo>
                <a:lnTo>
                  <a:pt x="174" y="125"/>
                </a:lnTo>
                <a:lnTo>
                  <a:pt x="164" y="113"/>
                </a:lnTo>
                <a:lnTo>
                  <a:pt x="154" y="101"/>
                </a:lnTo>
                <a:lnTo>
                  <a:pt x="144" y="87"/>
                </a:lnTo>
                <a:lnTo>
                  <a:pt x="135" y="73"/>
                </a:lnTo>
                <a:lnTo>
                  <a:pt x="128" y="60"/>
                </a:lnTo>
                <a:lnTo>
                  <a:pt x="124" y="48"/>
                </a:lnTo>
                <a:lnTo>
                  <a:pt x="119" y="28"/>
                </a:lnTo>
                <a:lnTo>
                  <a:pt x="119" y="13"/>
                </a:lnTo>
                <a:lnTo>
                  <a:pt x="119" y="2"/>
                </a:lnTo>
                <a:lnTo>
                  <a:pt x="0" y="0"/>
                </a:lnTo>
              </a:path>
            </a:pathLst>
          </a:custGeom>
          <a:pattFill prst="pct50">
            <a:fgClr>
              <a:schemeClr val="tx1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4" name="Freeform 10" descr="50%"/>
          <p:cNvSpPr>
            <a:spLocks/>
          </p:cNvSpPr>
          <p:nvPr/>
        </p:nvSpPr>
        <p:spPr bwMode="auto">
          <a:xfrm>
            <a:off x="1665508" y="2704482"/>
            <a:ext cx="2570162" cy="698500"/>
          </a:xfrm>
          <a:custGeom>
            <a:avLst/>
            <a:gdLst>
              <a:gd name="T0" fmla="*/ 45733136 w 1567"/>
              <a:gd name="T1" fmla="*/ 657761591 h 440"/>
              <a:gd name="T2" fmla="*/ 172172969 w 1567"/>
              <a:gd name="T3" fmla="*/ 614918153 h 440"/>
              <a:gd name="T4" fmla="*/ 368556626 w 1567"/>
              <a:gd name="T5" fmla="*/ 559474731 h 440"/>
              <a:gd name="T6" fmla="*/ 575701552 w 1567"/>
              <a:gd name="T7" fmla="*/ 521673191 h 440"/>
              <a:gd name="T8" fmla="*/ 777464947 w 1567"/>
              <a:gd name="T9" fmla="*/ 486391013 h 440"/>
              <a:gd name="T10" fmla="*/ 987299870 w 1567"/>
              <a:gd name="T11" fmla="*/ 451108836 h 440"/>
              <a:gd name="T12" fmla="*/ 1159472787 w 1567"/>
              <a:gd name="T13" fmla="*/ 420866969 h 440"/>
              <a:gd name="T14" fmla="*/ 1259008717 w 1567"/>
              <a:gd name="T15" fmla="*/ 370463759 h 440"/>
              <a:gd name="T16" fmla="*/ 1355856393 w 1567"/>
              <a:gd name="T17" fmla="*/ 282257521 h 440"/>
              <a:gd name="T18" fmla="*/ 1501127087 w 1567"/>
              <a:gd name="T19" fmla="*/ 156249694 h 440"/>
              <a:gd name="T20" fmla="*/ 1649086035 w 1567"/>
              <a:gd name="T21" fmla="*/ 40322501 h 440"/>
              <a:gd name="T22" fmla="*/ 1754003804 w 1567"/>
              <a:gd name="T23" fmla="*/ 133569088 h 440"/>
              <a:gd name="T24" fmla="*/ 1813188039 w 1567"/>
              <a:gd name="T25" fmla="*/ 330141270 h 440"/>
              <a:gd name="T26" fmla="*/ 1850851480 w 1567"/>
              <a:gd name="T27" fmla="*/ 405745937 h 440"/>
              <a:gd name="T28" fmla="*/ 2092968210 w 1567"/>
              <a:gd name="T29" fmla="*/ 443547575 h 440"/>
              <a:gd name="T30" fmla="*/ 2147483647 w 1567"/>
              <a:gd name="T31" fmla="*/ 483870064 h 440"/>
              <a:gd name="T32" fmla="*/ 2147483647 w 1567"/>
              <a:gd name="T33" fmla="*/ 483870064 h 440"/>
              <a:gd name="T34" fmla="*/ 2147483647 w 1567"/>
              <a:gd name="T35" fmla="*/ 448587886 h 440"/>
              <a:gd name="T36" fmla="*/ 2147483647 w 1567"/>
              <a:gd name="T37" fmla="*/ 541834436 h 440"/>
              <a:gd name="T38" fmla="*/ 2147483647 w 1567"/>
              <a:gd name="T39" fmla="*/ 579635975 h 440"/>
              <a:gd name="T40" fmla="*/ 2147483647 w 1567"/>
              <a:gd name="T41" fmla="*/ 577115026 h 440"/>
              <a:gd name="T42" fmla="*/ 2147483647 w 1567"/>
              <a:gd name="T43" fmla="*/ 511592569 h 440"/>
              <a:gd name="T44" fmla="*/ 2147483647 w 1567"/>
              <a:gd name="T45" fmla="*/ 347781565 h 440"/>
              <a:gd name="T46" fmla="*/ 2147483647 w 1567"/>
              <a:gd name="T47" fmla="*/ 158769056 h 440"/>
              <a:gd name="T48" fmla="*/ 2147483647 w 1567"/>
              <a:gd name="T49" fmla="*/ 83165952 h 440"/>
              <a:gd name="T50" fmla="*/ 2147483647 w 1567"/>
              <a:gd name="T51" fmla="*/ 148688433 h 440"/>
              <a:gd name="T52" fmla="*/ 2147483647 w 1567"/>
              <a:gd name="T53" fmla="*/ 282257521 h 440"/>
              <a:gd name="T54" fmla="*/ 2147483647 w 1567"/>
              <a:gd name="T55" fmla="*/ 415826559 h 440"/>
              <a:gd name="T56" fmla="*/ 2147483647 w 1567"/>
              <a:gd name="T57" fmla="*/ 549394109 h 440"/>
              <a:gd name="T58" fmla="*/ 2147483647 w 1567"/>
              <a:gd name="T59" fmla="*/ 688003458 h 440"/>
              <a:gd name="T60" fmla="*/ 2147483647 w 1567"/>
              <a:gd name="T61" fmla="*/ 829132168 h 440"/>
              <a:gd name="T62" fmla="*/ 2147483647 w 1567"/>
              <a:gd name="T63" fmla="*/ 934978900 h 440"/>
              <a:gd name="T64" fmla="*/ 2147483647 w 1567"/>
              <a:gd name="T65" fmla="*/ 1020664189 h 440"/>
              <a:gd name="T66" fmla="*/ 2147483647 w 1567"/>
              <a:gd name="T67" fmla="*/ 1066026989 h 440"/>
              <a:gd name="T68" fmla="*/ 2147483647 w 1567"/>
              <a:gd name="T69" fmla="*/ 1060986678 h 440"/>
              <a:gd name="T70" fmla="*/ 2147483647 w 1567"/>
              <a:gd name="T71" fmla="*/ 1028223862 h 440"/>
              <a:gd name="T72" fmla="*/ 2147483647 w 1567"/>
              <a:gd name="T73" fmla="*/ 967740128 h 440"/>
              <a:gd name="T74" fmla="*/ 2147483647 w 1567"/>
              <a:gd name="T75" fmla="*/ 844253300 h 440"/>
              <a:gd name="T76" fmla="*/ 2147483647 w 1567"/>
              <a:gd name="T77" fmla="*/ 824091857 h 440"/>
              <a:gd name="T78" fmla="*/ 2147483647 w 1567"/>
              <a:gd name="T79" fmla="*/ 856853284 h 440"/>
              <a:gd name="T80" fmla="*/ 2147483647 w 1567"/>
              <a:gd name="T81" fmla="*/ 929938589 h 440"/>
              <a:gd name="T82" fmla="*/ 2147483647 w 1567"/>
              <a:gd name="T83" fmla="*/ 1018143239 h 440"/>
              <a:gd name="T84" fmla="*/ 2147483647 w 1567"/>
              <a:gd name="T85" fmla="*/ 1008062617 h 440"/>
              <a:gd name="T86" fmla="*/ 2057996304 w 1567"/>
              <a:gd name="T87" fmla="*/ 1078626973 h 440"/>
              <a:gd name="T88" fmla="*/ 1140640246 w 1567"/>
              <a:gd name="T89" fmla="*/ 1106349477 h 440"/>
              <a:gd name="T90" fmla="*/ 613363353 w 1567"/>
              <a:gd name="T91" fmla="*/ 1058465728 h 440"/>
              <a:gd name="T92" fmla="*/ 150650534 w 1567"/>
              <a:gd name="T93" fmla="*/ 919857967 h 440"/>
              <a:gd name="T94" fmla="*/ 150650534 w 1567"/>
              <a:gd name="T95" fmla="*/ 849293611 h 440"/>
              <a:gd name="T96" fmla="*/ 48423031 w 1567"/>
              <a:gd name="T97" fmla="*/ 763608124 h 440"/>
              <a:gd name="T98" fmla="*/ 8071326 w 1567"/>
              <a:gd name="T99" fmla="*/ 705643753 h 44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567"/>
              <a:gd name="T151" fmla="*/ 0 h 440"/>
              <a:gd name="T152" fmla="*/ 1567 w 1567"/>
              <a:gd name="T153" fmla="*/ 440 h 440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567" h="440">
                <a:moveTo>
                  <a:pt x="0" y="272"/>
                </a:moveTo>
                <a:lnTo>
                  <a:pt x="5" y="268"/>
                </a:lnTo>
                <a:lnTo>
                  <a:pt x="17" y="261"/>
                </a:lnTo>
                <a:lnTo>
                  <a:pt x="35" y="254"/>
                </a:lnTo>
                <a:lnTo>
                  <a:pt x="49" y="250"/>
                </a:lnTo>
                <a:lnTo>
                  <a:pt x="64" y="244"/>
                </a:lnTo>
                <a:lnTo>
                  <a:pt x="89" y="236"/>
                </a:lnTo>
                <a:lnTo>
                  <a:pt x="114" y="229"/>
                </a:lnTo>
                <a:lnTo>
                  <a:pt x="137" y="222"/>
                </a:lnTo>
                <a:lnTo>
                  <a:pt x="161" y="217"/>
                </a:lnTo>
                <a:lnTo>
                  <a:pt x="186" y="212"/>
                </a:lnTo>
                <a:lnTo>
                  <a:pt x="214" y="207"/>
                </a:lnTo>
                <a:lnTo>
                  <a:pt x="241" y="202"/>
                </a:lnTo>
                <a:lnTo>
                  <a:pt x="265" y="197"/>
                </a:lnTo>
                <a:lnTo>
                  <a:pt x="289" y="193"/>
                </a:lnTo>
                <a:lnTo>
                  <a:pt x="311" y="189"/>
                </a:lnTo>
                <a:lnTo>
                  <a:pt x="342" y="183"/>
                </a:lnTo>
                <a:lnTo>
                  <a:pt x="367" y="179"/>
                </a:lnTo>
                <a:lnTo>
                  <a:pt x="391" y="175"/>
                </a:lnTo>
                <a:lnTo>
                  <a:pt x="412" y="172"/>
                </a:lnTo>
                <a:lnTo>
                  <a:pt x="431" y="167"/>
                </a:lnTo>
                <a:lnTo>
                  <a:pt x="446" y="161"/>
                </a:lnTo>
                <a:lnTo>
                  <a:pt x="457" y="155"/>
                </a:lnTo>
                <a:lnTo>
                  <a:pt x="468" y="147"/>
                </a:lnTo>
                <a:lnTo>
                  <a:pt x="478" y="138"/>
                </a:lnTo>
                <a:lnTo>
                  <a:pt x="490" y="126"/>
                </a:lnTo>
                <a:lnTo>
                  <a:pt x="504" y="112"/>
                </a:lnTo>
                <a:lnTo>
                  <a:pt x="522" y="95"/>
                </a:lnTo>
                <a:lnTo>
                  <a:pt x="539" y="78"/>
                </a:lnTo>
                <a:lnTo>
                  <a:pt x="558" y="62"/>
                </a:lnTo>
                <a:lnTo>
                  <a:pt x="574" y="45"/>
                </a:lnTo>
                <a:lnTo>
                  <a:pt x="593" y="31"/>
                </a:lnTo>
                <a:lnTo>
                  <a:pt x="613" y="16"/>
                </a:lnTo>
                <a:lnTo>
                  <a:pt x="636" y="0"/>
                </a:lnTo>
                <a:lnTo>
                  <a:pt x="643" y="28"/>
                </a:lnTo>
                <a:lnTo>
                  <a:pt x="652" y="53"/>
                </a:lnTo>
                <a:lnTo>
                  <a:pt x="661" y="80"/>
                </a:lnTo>
                <a:lnTo>
                  <a:pt x="669" y="108"/>
                </a:lnTo>
                <a:lnTo>
                  <a:pt x="674" y="131"/>
                </a:lnTo>
                <a:lnTo>
                  <a:pt x="673" y="145"/>
                </a:lnTo>
                <a:lnTo>
                  <a:pt x="663" y="157"/>
                </a:lnTo>
                <a:lnTo>
                  <a:pt x="688" y="161"/>
                </a:lnTo>
                <a:lnTo>
                  <a:pt x="713" y="165"/>
                </a:lnTo>
                <a:lnTo>
                  <a:pt x="744" y="171"/>
                </a:lnTo>
                <a:lnTo>
                  <a:pt x="778" y="176"/>
                </a:lnTo>
                <a:lnTo>
                  <a:pt x="813" y="183"/>
                </a:lnTo>
                <a:lnTo>
                  <a:pt x="841" y="188"/>
                </a:lnTo>
                <a:lnTo>
                  <a:pt x="870" y="192"/>
                </a:lnTo>
                <a:lnTo>
                  <a:pt x="896" y="195"/>
                </a:lnTo>
                <a:lnTo>
                  <a:pt x="920" y="197"/>
                </a:lnTo>
                <a:lnTo>
                  <a:pt x="938" y="192"/>
                </a:lnTo>
                <a:lnTo>
                  <a:pt x="955" y="183"/>
                </a:lnTo>
                <a:lnTo>
                  <a:pt x="972" y="172"/>
                </a:lnTo>
                <a:lnTo>
                  <a:pt x="1011" y="178"/>
                </a:lnTo>
                <a:lnTo>
                  <a:pt x="1053" y="188"/>
                </a:lnTo>
                <a:lnTo>
                  <a:pt x="1089" y="194"/>
                </a:lnTo>
                <a:lnTo>
                  <a:pt x="1067" y="215"/>
                </a:lnTo>
                <a:lnTo>
                  <a:pt x="1080" y="219"/>
                </a:lnTo>
                <a:lnTo>
                  <a:pt x="1100" y="225"/>
                </a:lnTo>
                <a:lnTo>
                  <a:pt x="1122" y="230"/>
                </a:lnTo>
                <a:lnTo>
                  <a:pt x="1146" y="234"/>
                </a:lnTo>
                <a:lnTo>
                  <a:pt x="1168" y="231"/>
                </a:lnTo>
                <a:lnTo>
                  <a:pt x="1191" y="229"/>
                </a:lnTo>
                <a:lnTo>
                  <a:pt x="1216" y="225"/>
                </a:lnTo>
                <a:lnTo>
                  <a:pt x="1242" y="217"/>
                </a:lnTo>
                <a:lnTo>
                  <a:pt x="1265" y="203"/>
                </a:lnTo>
                <a:lnTo>
                  <a:pt x="1295" y="183"/>
                </a:lnTo>
                <a:lnTo>
                  <a:pt x="1317" y="165"/>
                </a:lnTo>
                <a:lnTo>
                  <a:pt x="1346" y="138"/>
                </a:lnTo>
                <a:lnTo>
                  <a:pt x="1376" y="108"/>
                </a:lnTo>
                <a:lnTo>
                  <a:pt x="1411" y="82"/>
                </a:lnTo>
                <a:lnTo>
                  <a:pt x="1441" y="63"/>
                </a:lnTo>
                <a:lnTo>
                  <a:pt x="1471" y="48"/>
                </a:lnTo>
                <a:lnTo>
                  <a:pt x="1500" y="38"/>
                </a:lnTo>
                <a:lnTo>
                  <a:pt x="1536" y="33"/>
                </a:lnTo>
                <a:lnTo>
                  <a:pt x="1566" y="35"/>
                </a:lnTo>
                <a:lnTo>
                  <a:pt x="1550" y="48"/>
                </a:lnTo>
                <a:lnTo>
                  <a:pt x="1540" y="59"/>
                </a:lnTo>
                <a:lnTo>
                  <a:pt x="1534" y="68"/>
                </a:lnTo>
                <a:lnTo>
                  <a:pt x="1511" y="98"/>
                </a:lnTo>
                <a:lnTo>
                  <a:pt x="1494" y="112"/>
                </a:lnTo>
                <a:lnTo>
                  <a:pt x="1474" y="128"/>
                </a:lnTo>
                <a:lnTo>
                  <a:pt x="1456" y="147"/>
                </a:lnTo>
                <a:lnTo>
                  <a:pt x="1441" y="165"/>
                </a:lnTo>
                <a:lnTo>
                  <a:pt x="1428" y="183"/>
                </a:lnTo>
                <a:lnTo>
                  <a:pt x="1416" y="202"/>
                </a:lnTo>
                <a:lnTo>
                  <a:pt x="1407" y="218"/>
                </a:lnTo>
                <a:lnTo>
                  <a:pt x="1401" y="235"/>
                </a:lnTo>
                <a:lnTo>
                  <a:pt x="1399" y="254"/>
                </a:lnTo>
                <a:lnTo>
                  <a:pt x="1407" y="273"/>
                </a:lnTo>
                <a:lnTo>
                  <a:pt x="1416" y="294"/>
                </a:lnTo>
                <a:lnTo>
                  <a:pt x="1429" y="311"/>
                </a:lnTo>
                <a:lnTo>
                  <a:pt x="1444" y="329"/>
                </a:lnTo>
                <a:lnTo>
                  <a:pt x="1459" y="343"/>
                </a:lnTo>
                <a:lnTo>
                  <a:pt x="1475" y="356"/>
                </a:lnTo>
                <a:lnTo>
                  <a:pt x="1492" y="371"/>
                </a:lnTo>
                <a:lnTo>
                  <a:pt x="1511" y="387"/>
                </a:lnTo>
                <a:lnTo>
                  <a:pt x="1522" y="397"/>
                </a:lnTo>
                <a:lnTo>
                  <a:pt x="1534" y="405"/>
                </a:lnTo>
                <a:lnTo>
                  <a:pt x="1546" y="413"/>
                </a:lnTo>
                <a:lnTo>
                  <a:pt x="1554" y="422"/>
                </a:lnTo>
                <a:lnTo>
                  <a:pt x="1536" y="423"/>
                </a:lnTo>
                <a:lnTo>
                  <a:pt x="1514" y="423"/>
                </a:lnTo>
                <a:lnTo>
                  <a:pt x="1494" y="423"/>
                </a:lnTo>
                <a:lnTo>
                  <a:pt x="1477" y="421"/>
                </a:lnTo>
                <a:lnTo>
                  <a:pt x="1455" y="419"/>
                </a:lnTo>
                <a:lnTo>
                  <a:pt x="1439" y="414"/>
                </a:lnTo>
                <a:lnTo>
                  <a:pt x="1424" y="408"/>
                </a:lnTo>
                <a:lnTo>
                  <a:pt x="1408" y="401"/>
                </a:lnTo>
                <a:lnTo>
                  <a:pt x="1391" y="393"/>
                </a:lnTo>
                <a:lnTo>
                  <a:pt x="1375" y="384"/>
                </a:lnTo>
                <a:lnTo>
                  <a:pt x="1344" y="363"/>
                </a:lnTo>
                <a:lnTo>
                  <a:pt x="1322" y="350"/>
                </a:lnTo>
                <a:lnTo>
                  <a:pt x="1292" y="335"/>
                </a:lnTo>
                <a:lnTo>
                  <a:pt x="1263" y="330"/>
                </a:lnTo>
                <a:lnTo>
                  <a:pt x="1232" y="331"/>
                </a:lnTo>
                <a:lnTo>
                  <a:pt x="1191" y="327"/>
                </a:lnTo>
                <a:lnTo>
                  <a:pt x="1154" y="331"/>
                </a:lnTo>
                <a:lnTo>
                  <a:pt x="1112" y="333"/>
                </a:lnTo>
                <a:lnTo>
                  <a:pt x="1069" y="340"/>
                </a:lnTo>
                <a:lnTo>
                  <a:pt x="1024" y="350"/>
                </a:lnTo>
                <a:lnTo>
                  <a:pt x="997" y="360"/>
                </a:lnTo>
                <a:lnTo>
                  <a:pt x="992" y="369"/>
                </a:lnTo>
                <a:lnTo>
                  <a:pt x="997" y="378"/>
                </a:lnTo>
                <a:lnTo>
                  <a:pt x="1019" y="391"/>
                </a:lnTo>
                <a:lnTo>
                  <a:pt x="966" y="404"/>
                </a:lnTo>
                <a:lnTo>
                  <a:pt x="893" y="422"/>
                </a:lnTo>
                <a:lnTo>
                  <a:pt x="877" y="409"/>
                </a:lnTo>
                <a:lnTo>
                  <a:pt x="857" y="400"/>
                </a:lnTo>
                <a:lnTo>
                  <a:pt x="837" y="395"/>
                </a:lnTo>
                <a:lnTo>
                  <a:pt x="806" y="394"/>
                </a:lnTo>
                <a:lnTo>
                  <a:pt x="765" y="428"/>
                </a:lnTo>
                <a:lnTo>
                  <a:pt x="731" y="403"/>
                </a:lnTo>
                <a:lnTo>
                  <a:pt x="475" y="437"/>
                </a:lnTo>
                <a:lnTo>
                  <a:pt x="424" y="439"/>
                </a:lnTo>
                <a:lnTo>
                  <a:pt x="376" y="436"/>
                </a:lnTo>
                <a:lnTo>
                  <a:pt x="327" y="432"/>
                </a:lnTo>
                <a:lnTo>
                  <a:pt x="228" y="420"/>
                </a:lnTo>
                <a:lnTo>
                  <a:pt x="139" y="399"/>
                </a:lnTo>
                <a:lnTo>
                  <a:pt x="90" y="382"/>
                </a:lnTo>
                <a:lnTo>
                  <a:pt x="56" y="365"/>
                </a:lnTo>
                <a:lnTo>
                  <a:pt x="92" y="359"/>
                </a:lnTo>
                <a:lnTo>
                  <a:pt x="70" y="346"/>
                </a:lnTo>
                <a:lnTo>
                  <a:pt x="56" y="337"/>
                </a:lnTo>
                <a:lnTo>
                  <a:pt x="31" y="317"/>
                </a:lnTo>
                <a:lnTo>
                  <a:pt x="25" y="311"/>
                </a:lnTo>
                <a:lnTo>
                  <a:pt x="18" y="303"/>
                </a:lnTo>
                <a:lnTo>
                  <a:pt x="13" y="297"/>
                </a:lnTo>
                <a:lnTo>
                  <a:pt x="8" y="287"/>
                </a:lnTo>
                <a:lnTo>
                  <a:pt x="3" y="280"/>
                </a:lnTo>
                <a:lnTo>
                  <a:pt x="0" y="272"/>
                </a:lnTo>
              </a:path>
            </a:pathLst>
          </a:custGeom>
          <a:pattFill prst="pct50">
            <a:fgClr>
              <a:schemeClr val="tx1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889346" y="3156921"/>
            <a:ext cx="53975" cy="47625"/>
            <a:chOff x="854" y="2407"/>
            <a:chExt cx="33" cy="30"/>
          </a:xfrm>
        </p:grpSpPr>
        <p:sp>
          <p:nvSpPr>
            <p:cNvPr id="32410" name="Oval 12" descr="50%"/>
            <p:cNvSpPr>
              <a:spLocks noChangeArrowheads="1"/>
            </p:cNvSpPr>
            <p:nvPr/>
          </p:nvSpPr>
          <p:spPr bwMode="auto">
            <a:xfrm>
              <a:off x="854" y="2407"/>
              <a:ext cx="33" cy="30"/>
            </a:xfrm>
            <a:prstGeom prst="ellipse">
              <a:avLst/>
            </a:prstGeom>
            <a:pattFill prst="pct50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411" name="Arc 13" descr="50%"/>
            <p:cNvSpPr>
              <a:spLocks/>
            </p:cNvSpPr>
            <p:nvPr/>
          </p:nvSpPr>
          <p:spPr bwMode="auto">
            <a:xfrm>
              <a:off x="860" y="2411"/>
              <a:ext cx="25" cy="23"/>
            </a:xfrm>
            <a:custGeom>
              <a:avLst/>
              <a:gdLst>
                <a:gd name="T0" fmla="*/ 0 w 43200"/>
                <a:gd name="T1" fmla="*/ 0 h 42650"/>
                <a:gd name="T2" fmla="*/ 0 w 43200"/>
                <a:gd name="T3" fmla="*/ 0 h 42650"/>
                <a:gd name="T4" fmla="*/ 0 w 43200"/>
                <a:gd name="T5" fmla="*/ 0 h 4265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2650"/>
                <a:gd name="T11" fmla="*/ 43200 w 43200"/>
                <a:gd name="T12" fmla="*/ 42650 h 426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2650" fill="none" extrusionOk="0">
                  <a:moveTo>
                    <a:pt x="35273" y="4329"/>
                  </a:moveTo>
                  <a:cubicBezTo>
                    <a:pt x="40290" y="8431"/>
                    <a:pt x="43200" y="14569"/>
                    <a:pt x="43200" y="21050"/>
                  </a:cubicBezTo>
                  <a:cubicBezTo>
                    <a:pt x="43200" y="32979"/>
                    <a:pt x="33529" y="42650"/>
                    <a:pt x="21600" y="42650"/>
                  </a:cubicBezTo>
                  <a:cubicBezTo>
                    <a:pt x="9670" y="42650"/>
                    <a:pt x="0" y="32979"/>
                    <a:pt x="0" y="21050"/>
                  </a:cubicBezTo>
                  <a:cubicBezTo>
                    <a:pt x="-1" y="10986"/>
                    <a:pt x="6950" y="2255"/>
                    <a:pt x="16757" y="-1"/>
                  </a:cubicBezTo>
                </a:path>
                <a:path w="43200" h="42650" stroke="0" extrusionOk="0">
                  <a:moveTo>
                    <a:pt x="35273" y="4329"/>
                  </a:moveTo>
                  <a:cubicBezTo>
                    <a:pt x="40290" y="8431"/>
                    <a:pt x="43200" y="14569"/>
                    <a:pt x="43200" y="21050"/>
                  </a:cubicBezTo>
                  <a:cubicBezTo>
                    <a:pt x="43200" y="32979"/>
                    <a:pt x="33529" y="42650"/>
                    <a:pt x="21600" y="42650"/>
                  </a:cubicBezTo>
                  <a:cubicBezTo>
                    <a:pt x="9670" y="42650"/>
                    <a:pt x="0" y="32979"/>
                    <a:pt x="0" y="21050"/>
                  </a:cubicBezTo>
                  <a:cubicBezTo>
                    <a:pt x="-1" y="10986"/>
                    <a:pt x="6950" y="2255"/>
                    <a:pt x="16757" y="-1"/>
                  </a:cubicBezTo>
                  <a:lnTo>
                    <a:pt x="21600" y="21050"/>
                  </a:ln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043334" y="3212482"/>
            <a:ext cx="161925" cy="114300"/>
            <a:chOff x="948" y="2442"/>
            <a:chExt cx="99" cy="72"/>
          </a:xfrm>
        </p:grpSpPr>
        <p:sp>
          <p:nvSpPr>
            <p:cNvPr id="32405" name="Arc 15" descr="50%"/>
            <p:cNvSpPr>
              <a:spLocks/>
            </p:cNvSpPr>
            <p:nvPr/>
          </p:nvSpPr>
          <p:spPr bwMode="auto">
            <a:xfrm>
              <a:off x="969" y="2442"/>
              <a:ext cx="13" cy="72"/>
            </a:xfrm>
            <a:custGeom>
              <a:avLst/>
              <a:gdLst>
                <a:gd name="T0" fmla="*/ 0 w 25753"/>
                <a:gd name="T1" fmla="*/ 0 h 43200"/>
                <a:gd name="T2" fmla="*/ 0 w 25753"/>
                <a:gd name="T3" fmla="*/ 0 h 43200"/>
                <a:gd name="T4" fmla="*/ 0 w 25753"/>
                <a:gd name="T5" fmla="*/ 0 h 43200"/>
                <a:gd name="T6" fmla="*/ 0 60000 65536"/>
                <a:gd name="T7" fmla="*/ 0 60000 65536"/>
                <a:gd name="T8" fmla="*/ 0 60000 65536"/>
                <a:gd name="T9" fmla="*/ 0 w 25753"/>
                <a:gd name="T10" fmla="*/ 0 h 43200"/>
                <a:gd name="T11" fmla="*/ 25753 w 25753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753" h="43200" fill="none" extrusionOk="0">
                  <a:moveTo>
                    <a:pt x="2105" y="97"/>
                  </a:moveTo>
                  <a:cubicBezTo>
                    <a:pt x="2785" y="32"/>
                    <a:pt x="3469" y="-1"/>
                    <a:pt x="4153" y="0"/>
                  </a:cubicBezTo>
                  <a:cubicBezTo>
                    <a:pt x="16082" y="0"/>
                    <a:pt x="25753" y="9670"/>
                    <a:pt x="25753" y="21600"/>
                  </a:cubicBezTo>
                  <a:cubicBezTo>
                    <a:pt x="25753" y="33529"/>
                    <a:pt x="16082" y="43200"/>
                    <a:pt x="4153" y="43200"/>
                  </a:cubicBezTo>
                  <a:cubicBezTo>
                    <a:pt x="2758" y="43200"/>
                    <a:pt x="1368" y="43065"/>
                    <a:pt x="0" y="42796"/>
                  </a:cubicBezTo>
                </a:path>
                <a:path w="25753" h="43200" stroke="0" extrusionOk="0">
                  <a:moveTo>
                    <a:pt x="2105" y="97"/>
                  </a:moveTo>
                  <a:cubicBezTo>
                    <a:pt x="2785" y="32"/>
                    <a:pt x="3469" y="-1"/>
                    <a:pt x="4153" y="0"/>
                  </a:cubicBezTo>
                  <a:cubicBezTo>
                    <a:pt x="16082" y="0"/>
                    <a:pt x="25753" y="9670"/>
                    <a:pt x="25753" y="21600"/>
                  </a:cubicBezTo>
                  <a:cubicBezTo>
                    <a:pt x="25753" y="33529"/>
                    <a:pt x="16082" y="43200"/>
                    <a:pt x="4153" y="43200"/>
                  </a:cubicBezTo>
                  <a:cubicBezTo>
                    <a:pt x="2758" y="43200"/>
                    <a:pt x="1368" y="43065"/>
                    <a:pt x="0" y="42796"/>
                  </a:cubicBezTo>
                  <a:lnTo>
                    <a:pt x="4153" y="21600"/>
                  </a:ln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406" name="Arc 16" descr="50%"/>
            <p:cNvSpPr>
              <a:spLocks/>
            </p:cNvSpPr>
            <p:nvPr/>
          </p:nvSpPr>
          <p:spPr bwMode="auto">
            <a:xfrm>
              <a:off x="948" y="2442"/>
              <a:ext cx="14" cy="72"/>
            </a:xfrm>
            <a:custGeom>
              <a:avLst/>
              <a:gdLst>
                <a:gd name="T0" fmla="*/ 0 w 27434"/>
                <a:gd name="T1" fmla="*/ 0 h 43200"/>
                <a:gd name="T2" fmla="*/ 0 w 27434"/>
                <a:gd name="T3" fmla="*/ 0 h 43200"/>
                <a:gd name="T4" fmla="*/ 0 w 27434"/>
                <a:gd name="T5" fmla="*/ 0 h 43200"/>
                <a:gd name="T6" fmla="*/ 0 60000 65536"/>
                <a:gd name="T7" fmla="*/ 0 60000 65536"/>
                <a:gd name="T8" fmla="*/ 0 60000 65536"/>
                <a:gd name="T9" fmla="*/ 0 w 27434"/>
                <a:gd name="T10" fmla="*/ 0 h 43200"/>
                <a:gd name="T11" fmla="*/ 27434 w 27434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434" h="43200" fill="none" extrusionOk="0">
                  <a:moveTo>
                    <a:pt x="3877" y="88"/>
                  </a:moveTo>
                  <a:cubicBezTo>
                    <a:pt x="4528" y="29"/>
                    <a:pt x="5180" y="-1"/>
                    <a:pt x="5834" y="0"/>
                  </a:cubicBezTo>
                  <a:cubicBezTo>
                    <a:pt x="17763" y="0"/>
                    <a:pt x="27434" y="9670"/>
                    <a:pt x="27434" y="21600"/>
                  </a:cubicBezTo>
                  <a:cubicBezTo>
                    <a:pt x="27434" y="33529"/>
                    <a:pt x="17763" y="43200"/>
                    <a:pt x="5834" y="43200"/>
                  </a:cubicBezTo>
                  <a:cubicBezTo>
                    <a:pt x="3861" y="43200"/>
                    <a:pt x="1898" y="42929"/>
                    <a:pt x="-1" y="42397"/>
                  </a:cubicBezTo>
                </a:path>
                <a:path w="27434" h="43200" stroke="0" extrusionOk="0">
                  <a:moveTo>
                    <a:pt x="3877" y="88"/>
                  </a:moveTo>
                  <a:cubicBezTo>
                    <a:pt x="4528" y="29"/>
                    <a:pt x="5180" y="-1"/>
                    <a:pt x="5834" y="0"/>
                  </a:cubicBezTo>
                  <a:cubicBezTo>
                    <a:pt x="17763" y="0"/>
                    <a:pt x="27434" y="9670"/>
                    <a:pt x="27434" y="21600"/>
                  </a:cubicBezTo>
                  <a:cubicBezTo>
                    <a:pt x="27434" y="33529"/>
                    <a:pt x="17763" y="43200"/>
                    <a:pt x="5834" y="43200"/>
                  </a:cubicBezTo>
                  <a:cubicBezTo>
                    <a:pt x="3861" y="43200"/>
                    <a:pt x="1898" y="42929"/>
                    <a:pt x="-1" y="42397"/>
                  </a:cubicBezTo>
                  <a:lnTo>
                    <a:pt x="5834" y="21600"/>
                  </a:ln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407" name="Arc 17" descr="50%"/>
            <p:cNvSpPr>
              <a:spLocks/>
            </p:cNvSpPr>
            <p:nvPr/>
          </p:nvSpPr>
          <p:spPr bwMode="auto">
            <a:xfrm>
              <a:off x="990" y="2442"/>
              <a:ext cx="13" cy="72"/>
            </a:xfrm>
            <a:custGeom>
              <a:avLst/>
              <a:gdLst>
                <a:gd name="T0" fmla="*/ 0 w 25753"/>
                <a:gd name="T1" fmla="*/ 0 h 43200"/>
                <a:gd name="T2" fmla="*/ 0 w 25753"/>
                <a:gd name="T3" fmla="*/ 0 h 43200"/>
                <a:gd name="T4" fmla="*/ 0 w 25753"/>
                <a:gd name="T5" fmla="*/ 0 h 43200"/>
                <a:gd name="T6" fmla="*/ 0 60000 65536"/>
                <a:gd name="T7" fmla="*/ 0 60000 65536"/>
                <a:gd name="T8" fmla="*/ 0 60000 65536"/>
                <a:gd name="T9" fmla="*/ 0 w 25753"/>
                <a:gd name="T10" fmla="*/ 0 h 43200"/>
                <a:gd name="T11" fmla="*/ 25753 w 25753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753" h="43200" fill="none" extrusionOk="0">
                  <a:moveTo>
                    <a:pt x="2105" y="97"/>
                  </a:moveTo>
                  <a:cubicBezTo>
                    <a:pt x="2785" y="32"/>
                    <a:pt x="3469" y="-1"/>
                    <a:pt x="4153" y="0"/>
                  </a:cubicBezTo>
                  <a:cubicBezTo>
                    <a:pt x="16082" y="0"/>
                    <a:pt x="25753" y="9670"/>
                    <a:pt x="25753" y="21600"/>
                  </a:cubicBezTo>
                  <a:cubicBezTo>
                    <a:pt x="25753" y="33529"/>
                    <a:pt x="16082" y="43200"/>
                    <a:pt x="4153" y="43200"/>
                  </a:cubicBezTo>
                  <a:cubicBezTo>
                    <a:pt x="2758" y="43200"/>
                    <a:pt x="1368" y="43065"/>
                    <a:pt x="0" y="42796"/>
                  </a:cubicBezTo>
                </a:path>
                <a:path w="25753" h="43200" stroke="0" extrusionOk="0">
                  <a:moveTo>
                    <a:pt x="2105" y="97"/>
                  </a:moveTo>
                  <a:cubicBezTo>
                    <a:pt x="2785" y="32"/>
                    <a:pt x="3469" y="-1"/>
                    <a:pt x="4153" y="0"/>
                  </a:cubicBezTo>
                  <a:cubicBezTo>
                    <a:pt x="16082" y="0"/>
                    <a:pt x="25753" y="9670"/>
                    <a:pt x="25753" y="21600"/>
                  </a:cubicBezTo>
                  <a:cubicBezTo>
                    <a:pt x="25753" y="33529"/>
                    <a:pt x="16082" y="43200"/>
                    <a:pt x="4153" y="43200"/>
                  </a:cubicBezTo>
                  <a:cubicBezTo>
                    <a:pt x="2758" y="43200"/>
                    <a:pt x="1368" y="43065"/>
                    <a:pt x="0" y="42796"/>
                  </a:cubicBezTo>
                  <a:lnTo>
                    <a:pt x="4153" y="21600"/>
                  </a:ln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408" name="Arc 18" descr="50%"/>
            <p:cNvSpPr>
              <a:spLocks/>
            </p:cNvSpPr>
            <p:nvPr/>
          </p:nvSpPr>
          <p:spPr bwMode="auto">
            <a:xfrm>
              <a:off x="1011" y="2442"/>
              <a:ext cx="13" cy="72"/>
            </a:xfrm>
            <a:custGeom>
              <a:avLst/>
              <a:gdLst>
                <a:gd name="T0" fmla="*/ 0 w 25753"/>
                <a:gd name="T1" fmla="*/ 0 h 43200"/>
                <a:gd name="T2" fmla="*/ 0 w 25753"/>
                <a:gd name="T3" fmla="*/ 0 h 43200"/>
                <a:gd name="T4" fmla="*/ 0 w 25753"/>
                <a:gd name="T5" fmla="*/ 0 h 43200"/>
                <a:gd name="T6" fmla="*/ 0 60000 65536"/>
                <a:gd name="T7" fmla="*/ 0 60000 65536"/>
                <a:gd name="T8" fmla="*/ 0 60000 65536"/>
                <a:gd name="T9" fmla="*/ 0 w 25753"/>
                <a:gd name="T10" fmla="*/ 0 h 43200"/>
                <a:gd name="T11" fmla="*/ 25753 w 25753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753" h="43200" fill="none" extrusionOk="0">
                  <a:moveTo>
                    <a:pt x="2105" y="97"/>
                  </a:moveTo>
                  <a:cubicBezTo>
                    <a:pt x="2785" y="32"/>
                    <a:pt x="3469" y="-1"/>
                    <a:pt x="4153" y="0"/>
                  </a:cubicBezTo>
                  <a:cubicBezTo>
                    <a:pt x="16082" y="0"/>
                    <a:pt x="25753" y="9670"/>
                    <a:pt x="25753" y="21600"/>
                  </a:cubicBezTo>
                  <a:cubicBezTo>
                    <a:pt x="25753" y="33529"/>
                    <a:pt x="16082" y="43200"/>
                    <a:pt x="4153" y="43200"/>
                  </a:cubicBezTo>
                  <a:cubicBezTo>
                    <a:pt x="2758" y="43200"/>
                    <a:pt x="1368" y="43065"/>
                    <a:pt x="0" y="42796"/>
                  </a:cubicBezTo>
                </a:path>
                <a:path w="25753" h="43200" stroke="0" extrusionOk="0">
                  <a:moveTo>
                    <a:pt x="2105" y="97"/>
                  </a:moveTo>
                  <a:cubicBezTo>
                    <a:pt x="2785" y="32"/>
                    <a:pt x="3469" y="-1"/>
                    <a:pt x="4153" y="0"/>
                  </a:cubicBezTo>
                  <a:cubicBezTo>
                    <a:pt x="16082" y="0"/>
                    <a:pt x="25753" y="9670"/>
                    <a:pt x="25753" y="21600"/>
                  </a:cubicBezTo>
                  <a:cubicBezTo>
                    <a:pt x="25753" y="33529"/>
                    <a:pt x="16082" y="43200"/>
                    <a:pt x="4153" y="43200"/>
                  </a:cubicBezTo>
                  <a:cubicBezTo>
                    <a:pt x="2758" y="43200"/>
                    <a:pt x="1368" y="43065"/>
                    <a:pt x="0" y="42796"/>
                  </a:cubicBezTo>
                  <a:lnTo>
                    <a:pt x="4153" y="21600"/>
                  </a:ln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409" name="Arc 19" descr="50%"/>
            <p:cNvSpPr>
              <a:spLocks/>
            </p:cNvSpPr>
            <p:nvPr/>
          </p:nvSpPr>
          <p:spPr bwMode="auto">
            <a:xfrm>
              <a:off x="1034" y="2442"/>
              <a:ext cx="13" cy="72"/>
            </a:xfrm>
            <a:custGeom>
              <a:avLst/>
              <a:gdLst>
                <a:gd name="T0" fmla="*/ 0 w 25753"/>
                <a:gd name="T1" fmla="*/ 0 h 43200"/>
                <a:gd name="T2" fmla="*/ 0 w 25753"/>
                <a:gd name="T3" fmla="*/ 0 h 43200"/>
                <a:gd name="T4" fmla="*/ 0 w 25753"/>
                <a:gd name="T5" fmla="*/ 0 h 43200"/>
                <a:gd name="T6" fmla="*/ 0 60000 65536"/>
                <a:gd name="T7" fmla="*/ 0 60000 65536"/>
                <a:gd name="T8" fmla="*/ 0 60000 65536"/>
                <a:gd name="T9" fmla="*/ 0 w 25753"/>
                <a:gd name="T10" fmla="*/ 0 h 43200"/>
                <a:gd name="T11" fmla="*/ 25753 w 25753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753" h="43200" fill="none" extrusionOk="0">
                  <a:moveTo>
                    <a:pt x="2105" y="97"/>
                  </a:moveTo>
                  <a:cubicBezTo>
                    <a:pt x="2785" y="32"/>
                    <a:pt x="3469" y="-1"/>
                    <a:pt x="4153" y="0"/>
                  </a:cubicBezTo>
                  <a:cubicBezTo>
                    <a:pt x="16082" y="0"/>
                    <a:pt x="25753" y="9670"/>
                    <a:pt x="25753" y="21600"/>
                  </a:cubicBezTo>
                  <a:cubicBezTo>
                    <a:pt x="25753" y="33529"/>
                    <a:pt x="16082" y="43200"/>
                    <a:pt x="4153" y="43200"/>
                  </a:cubicBezTo>
                  <a:cubicBezTo>
                    <a:pt x="2758" y="43200"/>
                    <a:pt x="1368" y="43065"/>
                    <a:pt x="0" y="42796"/>
                  </a:cubicBezTo>
                </a:path>
                <a:path w="25753" h="43200" stroke="0" extrusionOk="0">
                  <a:moveTo>
                    <a:pt x="2105" y="97"/>
                  </a:moveTo>
                  <a:cubicBezTo>
                    <a:pt x="2785" y="32"/>
                    <a:pt x="3469" y="-1"/>
                    <a:pt x="4153" y="0"/>
                  </a:cubicBezTo>
                  <a:cubicBezTo>
                    <a:pt x="16082" y="0"/>
                    <a:pt x="25753" y="9670"/>
                    <a:pt x="25753" y="21600"/>
                  </a:cubicBezTo>
                  <a:cubicBezTo>
                    <a:pt x="25753" y="33529"/>
                    <a:pt x="16082" y="43200"/>
                    <a:pt x="4153" y="43200"/>
                  </a:cubicBezTo>
                  <a:cubicBezTo>
                    <a:pt x="2758" y="43200"/>
                    <a:pt x="1368" y="43065"/>
                    <a:pt x="0" y="42796"/>
                  </a:cubicBezTo>
                  <a:lnTo>
                    <a:pt x="4153" y="21600"/>
                  </a:ln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757" name="Freeform 20" descr="50%"/>
          <p:cNvSpPr>
            <a:spLocks/>
          </p:cNvSpPr>
          <p:nvPr/>
        </p:nvSpPr>
        <p:spPr bwMode="auto">
          <a:xfrm>
            <a:off x="1671859" y="2712420"/>
            <a:ext cx="2547937" cy="463550"/>
          </a:xfrm>
          <a:custGeom>
            <a:avLst/>
            <a:gdLst>
              <a:gd name="T0" fmla="*/ 88828333 w 1553"/>
              <a:gd name="T1" fmla="*/ 619958377 h 292"/>
              <a:gd name="T2" fmla="*/ 282633986 w 1553"/>
              <a:gd name="T3" fmla="*/ 561994013 h 292"/>
              <a:gd name="T4" fmla="*/ 562575658 w 1553"/>
              <a:gd name="T5" fmla="*/ 504031238 h 292"/>
              <a:gd name="T6" fmla="*/ 839824914 w 1553"/>
              <a:gd name="T7" fmla="*/ 458668444 h 292"/>
              <a:gd name="T8" fmla="*/ 1103616088 w 1553"/>
              <a:gd name="T9" fmla="*/ 415824913 h 292"/>
              <a:gd name="T10" fmla="*/ 1259737474 w 1553"/>
              <a:gd name="T11" fmla="*/ 352821827 h 292"/>
              <a:gd name="T12" fmla="*/ 1394325272 w 1553"/>
              <a:gd name="T13" fmla="*/ 229333428 h 292"/>
              <a:gd name="T14" fmla="*/ 1593515475 w 1553"/>
              <a:gd name="T15" fmla="*/ 68043421 h 292"/>
              <a:gd name="T16" fmla="*/ 1738869657 w 1553"/>
              <a:gd name="T17" fmla="*/ 131048120 h 292"/>
              <a:gd name="T18" fmla="*/ 1795396762 w 1553"/>
              <a:gd name="T19" fmla="*/ 317539654 h 292"/>
              <a:gd name="T20" fmla="*/ 1903066344 w 1553"/>
              <a:gd name="T21" fmla="*/ 403224931 h 292"/>
              <a:gd name="T22" fmla="*/ 2147483647 w 1553"/>
              <a:gd name="T23" fmla="*/ 456147495 h 292"/>
              <a:gd name="T24" fmla="*/ 2147483647 w 1553"/>
              <a:gd name="T25" fmla="*/ 466228116 h 292"/>
              <a:gd name="T26" fmla="*/ 2147483647 w 1553"/>
              <a:gd name="T27" fmla="*/ 456147495 h 292"/>
              <a:gd name="T28" fmla="*/ 2147483647 w 1553"/>
              <a:gd name="T29" fmla="*/ 549394031 h 292"/>
              <a:gd name="T30" fmla="*/ 2147483647 w 1553"/>
              <a:gd name="T31" fmla="*/ 559474652 h 292"/>
              <a:gd name="T32" fmla="*/ 2147483647 w 1553"/>
              <a:gd name="T33" fmla="*/ 443547513 h 292"/>
              <a:gd name="T34" fmla="*/ 2147483647 w 1553"/>
              <a:gd name="T35" fmla="*/ 259575291 h 292"/>
              <a:gd name="T36" fmla="*/ 2147483647 w 1553"/>
              <a:gd name="T37" fmla="*/ 148688412 h 292"/>
              <a:gd name="T38" fmla="*/ 2147483647 w 1553"/>
              <a:gd name="T39" fmla="*/ 88206250 h 292"/>
              <a:gd name="T40" fmla="*/ 2147483647 w 1553"/>
              <a:gd name="T41" fmla="*/ 103325594 h 292"/>
              <a:gd name="T42" fmla="*/ 2147483647 w 1553"/>
              <a:gd name="T43" fmla="*/ 229333428 h 292"/>
              <a:gd name="T44" fmla="*/ 2147483647 w 1553"/>
              <a:gd name="T45" fmla="*/ 342741206 h 292"/>
              <a:gd name="T46" fmla="*/ 2147483647 w 1553"/>
              <a:gd name="T47" fmla="*/ 438507203 h 292"/>
              <a:gd name="T48" fmla="*/ 2147483647 w 1553"/>
              <a:gd name="T49" fmla="*/ 524192479 h 292"/>
              <a:gd name="T50" fmla="*/ 2147483647 w 1553"/>
              <a:gd name="T51" fmla="*/ 614918066 h 292"/>
              <a:gd name="T52" fmla="*/ 2147483647 w 1553"/>
              <a:gd name="T53" fmla="*/ 597276186 h 292"/>
              <a:gd name="T54" fmla="*/ 2147483647 w 1553"/>
              <a:gd name="T55" fmla="*/ 627518049 h 292"/>
              <a:gd name="T56" fmla="*/ 2147483647 w 1553"/>
              <a:gd name="T57" fmla="*/ 614918066 h 292"/>
              <a:gd name="T58" fmla="*/ 2147483647 w 1553"/>
              <a:gd name="T59" fmla="*/ 622477738 h 292"/>
              <a:gd name="T60" fmla="*/ 2147483647 w 1553"/>
              <a:gd name="T61" fmla="*/ 609877756 h 292"/>
              <a:gd name="T62" fmla="*/ 2147483647 w 1553"/>
              <a:gd name="T63" fmla="*/ 617437428 h 292"/>
              <a:gd name="T64" fmla="*/ 2147483647 w 1553"/>
              <a:gd name="T65" fmla="*/ 642638980 h 292"/>
              <a:gd name="T66" fmla="*/ 2147483647 w 1553"/>
              <a:gd name="T67" fmla="*/ 645159929 h 292"/>
              <a:gd name="T68" fmla="*/ 2147483647 w 1553"/>
              <a:gd name="T69" fmla="*/ 647680878 h 292"/>
              <a:gd name="T70" fmla="*/ 2147483647 w 1553"/>
              <a:gd name="T71" fmla="*/ 662801809 h 292"/>
              <a:gd name="T72" fmla="*/ 2147483647 w 1553"/>
              <a:gd name="T73" fmla="*/ 693043671 h 292"/>
              <a:gd name="T74" fmla="*/ 1986510024 w 1553"/>
              <a:gd name="T75" fmla="*/ 693043671 h 292"/>
              <a:gd name="T76" fmla="*/ 1827697965 w 1553"/>
              <a:gd name="T77" fmla="*/ 700603343 h 292"/>
              <a:gd name="T78" fmla="*/ 1668883855 w 1553"/>
              <a:gd name="T79" fmla="*/ 677922740 h 292"/>
              <a:gd name="T80" fmla="*/ 1515454782 w 1553"/>
              <a:gd name="T81" fmla="*/ 693043671 h 292"/>
              <a:gd name="T82" fmla="*/ 1388942285 w 1553"/>
              <a:gd name="T83" fmla="*/ 675401791 h 292"/>
              <a:gd name="T84" fmla="*/ 1232820899 w 1553"/>
              <a:gd name="T85" fmla="*/ 693043671 h 292"/>
              <a:gd name="T86" fmla="*/ 1068624212 w 1553"/>
              <a:gd name="T87" fmla="*/ 700603343 h 292"/>
              <a:gd name="T88" fmla="*/ 858667829 w 1553"/>
              <a:gd name="T89" fmla="*/ 733366154 h 292"/>
              <a:gd name="T90" fmla="*/ 611027462 w 1553"/>
              <a:gd name="T91" fmla="*/ 733366154 h 292"/>
              <a:gd name="T92" fmla="*/ 409146483 w 1553"/>
              <a:gd name="T93" fmla="*/ 705643653 h 292"/>
              <a:gd name="T94" fmla="*/ 220723894 w 1553"/>
              <a:gd name="T95" fmla="*/ 713204913 h 292"/>
              <a:gd name="T96" fmla="*/ 43067189 w 1553"/>
              <a:gd name="T97" fmla="*/ 680442101 h 29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553"/>
              <a:gd name="T148" fmla="*/ 0 h 292"/>
              <a:gd name="T149" fmla="*/ 1553 w 1553"/>
              <a:gd name="T150" fmla="*/ 292 h 29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553" h="292">
                <a:moveTo>
                  <a:pt x="0" y="262"/>
                </a:moveTo>
                <a:lnTo>
                  <a:pt x="9" y="257"/>
                </a:lnTo>
                <a:lnTo>
                  <a:pt x="20" y="251"/>
                </a:lnTo>
                <a:lnTo>
                  <a:pt x="33" y="246"/>
                </a:lnTo>
                <a:lnTo>
                  <a:pt x="47" y="241"/>
                </a:lnTo>
                <a:lnTo>
                  <a:pt x="63" y="236"/>
                </a:lnTo>
                <a:lnTo>
                  <a:pt x="86" y="230"/>
                </a:lnTo>
                <a:lnTo>
                  <a:pt x="105" y="223"/>
                </a:lnTo>
                <a:lnTo>
                  <a:pt x="129" y="216"/>
                </a:lnTo>
                <a:lnTo>
                  <a:pt x="156" y="210"/>
                </a:lnTo>
                <a:lnTo>
                  <a:pt x="182" y="204"/>
                </a:lnTo>
                <a:lnTo>
                  <a:pt x="209" y="200"/>
                </a:lnTo>
                <a:lnTo>
                  <a:pt x="234" y="196"/>
                </a:lnTo>
                <a:lnTo>
                  <a:pt x="261" y="192"/>
                </a:lnTo>
                <a:lnTo>
                  <a:pt x="286" y="187"/>
                </a:lnTo>
                <a:lnTo>
                  <a:pt x="312" y="182"/>
                </a:lnTo>
                <a:lnTo>
                  <a:pt x="332" y="178"/>
                </a:lnTo>
                <a:lnTo>
                  <a:pt x="362" y="173"/>
                </a:lnTo>
                <a:lnTo>
                  <a:pt x="387" y="169"/>
                </a:lnTo>
                <a:lnTo>
                  <a:pt x="410" y="165"/>
                </a:lnTo>
                <a:lnTo>
                  <a:pt x="428" y="161"/>
                </a:lnTo>
                <a:lnTo>
                  <a:pt x="444" y="155"/>
                </a:lnTo>
                <a:lnTo>
                  <a:pt x="458" y="147"/>
                </a:lnTo>
                <a:lnTo>
                  <a:pt x="468" y="140"/>
                </a:lnTo>
                <a:lnTo>
                  <a:pt x="477" y="130"/>
                </a:lnTo>
                <a:lnTo>
                  <a:pt x="487" y="120"/>
                </a:lnTo>
                <a:lnTo>
                  <a:pt x="503" y="104"/>
                </a:lnTo>
                <a:lnTo>
                  <a:pt x="518" y="91"/>
                </a:lnTo>
                <a:lnTo>
                  <a:pt x="535" y="75"/>
                </a:lnTo>
                <a:lnTo>
                  <a:pt x="553" y="59"/>
                </a:lnTo>
                <a:lnTo>
                  <a:pt x="571" y="42"/>
                </a:lnTo>
                <a:lnTo>
                  <a:pt x="592" y="27"/>
                </a:lnTo>
                <a:lnTo>
                  <a:pt x="612" y="12"/>
                </a:lnTo>
                <a:lnTo>
                  <a:pt x="629" y="0"/>
                </a:lnTo>
                <a:lnTo>
                  <a:pt x="636" y="24"/>
                </a:lnTo>
                <a:lnTo>
                  <a:pt x="646" y="52"/>
                </a:lnTo>
                <a:lnTo>
                  <a:pt x="654" y="78"/>
                </a:lnTo>
                <a:lnTo>
                  <a:pt x="662" y="102"/>
                </a:lnTo>
                <a:lnTo>
                  <a:pt x="665" y="114"/>
                </a:lnTo>
                <a:lnTo>
                  <a:pt x="667" y="126"/>
                </a:lnTo>
                <a:lnTo>
                  <a:pt x="665" y="138"/>
                </a:lnTo>
                <a:lnTo>
                  <a:pt x="655" y="151"/>
                </a:lnTo>
                <a:lnTo>
                  <a:pt x="681" y="156"/>
                </a:lnTo>
                <a:lnTo>
                  <a:pt x="707" y="160"/>
                </a:lnTo>
                <a:lnTo>
                  <a:pt x="738" y="165"/>
                </a:lnTo>
                <a:lnTo>
                  <a:pt x="773" y="170"/>
                </a:lnTo>
                <a:lnTo>
                  <a:pt x="808" y="177"/>
                </a:lnTo>
                <a:lnTo>
                  <a:pt x="834" y="181"/>
                </a:lnTo>
                <a:lnTo>
                  <a:pt x="864" y="185"/>
                </a:lnTo>
                <a:lnTo>
                  <a:pt x="889" y="188"/>
                </a:lnTo>
                <a:lnTo>
                  <a:pt x="912" y="190"/>
                </a:lnTo>
                <a:lnTo>
                  <a:pt x="931" y="185"/>
                </a:lnTo>
                <a:lnTo>
                  <a:pt x="949" y="177"/>
                </a:lnTo>
                <a:lnTo>
                  <a:pt x="965" y="165"/>
                </a:lnTo>
                <a:lnTo>
                  <a:pt x="1004" y="171"/>
                </a:lnTo>
                <a:lnTo>
                  <a:pt x="1046" y="181"/>
                </a:lnTo>
                <a:lnTo>
                  <a:pt x="1077" y="187"/>
                </a:lnTo>
                <a:lnTo>
                  <a:pt x="1058" y="206"/>
                </a:lnTo>
                <a:lnTo>
                  <a:pt x="1072" y="211"/>
                </a:lnTo>
                <a:lnTo>
                  <a:pt x="1092" y="218"/>
                </a:lnTo>
                <a:lnTo>
                  <a:pt x="1114" y="223"/>
                </a:lnTo>
                <a:lnTo>
                  <a:pt x="1138" y="226"/>
                </a:lnTo>
                <a:lnTo>
                  <a:pt x="1160" y="224"/>
                </a:lnTo>
                <a:lnTo>
                  <a:pt x="1183" y="222"/>
                </a:lnTo>
                <a:lnTo>
                  <a:pt x="1207" y="218"/>
                </a:lnTo>
                <a:lnTo>
                  <a:pt x="1234" y="210"/>
                </a:lnTo>
                <a:lnTo>
                  <a:pt x="1258" y="196"/>
                </a:lnTo>
                <a:lnTo>
                  <a:pt x="1287" y="176"/>
                </a:lnTo>
                <a:lnTo>
                  <a:pt x="1310" y="158"/>
                </a:lnTo>
                <a:lnTo>
                  <a:pt x="1337" y="133"/>
                </a:lnTo>
                <a:lnTo>
                  <a:pt x="1349" y="122"/>
                </a:lnTo>
                <a:lnTo>
                  <a:pt x="1368" y="103"/>
                </a:lnTo>
                <a:lnTo>
                  <a:pt x="1386" y="91"/>
                </a:lnTo>
                <a:lnTo>
                  <a:pt x="1402" y="79"/>
                </a:lnTo>
                <a:lnTo>
                  <a:pt x="1419" y="68"/>
                </a:lnTo>
                <a:lnTo>
                  <a:pt x="1434" y="59"/>
                </a:lnTo>
                <a:lnTo>
                  <a:pt x="1449" y="52"/>
                </a:lnTo>
                <a:lnTo>
                  <a:pt x="1463" y="45"/>
                </a:lnTo>
                <a:lnTo>
                  <a:pt x="1476" y="40"/>
                </a:lnTo>
                <a:lnTo>
                  <a:pt x="1491" y="35"/>
                </a:lnTo>
                <a:lnTo>
                  <a:pt x="1506" y="33"/>
                </a:lnTo>
                <a:lnTo>
                  <a:pt x="1524" y="32"/>
                </a:lnTo>
                <a:lnTo>
                  <a:pt x="1552" y="32"/>
                </a:lnTo>
                <a:lnTo>
                  <a:pt x="1540" y="41"/>
                </a:lnTo>
                <a:lnTo>
                  <a:pt x="1528" y="54"/>
                </a:lnTo>
                <a:lnTo>
                  <a:pt x="1522" y="62"/>
                </a:lnTo>
                <a:lnTo>
                  <a:pt x="1511" y="78"/>
                </a:lnTo>
                <a:lnTo>
                  <a:pt x="1500" y="91"/>
                </a:lnTo>
                <a:lnTo>
                  <a:pt x="1485" y="104"/>
                </a:lnTo>
                <a:lnTo>
                  <a:pt x="1466" y="118"/>
                </a:lnTo>
                <a:lnTo>
                  <a:pt x="1456" y="126"/>
                </a:lnTo>
                <a:lnTo>
                  <a:pt x="1448" y="136"/>
                </a:lnTo>
                <a:lnTo>
                  <a:pt x="1438" y="147"/>
                </a:lnTo>
                <a:lnTo>
                  <a:pt x="1432" y="155"/>
                </a:lnTo>
                <a:lnTo>
                  <a:pt x="1425" y="164"/>
                </a:lnTo>
                <a:lnTo>
                  <a:pt x="1418" y="174"/>
                </a:lnTo>
                <a:lnTo>
                  <a:pt x="1412" y="183"/>
                </a:lnTo>
                <a:lnTo>
                  <a:pt x="1406" y="192"/>
                </a:lnTo>
                <a:lnTo>
                  <a:pt x="1401" y="200"/>
                </a:lnTo>
                <a:lnTo>
                  <a:pt x="1396" y="208"/>
                </a:lnTo>
                <a:lnTo>
                  <a:pt x="1392" y="218"/>
                </a:lnTo>
                <a:lnTo>
                  <a:pt x="1390" y="226"/>
                </a:lnTo>
                <a:lnTo>
                  <a:pt x="1389" y="235"/>
                </a:lnTo>
                <a:lnTo>
                  <a:pt x="1388" y="244"/>
                </a:lnTo>
                <a:lnTo>
                  <a:pt x="1380" y="239"/>
                </a:lnTo>
                <a:lnTo>
                  <a:pt x="1366" y="237"/>
                </a:lnTo>
                <a:lnTo>
                  <a:pt x="1355" y="236"/>
                </a:lnTo>
                <a:lnTo>
                  <a:pt x="1344" y="237"/>
                </a:lnTo>
                <a:lnTo>
                  <a:pt x="1334" y="240"/>
                </a:lnTo>
                <a:lnTo>
                  <a:pt x="1325" y="244"/>
                </a:lnTo>
                <a:lnTo>
                  <a:pt x="1315" y="246"/>
                </a:lnTo>
                <a:lnTo>
                  <a:pt x="1305" y="249"/>
                </a:lnTo>
                <a:lnTo>
                  <a:pt x="1294" y="251"/>
                </a:lnTo>
                <a:lnTo>
                  <a:pt x="1279" y="248"/>
                </a:lnTo>
                <a:lnTo>
                  <a:pt x="1268" y="247"/>
                </a:lnTo>
                <a:lnTo>
                  <a:pt x="1259" y="244"/>
                </a:lnTo>
                <a:lnTo>
                  <a:pt x="1248" y="241"/>
                </a:lnTo>
                <a:lnTo>
                  <a:pt x="1237" y="242"/>
                </a:lnTo>
                <a:lnTo>
                  <a:pt x="1222" y="244"/>
                </a:lnTo>
                <a:lnTo>
                  <a:pt x="1208" y="247"/>
                </a:lnTo>
                <a:lnTo>
                  <a:pt x="1198" y="246"/>
                </a:lnTo>
                <a:lnTo>
                  <a:pt x="1183" y="245"/>
                </a:lnTo>
                <a:lnTo>
                  <a:pt x="1169" y="242"/>
                </a:lnTo>
                <a:lnTo>
                  <a:pt x="1155" y="242"/>
                </a:lnTo>
                <a:lnTo>
                  <a:pt x="1143" y="245"/>
                </a:lnTo>
                <a:lnTo>
                  <a:pt x="1124" y="247"/>
                </a:lnTo>
                <a:lnTo>
                  <a:pt x="1112" y="247"/>
                </a:lnTo>
                <a:lnTo>
                  <a:pt x="1096" y="245"/>
                </a:lnTo>
                <a:lnTo>
                  <a:pt x="1082" y="244"/>
                </a:lnTo>
                <a:lnTo>
                  <a:pt x="1066" y="247"/>
                </a:lnTo>
                <a:lnTo>
                  <a:pt x="1053" y="251"/>
                </a:lnTo>
                <a:lnTo>
                  <a:pt x="1035" y="255"/>
                </a:lnTo>
                <a:lnTo>
                  <a:pt x="1021" y="256"/>
                </a:lnTo>
                <a:lnTo>
                  <a:pt x="1005" y="258"/>
                </a:lnTo>
                <a:lnTo>
                  <a:pt x="992" y="258"/>
                </a:lnTo>
                <a:lnTo>
                  <a:pt x="976" y="256"/>
                </a:lnTo>
                <a:lnTo>
                  <a:pt x="960" y="252"/>
                </a:lnTo>
                <a:lnTo>
                  <a:pt x="943" y="256"/>
                </a:lnTo>
                <a:lnTo>
                  <a:pt x="932" y="257"/>
                </a:lnTo>
                <a:lnTo>
                  <a:pt x="918" y="257"/>
                </a:lnTo>
                <a:lnTo>
                  <a:pt x="905" y="256"/>
                </a:lnTo>
                <a:lnTo>
                  <a:pt x="891" y="256"/>
                </a:lnTo>
                <a:lnTo>
                  <a:pt x="877" y="258"/>
                </a:lnTo>
                <a:lnTo>
                  <a:pt x="864" y="263"/>
                </a:lnTo>
                <a:lnTo>
                  <a:pt x="852" y="266"/>
                </a:lnTo>
                <a:lnTo>
                  <a:pt x="837" y="271"/>
                </a:lnTo>
                <a:lnTo>
                  <a:pt x="823" y="273"/>
                </a:lnTo>
                <a:lnTo>
                  <a:pt x="807" y="275"/>
                </a:lnTo>
                <a:lnTo>
                  <a:pt x="791" y="277"/>
                </a:lnTo>
                <a:lnTo>
                  <a:pt x="770" y="275"/>
                </a:lnTo>
                <a:lnTo>
                  <a:pt x="751" y="273"/>
                </a:lnTo>
                <a:lnTo>
                  <a:pt x="738" y="275"/>
                </a:lnTo>
                <a:lnTo>
                  <a:pt x="720" y="277"/>
                </a:lnTo>
                <a:lnTo>
                  <a:pt x="707" y="277"/>
                </a:lnTo>
                <a:lnTo>
                  <a:pt x="692" y="278"/>
                </a:lnTo>
                <a:lnTo>
                  <a:pt x="679" y="278"/>
                </a:lnTo>
                <a:lnTo>
                  <a:pt x="660" y="277"/>
                </a:lnTo>
                <a:lnTo>
                  <a:pt x="644" y="273"/>
                </a:lnTo>
                <a:lnTo>
                  <a:pt x="633" y="269"/>
                </a:lnTo>
                <a:lnTo>
                  <a:pt x="620" y="269"/>
                </a:lnTo>
                <a:lnTo>
                  <a:pt x="606" y="268"/>
                </a:lnTo>
                <a:lnTo>
                  <a:pt x="592" y="271"/>
                </a:lnTo>
                <a:lnTo>
                  <a:pt x="576" y="273"/>
                </a:lnTo>
                <a:lnTo>
                  <a:pt x="563" y="275"/>
                </a:lnTo>
                <a:lnTo>
                  <a:pt x="551" y="275"/>
                </a:lnTo>
                <a:lnTo>
                  <a:pt x="542" y="273"/>
                </a:lnTo>
                <a:lnTo>
                  <a:pt x="529" y="269"/>
                </a:lnTo>
                <a:lnTo>
                  <a:pt x="516" y="268"/>
                </a:lnTo>
                <a:lnTo>
                  <a:pt x="503" y="269"/>
                </a:lnTo>
                <a:lnTo>
                  <a:pt x="491" y="271"/>
                </a:lnTo>
                <a:lnTo>
                  <a:pt x="476" y="273"/>
                </a:lnTo>
                <a:lnTo>
                  <a:pt x="458" y="275"/>
                </a:lnTo>
                <a:lnTo>
                  <a:pt x="443" y="275"/>
                </a:lnTo>
                <a:lnTo>
                  <a:pt x="428" y="273"/>
                </a:lnTo>
                <a:lnTo>
                  <a:pt x="412" y="276"/>
                </a:lnTo>
                <a:lnTo>
                  <a:pt x="397" y="278"/>
                </a:lnTo>
                <a:lnTo>
                  <a:pt x="381" y="282"/>
                </a:lnTo>
                <a:lnTo>
                  <a:pt x="365" y="286"/>
                </a:lnTo>
                <a:lnTo>
                  <a:pt x="343" y="290"/>
                </a:lnTo>
                <a:lnTo>
                  <a:pt x="319" y="291"/>
                </a:lnTo>
                <a:lnTo>
                  <a:pt x="293" y="291"/>
                </a:lnTo>
                <a:lnTo>
                  <a:pt x="270" y="290"/>
                </a:lnTo>
                <a:lnTo>
                  <a:pt x="242" y="291"/>
                </a:lnTo>
                <a:lnTo>
                  <a:pt x="227" y="291"/>
                </a:lnTo>
                <a:lnTo>
                  <a:pt x="213" y="289"/>
                </a:lnTo>
                <a:lnTo>
                  <a:pt x="197" y="291"/>
                </a:lnTo>
                <a:lnTo>
                  <a:pt x="179" y="290"/>
                </a:lnTo>
                <a:lnTo>
                  <a:pt x="152" y="280"/>
                </a:lnTo>
                <a:lnTo>
                  <a:pt x="133" y="281"/>
                </a:lnTo>
                <a:lnTo>
                  <a:pt x="116" y="283"/>
                </a:lnTo>
                <a:lnTo>
                  <a:pt x="98" y="283"/>
                </a:lnTo>
                <a:lnTo>
                  <a:pt x="82" y="283"/>
                </a:lnTo>
                <a:lnTo>
                  <a:pt x="64" y="281"/>
                </a:lnTo>
                <a:lnTo>
                  <a:pt x="47" y="278"/>
                </a:lnTo>
                <a:lnTo>
                  <a:pt x="31" y="273"/>
                </a:lnTo>
                <a:lnTo>
                  <a:pt x="16" y="270"/>
                </a:lnTo>
                <a:lnTo>
                  <a:pt x="1" y="266"/>
                </a:lnTo>
                <a:lnTo>
                  <a:pt x="0" y="262"/>
                </a:lnTo>
              </a:path>
            </a:pathLst>
          </a:custGeom>
          <a:pattFill prst="pct50">
            <a:fgClr>
              <a:schemeClr val="tx1"/>
            </a:fgClr>
            <a:bgClr>
              <a:schemeClr val="bg1"/>
            </a:bgClr>
          </a:patt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184621" y="3291857"/>
            <a:ext cx="365125" cy="217488"/>
            <a:chOff x="1034" y="2492"/>
            <a:chExt cx="223" cy="137"/>
          </a:xfrm>
        </p:grpSpPr>
        <p:sp>
          <p:nvSpPr>
            <p:cNvPr id="32403" name="Freeform 22" descr="50%"/>
            <p:cNvSpPr>
              <a:spLocks/>
            </p:cNvSpPr>
            <p:nvPr/>
          </p:nvSpPr>
          <p:spPr bwMode="auto">
            <a:xfrm>
              <a:off x="1034" y="2495"/>
              <a:ext cx="223" cy="134"/>
            </a:xfrm>
            <a:custGeom>
              <a:avLst/>
              <a:gdLst>
                <a:gd name="T0" fmla="*/ 208 w 223"/>
                <a:gd name="T1" fmla="*/ 120 h 134"/>
                <a:gd name="T2" fmla="*/ 196 w 223"/>
                <a:gd name="T3" fmla="*/ 108 h 134"/>
                <a:gd name="T4" fmla="*/ 188 w 223"/>
                <a:gd name="T5" fmla="*/ 100 h 134"/>
                <a:gd name="T6" fmla="*/ 182 w 223"/>
                <a:gd name="T7" fmla="*/ 93 h 134"/>
                <a:gd name="T8" fmla="*/ 176 w 223"/>
                <a:gd name="T9" fmla="*/ 86 h 134"/>
                <a:gd name="T10" fmla="*/ 170 w 223"/>
                <a:gd name="T11" fmla="*/ 78 h 134"/>
                <a:gd name="T12" fmla="*/ 164 w 223"/>
                <a:gd name="T13" fmla="*/ 71 h 134"/>
                <a:gd name="T14" fmla="*/ 159 w 223"/>
                <a:gd name="T15" fmla="*/ 63 h 134"/>
                <a:gd name="T16" fmla="*/ 154 w 223"/>
                <a:gd name="T17" fmla="*/ 53 h 134"/>
                <a:gd name="T18" fmla="*/ 150 w 223"/>
                <a:gd name="T19" fmla="*/ 43 h 134"/>
                <a:gd name="T20" fmla="*/ 146 w 223"/>
                <a:gd name="T21" fmla="*/ 33 h 134"/>
                <a:gd name="T22" fmla="*/ 144 w 223"/>
                <a:gd name="T23" fmla="*/ 23 h 134"/>
                <a:gd name="T24" fmla="*/ 144 w 223"/>
                <a:gd name="T25" fmla="*/ 13 h 134"/>
                <a:gd name="T26" fmla="*/ 143 w 223"/>
                <a:gd name="T27" fmla="*/ 0 h 134"/>
                <a:gd name="T28" fmla="*/ 0 w 223"/>
                <a:gd name="T29" fmla="*/ 0 h 134"/>
                <a:gd name="T30" fmla="*/ 4 w 223"/>
                <a:gd name="T31" fmla="*/ 8 h 134"/>
                <a:gd name="T32" fmla="*/ 11 w 223"/>
                <a:gd name="T33" fmla="*/ 19 h 134"/>
                <a:gd name="T34" fmla="*/ 18 w 223"/>
                <a:gd name="T35" fmla="*/ 28 h 134"/>
                <a:gd name="T36" fmla="*/ 26 w 223"/>
                <a:gd name="T37" fmla="*/ 38 h 134"/>
                <a:gd name="T38" fmla="*/ 36 w 223"/>
                <a:gd name="T39" fmla="*/ 48 h 134"/>
                <a:gd name="T40" fmla="*/ 47 w 223"/>
                <a:gd name="T41" fmla="*/ 58 h 134"/>
                <a:gd name="T42" fmla="*/ 58 w 223"/>
                <a:gd name="T43" fmla="*/ 67 h 134"/>
                <a:gd name="T44" fmla="*/ 70 w 223"/>
                <a:gd name="T45" fmla="*/ 76 h 134"/>
                <a:gd name="T46" fmla="*/ 82 w 223"/>
                <a:gd name="T47" fmla="*/ 86 h 134"/>
                <a:gd name="T48" fmla="*/ 98 w 223"/>
                <a:gd name="T49" fmla="*/ 97 h 134"/>
                <a:gd name="T50" fmla="*/ 111 w 223"/>
                <a:gd name="T51" fmla="*/ 104 h 134"/>
                <a:gd name="T52" fmla="*/ 123 w 223"/>
                <a:gd name="T53" fmla="*/ 110 h 134"/>
                <a:gd name="T54" fmla="*/ 135 w 223"/>
                <a:gd name="T55" fmla="*/ 115 h 134"/>
                <a:gd name="T56" fmla="*/ 147 w 223"/>
                <a:gd name="T57" fmla="*/ 120 h 134"/>
                <a:gd name="T58" fmla="*/ 159 w 223"/>
                <a:gd name="T59" fmla="*/ 124 h 134"/>
                <a:gd name="T60" fmla="*/ 173 w 223"/>
                <a:gd name="T61" fmla="*/ 127 h 134"/>
                <a:gd name="T62" fmla="*/ 189 w 223"/>
                <a:gd name="T63" fmla="*/ 130 h 134"/>
                <a:gd name="T64" fmla="*/ 201 w 223"/>
                <a:gd name="T65" fmla="*/ 131 h 134"/>
                <a:gd name="T66" fmla="*/ 213 w 223"/>
                <a:gd name="T67" fmla="*/ 132 h 134"/>
                <a:gd name="T68" fmla="*/ 222 w 223"/>
                <a:gd name="T69" fmla="*/ 133 h 134"/>
                <a:gd name="T70" fmla="*/ 208 w 223"/>
                <a:gd name="T71" fmla="*/ 120 h 1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23"/>
                <a:gd name="T109" fmla="*/ 0 h 134"/>
                <a:gd name="T110" fmla="*/ 223 w 223"/>
                <a:gd name="T111" fmla="*/ 134 h 1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23" h="134">
                  <a:moveTo>
                    <a:pt x="208" y="120"/>
                  </a:moveTo>
                  <a:lnTo>
                    <a:pt x="196" y="108"/>
                  </a:lnTo>
                  <a:lnTo>
                    <a:pt x="188" y="100"/>
                  </a:lnTo>
                  <a:lnTo>
                    <a:pt x="182" y="93"/>
                  </a:lnTo>
                  <a:lnTo>
                    <a:pt x="176" y="86"/>
                  </a:lnTo>
                  <a:lnTo>
                    <a:pt x="170" y="78"/>
                  </a:lnTo>
                  <a:lnTo>
                    <a:pt x="164" y="71"/>
                  </a:lnTo>
                  <a:lnTo>
                    <a:pt x="159" y="63"/>
                  </a:lnTo>
                  <a:lnTo>
                    <a:pt x="154" y="53"/>
                  </a:lnTo>
                  <a:lnTo>
                    <a:pt x="150" y="43"/>
                  </a:lnTo>
                  <a:lnTo>
                    <a:pt x="146" y="33"/>
                  </a:lnTo>
                  <a:lnTo>
                    <a:pt x="144" y="23"/>
                  </a:lnTo>
                  <a:lnTo>
                    <a:pt x="144" y="13"/>
                  </a:lnTo>
                  <a:lnTo>
                    <a:pt x="143" y="0"/>
                  </a:lnTo>
                  <a:lnTo>
                    <a:pt x="0" y="0"/>
                  </a:lnTo>
                  <a:lnTo>
                    <a:pt x="4" y="8"/>
                  </a:lnTo>
                  <a:lnTo>
                    <a:pt x="11" y="19"/>
                  </a:lnTo>
                  <a:lnTo>
                    <a:pt x="18" y="28"/>
                  </a:lnTo>
                  <a:lnTo>
                    <a:pt x="26" y="38"/>
                  </a:lnTo>
                  <a:lnTo>
                    <a:pt x="36" y="48"/>
                  </a:lnTo>
                  <a:lnTo>
                    <a:pt x="47" y="58"/>
                  </a:lnTo>
                  <a:lnTo>
                    <a:pt x="58" y="67"/>
                  </a:lnTo>
                  <a:lnTo>
                    <a:pt x="70" y="76"/>
                  </a:lnTo>
                  <a:lnTo>
                    <a:pt x="82" y="86"/>
                  </a:lnTo>
                  <a:lnTo>
                    <a:pt x="98" y="97"/>
                  </a:lnTo>
                  <a:lnTo>
                    <a:pt x="111" y="104"/>
                  </a:lnTo>
                  <a:lnTo>
                    <a:pt x="123" y="110"/>
                  </a:lnTo>
                  <a:lnTo>
                    <a:pt x="135" y="115"/>
                  </a:lnTo>
                  <a:lnTo>
                    <a:pt x="147" y="120"/>
                  </a:lnTo>
                  <a:lnTo>
                    <a:pt x="159" y="124"/>
                  </a:lnTo>
                  <a:lnTo>
                    <a:pt x="173" y="127"/>
                  </a:lnTo>
                  <a:lnTo>
                    <a:pt x="189" y="130"/>
                  </a:lnTo>
                  <a:lnTo>
                    <a:pt x="201" y="131"/>
                  </a:lnTo>
                  <a:lnTo>
                    <a:pt x="213" y="132"/>
                  </a:lnTo>
                  <a:lnTo>
                    <a:pt x="222" y="133"/>
                  </a:lnTo>
                  <a:lnTo>
                    <a:pt x="208" y="120"/>
                  </a:lnTo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04" name="Freeform 23" descr="50%"/>
            <p:cNvSpPr>
              <a:spLocks/>
            </p:cNvSpPr>
            <p:nvPr/>
          </p:nvSpPr>
          <p:spPr bwMode="auto">
            <a:xfrm>
              <a:off x="1038" y="2492"/>
              <a:ext cx="132" cy="2"/>
            </a:xfrm>
            <a:custGeom>
              <a:avLst/>
              <a:gdLst>
                <a:gd name="T0" fmla="*/ 1 w 132"/>
                <a:gd name="T1" fmla="*/ 0 h 2"/>
                <a:gd name="T2" fmla="*/ 0 w 132"/>
                <a:gd name="T3" fmla="*/ 0 h 2"/>
                <a:gd name="T4" fmla="*/ 3 w 132"/>
                <a:gd name="T5" fmla="*/ 1 h 2"/>
                <a:gd name="T6" fmla="*/ 131 w 132"/>
                <a:gd name="T7" fmla="*/ 1 h 2"/>
                <a:gd name="T8" fmla="*/ 131 w 132"/>
                <a:gd name="T9" fmla="*/ 0 h 2"/>
                <a:gd name="T10" fmla="*/ 1 w 132"/>
                <a:gd name="T11" fmla="*/ 0 h 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2"/>
                <a:gd name="T19" fmla="*/ 0 h 2"/>
                <a:gd name="T20" fmla="*/ 132 w 132"/>
                <a:gd name="T21" fmla="*/ 2 h 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2" h="2">
                  <a:moveTo>
                    <a:pt x="1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131" y="1"/>
                  </a:lnTo>
                  <a:lnTo>
                    <a:pt x="131" y="0"/>
                  </a:lnTo>
                  <a:lnTo>
                    <a:pt x="1" y="0"/>
                  </a:lnTo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759" name="Freeform 24" descr="50%"/>
          <p:cNvSpPr>
            <a:spLocks/>
          </p:cNvSpPr>
          <p:nvPr/>
        </p:nvSpPr>
        <p:spPr bwMode="auto">
          <a:xfrm>
            <a:off x="4734145" y="3121996"/>
            <a:ext cx="203200" cy="147637"/>
          </a:xfrm>
          <a:custGeom>
            <a:avLst/>
            <a:gdLst>
              <a:gd name="T0" fmla="*/ 0 w 124"/>
              <a:gd name="T1" fmla="*/ 0 h 93"/>
              <a:gd name="T2" fmla="*/ 13427590 w 124"/>
              <a:gd name="T3" fmla="*/ 22680534 h 93"/>
              <a:gd name="T4" fmla="*/ 29539386 w 124"/>
              <a:gd name="T5" fmla="*/ 47882010 h 93"/>
              <a:gd name="T6" fmla="*/ 48337020 w 124"/>
              <a:gd name="T7" fmla="*/ 73083491 h 93"/>
              <a:gd name="T8" fmla="*/ 67134667 w 124"/>
              <a:gd name="T9" fmla="*/ 95765607 h 93"/>
              <a:gd name="T10" fmla="*/ 93988196 w 124"/>
              <a:gd name="T11" fmla="*/ 120967100 h 93"/>
              <a:gd name="T12" fmla="*/ 118155906 w 124"/>
              <a:gd name="T13" fmla="*/ 146168569 h 93"/>
              <a:gd name="T14" fmla="*/ 139639385 w 124"/>
              <a:gd name="T15" fmla="*/ 163808804 h 93"/>
              <a:gd name="T16" fmla="*/ 161122863 w 124"/>
              <a:gd name="T17" fmla="*/ 181450626 h 93"/>
              <a:gd name="T18" fmla="*/ 185290548 w 124"/>
              <a:gd name="T19" fmla="*/ 196571507 h 93"/>
              <a:gd name="T20" fmla="*/ 212144076 w 124"/>
              <a:gd name="T21" fmla="*/ 209171497 h 93"/>
              <a:gd name="T22" fmla="*/ 236311812 w 124"/>
              <a:gd name="T23" fmla="*/ 219252085 h 93"/>
              <a:gd name="T24" fmla="*/ 263166980 w 124"/>
              <a:gd name="T25" fmla="*/ 226813319 h 93"/>
              <a:gd name="T26" fmla="*/ 292704714 w 124"/>
              <a:gd name="T27" fmla="*/ 231853613 h 93"/>
              <a:gd name="T28" fmla="*/ 316874037 w 124"/>
              <a:gd name="T29" fmla="*/ 231853613 h 93"/>
              <a:gd name="T30" fmla="*/ 330299982 w 124"/>
              <a:gd name="T31" fmla="*/ 229332672 h 93"/>
              <a:gd name="T32" fmla="*/ 314188193 w 124"/>
              <a:gd name="T33" fmla="*/ 214211791 h 93"/>
              <a:gd name="T34" fmla="*/ 295390559 w 124"/>
              <a:gd name="T35" fmla="*/ 194050566 h 93"/>
              <a:gd name="T36" fmla="*/ 279278769 w 124"/>
              <a:gd name="T37" fmla="*/ 173889391 h 93"/>
              <a:gd name="T38" fmla="*/ 260481135 w 124"/>
              <a:gd name="T39" fmla="*/ 148687922 h 93"/>
              <a:gd name="T40" fmla="*/ 244369346 w 124"/>
              <a:gd name="T41" fmla="*/ 126007394 h 93"/>
              <a:gd name="T42" fmla="*/ 230941762 w 124"/>
              <a:gd name="T43" fmla="*/ 103325253 h 93"/>
              <a:gd name="T44" fmla="*/ 222885867 w 124"/>
              <a:gd name="T45" fmla="*/ 80644725 h 93"/>
              <a:gd name="T46" fmla="*/ 214829972 w 124"/>
              <a:gd name="T47" fmla="*/ 47882010 h 93"/>
              <a:gd name="T48" fmla="*/ 214829972 w 124"/>
              <a:gd name="T49" fmla="*/ 22680534 h 93"/>
              <a:gd name="T50" fmla="*/ 214829972 w 124"/>
              <a:gd name="T51" fmla="*/ 2519354 h 93"/>
              <a:gd name="T52" fmla="*/ 0 w 124"/>
              <a:gd name="T53" fmla="*/ 0 h 9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24"/>
              <a:gd name="T82" fmla="*/ 0 h 93"/>
              <a:gd name="T83" fmla="*/ 124 w 124"/>
              <a:gd name="T84" fmla="*/ 93 h 93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24" h="93">
                <a:moveTo>
                  <a:pt x="0" y="0"/>
                </a:moveTo>
                <a:lnTo>
                  <a:pt x="5" y="9"/>
                </a:lnTo>
                <a:lnTo>
                  <a:pt x="11" y="19"/>
                </a:lnTo>
                <a:lnTo>
                  <a:pt x="18" y="29"/>
                </a:lnTo>
                <a:lnTo>
                  <a:pt x="25" y="38"/>
                </a:lnTo>
                <a:lnTo>
                  <a:pt x="35" y="48"/>
                </a:lnTo>
                <a:lnTo>
                  <a:pt x="44" y="58"/>
                </a:lnTo>
                <a:lnTo>
                  <a:pt x="52" y="65"/>
                </a:lnTo>
                <a:lnTo>
                  <a:pt x="60" y="72"/>
                </a:lnTo>
                <a:lnTo>
                  <a:pt x="69" y="78"/>
                </a:lnTo>
                <a:lnTo>
                  <a:pt x="79" y="83"/>
                </a:lnTo>
                <a:lnTo>
                  <a:pt x="88" y="87"/>
                </a:lnTo>
                <a:lnTo>
                  <a:pt x="98" y="90"/>
                </a:lnTo>
                <a:lnTo>
                  <a:pt x="109" y="92"/>
                </a:lnTo>
                <a:lnTo>
                  <a:pt x="118" y="92"/>
                </a:lnTo>
                <a:lnTo>
                  <a:pt x="123" y="91"/>
                </a:lnTo>
                <a:lnTo>
                  <a:pt x="117" y="85"/>
                </a:lnTo>
                <a:lnTo>
                  <a:pt x="110" y="77"/>
                </a:lnTo>
                <a:lnTo>
                  <a:pt x="104" y="69"/>
                </a:lnTo>
                <a:lnTo>
                  <a:pt x="97" y="59"/>
                </a:lnTo>
                <a:lnTo>
                  <a:pt x="91" y="50"/>
                </a:lnTo>
                <a:lnTo>
                  <a:pt x="86" y="41"/>
                </a:lnTo>
                <a:lnTo>
                  <a:pt x="83" y="32"/>
                </a:lnTo>
                <a:lnTo>
                  <a:pt x="80" y="19"/>
                </a:lnTo>
                <a:lnTo>
                  <a:pt x="80" y="9"/>
                </a:lnTo>
                <a:lnTo>
                  <a:pt x="80" y="1"/>
                </a:lnTo>
                <a:lnTo>
                  <a:pt x="0" y="0"/>
                </a:lnTo>
              </a:path>
            </a:pathLst>
          </a:custGeom>
          <a:pattFill prst="pct50">
            <a:fgClr>
              <a:schemeClr val="tx1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60" name="Freeform 25" descr="50%"/>
          <p:cNvSpPr>
            <a:spLocks/>
          </p:cNvSpPr>
          <p:nvPr/>
        </p:nvSpPr>
        <p:spPr bwMode="auto">
          <a:xfrm>
            <a:off x="4297583" y="2764807"/>
            <a:ext cx="1727200" cy="476250"/>
          </a:xfrm>
          <a:custGeom>
            <a:avLst/>
            <a:gdLst>
              <a:gd name="T0" fmla="*/ 29595317 w 1053"/>
              <a:gd name="T1" fmla="*/ 448587828 h 300"/>
              <a:gd name="T2" fmla="*/ 115689592 w 1053"/>
              <a:gd name="T3" fmla="*/ 415824918 h 300"/>
              <a:gd name="T4" fmla="*/ 247522674 w 1053"/>
              <a:gd name="T5" fmla="*/ 380542744 h 300"/>
              <a:gd name="T6" fmla="*/ 384737415 w 1053"/>
              <a:gd name="T7" fmla="*/ 352821831 h 300"/>
              <a:gd name="T8" fmla="*/ 521952258 w 1053"/>
              <a:gd name="T9" fmla="*/ 330141227 h 300"/>
              <a:gd name="T10" fmla="*/ 661855393 w 1053"/>
              <a:gd name="T11" fmla="*/ 307459037 h 300"/>
              <a:gd name="T12" fmla="*/ 777546574 w 1053"/>
              <a:gd name="T13" fmla="*/ 284776846 h 300"/>
              <a:gd name="T14" fmla="*/ 844807287 w 1053"/>
              <a:gd name="T15" fmla="*/ 252015622 h 300"/>
              <a:gd name="T16" fmla="*/ 912069845 w 1053"/>
              <a:gd name="T17" fmla="*/ 191531847 h 300"/>
              <a:gd name="T18" fmla="*/ 1008927502 w 1053"/>
              <a:gd name="T19" fmla="*/ 103325595 h 300"/>
              <a:gd name="T20" fmla="*/ 1108473553 w 1053"/>
              <a:gd name="T21" fmla="*/ 25201558 h 300"/>
              <a:gd name="T22" fmla="*/ 1178425941 w 1053"/>
              <a:gd name="T23" fmla="*/ 90725613 h 300"/>
              <a:gd name="T24" fmla="*/ 1218783024 w 1053"/>
              <a:gd name="T25" fmla="*/ 221773759 h 300"/>
              <a:gd name="T26" fmla="*/ 1242998259 w 1053"/>
              <a:gd name="T27" fmla="*/ 274696225 h 300"/>
              <a:gd name="T28" fmla="*/ 1407116628 w 1053"/>
              <a:gd name="T29" fmla="*/ 299897777 h 300"/>
              <a:gd name="T30" fmla="*/ 1571234998 w 1053"/>
              <a:gd name="T31" fmla="*/ 327620278 h 300"/>
              <a:gd name="T32" fmla="*/ 1694996284 w 1053"/>
              <a:gd name="T33" fmla="*/ 327620278 h 300"/>
              <a:gd name="T34" fmla="*/ 1826829724 w 1053"/>
              <a:gd name="T35" fmla="*/ 304938088 h 300"/>
              <a:gd name="T36" fmla="*/ 1929069091 w 1053"/>
              <a:gd name="T37" fmla="*/ 367942762 h 300"/>
              <a:gd name="T38" fmla="*/ 2028615143 w 1053"/>
              <a:gd name="T39" fmla="*/ 393144314 h 300"/>
              <a:gd name="T40" fmla="*/ 2147483647 w 1053"/>
              <a:gd name="T41" fmla="*/ 393144314 h 300"/>
              <a:gd name="T42" fmla="*/ 2147483647 w 1053"/>
              <a:gd name="T43" fmla="*/ 347781520 h 300"/>
              <a:gd name="T44" fmla="*/ 2147483647 w 1053"/>
              <a:gd name="T45" fmla="*/ 236894690 h 300"/>
              <a:gd name="T46" fmla="*/ 2147483647 w 1053"/>
              <a:gd name="T47" fmla="*/ 108365931 h 300"/>
              <a:gd name="T48" fmla="*/ 2147483647 w 1053"/>
              <a:gd name="T49" fmla="*/ 55443440 h 300"/>
              <a:gd name="T50" fmla="*/ 2147483647 w 1053"/>
              <a:gd name="T51" fmla="*/ 98285285 h 300"/>
              <a:gd name="T52" fmla="*/ 2147483647 w 1053"/>
              <a:gd name="T53" fmla="*/ 191531847 h 300"/>
              <a:gd name="T54" fmla="*/ 2147483647 w 1053"/>
              <a:gd name="T55" fmla="*/ 282257484 h 300"/>
              <a:gd name="T56" fmla="*/ 2147483647 w 1053"/>
              <a:gd name="T57" fmla="*/ 372983072 h 300"/>
              <a:gd name="T58" fmla="*/ 2147483647 w 1053"/>
              <a:gd name="T59" fmla="*/ 466228121 h 300"/>
              <a:gd name="T60" fmla="*/ 2147483647 w 1053"/>
              <a:gd name="T61" fmla="*/ 564514969 h 300"/>
              <a:gd name="T62" fmla="*/ 2147483647 w 1053"/>
              <a:gd name="T63" fmla="*/ 635079315 h 300"/>
              <a:gd name="T64" fmla="*/ 2147483647 w 1053"/>
              <a:gd name="T65" fmla="*/ 695563040 h 300"/>
              <a:gd name="T66" fmla="*/ 2147483647 w 1053"/>
              <a:gd name="T67" fmla="*/ 723285542 h 300"/>
              <a:gd name="T68" fmla="*/ 2147483647 w 1053"/>
              <a:gd name="T69" fmla="*/ 720764593 h 300"/>
              <a:gd name="T70" fmla="*/ 2147483647 w 1053"/>
              <a:gd name="T71" fmla="*/ 700603351 h 300"/>
              <a:gd name="T72" fmla="*/ 2147483647 w 1053"/>
              <a:gd name="T73" fmla="*/ 657761506 h 300"/>
              <a:gd name="T74" fmla="*/ 2147483647 w 1053"/>
              <a:gd name="T75" fmla="*/ 572074641 h 300"/>
              <a:gd name="T76" fmla="*/ 2147483647 w 1053"/>
              <a:gd name="T77" fmla="*/ 559474658 h 300"/>
              <a:gd name="T78" fmla="*/ 1931759126 w 1053"/>
              <a:gd name="T79" fmla="*/ 582155262 h 300"/>
              <a:gd name="T80" fmla="*/ 1791854350 w 1053"/>
              <a:gd name="T81" fmla="*/ 632558366 h 300"/>
              <a:gd name="T82" fmla="*/ 1746115557 w 1053"/>
              <a:gd name="T83" fmla="*/ 690522730 h 300"/>
              <a:gd name="T84" fmla="*/ 1549711438 w 1053"/>
              <a:gd name="T85" fmla="*/ 685482420 h 300"/>
              <a:gd name="T86" fmla="*/ 1382903034 w 1053"/>
              <a:gd name="T87" fmla="*/ 733366163 h 300"/>
              <a:gd name="T88" fmla="*/ 766784795 w 1053"/>
              <a:gd name="T89" fmla="*/ 753527404 h 300"/>
              <a:gd name="T90" fmla="*/ 411642684 w 1053"/>
              <a:gd name="T91" fmla="*/ 720764593 h 300"/>
              <a:gd name="T92" fmla="*/ 102237752 w 1053"/>
              <a:gd name="T93" fmla="*/ 624998694 h 300"/>
              <a:gd name="T94" fmla="*/ 102237752 w 1053"/>
              <a:gd name="T95" fmla="*/ 577114951 h 300"/>
              <a:gd name="T96" fmla="*/ 32285352 w 1053"/>
              <a:gd name="T97" fmla="*/ 519152175 h 300"/>
              <a:gd name="T98" fmla="*/ 5381712 w 1053"/>
              <a:gd name="T99" fmla="*/ 478829691 h 30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053"/>
              <a:gd name="T151" fmla="*/ 0 h 300"/>
              <a:gd name="T152" fmla="*/ 1053 w 1053"/>
              <a:gd name="T153" fmla="*/ 300 h 300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053" h="300">
                <a:moveTo>
                  <a:pt x="0" y="185"/>
                </a:moveTo>
                <a:lnTo>
                  <a:pt x="4" y="182"/>
                </a:lnTo>
                <a:lnTo>
                  <a:pt x="11" y="178"/>
                </a:lnTo>
                <a:lnTo>
                  <a:pt x="24" y="173"/>
                </a:lnTo>
                <a:lnTo>
                  <a:pt x="33" y="169"/>
                </a:lnTo>
                <a:lnTo>
                  <a:pt x="43" y="165"/>
                </a:lnTo>
                <a:lnTo>
                  <a:pt x="60" y="160"/>
                </a:lnTo>
                <a:lnTo>
                  <a:pt x="76" y="155"/>
                </a:lnTo>
                <a:lnTo>
                  <a:pt x="92" y="151"/>
                </a:lnTo>
                <a:lnTo>
                  <a:pt x="108" y="147"/>
                </a:lnTo>
                <a:lnTo>
                  <a:pt x="125" y="144"/>
                </a:lnTo>
                <a:lnTo>
                  <a:pt x="143" y="140"/>
                </a:lnTo>
                <a:lnTo>
                  <a:pt x="162" y="137"/>
                </a:lnTo>
                <a:lnTo>
                  <a:pt x="178" y="134"/>
                </a:lnTo>
                <a:lnTo>
                  <a:pt x="194" y="131"/>
                </a:lnTo>
                <a:lnTo>
                  <a:pt x="209" y="128"/>
                </a:lnTo>
                <a:lnTo>
                  <a:pt x="229" y="124"/>
                </a:lnTo>
                <a:lnTo>
                  <a:pt x="246" y="122"/>
                </a:lnTo>
                <a:lnTo>
                  <a:pt x="263" y="119"/>
                </a:lnTo>
                <a:lnTo>
                  <a:pt x="277" y="117"/>
                </a:lnTo>
                <a:lnTo>
                  <a:pt x="289" y="113"/>
                </a:lnTo>
                <a:lnTo>
                  <a:pt x="300" y="109"/>
                </a:lnTo>
                <a:lnTo>
                  <a:pt x="307" y="105"/>
                </a:lnTo>
                <a:lnTo>
                  <a:pt x="314" y="100"/>
                </a:lnTo>
                <a:lnTo>
                  <a:pt x="321" y="93"/>
                </a:lnTo>
                <a:lnTo>
                  <a:pt x="329" y="85"/>
                </a:lnTo>
                <a:lnTo>
                  <a:pt x="339" y="76"/>
                </a:lnTo>
                <a:lnTo>
                  <a:pt x="350" y="64"/>
                </a:lnTo>
                <a:lnTo>
                  <a:pt x="362" y="53"/>
                </a:lnTo>
                <a:lnTo>
                  <a:pt x="375" y="41"/>
                </a:lnTo>
                <a:lnTo>
                  <a:pt x="386" y="30"/>
                </a:lnTo>
                <a:lnTo>
                  <a:pt x="399" y="21"/>
                </a:lnTo>
                <a:lnTo>
                  <a:pt x="412" y="10"/>
                </a:lnTo>
                <a:lnTo>
                  <a:pt x="427" y="0"/>
                </a:lnTo>
                <a:lnTo>
                  <a:pt x="432" y="19"/>
                </a:lnTo>
                <a:lnTo>
                  <a:pt x="438" y="36"/>
                </a:lnTo>
                <a:lnTo>
                  <a:pt x="444" y="54"/>
                </a:lnTo>
                <a:lnTo>
                  <a:pt x="450" y="73"/>
                </a:lnTo>
                <a:lnTo>
                  <a:pt x="453" y="88"/>
                </a:lnTo>
                <a:lnTo>
                  <a:pt x="452" y="98"/>
                </a:lnTo>
                <a:lnTo>
                  <a:pt x="446" y="107"/>
                </a:lnTo>
                <a:lnTo>
                  <a:pt x="462" y="109"/>
                </a:lnTo>
                <a:lnTo>
                  <a:pt x="479" y="112"/>
                </a:lnTo>
                <a:lnTo>
                  <a:pt x="500" y="116"/>
                </a:lnTo>
                <a:lnTo>
                  <a:pt x="523" y="119"/>
                </a:lnTo>
                <a:lnTo>
                  <a:pt x="546" y="124"/>
                </a:lnTo>
                <a:lnTo>
                  <a:pt x="565" y="127"/>
                </a:lnTo>
                <a:lnTo>
                  <a:pt x="584" y="130"/>
                </a:lnTo>
                <a:lnTo>
                  <a:pt x="602" y="132"/>
                </a:lnTo>
                <a:lnTo>
                  <a:pt x="618" y="134"/>
                </a:lnTo>
                <a:lnTo>
                  <a:pt x="630" y="130"/>
                </a:lnTo>
                <a:lnTo>
                  <a:pt x="642" y="124"/>
                </a:lnTo>
                <a:lnTo>
                  <a:pt x="653" y="117"/>
                </a:lnTo>
                <a:lnTo>
                  <a:pt x="679" y="121"/>
                </a:lnTo>
                <a:lnTo>
                  <a:pt x="707" y="127"/>
                </a:lnTo>
                <a:lnTo>
                  <a:pt x="731" y="132"/>
                </a:lnTo>
                <a:lnTo>
                  <a:pt x="717" y="146"/>
                </a:lnTo>
                <a:lnTo>
                  <a:pt x="726" y="149"/>
                </a:lnTo>
                <a:lnTo>
                  <a:pt x="739" y="153"/>
                </a:lnTo>
                <a:lnTo>
                  <a:pt x="754" y="156"/>
                </a:lnTo>
                <a:lnTo>
                  <a:pt x="770" y="159"/>
                </a:lnTo>
                <a:lnTo>
                  <a:pt x="784" y="157"/>
                </a:lnTo>
                <a:lnTo>
                  <a:pt x="800" y="156"/>
                </a:lnTo>
                <a:lnTo>
                  <a:pt x="817" y="152"/>
                </a:lnTo>
                <a:lnTo>
                  <a:pt x="834" y="147"/>
                </a:lnTo>
                <a:lnTo>
                  <a:pt x="849" y="138"/>
                </a:lnTo>
                <a:lnTo>
                  <a:pt x="870" y="124"/>
                </a:lnTo>
                <a:lnTo>
                  <a:pt x="885" y="112"/>
                </a:lnTo>
                <a:lnTo>
                  <a:pt x="904" y="94"/>
                </a:lnTo>
                <a:lnTo>
                  <a:pt x="924" y="73"/>
                </a:lnTo>
                <a:lnTo>
                  <a:pt x="948" y="56"/>
                </a:lnTo>
                <a:lnTo>
                  <a:pt x="968" y="43"/>
                </a:lnTo>
                <a:lnTo>
                  <a:pt x="988" y="32"/>
                </a:lnTo>
                <a:lnTo>
                  <a:pt x="1008" y="25"/>
                </a:lnTo>
                <a:lnTo>
                  <a:pt x="1032" y="22"/>
                </a:lnTo>
                <a:lnTo>
                  <a:pt x="1052" y="23"/>
                </a:lnTo>
                <a:lnTo>
                  <a:pt x="1042" y="32"/>
                </a:lnTo>
                <a:lnTo>
                  <a:pt x="1034" y="39"/>
                </a:lnTo>
                <a:lnTo>
                  <a:pt x="1031" y="46"/>
                </a:lnTo>
                <a:lnTo>
                  <a:pt x="1015" y="66"/>
                </a:lnTo>
                <a:lnTo>
                  <a:pt x="1004" y="76"/>
                </a:lnTo>
                <a:lnTo>
                  <a:pt x="990" y="87"/>
                </a:lnTo>
                <a:lnTo>
                  <a:pt x="978" y="100"/>
                </a:lnTo>
                <a:lnTo>
                  <a:pt x="968" y="112"/>
                </a:lnTo>
                <a:lnTo>
                  <a:pt x="959" y="124"/>
                </a:lnTo>
                <a:lnTo>
                  <a:pt x="951" y="137"/>
                </a:lnTo>
                <a:lnTo>
                  <a:pt x="945" y="148"/>
                </a:lnTo>
                <a:lnTo>
                  <a:pt x="941" y="159"/>
                </a:lnTo>
                <a:lnTo>
                  <a:pt x="940" y="172"/>
                </a:lnTo>
                <a:lnTo>
                  <a:pt x="945" y="185"/>
                </a:lnTo>
                <a:lnTo>
                  <a:pt x="951" y="200"/>
                </a:lnTo>
                <a:lnTo>
                  <a:pt x="960" y="212"/>
                </a:lnTo>
                <a:lnTo>
                  <a:pt x="970" y="224"/>
                </a:lnTo>
                <a:lnTo>
                  <a:pt x="980" y="233"/>
                </a:lnTo>
                <a:lnTo>
                  <a:pt x="991" y="242"/>
                </a:lnTo>
                <a:lnTo>
                  <a:pt x="1002" y="252"/>
                </a:lnTo>
                <a:lnTo>
                  <a:pt x="1015" y="263"/>
                </a:lnTo>
                <a:lnTo>
                  <a:pt x="1023" y="270"/>
                </a:lnTo>
                <a:lnTo>
                  <a:pt x="1031" y="276"/>
                </a:lnTo>
                <a:lnTo>
                  <a:pt x="1039" y="281"/>
                </a:lnTo>
                <a:lnTo>
                  <a:pt x="1044" y="287"/>
                </a:lnTo>
                <a:lnTo>
                  <a:pt x="1032" y="287"/>
                </a:lnTo>
                <a:lnTo>
                  <a:pt x="1017" y="287"/>
                </a:lnTo>
                <a:lnTo>
                  <a:pt x="1004" y="288"/>
                </a:lnTo>
                <a:lnTo>
                  <a:pt x="992" y="286"/>
                </a:lnTo>
                <a:lnTo>
                  <a:pt x="978" y="285"/>
                </a:lnTo>
                <a:lnTo>
                  <a:pt x="967" y="281"/>
                </a:lnTo>
                <a:lnTo>
                  <a:pt x="957" y="278"/>
                </a:lnTo>
                <a:lnTo>
                  <a:pt x="946" y="273"/>
                </a:lnTo>
                <a:lnTo>
                  <a:pt x="934" y="267"/>
                </a:lnTo>
                <a:lnTo>
                  <a:pt x="923" y="261"/>
                </a:lnTo>
                <a:lnTo>
                  <a:pt x="903" y="247"/>
                </a:lnTo>
                <a:lnTo>
                  <a:pt x="888" y="238"/>
                </a:lnTo>
                <a:lnTo>
                  <a:pt x="868" y="227"/>
                </a:lnTo>
                <a:lnTo>
                  <a:pt x="848" y="225"/>
                </a:lnTo>
                <a:lnTo>
                  <a:pt x="828" y="225"/>
                </a:lnTo>
                <a:lnTo>
                  <a:pt x="800" y="222"/>
                </a:lnTo>
                <a:lnTo>
                  <a:pt x="775" y="225"/>
                </a:lnTo>
                <a:lnTo>
                  <a:pt x="747" y="226"/>
                </a:lnTo>
                <a:lnTo>
                  <a:pt x="718" y="231"/>
                </a:lnTo>
                <a:lnTo>
                  <a:pt x="688" y="238"/>
                </a:lnTo>
                <a:lnTo>
                  <a:pt x="670" y="245"/>
                </a:lnTo>
                <a:lnTo>
                  <a:pt x="666" y="251"/>
                </a:lnTo>
                <a:lnTo>
                  <a:pt x="670" y="257"/>
                </a:lnTo>
                <a:lnTo>
                  <a:pt x="684" y="266"/>
                </a:lnTo>
                <a:lnTo>
                  <a:pt x="649" y="274"/>
                </a:lnTo>
                <a:lnTo>
                  <a:pt x="600" y="287"/>
                </a:lnTo>
                <a:lnTo>
                  <a:pt x="589" y="278"/>
                </a:lnTo>
                <a:lnTo>
                  <a:pt x="576" y="272"/>
                </a:lnTo>
                <a:lnTo>
                  <a:pt x="562" y="269"/>
                </a:lnTo>
                <a:lnTo>
                  <a:pt x="542" y="268"/>
                </a:lnTo>
                <a:lnTo>
                  <a:pt x="514" y="291"/>
                </a:lnTo>
                <a:lnTo>
                  <a:pt x="491" y="274"/>
                </a:lnTo>
                <a:lnTo>
                  <a:pt x="319" y="297"/>
                </a:lnTo>
                <a:lnTo>
                  <a:pt x="285" y="299"/>
                </a:lnTo>
                <a:lnTo>
                  <a:pt x="253" y="296"/>
                </a:lnTo>
                <a:lnTo>
                  <a:pt x="220" y="294"/>
                </a:lnTo>
                <a:lnTo>
                  <a:pt x="153" y="286"/>
                </a:lnTo>
                <a:lnTo>
                  <a:pt x="93" y="271"/>
                </a:lnTo>
                <a:lnTo>
                  <a:pt x="60" y="260"/>
                </a:lnTo>
                <a:lnTo>
                  <a:pt x="38" y="248"/>
                </a:lnTo>
                <a:lnTo>
                  <a:pt x="62" y="244"/>
                </a:lnTo>
                <a:lnTo>
                  <a:pt x="47" y="235"/>
                </a:lnTo>
                <a:lnTo>
                  <a:pt x="38" y="229"/>
                </a:lnTo>
                <a:lnTo>
                  <a:pt x="21" y="215"/>
                </a:lnTo>
                <a:lnTo>
                  <a:pt x="17" y="212"/>
                </a:lnTo>
                <a:lnTo>
                  <a:pt x="12" y="206"/>
                </a:lnTo>
                <a:lnTo>
                  <a:pt x="9" y="202"/>
                </a:lnTo>
                <a:lnTo>
                  <a:pt x="6" y="195"/>
                </a:lnTo>
                <a:lnTo>
                  <a:pt x="2" y="190"/>
                </a:lnTo>
                <a:lnTo>
                  <a:pt x="0" y="185"/>
                </a:lnTo>
              </a:path>
            </a:pathLst>
          </a:custGeom>
          <a:pattFill prst="pct50">
            <a:fgClr>
              <a:schemeClr val="tx1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4449984" y="3074370"/>
            <a:ext cx="28575" cy="23812"/>
            <a:chOff x="2416" y="2355"/>
            <a:chExt cx="17" cy="15"/>
          </a:xfrm>
        </p:grpSpPr>
        <p:sp>
          <p:nvSpPr>
            <p:cNvPr id="32401" name="Oval 27" descr="50%"/>
            <p:cNvSpPr>
              <a:spLocks noChangeArrowheads="1"/>
            </p:cNvSpPr>
            <p:nvPr/>
          </p:nvSpPr>
          <p:spPr bwMode="auto">
            <a:xfrm>
              <a:off x="2416" y="2355"/>
              <a:ext cx="16" cy="15"/>
            </a:xfrm>
            <a:prstGeom prst="ellipse">
              <a:avLst/>
            </a:prstGeom>
            <a:pattFill prst="pct50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402" name="Arc 28" descr="50%"/>
            <p:cNvSpPr>
              <a:spLocks/>
            </p:cNvSpPr>
            <p:nvPr/>
          </p:nvSpPr>
          <p:spPr bwMode="auto">
            <a:xfrm>
              <a:off x="2419" y="2356"/>
              <a:ext cx="14" cy="14"/>
            </a:xfrm>
            <a:custGeom>
              <a:avLst/>
              <a:gdLst>
                <a:gd name="T0" fmla="*/ 0 w 43200"/>
                <a:gd name="T1" fmla="*/ 0 h 42369"/>
                <a:gd name="T2" fmla="*/ 0 w 43200"/>
                <a:gd name="T3" fmla="*/ 0 h 42369"/>
                <a:gd name="T4" fmla="*/ 0 w 43200"/>
                <a:gd name="T5" fmla="*/ 0 h 42369"/>
                <a:gd name="T6" fmla="*/ 0 60000 65536"/>
                <a:gd name="T7" fmla="*/ 0 60000 65536"/>
                <a:gd name="T8" fmla="*/ 0 60000 65536"/>
                <a:gd name="T9" fmla="*/ 0 w 43200"/>
                <a:gd name="T10" fmla="*/ 0 h 42369"/>
                <a:gd name="T11" fmla="*/ 43200 w 43200"/>
                <a:gd name="T12" fmla="*/ 42369 h 423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2369" fill="none" extrusionOk="0">
                  <a:moveTo>
                    <a:pt x="33581" y="2797"/>
                  </a:moveTo>
                  <a:cubicBezTo>
                    <a:pt x="39590" y="6803"/>
                    <a:pt x="43200" y="13547"/>
                    <a:pt x="43200" y="20769"/>
                  </a:cubicBezTo>
                  <a:cubicBezTo>
                    <a:pt x="43200" y="32698"/>
                    <a:pt x="33529" y="42369"/>
                    <a:pt x="21600" y="42369"/>
                  </a:cubicBezTo>
                  <a:cubicBezTo>
                    <a:pt x="9670" y="42369"/>
                    <a:pt x="0" y="32698"/>
                    <a:pt x="0" y="20769"/>
                  </a:cubicBezTo>
                  <a:cubicBezTo>
                    <a:pt x="-1" y="11125"/>
                    <a:pt x="6393" y="2649"/>
                    <a:pt x="15666" y="0"/>
                  </a:cubicBezTo>
                </a:path>
                <a:path w="43200" h="42369" stroke="0" extrusionOk="0">
                  <a:moveTo>
                    <a:pt x="33581" y="2797"/>
                  </a:moveTo>
                  <a:cubicBezTo>
                    <a:pt x="39590" y="6803"/>
                    <a:pt x="43200" y="13547"/>
                    <a:pt x="43200" y="20769"/>
                  </a:cubicBezTo>
                  <a:cubicBezTo>
                    <a:pt x="43200" y="32698"/>
                    <a:pt x="33529" y="42369"/>
                    <a:pt x="21600" y="42369"/>
                  </a:cubicBezTo>
                  <a:cubicBezTo>
                    <a:pt x="9670" y="42369"/>
                    <a:pt x="0" y="32698"/>
                    <a:pt x="0" y="20769"/>
                  </a:cubicBezTo>
                  <a:cubicBezTo>
                    <a:pt x="-1" y="11125"/>
                    <a:pt x="6393" y="2649"/>
                    <a:pt x="15666" y="0"/>
                  </a:cubicBezTo>
                  <a:lnTo>
                    <a:pt x="21600" y="20769"/>
                  </a:ln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4549996" y="3112470"/>
            <a:ext cx="106363" cy="69850"/>
            <a:chOff x="2477" y="2379"/>
            <a:chExt cx="64" cy="44"/>
          </a:xfrm>
        </p:grpSpPr>
        <p:sp>
          <p:nvSpPr>
            <p:cNvPr id="32396" name="Arc 30" descr="50%"/>
            <p:cNvSpPr>
              <a:spLocks/>
            </p:cNvSpPr>
            <p:nvPr/>
          </p:nvSpPr>
          <p:spPr bwMode="auto">
            <a:xfrm>
              <a:off x="2491" y="2379"/>
              <a:ext cx="6" cy="44"/>
            </a:xfrm>
            <a:custGeom>
              <a:avLst/>
              <a:gdLst>
                <a:gd name="T0" fmla="*/ 0 w 30717"/>
                <a:gd name="T1" fmla="*/ 0 h 43200"/>
                <a:gd name="T2" fmla="*/ 0 w 30717"/>
                <a:gd name="T3" fmla="*/ 0 h 43200"/>
                <a:gd name="T4" fmla="*/ 0 w 30717"/>
                <a:gd name="T5" fmla="*/ 0 h 43200"/>
                <a:gd name="T6" fmla="*/ 0 60000 65536"/>
                <a:gd name="T7" fmla="*/ 0 60000 65536"/>
                <a:gd name="T8" fmla="*/ 0 60000 65536"/>
                <a:gd name="T9" fmla="*/ 0 w 30717"/>
                <a:gd name="T10" fmla="*/ 0 h 43200"/>
                <a:gd name="T11" fmla="*/ 30717 w 3071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717" h="43200" fill="none" extrusionOk="0">
                  <a:moveTo>
                    <a:pt x="4431" y="514"/>
                  </a:moveTo>
                  <a:cubicBezTo>
                    <a:pt x="5969" y="172"/>
                    <a:pt x="7540" y="-1"/>
                    <a:pt x="9117" y="0"/>
                  </a:cubicBezTo>
                  <a:cubicBezTo>
                    <a:pt x="21046" y="0"/>
                    <a:pt x="30717" y="9670"/>
                    <a:pt x="30717" y="21600"/>
                  </a:cubicBezTo>
                  <a:cubicBezTo>
                    <a:pt x="30717" y="33529"/>
                    <a:pt x="21046" y="43200"/>
                    <a:pt x="9117" y="43200"/>
                  </a:cubicBezTo>
                  <a:cubicBezTo>
                    <a:pt x="5967" y="43200"/>
                    <a:pt x="2855" y="42511"/>
                    <a:pt x="-1" y="41181"/>
                  </a:cubicBezTo>
                </a:path>
                <a:path w="30717" h="43200" stroke="0" extrusionOk="0">
                  <a:moveTo>
                    <a:pt x="4431" y="514"/>
                  </a:moveTo>
                  <a:cubicBezTo>
                    <a:pt x="5969" y="172"/>
                    <a:pt x="7540" y="-1"/>
                    <a:pt x="9117" y="0"/>
                  </a:cubicBezTo>
                  <a:cubicBezTo>
                    <a:pt x="21046" y="0"/>
                    <a:pt x="30717" y="9670"/>
                    <a:pt x="30717" y="21600"/>
                  </a:cubicBezTo>
                  <a:cubicBezTo>
                    <a:pt x="30717" y="33529"/>
                    <a:pt x="21046" y="43200"/>
                    <a:pt x="9117" y="43200"/>
                  </a:cubicBezTo>
                  <a:cubicBezTo>
                    <a:pt x="5967" y="43200"/>
                    <a:pt x="2855" y="42511"/>
                    <a:pt x="-1" y="41181"/>
                  </a:cubicBezTo>
                  <a:lnTo>
                    <a:pt x="9117" y="21600"/>
                  </a:ln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97" name="Arc 31" descr="50%"/>
            <p:cNvSpPr>
              <a:spLocks/>
            </p:cNvSpPr>
            <p:nvPr/>
          </p:nvSpPr>
          <p:spPr bwMode="auto">
            <a:xfrm>
              <a:off x="2477" y="2379"/>
              <a:ext cx="6" cy="44"/>
            </a:xfrm>
            <a:custGeom>
              <a:avLst/>
              <a:gdLst>
                <a:gd name="T0" fmla="*/ 0 w 30717"/>
                <a:gd name="T1" fmla="*/ 0 h 43200"/>
                <a:gd name="T2" fmla="*/ 0 w 30717"/>
                <a:gd name="T3" fmla="*/ 0 h 43200"/>
                <a:gd name="T4" fmla="*/ 0 w 30717"/>
                <a:gd name="T5" fmla="*/ 0 h 43200"/>
                <a:gd name="T6" fmla="*/ 0 60000 65536"/>
                <a:gd name="T7" fmla="*/ 0 60000 65536"/>
                <a:gd name="T8" fmla="*/ 0 60000 65536"/>
                <a:gd name="T9" fmla="*/ 0 w 30717"/>
                <a:gd name="T10" fmla="*/ 0 h 43200"/>
                <a:gd name="T11" fmla="*/ 30717 w 3071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717" h="43200" fill="none" extrusionOk="0">
                  <a:moveTo>
                    <a:pt x="4431" y="514"/>
                  </a:moveTo>
                  <a:cubicBezTo>
                    <a:pt x="5969" y="172"/>
                    <a:pt x="7540" y="-1"/>
                    <a:pt x="9117" y="0"/>
                  </a:cubicBezTo>
                  <a:cubicBezTo>
                    <a:pt x="21046" y="0"/>
                    <a:pt x="30717" y="9670"/>
                    <a:pt x="30717" y="21600"/>
                  </a:cubicBezTo>
                  <a:cubicBezTo>
                    <a:pt x="30717" y="33529"/>
                    <a:pt x="21046" y="43200"/>
                    <a:pt x="9117" y="43200"/>
                  </a:cubicBezTo>
                  <a:cubicBezTo>
                    <a:pt x="5967" y="43200"/>
                    <a:pt x="2855" y="42511"/>
                    <a:pt x="-1" y="41181"/>
                  </a:cubicBezTo>
                </a:path>
                <a:path w="30717" h="43200" stroke="0" extrusionOk="0">
                  <a:moveTo>
                    <a:pt x="4431" y="514"/>
                  </a:moveTo>
                  <a:cubicBezTo>
                    <a:pt x="5969" y="172"/>
                    <a:pt x="7540" y="-1"/>
                    <a:pt x="9117" y="0"/>
                  </a:cubicBezTo>
                  <a:cubicBezTo>
                    <a:pt x="21046" y="0"/>
                    <a:pt x="30717" y="9670"/>
                    <a:pt x="30717" y="21600"/>
                  </a:cubicBezTo>
                  <a:cubicBezTo>
                    <a:pt x="30717" y="33529"/>
                    <a:pt x="21046" y="43200"/>
                    <a:pt x="9117" y="43200"/>
                  </a:cubicBezTo>
                  <a:cubicBezTo>
                    <a:pt x="5967" y="43200"/>
                    <a:pt x="2855" y="42511"/>
                    <a:pt x="-1" y="41181"/>
                  </a:cubicBezTo>
                  <a:lnTo>
                    <a:pt x="9117" y="21600"/>
                  </a:ln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98" name="Arc 32" descr="50%"/>
            <p:cNvSpPr>
              <a:spLocks/>
            </p:cNvSpPr>
            <p:nvPr/>
          </p:nvSpPr>
          <p:spPr bwMode="auto">
            <a:xfrm>
              <a:off x="2505" y="2379"/>
              <a:ext cx="6" cy="44"/>
            </a:xfrm>
            <a:custGeom>
              <a:avLst/>
              <a:gdLst>
                <a:gd name="T0" fmla="*/ 0 w 30717"/>
                <a:gd name="T1" fmla="*/ 0 h 43200"/>
                <a:gd name="T2" fmla="*/ 0 w 30717"/>
                <a:gd name="T3" fmla="*/ 0 h 43200"/>
                <a:gd name="T4" fmla="*/ 0 w 30717"/>
                <a:gd name="T5" fmla="*/ 0 h 43200"/>
                <a:gd name="T6" fmla="*/ 0 60000 65536"/>
                <a:gd name="T7" fmla="*/ 0 60000 65536"/>
                <a:gd name="T8" fmla="*/ 0 60000 65536"/>
                <a:gd name="T9" fmla="*/ 0 w 30717"/>
                <a:gd name="T10" fmla="*/ 0 h 43200"/>
                <a:gd name="T11" fmla="*/ 30717 w 3071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717" h="43200" fill="none" extrusionOk="0">
                  <a:moveTo>
                    <a:pt x="4431" y="514"/>
                  </a:moveTo>
                  <a:cubicBezTo>
                    <a:pt x="5969" y="172"/>
                    <a:pt x="7540" y="-1"/>
                    <a:pt x="9117" y="0"/>
                  </a:cubicBezTo>
                  <a:cubicBezTo>
                    <a:pt x="21046" y="0"/>
                    <a:pt x="30717" y="9670"/>
                    <a:pt x="30717" y="21600"/>
                  </a:cubicBezTo>
                  <a:cubicBezTo>
                    <a:pt x="30717" y="33529"/>
                    <a:pt x="21046" y="43200"/>
                    <a:pt x="9117" y="43200"/>
                  </a:cubicBezTo>
                  <a:cubicBezTo>
                    <a:pt x="5967" y="43200"/>
                    <a:pt x="2855" y="42511"/>
                    <a:pt x="-1" y="41181"/>
                  </a:cubicBezTo>
                </a:path>
                <a:path w="30717" h="43200" stroke="0" extrusionOk="0">
                  <a:moveTo>
                    <a:pt x="4431" y="514"/>
                  </a:moveTo>
                  <a:cubicBezTo>
                    <a:pt x="5969" y="172"/>
                    <a:pt x="7540" y="-1"/>
                    <a:pt x="9117" y="0"/>
                  </a:cubicBezTo>
                  <a:cubicBezTo>
                    <a:pt x="21046" y="0"/>
                    <a:pt x="30717" y="9670"/>
                    <a:pt x="30717" y="21600"/>
                  </a:cubicBezTo>
                  <a:cubicBezTo>
                    <a:pt x="30717" y="33529"/>
                    <a:pt x="21046" y="43200"/>
                    <a:pt x="9117" y="43200"/>
                  </a:cubicBezTo>
                  <a:cubicBezTo>
                    <a:pt x="5967" y="43200"/>
                    <a:pt x="2855" y="42511"/>
                    <a:pt x="-1" y="41181"/>
                  </a:cubicBezTo>
                  <a:lnTo>
                    <a:pt x="9117" y="21600"/>
                  </a:ln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99" name="Arc 33" descr="50%"/>
            <p:cNvSpPr>
              <a:spLocks/>
            </p:cNvSpPr>
            <p:nvPr/>
          </p:nvSpPr>
          <p:spPr bwMode="auto">
            <a:xfrm>
              <a:off x="2519" y="2379"/>
              <a:ext cx="6" cy="44"/>
            </a:xfrm>
            <a:custGeom>
              <a:avLst/>
              <a:gdLst>
                <a:gd name="T0" fmla="*/ 0 w 30717"/>
                <a:gd name="T1" fmla="*/ 0 h 43200"/>
                <a:gd name="T2" fmla="*/ 0 w 30717"/>
                <a:gd name="T3" fmla="*/ 0 h 43200"/>
                <a:gd name="T4" fmla="*/ 0 w 30717"/>
                <a:gd name="T5" fmla="*/ 0 h 43200"/>
                <a:gd name="T6" fmla="*/ 0 60000 65536"/>
                <a:gd name="T7" fmla="*/ 0 60000 65536"/>
                <a:gd name="T8" fmla="*/ 0 60000 65536"/>
                <a:gd name="T9" fmla="*/ 0 w 30717"/>
                <a:gd name="T10" fmla="*/ 0 h 43200"/>
                <a:gd name="T11" fmla="*/ 30717 w 3071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717" h="43200" fill="none" extrusionOk="0">
                  <a:moveTo>
                    <a:pt x="4431" y="514"/>
                  </a:moveTo>
                  <a:cubicBezTo>
                    <a:pt x="5969" y="172"/>
                    <a:pt x="7540" y="-1"/>
                    <a:pt x="9117" y="0"/>
                  </a:cubicBezTo>
                  <a:cubicBezTo>
                    <a:pt x="21046" y="0"/>
                    <a:pt x="30717" y="9670"/>
                    <a:pt x="30717" y="21600"/>
                  </a:cubicBezTo>
                  <a:cubicBezTo>
                    <a:pt x="30717" y="33529"/>
                    <a:pt x="21046" y="43200"/>
                    <a:pt x="9117" y="43200"/>
                  </a:cubicBezTo>
                  <a:cubicBezTo>
                    <a:pt x="5967" y="43200"/>
                    <a:pt x="2855" y="42511"/>
                    <a:pt x="-1" y="41181"/>
                  </a:cubicBezTo>
                </a:path>
                <a:path w="30717" h="43200" stroke="0" extrusionOk="0">
                  <a:moveTo>
                    <a:pt x="4431" y="514"/>
                  </a:moveTo>
                  <a:cubicBezTo>
                    <a:pt x="5969" y="172"/>
                    <a:pt x="7540" y="-1"/>
                    <a:pt x="9117" y="0"/>
                  </a:cubicBezTo>
                  <a:cubicBezTo>
                    <a:pt x="21046" y="0"/>
                    <a:pt x="30717" y="9670"/>
                    <a:pt x="30717" y="21600"/>
                  </a:cubicBezTo>
                  <a:cubicBezTo>
                    <a:pt x="30717" y="33529"/>
                    <a:pt x="21046" y="43200"/>
                    <a:pt x="9117" y="43200"/>
                  </a:cubicBezTo>
                  <a:cubicBezTo>
                    <a:pt x="5967" y="43200"/>
                    <a:pt x="2855" y="42511"/>
                    <a:pt x="-1" y="41181"/>
                  </a:cubicBezTo>
                  <a:lnTo>
                    <a:pt x="9117" y="21600"/>
                  </a:ln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400" name="Arc 34" descr="50%"/>
            <p:cNvSpPr>
              <a:spLocks/>
            </p:cNvSpPr>
            <p:nvPr/>
          </p:nvSpPr>
          <p:spPr bwMode="auto">
            <a:xfrm>
              <a:off x="2535" y="2379"/>
              <a:ext cx="6" cy="44"/>
            </a:xfrm>
            <a:custGeom>
              <a:avLst/>
              <a:gdLst>
                <a:gd name="T0" fmla="*/ 0 w 26498"/>
                <a:gd name="T1" fmla="*/ 0 h 43200"/>
                <a:gd name="T2" fmla="*/ 0 w 26498"/>
                <a:gd name="T3" fmla="*/ 0 h 43200"/>
                <a:gd name="T4" fmla="*/ 0 w 26498"/>
                <a:gd name="T5" fmla="*/ 0 h 43200"/>
                <a:gd name="T6" fmla="*/ 0 60000 65536"/>
                <a:gd name="T7" fmla="*/ 0 60000 65536"/>
                <a:gd name="T8" fmla="*/ 0 60000 65536"/>
                <a:gd name="T9" fmla="*/ 0 w 26498"/>
                <a:gd name="T10" fmla="*/ 0 h 43200"/>
                <a:gd name="T11" fmla="*/ 26498 w 26498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498" h="43200" fill="none" extrusionOk="0">
                  <a:moveTo>
                    <a:pt x="212" y="514"/>
                  </a:moveTo>
                  <a:cubicBezTo>
                    <a:pt x="1750" y="172"/>
                    <a:pt x="3321" y="-1"/>
                    <a:pt x="4898" y="0"/>
                  </a:cubicBezTo>
                  <a:cubicBezTo>
                    <a:pt x="16827" y="0"/>
                    <a:pt x="26498" y="9670"/>
                    <a:pt x="26498" y="21600"/>
                  </a:cubicBezTo>
                  <a:cubicBezTo>
                    <a:pt x="26498" y="33529"/>
                    <a:pt x="16827" y="43200"/>
                    <a:pt x="4898" y="43200"/>
                  </a:cubicBezTo>
                  <a:cubicBezTo>
                    <a:pt x="3249" y="43200"/>
                    <a:pt x="1605" y="43011"/>
                    <a:pt x="-1" y="42637"/>
                  </a:cubicBezTo>
                </a:path>
                <a:path w="26498" h="43200" stroke="0" extrusionOk="0">
                  <a:moveTo>
                    <a:pt x="212" y="514"/>
                  </a:moveTo>
                  <a:cubicBezTo>
                    <a:pt x="1750" y="172"/>
                    <a:pt x="3321" y="-1"/>
                    <a:pt x="4898" y="0"/>
                  </a:cubicBezTo>
                  <a:cubicBezTo>
                    <a:pt x="16827" y="0"/>
                    <a:pt x="26498" y="9670"/>
                    <a:pt x="26498" y="21600"/>
                  </a:cubicBezTo>
                  <a:cubicBezTo>
                    <a:pt x="26498" y="33529"/>
                    <a:pt x="16827" y="43200"/>
                    <a:pt x="4898" y="43200"/>
                  </a:cubicBezTo>
                  <a:cubicBezTo>
                    <a:pt x="3249" y="43200"/>
                    <a:pt x="1605" y="43011"/>
                    <a:pt x="-1" y="42637"/>
                  </a:cubicBezTo>
                  <a:lnTo>
                    <a:pt x="4898" y="21600"/>
                  </a:ln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763" name="Freeform 35" descr="50%"/>
          <p:cNvSpPr>
            <a:spLocks/>
          </p:cNvSpPr>
          <p:nvPr/>
        </p:nvSpPr>
        <p:spPr bwMode="auto">
          <a:xfrm>
            <a:off x="4302346" y="2769571"/>
            <a:ext cx="1706563" cy="312737"/>
          </a:xfrm>
          <a:custGeom>
            <a:avLst/>
            <a:gdLst>
              <a:gd name="T0" fmla="*/ 59237425 w 1040"/>
              <a:gd name="T1" fmla="*/ 415824293 h 197"/>
              <a:gd name="T2" fmla="*/ 188484923 w 1040"/>
              <a:gd name="T3" fmla="*/ 378022815 h 197"/>
              <a:gd name="T4" fmla="*/ 374277088 w 1040"/>
              <a:gd name="T5" fmla="*/ 340219750 h 197"/>
              <a:gd name="T6" fmla="*/ 560069305 w 1040"/>
              <a:gd name="T7" fmla="*/ 307458575 h 197"/>
              <a:gd name="T8" fmla="*/ 740475902 w 1040"/>
              <a:gd name="T9" fmla="*/ 277216758 h 197"/>
              <a:gd name="T10" fmla="*/ 842795793 w 1040"/>
              <a:gd name="T11" fmla="*/ 236894335 h 197"/>
              <a:gd name="T12" fmla="*/ 934344855 w 1040"/>
              <a:gd name="T13" fmla="*/ 153728494 h 197"/>
              <a:gd name="T14" fmla="*/ 1068977844 w 1040"/>
              <a:gd name="T15" fmla="*/ 45362738 h 197"/>
              <a:gd name="T16" fmla="*/ 1163219460 w 1040"/>
              <a:gd name="T17" fmla="*/ 88204531 h 197"/>
              <a:gd name="T18" fmla="*/ 1203609192 w 1040"/>
              <a:gd name="T19" fmla="*/ 214212178 h 197"/>
              <a:gd name="T20" fmla="*/ 1273617625 w 1040"/>
              <a:gd name="T21" fmla="*/ 269655510 h 197"/>
              <a:gd name="T22" fmla="*/ 1505184988 w 1040"/>
              <a:gd name="T23" fmla="*/ 307458575 h 197"/>
              <a:gd name="T24" fmla="*/ 1677513310 w 1040"/>
              <a:gd name="T25" fmla="*/ 312498878 h 197"/>
              <a:gd name="T26" fmla="*/ 1887539018 w 1040"/>
              <a:gd name="T27" fmla="*/ 307458575 h 197"/>
              <a:gd name="T28" fmla="*/ 1968318483 w 1040"/>
              <a:gd name="T29" fmla="*/ 367942209 h 197"/>
              <a:gd name="T30" fmla="*/ 2135261289 w 1040"/>
              <a:gd name="T31" fmla="*/ 375501870 h 197"/>
              <a:gd name="T32" fmla="*/ 2147483647 w 1040"/>
              <a:gd name="T33" fmla="*/ 297377969 h 197"/>
              <a:gd name="T34" fmla="*/ 2147483647 w 1040"/>
              <a:gd name="T35" fmla="*/ 173889705 h 197"/>
              <a:gd name="T36" fmla="*/ 2147483647 w 1040"/>
              <a:gd name="T37" fmla="*/ 98285137 h 197"/>
              <a:gd name="T38" fmla="*/ 2147483647 w 1040"/>
              <a:gd name="T39" fmla="*/ 57962714 h 197"/>
              <a:gd name="T40" fmla="*/ 2147483647 w 1040"/>
              <a:gd name="T41" fmla="*/ 68043320 h 197"/>
              <a:gd name="T42" fmla="*/ 2147483647 w 1040"/>
              <a:gd name="T43" fmla="*/ 153728494 h 197"/>
              <a:gd name="T44" fmla="*/ 2147483647 w 1040"/>
              <a:gd name="T45" fmla="*/ 229333087 h 197"/>
              <a:gd name="T46" fmla="*/ 2147483647 w 1040"/>
              <a:gd name="T47" fmla="*/ 294857024 h 197"/>
              <a:gd name="T48" fmla="*/ 2147483647 w 1040"/>
              <a:gd name="T49" fmla="*/ 350300356 h 197"/>
              <a:gd name="T50" fmla="*/ 2147483647 w 1040"/>
              <a:gd name="T51" fmla="*/ 413304935 h 197"/>
              <a:gd name="T52" fmla="*/ 2147483647 w 1040"/>
              <a:gd name="T53" fmla="*/ 400703384 h 197"/>
              <a:gd name="T54" fmla="*/ 2147483647 w 1040"/>
              <a:gd name="T55" fmla="*/ 420864695 h 197"/>
              <a:gd name="T56" fmla="*/ 2147483647 w 1040"/>
              <a:gd name="T57" fmla="*/ 413304935 h 197"/>
              <a:gd name="T58" fmla="*/ 2147483647 w 1040"/>
              <a:gd name="T59" fmla="*/ 418345337 h 197"/>
              <a:gd name="T60" fmla="*/ 2084100524 w 1040"/>
              <a:gd name="T61" fmla="*/ 410783990 h 197"/>
              <a:gd name="T62" fmla="*/ 1976395117 w 1040"/>
              <a:gd name="T63" fmla="*/ 413304935 h 197"/>
              <a:gd name="T64" fmla="*/ 1865998593 w 1040"/>
              <a:gd name="T65" fmla="*/ 430945301 h 197"/>
              <a:gd name="T66" fmla="*/ 1760984303 w 1040"/>
              <a:gd name="T67" fmla="*/ 433466246 h 197"/>
              <a:gd name="T68" fmla="*/ 1655971244 w 1040"/>
              <a:gd name="T69" fmla="*/ 435985604 h 197"/>
              <a:gd name="T70" fmla="*/ 1559036871 w 1040"/>
              <a:gd name="T71" fmla="*/ 446066210 h 197"/>
              <a:gd name="T72" fmla="*/ 1454024222 w 1040"/>
              <a:gd name="T73" fmla="*/ 466227421 h 197"/>
              <a:gd name="T74" fmla="*/ 1330162266 w 1040"/>
              <a:gd name="T75" fmla="*/ 463708063 h 197"/>
              <a:gd name="T76" fmla="*/ 1225149617 w 1040"/>
              <a:gd name="T77" fmla="*/ 471267724 h 197"/>
              <a:gd name="T78" fmla="*/ 1117444211 w 1040"/>
              <a:gd name="T79" fmla="*/ 456146815 h 197"/>
              <a:gd name="T80" fmla="*/ 1015124320 w 1040"/>
              <a:gd name="T81" fmla="*/ 463708063 h 197"/>
              <a:gd name="T82" fmla="*/ 928959339 w 1040"/>
              <a:gd name="T83" fmla="*/ 456146815 h 197"/>
              <a:gd name="T84" fmla="*/ 826639243 w 1040"/>
              <a:gd name="T85" fmla="*/ 463708063 h 197"/>
              <a:gd name="T86" fmla="*/ 716241078 w 1040"/>
              <a:gd name="T87" fmla="*/ 471267724 h 197"/>
              <a:gd name="T88" fmla="*/ 573531455 w 1040"/>
              <a:gd name="T89" fmla="*/ 493949881 h 197"/>
              <a:gd name="T90" fmla="*/ 409281305 w 1040"/>
              <a:gd name="T91" fmla="*/ 493949881 h 197"/>
              <a:gd name="T92" fmla="*/ 271955557 w 1040"/>
              <a:gd name="T93" fmla="*/ 473788669 h 197"/>
              <a:gd name="T94" fmla="*/ 148095191 w 1040"/>
              <a:gd name="T95" fmla="*/ 478828972 h 197"/>
              <a:gd name="T96" fmla="*/ 26925954 w 1040"/>
              <a:gd name="T97" fmla="*/ 456146815 h 197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1040"/>
              <a:gd name="T148" fmla="*/ 0 h 197"/>
              <a:gd name="T149" fmla="*/ 1040 w 1040"/>
              <a:gd name="T150" fmla="*/ 197 h 197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1040" h="197">
                <a:moveTo>
                  <a:pt x="0" y="176"/>
                </a:moveTo>
                <a:lnTo>
                  <a:pt x="6" y="172"/>
                </a:lnTo>
                <a:lnTo>
                  <a:pt x="13" y="169"/>
                </a:lnTo>
                <a:lnTo>
                  <a:pt x="22" y="165"/>
                </a:lnTo>
                <a:lnTo>
                  <a:pt x="31" y="162"/>
                </a:lnTo>
                <a:lnTo>
                  <a:pt x="42" y="159"/>
                </a:lnTo>
                <a:lnTo>
                  <a:pt x="58" y="154"/>
                </a:lnTo>
                <a:lnTo>
                  <a:pt x="70" y="150"/>
                </a:lnTo>
                <a:lnTo>
                  <a:pt x="86" y="145"/>
                </a:lnTo>
                <a:lnTo>
                  <a:pt x="104" y="141"/>
                </a:lnTo>
                <a:lnTo>
                  <a:pt x="121" y="137"/>
                </a:lnTo>
                <a:lnTo>
                  <a:pt x="139" y="135"/>
                </a:lnTo>
                <a:lnTo>
                  <a:pt x="157" y="132"/>
                </a:lnTo>
                <a:lnTo>
                  <a:pt x="175" y="129"/>
                </a:lnTo>
                <a:lnTo>
                  <a:pt x="191" y="126"/>
                </a:lnTo>
                <a:lnTo>
                  <a:pt x="208" y="122"/>
                </a:lnTo>
                <a:lnTo>
                  <a:pt x="222" y="120"/>
                </a:lnTo>
                <a:lnTo>
                  <a:pt x="242" y="116"/>
                </a:lnTo>
                <a:lnTo>
                  <a:pt x="259" y="113"/>
                </a:lnTo>
                <a:lnTo>
                  <a:pt x="275" y="110"/>
                </a:lnTo>
                <a:lnTo>
                  <a:pt x="286" y="108"/>
                </a:lnTo>
                <a:lnTo>
                  <a:pt x="297" y="104"/>
                </a:lnTo>
                <a:lnTo>
                  <a:pt x="307" y="99"/>
                </a:lnTo>
                <a:lnTo>
                  <a:pt x="313" y="94"/>
                </a:lnTo>
                <a:lnTo>
                  <a:pt x="320" y="87"/>
                </a:lnTo>
                <a:lnTo>
                  <a:pt x="326" y="81"/>
                </a:lnTo>
                <a:lnTo>
                  <a:pt x="336" y="70"/>
                </a:lnTo>
                <a:lnTo>
                  <a:pt x="347" y="61"/>
                </a:lnTo>
                <a:lnTo>
                  <a:pt x="358" y="50"/>
                </a:lnTo>
                <a:lnTo>
                  <a:pt x="370" y="39"/>
                </a:lnTo>
                <a:lnTo>
                  <a:pt x="382" y="28"/>
                </a:lnTo>
                <a:lnTo>
                  <a:pt x="397" y="18"/>
                </a:lnTo>
                <a:lnTo>
                  <a:pt x="410" y="8"/>
                </a:lnTo>
                <a:lnTo>
                  <a:pt x="422" y="0"/>
                </a:lnTo>
                <a:lnTo>
                  <a:pt x="426" y="16"/>
                </a:lnTo>
                <a:lnTo>
                  <a:pt x="432" y="35"/>
                </a:lnTo>
                <a:lnTo>
                  <a:pt x="438" y="52"/>
                </a:lnTo>
                <a:lnTo>
                  <a:pt x="444" y="68"/>
                </a:lnTo>
                <a:lnTo>
                  <a:pt x="445" y="77"/>
                </a:lnTo>
                <a:lnTo>
                  <a:pt x="447" y="85"/>
                </a:lnTo>
                <a:lnTo>
                  <a:pt x="445" y="92"/>
                </a:lnTo>
                <a:lnTo>
                  <a:pt x="439" y="101"/>
                </a:lnTo>
                <a:lnTo>
                  <a:pt x="456" y="105"/>
                </a:lnTo>
                <a:lnTo>
                  <a:pt x="473" y="107"/>
                </a:lnTo>
                <a:lnTo>
                  <a:pt x="494" y="110"/>
                </a:lnTo>
                <a:lnTo>
                  <a:pt x="517" y="114"/>
                </a:lnTo>
                <a:lnTo>
                  <a:pt x="541" y="119"/>
                </a:lnTo>
                <a:lnTo>
                  <a:pt x="559" y="122"/>
                </a:lnTo>
                <a:lnTo>
                  <a:pt x="578" y="124"/>
                </a:lnTo>
                <a:lnTo>
                  <a:pt x="596" y="127"/>
                </a:lnTo>
                <a:lnTo>
                  <a:pt x="611" y="128"/>
                </a:lnTo>
                <a:lnTo>
                  <a:pt x="623" y="124"/>
                </a:lnTo>
                <a:lnTo>
                  <a:pt x="635" y="119"/>
                </a:lnTo>
                <a:lnTo>
                  <a:pt x="646" y="111"/>
                </a:lnTo>
                <a:lnTo>
                  <a:pt x="672" y="115"/>
                </a:lnTo>
                <a:lnTo>
                  <a:pt x="701" y="122"/>
                </a:lnTo>
                <a:lnTo>
                  <a:pt x="721" y="126"/>
                </a:lnTo>
                <a:lnTo>
                  <a:pt x="708" y="138"/>
                </a:lnTo>
                <a:lnTo>
                  <a:pt x="718" y="142"/>
                </a:lnTo>
                <a:lnTo>
                  <a:pt x="731" y="146"/>
                </a:lnTo>
                <a:lnTo>
                  <a:pt x="746" y="150"/>
                </a:lnTo>
                <a:lnTo>
                  <a:pt x="762" y="152"/>
                </a:lnTo>
                <a:lnTo>
                  <a:pt x="777" y="150"/>
                </a:lnTo>
                <a:lnTo>
                  <a:pt x="793" y="149"/>
                </a:lnTo>
                <a:lnTo>
                  <a:pt x="809" y="146"/>
                </a:lnTo>
                <a:lnTo>
                  <a:pt x="826" y="141"/>
                </a:lnTo>
                <a:lnTo>
                  <a:pt x="843" y="132"/>
                </a:lnTo>
                <a:lnTo>
                  <a:pt x="862" y="118"/>
                </a:lnTo>
                <a:lnTo>
                  <a:pt x="877" y="106"/>
                </a:lnTo>
                <a:lnTo>
                  <a:pt x="896" y="89"/>
                </a:lnTo>
                <a:lnTo>
                  <a:pt x="903" y="82"/>
                </a:lnTo>
                <a:lnTo>
                  <a:pt x="917" y="69"/>
                </a:lnTo>
                <a:lnTo>
                  <a:pt x="928" y="61"/>
                </a:lnTo>
                <a:lnTo>
                  <a:pt x="939" y="53"/>
                </a:lnTo>
                <a:lnTo>
                  <a:pt x="950" y="46"/>
                </a:lnTo>
                <a:lnTo>
                  <a:pt x="961" y="39"/>
                </a:lnTo>
                <a:lnTo>
                  <a:pt x="971" y="35"/>
                </a:lnTo>
                <a:lnTo>
                  <a:pt x="980" y="30"/>
                </a:lnTo>
                <a:lnTo>
                  <a:pt x="989" y="27"/>
                </a:lnTo>
                <a:lnTo>
                  <a:pt x="998" y="23"/>
                </a:lnTo>
                <a:lnTo>
                  <a:pt x="1009" y="22"/>
                </a:lnTo>
                <a:lnTo>
                  <a:pt x="1021" y="21"/>
                </a:lnTo>
                <a:lnTo>
                  <a:pt x="1039" y="21"/>
                </a:lnTo>
                <a:lnTo>
                  <a:pt x="1032" y="27"/>
                </a:lnTo>
                <a:lnTo>
                  <a:pt x="1024" y="36"/>
                </a:lnTo>
                <a:lnTo>
                  <a:pt x="1019" y="42"/>
                </a:lnTo>
                <a:lnTo>
                  <a:pt x="1012" y="52"/>
                </a:lnTo>
                <a:lnTo>
                  <a:pt x="1005" y="61"/>
                </a:lnTo>
                <a:lnTo>
                  <a:pt x="995" y="70"/>
                </a:lnTo>
                <a:lnTo>
                  <a:pt x="982" y="79"/>
                </a:lnTo>
                <a:lnTo>
                  <a:pt x="975" y="85"/>
                </a:lnTo>
                <a:lnTo>
                  <a:pt x="970" y="91"/>
                </a:lnTo>
                <a:lnTo>
                  <a:pt x="964" y="99"/>
                </a:lnTo>
                <a:lnTo>
                  <a:pt x="959" y="104"/>
                </a:lnTo>
                <a:lnTo>
                  <a:pt x="954" y="110"/>
                </a:lnTo>
                <a:lnTo>
                  <a:pt x="950" y="117"/>
                </a:lnTo>
                <a:lnTo>
                  <a:pt x="946" y="123"/>
                </a:lnTo>
                <a:lnTo>
                  <a:pt x="942" y="129"/>
                </a:lnTo>
                <a:lnTo>
                  <a:pt x="938" y="135"/>
                </a:lnTo>
                <a:lnTo>
                  <a:pt x="935" y="139"/>
                </a:lnTo>
                <a:lnTo>
                  <a:pt x="933" y="146"/>
                </a:lnTo>
                <a:lnTo>
                  <a:pt x="931" y="152"/>
                </a:lnTo>
                <a:lnTo>
                  <a:pt x="931" y="158"/>
                </a:lnTo>
                <a:lnTo>
                  <a:pt x="930" y="164"/>
                </a:lnTo>
                <a:lnTo>
                  <a:pt x="924" y="160"/>
                </a:lnTo>
                <a:lnTo>
                  <a:pt x="915" y="159"/>
                </a:lnTo>
                <a:lnTo>
                  <a:pt x="908" y="159"/>
                </a:lnTo>
                <a:lnTo>
                  <a:pt x="901" y="159"/>
                </a:lnTo>
                <a:lnTo>
                  <a:pt x="893" y="161"/>
                </a:lnTo>
                <a:lnTo>
                  <a:pt x="887" y="164"/>
                </a:lnTo>
                <a:lnTo>
                  <a:pt x="881" y="165"/>
                </a:lnTo>
                <a:lnTo>
                  <a:pt x="874" y="167"/>
                </a:lnTo>
                <a:lnTo>
                  <a:pt x="867" y="168"/>
                </a:lnTo>
                <a:lnTo>
                  <a:pt x="857" y="167"/>
                </a:lnTo>
                <a:lnTo>
                  <a:pt x="849" y="166"/>
                </a:lnTo>
                <a:lnTo>
                  <a:pt x="843" y="164"/>
                </a:lnTo>
                <a:lnTo>
                  <a:pt x="836" y="162"/>
                </a:lnTo>
                <a:lnTo>
                  <a:pt x="829" y="163"/>
                </a:lnTo>
                <a:lnTo>
                  <a:pt x="818" y="164"/>
                </a:lnTo>
                <a:lnTo>
                  <a:pt x="809" y="166"/>
                </a:lnTo>
                <a:lnTo>
                  <a:pt x="802" y="165"/>
                </a:lnTo>
                <a:lnTo>
                  <a:pt x="793" y="164"/>
                </a:lnTo>
                <a:lnTo>
                  <a:pt x="783" y="163"/>
                </a:lnTo>
                <a:lnTo>
                  <a:pt x="774" y="163"/>
                </a:lnTo>
                <a:lnTo>
                  <a:pt x="766" y="164"/>
                </a:lnTo>
                <a:lnTo>
                  <a:pt x="753" y="166"/>
                </a:lnTo>
                <a:lnTo>
                  <a:pt x="745" y="166"/>
                </a:lnTo>
                <a:lnTo>
                  <a:pt x="734" y="164"/>
                </a:lnTo>
                <a:lnTo>
                  <a:pt x="725" y="164"/>
                </a:lnTo>
                <a:lnTo>
                  <a:pt x="714" y="166"/>
                </a:lnTo>
                <a:lnTo>
                  <a:pt x="706" y="169"/>
                </a:lnTo>
                <a:lnTo>
                  <a:pt x="693" y="171"/>
                </a:lnTo>
                <a:lnTo>
                  <a:pt x="684" y="172"/>
                </a:lnTo>
                <a:lnTo>
                  <a:pt x="673" y="173"/>
                </a:lnTo>
                <a:lnTo>
                  <a:pt x="664" y="174"/>
                </a:lnTo>
                <a:lnTo>
                  <a:pt x="654" y="172"/>
                </a:lnTo>
                <a:lnTo>
                  <a:pt x="643" y="169"/>
                </a:lnTo>
                <a:lnTo>
                  <a:pt x="632" y="172"/>
                </a:lnTo>
                <a:lnTo>
                  <a:pt x="624" y="172"/>
                </a:lnTo>
                <a:lnTo>
                  <a:pt x="615" y="173"/>
                </a:lnTo>
                <a:lnTo>
                  <a:pt x="606" y="172"/>
                </a:lnTo>
                <a:lnTo>
                  <a:pt x="597" y="172"/>
                </a:lnTo>
                <a:lnTo>
                  <a:pt x="587" y="173"/>
                </a:lnTo>
                <a:lnTo>
                  <a:pt x="579" y="177"/>
                </a:lnTo>
                <a:lnTo>
                  <a:pt x="571" y="179"/>
                </a:lnTo>
                <a:lnTo>
                  <a:pt x="561" y="182"/>
                </a:lnTo>
                <a:lnTo>
                  <a:pt x="551" y="184"/>
                </a:lnTo>
                <a:lnTo>
                  <a:pt x="540" y="185"/>
                </a:lnTo>
                <a:lnTo>
                  <a:pt x="530" y="186"/>
                </a:lnTo>
                <a:lnTo>
                  <a:pt x="516" y="184"/>
                </a:lnTo>
                <a:lnTo>
                  <a:pt x="503" y="184"/>
                </a:lnTo>
                <a:lnTo>
                  <a:pt x="494" y="184"/>
                </a:lnTo>
                <a:lnTo>
                  <a:pt x="482" y="186"/>
                </a:lnTo>
                <a:lnTo>
                  <a:pt x="473" y="186"/>
                </a:lnTo>
                <a:lnTo>
                  <a:pt x="463" y="187"/>
                </a:lnTo>
                <a:lnTo>
                  <a:pt x="455" y="187"/>
                </a:lnTo>
                <a:lnTo>
                  <a:pt x="442" y="186"/>
                </a:lnTo>
                <a:lnTo>
                  <a:pt x="431" y="184"/>
                </a:lnTo>
                <a:lnTo>
                  <a:pt x="424" y="181"/>
                </a:lnTo>
                <a:lnTo>
                  <a:pt x="415" y="181"/>
                </a:lnTo>
                <a:lnTo>
                  <a:pt x="406" y="181"/>
                </a:lnTo>
                <a:lnTo>
                  <a:pt x="397" y="182"/>
                </a:lnTo>
                <a:lnTo>
                  <a:pt x="386" y="184"/>
                </a:lnTo>
                <a:lnTo>
                  <a:pt x="377" y="184"/>
                </a:lnTo>
                <a:lnTo>
                  <a:pt x="369" y="184"/>
                </a:lnTo>
                <a:lnTo>
                  <a:pt x="363" y="183"/>
                </a:lnTo>
                <a:lnTo>
                  <a:pt x="354" y="181"/>
                </a:lnTo>
                <a:lnTo>
                  <a:pt x="345" y="181"/>
                </a:lnTo>
                <a:lnTo>
                  <a:pt x="336" y="181"/>
                </a:lnTo>
                <a:lnTo>
                  <a:pt x="328" y="182"/>
                </a:lnTo>
                <a:lnTo>
                  <a:pt x="319" y="183"/>
                </a:lnTo>
                <a:lnTo>
                  <a:pt x="307" y="184"/>
                </a:lnTo>
                <a:lnTo>
                  <a:pt x="296" y="184"/>
                </a:lnTo>
                <a:lnTo>
                  <a:pt x="286" y="184"/>
                </a:lnTo>
                <a:lnTo>
                  <a:pt x="276" y="185"/>
                </a:lnTo>
                <a:lnTo>
                  <a:pt x="266" y="187"/>
                </a:lnTo>
                <a:lnTo>
                  <a:pt x="255" y="190"/>
                </a:lnTo>
                <a:lnTo>
                  <a:pt x="245" y="192"/>
                </a:lnTo>
                <a:lnTo>
                  <a:pt x="230" y="195"/>
                </a:lnTo>
                <a:lnTo>
                  <a:pt x="213" y="196"/>
                </a:lnTo>
                <a:lnTo>
                  <a:pt x="196" y="196"/>
                </a:lnTo>
                <a:lnTo>
                  <a:pt x="181" y="195"/>
                </a:lnTo>
                <a:lnTo>
                  <a:pt x="162" y="196"/>
                </a:lnTo>
                <a:lnTo>
                  <a:pt x="152" y="196"/>
                </a:lnTo>
                <a:lnTo>
                  <a:pt x="142" y="194"/>
                </a:lnTo>
                <a:lnTo>
                  <a:pt x="132" y="196"/>
                </a:lnTo>
                <a:lnTo>
                  <a:pt x="120" y="195"/>
                </a:lnTo>
                <a:lnTo>
                  <a:pt x="101" y="188"/>
                </a:lnTo>
                <a:lnTo>
                  <a:pt x="89" y="189"/>
                </a:lnTo>
                <a:lnTo>
                  <a:pt x="77" y="190"/>
                </a:lnTo>
                <a:lnTo>
                  <a:pt x="65" y="190"/>
                </a:lnTo>
                <a:lnTo>
                  <a:pt x="55" y="190"/>
                </a:lnTo>
                <a:lnTo>
                  <a:pt x="43" y="189"/>
                </a:lnTo>
                <a:lnTo>
                  <a:pt x="31" y="187"/>
                </a:lnTo>
                <a:lnTo>
                  <a:pt x="20" y="184"/>
                </a:lnTo>
                <a:lnTo>
                  <a:pt x="10" y="181"/>
                </a:lnTo>
                <a:lnTo>
                  <a:pt x="0" y="179"/>
                </a:lnTo>
                <a:lnTo>
                  <a:pt x="0" y="176"/>
                </a:lnTo>
              </a:path>
            </a:pathLst>
          </a:custGeom>
          <a:pattFill prst="pct50">
            <a:fgClr>
              <a:schemeClr val="tx1"/>
            </a:fgClr>
            <a:bgClr>
              <a:schemeClr val="bg1"/>
            </a:bgClr>
          </a:patt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4645245" y="3161683"/>
            <a:ext cx="247650" cy="150813"/>
            <a:chOff x="2535" y="2410"/>
            <a:chExt cx="151" cy="95"/>
          </a:xfrm>
        </p:grpSpPr>
        <p:sp>
          <p:nvSpPr>
            <p:cNvPr id="32394" name="Freeform 37" descr="50%"/>
            <p:cNvSpPr>
              <a:spLocks/>
            </p:cNvSpPr>
            <p:nvPr/>
          </p:nvSpPr>
          <p:spPr bwMode="auto">
            <a:xfrm>
              <a:off x="2535" y="2413"/>
              <a:ext cx="151" cy="92"/>
            </a:xfrm>
            <a:custGeom>
              <a:avLst/>
              <a:gdLst>
                <a:gd name="T0" fmla="*/ 140 w 151"/>
                <a:gd name="T1" fmla="*/ 82 h 92"/>
                <a:gd name="T2" fmla="*/ 132 w 151"/>
                <a:gd name="T3" fmla="*/ 74 h 92"/>
                <a:gd name="T4" fmla="*/ 127 w 151"/>
                <a:gd name="T5" fmla="*/ 69 h 92"/>
                <a:gd name="T6" fmla="*/ 123 w 151"/>
                <a:gd name="T7" fmla="*/ 64 h 92"/>
                <a:gd name="T8" fmla="*/ 118 w 151"/>
                <a:gd name="T9" fmla="*/ 59 h 92"/>
                <a:gd name="T10" fmla="*/ 114 w 151"/>
                <a:gd name="T11" fmla="*/ 54 h 92"/>
                <a:gd name="T12" fmla="*/ 111 w 151"/>
                <a:gd name="T13" fmla="*/ 49 h 92"/>
                <a:gd name="T14" fmla="*/ 107 w 151"/>
                <a:gd name="T15" fmla="*/ 43 h 92"/>
                <a:gd name="T16" fmla="*/ 104 w 151"/>
                <a:gd name="T17" fmla="*/ 37 h 92"/>
                <a:gd name="T18" fmla="*/ 101 w 151"/>
                <a:gd name="T19" fmla="*/ 30 h 92"/>
                <a:gd name="T20" fmla="*/ 99 w 151"/>
                <a:gd name="T21" fmla="*/ 23 h 92"/>
                <a:gd name="T22" fmla="*/ 97 w 151"/>
                <a:gd name="T23" fmla="*/ 16 h 92"/>
                <a:gd name="T24" fmla="*/ 97 w 151"/>
                <a:gd name="T25" fmla="*/ 9 h 92"/>
                <a:gd name="T26" fmla="*/ 97 w 151"/>
                <a:gd name="T27" fmla="*/ 0 h 92"/>
                <a:gd name="T28" fmla="*/ 0 w 151"/>
                <a:gd name="T29" fmla="*/ 1 h 92"/>
                <a:gd name="T30" fmla="*/ 3 w 151"/>
                <a:gd name="T31" fmla="*/ 6 h 92"/>
                <a:gd name="T32" fmla="*/ 8 w 151"/>
                <a:gd name="T33" fmla="*/ 13 h 92"/>
                <a:gd name="T34" fmla="*/ 13 w 151"/>
                <a:gd name="T35" fmla="*/ 20 h 92"/>
                <a:gd name="T36" fmla="*/ 18 w 151"/>
                <a:gd name="T37" fmla="*/ 26 h 92"/>
                <a:gd name="T38" fmla="*/ 25 w 151"/>
                <a:gd name="T39" fmla="*/ 33 h 92"/>
                <a:gd name="T40" fmla="*/ 32 w 151"/>
                <a:gd name="T41" fmla="*/ 40 h 92"/>
                <a:gd name="T42" fmla="*/ 39 w 151"/>
                <a:gd name="T43" fmla="*/ 46 h 92"/>
                <a:gd name="T44" fmla="*/ 47 w 151"/>
                <a:gd name="T45" fmla="*/ 52 h 92"/>
                <a:gd name="T46" fmla="*/ 56 w 151"/>
                <a:gd name="T47" fmla="*/ 59 h 92"/>
                <a:gd name="T48" fmla="*/ 66 w 151"/>
                <a:gd name="T49" fmla="*/ 67 h 92"/>
                <a:gd name="T50" fmla="*/ 75 w 151"/>
                <a:gd name="T51" fmla="*/ 72 h 92"/>
                <a:gd name="T52" fmla="*/ 83 w 151"/>
                <a:gd name="T53" fmla="*/ 76 h 92"/>
                <a:gd name="T54" fmla="*/ 91 w 151"/>
                <a:gd name="T55" fmla="*/ 79 h 92"/>
                <a:gd name="T56" fmla="*/ 99 w 151"/>
                <a:gd name="T57" fmla="*/ 82 h 92"/>
                <a:gd name="T58" fmla="*/ 107 w 151"/>
                <a:gd name="T59" fmla="*/ 85 h 92"/>
                <a:gd name="T60" fmla="*/ 117 w 151"/>
                <a:gd name="T61" fmla="*/ 87 h 92"/>
                <a:gd name="T62" fmla="*/ 127 w 151"/>
                <a:gd name="T63" fmla="*/ 89 h 92"/>
                <a:gd name="T64" fmla="*/ 135 w 151"/>
                <a:gd name="T65" fmla="*/ 90 h 92"/>
                <a:gd name="T66" fmla="*/ 143 w 151"/>
                <a:gd name="T67" fmla="*/ 91 h 92"/>
                <a:gd name="T68" fmla="*/ 150 w 151"/>
                <a:gd name="T69" fmla="*/ 91 h 92"/>
                <a:gd name="T70" fmla="*/ 140 w 151"/>
                <a:gd name="T71" fmla="*/ 82 h 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51"/>
                <a:gd name="T109" fmla="*/ 0 h 92"/>
                <a:gd name="T110" fmla="*/ 151 w 151"/>
                <a:gd name="T111" fmla="*/ 92 h 9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51" h="92">
                  <a:moveTo>
                    <a:pt x="140" y="82"/>
                  </a:moveTo>
                  <a:lnTo>
                    <a:pt x="132" y="74"/>
                  </a:lnTo>
                  <a:lnTo>
                    <a:pt x="127" y="69"/>
                  </a:lnTo>
                  <a:lnTo>
                    <a:pt x="123" y="64"/>
                  </a:lnTo>
                  <a:lnTo>
                    <a:pt x="118" y="59"/>
                  </a:lnTo>
                  <a:lnTo>
                    <a:pt x="114" y="54"/>
                  </a:lnTo>
                  <a:lnTo>
                    <a:pt x="111" y="49"/>
                  </a:lnTo>
                  <a:lnTo>
                    <a:pt x="107" y="43"/>
                  </a:lnTo>
                  <a:lnTo>
                    <a:pt x="104" y="37"/>
                  </a:lnTo>
                  <a:lnTo>
                    <a:pt x="101" y="30"/>
                  </a:lnTo>
                  <a:lnTo>
                    <a:pt x="99" y="23"/>
                  </a:lnTo>
                  <a:lnTo>
                    <a:pt x="97" y="16"/>
                  </a:lnTo>
                  <a:lnTo>
                    <a:pt x="97" y="9"/>
                  </a:lnTo>
                  <a:lnTo>
                    <a:pt x="97" y="0"/>
                  </a:lnTo>
                  <a:lnTo>
                    <a:pt x="0" y="1"/>
                  </a:lnTo>
                  <a:lnTo>
                    <a:pt x="3" y="6"/>
                  </a:lnTo>
                  <a:lnTo>
                    <a:pt x="8" y="13"/>
                  </a:lnTo>
                  <a:lnTo>
                    <a:pt x="13" y="20"/>
                  </a:lnTo>
                  <a:lnTo>
                    <a:pt x="18" y="26"/>
                  </a:lnTo>
                  <a:lnTo>
                    <a:pt x="25" y="33"/>
                  </a:lnTo>
                  <a:lnTo>
                    <a:pt x="32" y="40"/>
                  </a:lnTo>
                  <a:lnTo>
                    <a:pt x="39" y="46"/>
                  </a:lnTo>
                  <a:lnTo>
                    <a:pt x="47" y="52"/>
                  </a:lnTo>
                  <a:lnTo>
                    <a:pt x="56" y="59"/>
                  </a:lnTo>
                  <a:lnTo>
                    <a:pt x="66" y="67"/>
                  </a:lnTo>
                  <a:lnTo>
                    <a:pt x="75" y="72"/>
                  </a:lnTo>
                  <a:lnTo>
                    <a:pt x="83" y="76"/>
                  </a:lnTo>
                  <a:lnTo>
                    <a:pt x="91" y="79"/>
                  </a:lnTo>
                  <a:lnTo>
                    <a:pt x="99" y="82"/>
                  </a:lnTo>
                  <a:lnTo>
                    <a:pt x="107" y="85"/>
                  </a:lnTo>
                  <a:lnTo>
                    <a:pt x="117" y="87"/>
                  </a:lnTo>
                  <a:lnTo>
                    <a:pt x="127" y="89"/>
                  </a:lnTo>
                  <a:lnTo>
                    <a:pt x="135" y="90"/>
                  </a:lnTo>
                  <a:lnTo>
                    <a:pt x="143" y="91"/>
                  </a:lnTo>
                  <a:lnTo>
                    <a:pt x="150" y="91"/>
                  </a:lnTo>
                  <a:lnTo>
                    <a:pt x="140" y="82"/>
                  </a:lnTo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95" name="Freeform 38" descr="50%"/>
            <p:cNvSpPr>
              <a:spLocks/>
            </p:cNvSpPr>
            <p:nvPr/>
          </p:nvSpPr>
          <p:spPr bwMode="auto">
            <a:xfrm>
              <a:off x="2538" y="2410"/>
              <a:ext cx="86" cy="3"/>
            </a:xfrm>
            <a:custGeom>
              <a:avLst/>
              <a:gdLst>
                <a:gd name="T0" fmla="*/ 0 w 86"/>
                <a:gd name="T1" fmla="*/ 2 h 3"/>
                <a:gd name="T2" fmla="*/ 0 w 86"/>
                <a:gd name="T3" fmla="*/ 1 h 3"/>
                <a:gd name="T4" fmla="*/ 2 w 86"/>
                <a:gd name="T5" fmla="*/ 0 h 3"/>
                <a:gd name="T6" fmla="*/ 85 w 86"/>
                <a:gd name="T7" fmla="*/ 0 h 3"/>
                <a:gd name="T8" fmla="*/ 85 w 86"/>
                <a:gd name="T9" fmla="*/ 2 h 3"/>
                <a:gd name="T10" fmla="*/ 0 w 86"/>
                <a:gd name="T11" fmla="*/ 2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6"/>
                <a:gd name="T19" fmla="*/ 0 h 3"/>
                <a:gd name="T20" fmla="*/ 86 w 86"/>
                <a:gd name="T21" fmla="*/ 3 h 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6" h="3">
                  <a:moveTo>
                    <a:pt x="0" y="2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85" y="0"/>
                  </a:lnTo>
                  <a:lnTo>
                    <a:pt x="85" y="2"/>
                  </a:lnTo>
                  <a:lnTo>
                    <a:pt x="0" y="2"/>
                  </a:lnTo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765" name="Freeform 39" descr="50%"/>
          <p:cNvSpPr>
            <a:spLocks/>
          </p:cNvSpPr>
          <p:nvPr/>
        </p:nvSpPr>
        <p:spPr bwMode="auto">
          <a:xfrm>
            <a:off x="6564533" y="3102945"/>
            <a:ext cx="138112" cy="101600"/>
          </a:xfrm>
          <a:custGeom>
            <a:avLst/>
            <a:gdLst>
              <a:gd name="T0" fmla="*/ 0 w 84"/>
              <a:gd name="T1" fmla="*/ 0 h 64"/>
              <a:gd name="T2" fmla="*/ 8110792 w 84"/>
              <a:gd name="T3" fmla="*/ 15120936 h 64"/>
              <a:gd name="T4" fmla="*/ 18922988 w 84"/>
              <a:gd name="T5" fmla="*/ 32761234 h 64"/>
              <a:gd name="T6" fmla="*/ 32439879 w 84"/>
              <a:gd name="T7" fmla="*/ 47882165 h 64"/>
              <a:gd name="T8" fmla="*/ 45956764 w 84"/>
              <a:gd name="T9" fmla="*/ 63003107 h 64"/>
              <a:gd name="T10" fmla="*/ 62176710 w 84"/>
              <a:gd name="T11" fmla="*/ 80644986 h 64"/>
              <a:gd name="T12" fmla="*/ 78398287 w 84"/>
              <a:gd name="T13" fmla="*/ 98285278 h 64"/>
              <a:gd name="T14" fmla="*/ 94618221 w 84"/>
              <a:gd name="T15" fmla="*/ 110886872 h 64"/>
              <a:gd name="T16" fmla="*/ 108135131 w 84"/>
              <a:gd name="T17" fmla="*/ 123486853 h 64"/>
              <a:gd name="T18" fmla="*/ 124355064 w 84"/>
              <a:gd name="T19" fmla="*/ 133567473 h 64"/>
              <a:gd name="T20" fmla="*/ 143278046 w 84"/>
              <a:gd name="T21" fmla="*/ 141128732 h 64"/>
              <a:gd name="T22" fmla="*/ 159497979 w 84"/>
              <a:gd name="T23" fmla="*/ 148688404 h 64"/>
              <a:gd name="T24" fmla="*/ 178422604 w 84"/>
              <a:gd name="T25" fmla="*/ 156249663 h 64"/>
              <a:gd name="T26" fmla="*/ 197345586 w 84"/>
              <a:gd name="T27" fmla="*/ 158769024 h 64"/>
              <a:gd name="T28" fmla="*/ 213565519 w 84"/>
              <a:gd name="T29" fmla="*/ 158769024 h 64"/>
              <a:gd name="T30" fmla="*/ 224379407 w 84"/>
              <a:gd name="T31" fmla="*/ 156249663 h 64"/>
              <a:gd name="T32" fmla="*/ 213565519 w 84"/>
              <a:gd name="T33" fmla="*/ 146169042 h 64"/>
              <a:gd name="T34" fmla="*/ 200048634 w 84"/>
              <a:gd name="T35" fmla="*/ 131048112 h 64"/>
              <a:gd name="T36" fmla="*/ 189234797 w 84"/>
              <a:gd name="T37" fmla="*/ 118446543 h 64"/>
              <a:gd name="T38" fmla="*/ 175717912 w 84"/>
              <a:gd name="T39" fmla="*/ 100806227 h 64"/>
              <a:gd name="T40" fmla="*/ 164905719 w 84"/>
              <a:gd name="T41" fmla="*/ 85685296 h 64"/>
              <a:gd name="T42" fmla="*/ 156794931 w 84"/>
              <a:gd name="T43" fmla="*/ 70564366 h 64"/>
              <a:gd name="T44" fmla="*/ 151388834 w 84"/>
              <a:gd name="T45" fmla="*/ 55443436 h 64"/>
              <a:gd name="T46" fmla="*/ 143278046 w 84"/>
              <a:gd name="T47" fmla="*/ 32761234 h 64"/>
              <a:gd name="T48" fmla="*/ 143278046 w 84"/>
              <a:gd name="T49" fmla="*/ 15120936 h 64"/>
              <a:gd name="T50" fmla="*/ 143278046 w 84"/>
              <a:gd name="T51" fmla="*/ 0 h 64"/>
              <a:gd name="T52" fmla="*/ 0 w 84"/>
              <a:gd name="T53" fmla="*/ 0 h 6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84"/>
              <a:gd name="T82" fmla="*/ 0 h 64"/>
              <a:gd name="T83" fmla="*/ 84 w 84"/>
              <a:gd name="T84" fmla="*/ 64 h 64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84" h="64">
                <a:moveTo>
                  <a:pt x="0" y="0"/>
                </a:moveTo>
                <a:lnTo>
                  <a:pt x="3" y="6"/>
                </a:lnTo>
                <a:lnTo>
                  <a:pt x="7" y="13"/>
                </a:lnTo>
                <a:lnTo>
                  <a:pt x="12" y="19"/>
                </a:lnTo>
                <a:lnTo>
                  <a:pt x="17" y="25"/>
                </a:lnTo>
                <a:lnTo>
                  <a:pt x="23" y="32"/>
                </a:lnTo>
                <a:lnTo>
                  <a:pt x="29" y="39"/>
                </a:lnTo>
                <a:lnTo>
                  <a:pt x="35" y="44"/>
                </a:lnTo>
                <a:lnTo>
                  <a:pt x="40" y="49"/>
                </a:lnTo>
                <a:lnTo>
                  <a:pt x="46" y="53"/>
                </a:lnTo>
                <a:lnTo>
                  <a:pt x="53" y="56"/>
                </a:lnTo>
                <a:lnTo>
                  <a:pt x="59" y="59"/>
                </a:lnTo>
                <a:lnTo>
                  <a:pt x="66" y="62"/>
                </a:lnTo>
                <a:lnTo>
                  <a:pt x="73" y="63"/>
                </a:lnTo>
                <a:lnTo>
                  <a:pt x="79" y="63"/>
                </a:lnTo>
                <a:lnTo>
                  <a:pt x="83" y="62"/>
                </a:lnTo>
                <a:lnTo>
                  <a:pt x="79" y="58"/>
                </a:lnTo>
                <a:lnTo>
                  <a:pt x="74" y="52"/>
                </a:lnTo>
                <a:lnTo>
                  <a:pt x="70" y="47"/>
                </a:lnTo>
                <a:lnTo>
                  <a:pt x="65" y="40"/>
                </a:lnTo>
                <a:lnTo>
                  <a:pt x="61" y="34"/>
                </a:lnTo>
                <a:lnTo>
                  <a:pt x="58" y="28"/>
                </a:lnTo>
                <a:lnTo>
                  <a:pt x="56" y="22"/>
                </a:lnTo>
                <a:lnTo>
                  <a:pt x="53" y="13"/>
                </a:lnTo>
                <a:lnTo>
                  <a:pt x="53" y="6"/>
                </a:lnTo>
                <a:lnTo>
                  <a:pt x="53" y="0"/>
                </a:lnTo>
                <a:lnTo>
                  <a:pt x="0" y="0"/>
                </a:lnTo>
              </a:path>
            </a:pathLst>
          </a:custGeom>
          <a:pattFill prst="pct50">
            <a:fgClr>
              <a:schemeClr val="tx1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66" name="Freeform 40" descr="50%"/>
          <p:cNvSpPr>
            <a:spLocks/>
          </p:cNvSpPr>
          <p:nvPr/>
        </p:nvSpPr>
        <p:spPr bwMode="auto">
          <a:xfrm>
            <a:off x="6269259" y="2855295"/>
            <a:ext cx="1165225" cy="328612"/>
          </a:xfrm>
          <a:custGeom>
            <a:avLst/>
            <a:gdLst>
              <a:gd name="T0" fmla="*/ 21546815 w 710"/>
              <a:gd name="T1" fmla="*/ 309977961 h 207"/>
              <a:gd name="T2" fmla="*/ 80802608 w 710"/>
              <a:gd name="T3" fmla="*/ 287297390 h 207"/>
              <a:gd name="T4" fmla="*/ 166991507 w 710"/>
              <a:gd name="T5" fmla="*/ 262095873 h 207"/>
              <a:gd name="T6" fmla="*/ 261261511 w 710"/>
              <a:gd name="T7" fmla="*/ 244454018 h 207"/>
              <a:gd name="T8" fmla="*/ 352836676 w 710"/>
              <a:gd name="T9" fmla="*/ 229333108 h 207"/>
              <a:gd name="T10" fmla="*/ 447106731 w 710"/>
              <a:gd name="T11" fmla="*/ 211692840 h 207"/>
              <a:gd name="T12" fmla="*/ 525216167 w 710"/>
              <a:gd name="T13" fmla="*/ 196571880 h 207"/>
              <a:gd name="T14" fmla="*/ 571002929 w 710"/>
              <a:gd name="T15" fmla="*/ 173889721 h 207"/>
              <a:gd name="T16" fmla="*/ 616791332 w 710"/>
              <a:gd name="T17" fmla="*/ 133567294 h 207"/>
              <a:gd name="T18" fmla="*/ 681433398 w 710"/>
              <a:gd name="T19" fmla="*/ 73083630 h 207"/>
              <a:gd name="T20" fmla="*/ 748768609 w 710"/>
              <a:gd name="T21" fmla="*/ 20161220 h 207"/>
              <a:gd name="T22" fmla="*/ 794557012 w 710"/>
              <a:gd name="T23" fmla="*/ 63003023 h 207"/>
              <a:gd name="T24" fmla="*/ 821490112 w 710"/>
              <a:gd name="T25" fmla="*/ 153728508 h 207"/>
              <a:gd name="T26" fmla="*/ 840345416 w 710"/>
              <a:gd name="T27" fmla="*/ 191531577 h 207"/>
              <a:gd name="T28" fmla="*/ 950774448 w 710"/>
              <a:gd name="T29" fmla="*/ 209171894 h 207"/>
              <a:gd name="T30" fmla="*/ 1061204917 w 710"/>
              <a:gd name="T31" fmla="*/ 226813750 h 207"/>
              <a:gd name="T32" fmla="*/ 1144700645 w 710"/>
              <a:gd name="T33" fmla="*/ 226813750 h 207"/>
              <a:gd name="T34" fmla="*/ 1233582665 w 710"/>
              <a:gd name="T35" fmla="*/ 211692840 h 207"/>
              <a:gd name="T36" fmla="*/ 1300917876 w 710"/>
              <a:gd name="T37" fmla="*/ 254534624 h 207"/>
              <a:gd name="T38" fmla="*/ 1368253087 w 710"/>
              <a:gd name="T39" fmla="*/ 272176480 h 207"/>
              <a:gd name="T40" fmla="*/ 1454443602 w 710"/>
              <a:gd name="T41" fmla="*/ 272176480 h 207"/>
              <a:gd name="T42" fmla="*/ 1543325622 w 710"/>
              <a:gd name="T43" fmla="*/ 239413714 h 207"/>
              <a:gd name="T44" fmla="*/ 1642981866 w 710"/>
              <a:gd name="T45" fmla="*/ 163809115 h 207"/>
              <a:gd name="T46" fmla="*/ 1758799037 w 710"/>
              <a:gd name="T47" fmla="*/ 75604575 h 207"/>
              <a:gd name="T48" fmla="*/ 1874615797 w 710"/>
              <a:gd name="T49" fmla="*/ 40322439 h 207"/>
              <a:gd name="T50" fmla="*/ 1877308943 w 710"/>
              <a:gd name="T51" fmla="*/ 70564272 h 207"/>
              <a:gd name="T52" fmla="*/ 1823441102 w 710"/>
              <a:gd name="T53" fmla="*/ 133567294 h 207"/>
              <a:gd name="T54" fmla="*/ 1758799037 w 710"/>
              <a:gd name="T55" fmla="*/ 196571880 h 207"/>
              <a:gd name="T56" fmla="*/ 1715703369 w 710"/>
              <a:gd name="T57" fmla="*/ 257055570 h 207"/>
              <a:gd name="T58" fmla="*/ 1715703369 w 710"/>
              <a:gd name="T59" fmla="*/ 322579513 h 207"/>
              <a:gd name="T60" fmla="*/ 1761492182 w 710"/>
              <a:gd name="T61" fmla="*/ 390622815 h 207"/>
              <a:gd name="T62" fmla="*/ 1820747956 w 710"/>
              <a:gd name="T63" fmla="*/ 438506589 h 207"/>
              <a:gd name="T64" fmla="*/ 1871922651 w 710"/>
              <a:gd name="T65" fmla="*/ 478829016 h 207"/>
              <a:gd name="T66" fmla="*/ 1874615797 w 710"/>
              <a:gd name="T67" fmla="*/ 501509587 h 207"/>
              <a:gd name="T68" fmla="*/ 1801892653 w 710"/>
              <a:gd name="T69" fmla="*/ 498990230 h 207"/>
              <a:gd name="T70" fmla="*/ 1737252228 w 710"/>
              <a:gd name="T71" fmla="*/ 483869320 h 207"/>
              <a:gd name="T72" fmla="*/ 1677996044 w 710"/>
              <a:gd name="T73" fmla="*/ 453627499 h 207"/>
              <a:gd name="T74" fmla="*/ 1575646654 w 710"/>
              <a:gd name="T75" fmla="*/ 395663118 h 207"/>
              <a:gd name="T76" fmla="*/ 1454443602 w 710"/>
              <a:gd name="T77" fmla="*/ 388103457 h 207"/>
              <a:gd name="T78" fmla="*/ 1303611022 w 710"/>
              <a:gd name="T79" fmla="*/ 403224367 h 207"/>
              <a:gd name="T80" fmla="*/ 1209342711 w 710"/>
              <a:gd name="T81" fmla="*/ 438506589 h 207"/>
              <a:gd name="T82" fmla="*/ 1179714824 w 710"/>
              <a:gd name="T83" fmla="*/ 478829016 h 207"/>
              <a:gd name="T84" fmla="*/ 1045044401 w 710"/>
              <a:gd name="T85" fmla="*/ 473788713 h 207"/>
              <a:gd name="T86" fmla="*/ 934613932 w 710"/>
              <a:gd name="T87" fmla="*/ 506549891 h 207"/>
              <a:gd name="T88" fmla="*/ 517135088 w 710"/>
              <a:gd name="T89" fmla="*/ 519151443 h 207"/>
              <a:gd name="T90" fmla="*/ 280115173 w 710"/>
              <a:gd name="T91" fmla="*/ 496469284 h 207"/>
              <a:gd name="T92" fmla="*/ 70028383 w 710"/>
              <a:gd name="T93" fmla="*/ 433466286 h 207"/>
              <a:gd name="T94" fmla="*/ 70028383 w 710"/>
              <a:gd name="T95" fmla="*/ 398184063 h 207"/>
              <a:gd name="T96" fmla="*/ 21546815 w 710"/>
              <a:gd name="T97" fmla="*/ 357861637 h 207"/>
              <a:gd name="T98" fmla="*/ 5386293 w 710"/>
              <a:gd name="T99" fmla="*/ 332660120 h 20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710"/>
              <a:gd name="T151" fmla="*/ 0 h 207"/>
              <a:gd name="T152" fmla="*/ 710 w 710"/>
              <a:gd name="T153" fmla="*/ 207 h 207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710" h="207">
                <a:moveTo>
                  <a:pt x="0" y="128"/>
                </a:moveTo>
                <a:lnTo>
                  <a:pt x="3" y="126"/>
                </a:lnTo>
                <a:lnTo>
                  <a:pt x="8" y="123"/>
                </a:lnTo>
                <a:lnTo>
                  <a:pt x="16" y="119"/>
                </a:lnTo>
                <a:lnTo>
                  <a:pt x="22" y="117"/>
                </a:lnTo>
                <a:lnTo>
                  <a:pt x="30" y="114"/>
                </a:lnTo>
                <a:lnTo>
                  <a:pt x="41" y="111"/>
                </a:lnTo>
                <a:lnTo>
                  <a:pt x="52" y="107"/>
                </a:lnTo>
                <a:lnTo>
                  <a:pt x="62" y="104"/>
                </a:lnTo>
                <a:lnTo>
                  <a:pt x="73" y="102"/>
                </a:lnTo>
                <a:lnTo>
                  <a:pt x="84" y="100"/>
                </a:lnTo>
                <a:lnTo>
                  <a:pt x="97" y="97"/>
                </a:lnTo>
                <a:lnTo>
                  <a:pt x="109" y="95"/>
                </a:lnTo>
                <a:lnTo>
                  <a:pt x="120" y="93"/>
                </a:lnTo>
                <a:lnTo>
                  <a:pt x="131" y="91"/>
                </a:lnTo>
                <a:lnTo>
                  <a:pt x="141" y="89"/>
                </a:lnTo>
                <a:lnTo>
                  <a:pt x="155" y="86"/>
                </a:lnTo>
                <a:lnTo>
                  <a:pt x="166" y="84"/>
                </a:lnTo>
                <a:lnTo>
                  <a:pt x="177" y="82"/>
                </a:lnTo>
                <a:lnTo>
                  <a:pt x="187" y="81"/>
                </a:lnTo>
                <a:lnTo>
                  <a:pt x="195" y="78"/>
                </a:lnTo>
                <a:lnTo>
                  <a:pt x="202" y="75"/>
                </a:lnTo>
                <a:lnTo>
                  <a:pt x="207" y="73"/>
                </a:lnTo>
                <a:lnTo>
                  <a:pt x="212" y="69"/>
                </a:lnTo>
                <a:lnTo>
                  <a:pt x="217" y="65"/>
                </a:lnTo>
                <a:lnTo>
                  <a:pt x="222" y="59"/>
                </a:lnTo>
                <a:lnTo>
                  <a:pt x="229" y="53"/>
                </a:lnTo>
                <a:lnTo>
                  <a:pt x="236" y="44"/>
                </a:lnTo>
                <a:lnTo>
                  <a:pt x="244" y="37"/>
                </a:lnTo>
                <a:lnTo>
                  <a:pt x="253" y="29"/>
                </a:lnTo>
                <a:lnTo>
                  <a:pt x="260" y="21"/>
                </a:lnTo>
                <a:lnTo>
                  <a:pt x="269" y="15"/>
                </a:lnTo>
                <a:lnTo>
                  <a:pt x="278" y="8"/>
                </a:lnTo>
                <a:lnTo>
                  <a:pt x="288" y="0"/>
                </a:lnTo>
                <a:lnTo>
                  <a:pt x="292" y="13"/>
                </a:lnTo>
                <a:lnTo>
                  <a:pt x="295" y="25"/>
                </a:lnTo>
                <a:lnTo>
                  <a:pt x="300" y="37"/>
                </a:lnTo>
                <a:lnTo>
                  <a:pt x="303" y="51"/>
                </a:lnTo>
                <a:lnTo>
                  <a:pt x="305" y="61"/>
                </a:lnTo>
                <a:lnTo>
                  <a:pt x="305" y="68"/>
                </a:lnTo>
                <a:lnTo>
                  <a:pt x="301" y="74"/>
                </a:lnTo>
                <a:lnTo>
                  <a:pt x="312" y="76"/>
                </a:lnTo>
                <a:lnTo>
                  <a:pt x="323" y="78"/>
                </a:lnTo>
                <a:lnTo>
                  <a:pt x="337" y="80"/>
                </a:lnTo>
                <a:lnTo>
                  <a:pt x="353" y="83"/>
                </a:lnTo>
                <a:lnTo>
                  <a:pt x="369" y="86"/>
                </a:lnTo>
                <a:lnTo>
                  <a:pt x="381" y="88"/>
                </a:lnTo>
                <a:lnTo>
                  <a:pt x="394" y="90"/>
                </a:lnTo>
                <a:lnTo>
                  <a:pt x="406" y="91"/>
                </a:lnTo>
                <a:lnTo>
                  <a:pt x="417" y="92"/>
                </a:lnTo>
                <a:lnTo>
                  <a:pt x="425" y="90"/>
                </a:lnTo>
                <a:lnTo>
                  <a:pt x="433" y="86"/>
                </a:lnTo>
                <a:lnTo>
                  <a:pt x="440" y="81"/>
                </a:lnTo>
                <a:lnTo>
                  <a:pt x="458" y="84"/>
                </a:lnTo>
                <a:lnTo>
                  <a:pt x="477" y="88"/>
                </a:lnTo>
                <a:lnTo>
                  <a:pt x="493" y="91"/>
                </a:lnTo>
                <a:lnTo>
                  <a:pt x="483" y="101"/>
                </a:lnTo>
                <a:lnTo>
                  <a:pt x="489" y="103"/>
                </a:lnTo>
                <a:lnTo>
                  <a:pt x="498" y="106"/>
                </a:lnTo>
                <a:lnTo>
                  <a:pt x="508" y="108"/>
                </a:lnTo>
                <a:lnTo>
                  <a:pt x="519" y="110"/>
                </a:lnTo>
                <a:lnTo>
                  <a:pt x="529" y="109"/>
                </a:lnTo>
                <a:lnTo>
                  <a:pt x="540" y="108"/>
                </a:lnTo>
                <a:lnTo>
                  <a:pt x="551" y="105"/>
                </a:lnTo>
                <a:lnTo>
                  <a:pt x="562" y="102"/>
                </a:lnTo>
                <a:lnTo>
                  <a:pt x="573" y="95"/>
                </a:lnTo>
                <a:lnTo>
                  <a:pt x="587" y="86"/>
                </a:lnTo>
                <a:lnTo>
                  <a:pt x="596" y="77"/>
                </a:lnTo>
                <a:lnTo>
                  <a:pt x="610" y="65"/>
                </a:lnTo>
                <a:lnTo>
                  <a:pt x="623" y="51"/>
                </a:lnTo>
                <a:lnTo>
                  <a:pt x="639" y="39"/>
                </a:lnTo>
                <a:lnTo>
                  <a:pt x="653" y="30"/>
                </a:lnTo>
                <a:lnTo>
                  <a:pt x="666" y="22"/>
                </a:lnTo>
                <a:lnTo>
                  <a:pt x="679" y="18"/>
                </a:lnTo>
                <a:lnTo>
                  <a:pt x="696" y="16"/>
                </a:lnTo>
                <a:lnTo>
                  <a:pt x="709" y="16"/>
                </a:lnTo>
                <a:lnTo>
                  <a:pt x="702" y="22"/>
                </a:lnTo>
                <a:lnTo>
                  <a:pt x="697" y="28"/>
                </a:lnTo>
                <a:lnTo>
                  <a:pt x="695" y="32"/>
                </a:lnTo>
                <a:lnTo>
                  <a:pt x="685" y="46"/>
                </a:lnTo>
                <a:lnTo>
                  <a:pt x="677" y="53"/>
                </a:lnTo>
                <a:lnTo>
                  <a:pt x="668" y="60"/>
                </a:lnTo>
                <a:lnTo>
                  <a:pt x="659" y="69"/>
                </a:lnTo>
                <a:lnTo>
                  <a:pt x="653" y="78"/>
                </a:lnTo>
                <a:lnTo>
                  <a:pt x="647" y="86"/>
                </a:lnTo>
                <a:lnTo>
                  <a:pt x="641" y="95"/>
                </a:lnTo>
                <a:lnTo>
                  <a:pt x="637" y="102"/>
                </a:lnTo>
                <a:lnTo>
                  <a:pt x="635" y="110"/>
                </a:lnTo>
                <a:lnTo>
                  <a:pt x="634" y="119"/>
                </a:lnTo>
                <a:lnTo>
                  <a:pt x="637" y="128"/>
                </a:lnTo>
                <a:lnTo>
                  <a:pt x="641" y="138"/>
                </a:lnTo>
                <a:lnTo>
                  <a:pt x="647" y="146"/>
                </a:lnTo>
                <a:lnTo>
                  <a:pt x="654" y="155"/>
                </a:lnTo>
                <a:lnTo>
                  <a:pt x="661" y="161"/>
                </a:lnTo>
                <a:lnTo>
                  <a:pt x="668" y="167"/>
                </a:lnTo>
                <a:lnTo>
                  <a:pt x="676" y="174"/>
                </a:lnTo>
                <a:lnTo>
                  <a:pt x="684" y="182"/>
                </a:lnTo>
                <a:lnTo>
                  <a:pt x="689" y="186"/>
                </a:lnTo>
                <a:lnTo>
                  <a:pt x="695" y="190"/>
                </a:lnTo>
                <a:lnTo>
                  <a:pt x="700" y="194"/>
                </a:lnTo>
                <a:lnTo>
                  <a:pt x="704" y="198"/>
                </a:lnTo>
                <a:lnTo>
                  <a:pt x="696" y="199"/>
                </a:lnTo>
                <a:lnTo>
                  <a:pt x="686" y="199"/>
                </a:lnTo>
                <a:lnTo>
                  <a:pt x="677" y="199"/>
                </a:lnTo>
                <a:lnTo>
                  <a:pt x="669" y="198"/>
                </a:lnTo>
                <a:lnTo>
                  <a:pt x="659" y="197"/>
                </a:lnTo>
                <a:lnTo>
                  <a:pt x="652" y="194"/>
                </a:lnTo>
                <a:lnTo>
                  <a:pt x="645" y="192"/>
                </a:lnTo>
                <a:lnTo>
                  <a:pt x="638" y="189"/>
                </a:lnTo>
                <a:lnTo>
                  <a:pt x="630" y="185"/>
                </a:lnTo>
                <a:lnTo>
                  <a:pt x="623" y="180"/>
                </a:lnTo>
                <a:lnTo>
                  <a:pt x="609" y="171"/>
                </a:lnTo>
                <a:lnTo>
                  <a:pt x="599" y="165"/>
                </a:lnTo>
                <a:lnTo>
                  <a:pt x="585" y="157"/>
                </a:lnTo>
                <a:lnTo>
                  <a:pt x="572" y="155"/>
                </a:lnTo>
                <a:lnTo>
                  <a:pt x="558" y="156"/>
                </a:lnTo>
                <a:lnTo>
                  <a:pt x="540" y="154"/>
                </a:lnTo>
                <a:lnTo>
                  <a:pt x="523" y="156"/>
                </a:lnTo>
                <a:lnTo>
                  <a:pt x="504" y="156"/>
                </a:lnTo>
                <a:lnTo>
                  <a:pt x="484" y="160"/>
                </a:lnTo>
                <a:lnTo>
                  <a:pt x="464" y="165"/>
                </a:lnTo>
                <a:lnTo>
                  <a:pt x="452" y="169"/>
                </a:lnTo>
                <a:lnTo>
                  <a:pt x="449" y="174"/>
                </a:lnTo>
                <a:lnTo>
                  <a:pt x="452" y="178"/>
                </a:lnTo>
                <a:lnTo>
                  <a:pt x="461" y="184"/>
                </a:lnTo>
                <a:lnTo>
                  <a:pt x="438" y="190"/>
                </a:lnTo>
                <a:lnTo>
                  <a:pt x="405" y="198"/>
                </a:lnTo>
                <a:lnTo>
                  <a:pt x="397" y="192"/>
                </a:lnTo>
                <a:lnTo>
                  <a:pt x="388" y="188"/>
                </a:lnTo>
                <a:lnTo>
                  <a:pt x="379" y="186"/>
                </a:lnTo>
                <a:lnTo>
                  <a:pt x="365" y="185"/>
                </a:lnTo>
                <a:lnTo>
                  <a:pt x="347" y="201"/>
                </a:lnTo>
                <a:lnTo>
                  <a:pt x="331" y="189"/>
                </a:lnTo>
                <a:lnTo>
                  <a:pt x="215" y="205"/>
                </a:lnTo>
                <a:lnTo>
                  <a:pt x="192" y="206"/>
                </a:lnTo>
                <a:lnTo>
                  <a:pt x="171" y="205"/>
                </a:lnTo>
                <a:lnTo>
                  <a:pt x="148" y="203"/>
                </a:lnTo>
                <a:lnTo>
                  <a:pt x="104" y="197"/>
                </a:lnTo>
                <a:lnTo>
                  <a:pt x="63" y="187"/>
                </a:lnTo>
                <a:lnTo>
                  <a:pt x="41" y="179"/>
                </a:lnTo>
                <a:lnTo>
                  <a:pt x="26" y="172"/>
                </a:lnTo>
                <a:lnTo>
                  <a:pt x="42" y="168"/>
                </a:lnTo>
                <a:lnTo>
                  <a:pt x="32" y="163"/>
                </a:lnTo>
                <a:lnTo>
                  <a:pt x="26" y="158"/>
                </a:lnTo>
                <a:lnTo>
                  <a:pt x="14" y="149"/>
                </a:lnTo>
                <a:lnTo>
                  <a:pt x="12" y="146"/>
                </a:lnTo>
                <a:lnTo>
                  <a:pt x="8" y="142"/>
                </a:lnTo>
                <a:lnTo>
                  <a:pt x="6" y="140"/>
                </a:lnTo>
                <a:lnTo>
                  <a:pt x="4" y="135"/>
                </a:lnTo>
                <a:lnTo>
                  <a:pt x="2" y="132"/>
                </a:lnTo>
                <a:lnTo>
                  <a:pt x="0" y="128"/>
                </a:lnTo>
              </a:path>
            </a:pathLst>
          </a:custGeom>
          <a:pattFill prst="pct50">
            <a:fgClr>
              <a:schemeClr val="tx1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1622619" y="993140"/>
            <a:ext cx="4308475" cy="1189038"/>
            <a:chOff x="668" y="1056"/>
            <a:chExt cx="2714" cy="749"/>
          </a:xfrm>
        </p:grpSpPr>
        <p:sp>
          <p:nvSpPr>
            <p:cNvPr id="32376" name="Freeform 42" descr="50%"/>
            <p:cNvSpPr>
              <a:spLocks/>
            </p:cNvSpPr>
            <p:nvPr/>
          </p:nvSpPr>
          <p:spPr bwMode="auto">
            <a:xfrm>
              <a:off x="1279" y="1546"/>
              <a:ext cx="284" cy="200"/>
            </a:xfrm>
            <a:custGeom>
              <a:avLst/>
              <a:gdLst>
                <a:gd name="T0" fmla="*/ 0 w 275"/>
                <a:gd name="T1" fmla="*/ 0 h 200"/>
                <a:gd name="T2" fmla="*/ 11 w 275"/>
                <a:gd name="T3" fmla="*/ 19 h 200"/>
                <a:gd name="T4" fmla="*/ 26 w 275"/>
                <a:gd name="T5" fmla="*/ 41 h 200"/>
                <a:gd name="T6" fmla="*/ 43 w 275"/>
                <a:gd name="T7" fmla="*/ 62 h 200"/>
                <a:gd name="T8" fmla="*/ 61 w 275"/>
                <a:gd name="T9" fmla="*/ 81 h 200"/>
                <a:gd name="T10" fmla="*/ 84 w 275"/>
                <a:gd name="T11" fmla="*/ 102 h 200"/>
                <a:gd name="T12" fmla="*/ 105 w 275"/>
                <a:gd name="T13" fmla="*/ 124 h 200"/>
                <a:gd name="T14" fmla="*/ 124 w 275"/>
                <a:gd name="T15" fmla="*/ 140 h 200"/>
                <a:gd name="T16" fmla="*/ 144 w 275"/>
                <a:gd name="T17" fmla="*/ 156 h 200"/>
                <a:gd name="T18" fmla="*/ 164 w 275"/>
                <a:gd name="T19" fmla="*/ 167 h 200"/>
                <a:gd name="T20" fmla="*/ 188 w 275"/>
                <a:gd name="T21" fmla="*/ 178 h 200"/>
                <a:gd name="T22" fmla="*/ 210 w 275"/>
                <a:gd name="T23" fmla="*/ 187 h 200"/>
                <a:gd name="T24" fmla="*/ 233 w 275"/>
                <a:gd name="T25" fmla="*/ 194 h 200"/>
                <a:gd name="T26" fmla="*/ 258 w 275"/>
                <a:gd name="T27" fmla="*/ 198 h 200"/>
                <a:gd name="T28" fmla="*/ 281 w 275"/>
                <a:gd name="T29" fmla="*/ 199 h 200"/>
                <a:gd name="T30" fmla="*/ 292 w 275"/>
                <a:gd name="T31" fmla="*/ 197 h 200"/>
                <a:gd name="T32" fmla="*/ 279 w 275"/>
                <a:gd name="T33" fmla="*/ 183 h 200"/>
                <a:gd name="T34" fmla="*/ 262 w 275"/>
                <a:gd name="T35" fmla="*/ 165 h 200"/>
                <a:gd name="T36" fmla="*/ 247 w 275"/>
                <a:gd name="T37" fmla="*/ 148 h 200"/>
                <a:gd name="T38" fmla="*/ 230 w 275"/>
                <a:gd name="T39" fmla="*/ 128 h 200"/>
                <a:gd name="T40" fmla="*/ 217 w 275"/>
                <a:gd name="T41" fmla="*/ 107 h 200"/>
                <a:gd name="T42" fmla="*/ 204 w 275"/>
                <a:gd name="T43" fmla="*/ 88 h 200"/>
                <a:gd name="T44" fmla="*/ 197 w 275"/>
                <a:gd name="T45" fmla="*/ 69 h 200"/>
                <a:gd name="T46" fmla="*/ 190 w 275"/>
                <a:gd name="T47" fmla="*/ 41 h 200"/>
                <a:gd name="T48" fmla="*/ 190 w 275"/>
                <a:gd name="T49" fmla="*/ 18 h 200"/>
                <a:gd name="T50" fmla="*/ 190 w 275"/>
                <a:gd name="T51" fmla="*/ 2 h 200"/>
                <a:gd name="T52" fmla="*/ 0 w 275"/>
                <a:gd name="T53" fmla="*/ 0 h 2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75"/>
                <a:gd name="T82" fmla="*/ 0 h 200"/>
                <a:gd name="T83" fmla="*/ 275 w 275"/>
                <a:gd name="T84" fmla="*/ 200 h 20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75" h="200">
                  <a:moveTo>
                    <a:pt x="0" y="0"/>
                  </a:moveTo>
                  <a:lnTo>
                    <a:pt x="11" y="19"/>
                  </a:lnTo>
                  <a:lnTo>
                    <a:pt x="24" y="41"/>
                  </a:lnTo>
                  <a:lnTo>
                    <a:pt x="41" y="62"/>
                  </a:lnTo>
                  <a:lnTo>
                    <a:pt x="57" y="81"/>
                  </a:lnTo>
                  <a:lnTo>
                    <a:pt x="78" y="102"/>
                  </a:lnTo>
                  <a:lnTo>
                    <a:pt x="99" y="124"/>
                  </a:lnTo>
                  <a:lnTo>
                    <a:pt x="116" y="140"/>
                  </a:lnTo>
                  <a:lnTo>
                    <a:pt x="135" y="156"/>
                  </a:lnTo>
                  <a:lnTo>
                    <a:pt x="154" y="167"/>
                  </a:lnTo>
                  <a:lnTo>
                    <a:pt x="176" y="178"/>
                  </a:lnTo>
                  <a:lnTo>
                    <a:pt x="197" y="187"/>
                  </a:lnTo>
                  <a:lnTo>
                    <a:pt x="219" y="194"/>
                  </a:lnTo>
                  <a:lnTo>
                    <a:pt x="242" y="198"/>
                  </a:lnTo>
                  <a:lnTo>
                    <a:pt x="263" y="199"/>
                  </a:lnTo>
                  <a:lnTo>
                    <a:pt x="274" y="197"/>
                  </a:lnTo>
                  <a:lnTo>
                    <a:pt x="261" y="183"/>
                  </a:lnTo>
                  <a:lnTo>
                    <a:pt x="246" y="165"/>
                  </a:lnTo>
                  <a:lnTo>
                    <a:pt x="231" y="148"/>
                  </a:lnTo>
                  <a:lnTo>
                    <a:pt x="216" y="128"/>
                  </a:lnTo>
                  <a:lnTo>
                    <a:pt x="203" y="107"/>
                  </a:lnTo>
                  <a:lnTo>
                    <a:pt x="192" y="88"/>
                  </a:lnTo>
                  <a:lnTo>
                    <a:pt x="185" y="69"/>
                  </a:lnTo>
                  <a:lnTo>
                    <a:pt x="178" y="41"/>
                  </a:lnTo>
                  <a:lnTo>
                    <a:pt x="178" y="18"/>
                  </a:lnTo>
                  <a:lnTo>
                    <a:pt x="178" y="2"/>
                  </a:lnTo>
                  <a:lnTo>
                    <a:pt x="0" y="0"/>
                  </a:lnTo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77" name="Freeform 43" descr="50%"/>
            <p:cNvSpPr>
              <a:spLocks/>
            </p:cNvSpPr>
            <p:nvPr/>
          </p:nvSpPr>
          <p:spPr bwMode="auto">
            <a:xfrm>
              <a:off x="668" y="1056"/>
              <a:ext cx="2417" cy="650"/>
            </a:xfrm>
            <a:custGeom>
              <a:avLst/>
              <a:gdLst>
                <a:gd name="T0" fmla="*/ 28 w 2339"/>
                <a:gd name="T1" fmla="*/ 386 h 650"/>
                <a:gd name="T2" fmla="*/ 103 w 2339"/>
                <a:gd name="T3" fmla="*/ 360 h 650"/>
                <a:gd name="T4" fmla="*/ 219 w 2339"/>
                <a:gd name="T5" fmla="*/ 329 h 650"/>
                <a:gd name="T6" fmla="*/ 341 w 2339"/>
                <a:gd name="T7" fmla="*/ 306 h 650"/>
                <a:gd name="T8" fmla="*/ 461 w 2339"/>
                <a:gd name="T9" fmla="*/ 286 h 650"/>
                <a:gd name="T10" fmla="*/ 585 w 2339"/>
                <a:gd name="T11" fmla="*/ 265 h 650"/>
                <a:gd name="T12" fmla="*/ 686 w 2339"/>
                <a:gd name="T13" fmla="*/ 247 h 650"/>
                <a:gd name="T14" fmla="*/ 746 w 2339"/>
                <a:gd name="T15" fmla="*/ 218 h 650"/>
                <a:gd name="T16" fmla="*/ 804 w 2339"/>
                <a:gd name="T17" fmla="*/ 166 h 650"/>
                <a:gd name="T18" fmla="*/ 890 w 2339"/>
                <a:gd name="T19" fmla="*/ 91 h 650"/>
                <a:gd name="T20" fmla="*/ 978 w 2339"/>
                <a:gd name="T21" fmla="*/ 24 h 650"/>
                <a:gd name="T22" fmla="*/ 1039 w 2339"/>
                <a:gd name="T23" fmla="*/ 79 h 650"/>
                <a:gd name="T24" fmla="*/ 1076 w 2339"/>
                <a:gd name="T25" fmla="*/ 193 h 650"/>
                <a:gd name="T26" fmla="*/ 1096 w 2339"/>
                <a:gd name="T27" fmla="*/ 238 h 650"/>
                <a:gd name="T28" fmla="*/ 1241 w 2339"/>
                <a:gd name="T29" fmla="*/ 260 h 650"/>
                <a:gd name="T30" fmla="*/ 1386 w 2339"/>
                <a:gd name="T31" fmla="*/ 284 h 650"/>
                <a:gd name="T32" fmla="*/ 1496 w 2339"/>
                <a:gd name="T33" fmla="*/ 284 h 650"/>
                <a:gd name="T34" fmla="*/ 1612 w 2339"/>
                <a:gd name="T35" fmla="*/ 263 h 650"/>
                <a:gd name="T36" fmla="*/ 1701 w 2339"/>
                <a:gd name="T37" fmla="*/ 317 h 650"/>
                <a:gd name="T38" fmla="*/ 1789 w 2339"/>
                <a:gd name="T39" fmla="*/ 340 h 650"/>
                <a:gd name="T40" fmla="*/ 1899 w 2339"/>
                <a:gd name="T41" fmla="*/ 339 h 650"/>
                <a:gd name="T42" fmla="*/ 2016 w 2339"/>
                <a:gd name="T43" fmla="*/ 300 h 650"/>
                <a:gd name="T44" fmla="*/ 2145 w 2339"/>
                <a:gd name="T45" fmla="*/ 204 h 650"/>
                <a:gd name="T46" fmla="*/ 2297 w 2339"/>
                <a:gd name="T47" fmla="*/ 94 h 650"/>
                <a:gd name="T48" fmla="*/ 2448 w 2339"/>
                <a:gd name="T49" fmla="*/ 49 h 650"/>
                <a:gd name="T50" fmla="*/ 2455 w 2339"/>
                <a:gd name="T51" fmla="*/ 87 h 650"/>
                <a:gd name="T52" fmla="*/ 2382 w 2339"/>
                <a:gd name="T53" fmla="*/ 166 h 650"/>
                <a:gd name="T54" fmla="*/ 2297 w 2339"/>
                <a:gd name="T55" fmla="*/ 244 h 650"/>
                <a:gd name="T56" fmla="*/ 2242 w 2339"/>
                <a:gd name="T57" fmla="*/ 322 h 650"/>
                <a:gd name="T58" fmla="*/ 2242 w 2339"/>
                <a:gd name="T59" fmla="*/ 403 h 650"/>
                <a:gd name="T60" fmla="*/ 2303 w 2339"/>
                <a:gd name="T61" fmla="*/ 486 h 650"/>
                <a:gd name="T62" fmla="*/ 2378 w 2339"/>
                <a:gd name="T63" fmla="*/ 549 h 650"/>
                <a:gd name="T64" fmla="*/ 2446 w 2339"/>
                <a:gd name="T65" fmla="*/ 599 h 650"/>
                <a:gd name="T66" fmla="*/ 2448 w 2339"/>
                <a:gd name="T67" fmla="*/ 624 h 650"/>
                <a:gd name="T68" fmla="*/ 2355 w 2339"/>
                <a:gd name="T69" fmla="*/ 622 h 650"/>
                <a:gd name="T70" fmla="*/ 2270 w 2339"/>
                <a:gd name="T71" fmla="*/ 603 h 650"/>
                <a:gd name="T72" fmla="*/ 2191 w 2339"/>
                <a:gd name="T73" fmla="*/ 567 h 650"/>
                <a:gd name="T74" fmla="*/ 2059 w 2339"/>
                <a:gd name="T75" fmla="*/ 494 h 650"/>
                <a:gd name="T76" fmla="*/ 1899 w 2339"/>
                <a:gd name="T77" fmla="*/ 483 h 650"/>
                <a:gd name="T78" fmla="*/ 1704 w 2339"/>
                <a:gd name="T79" fmla="*/ 503 h 650"/>
                <a:gd name="T80" fmla="*/ 1581 w 2339"/>
                <a:gd name="T81" fmla="*/ 546 h 650"/>
                <a:gd name="T82" fmla="*/ 1541 w 2339"/>
                <a:gd name="T83" fmla="*/ 596 h 650"/>
                <a:gd name="T84" fmla="*/ 1366 w 2339"/>
                <a:gd name="T85" fmla="*/ 592 h 650"/>
                <a:gd name="T86" fmla="*/ 1220 w 2339"/>
                <a:gd name="T87" fmla="*/ 633 h 650"/>
                <a:gd name="T88" fmla="*/ 676 w 2339"/>
                <a:gd name="T89" fmla="*/ 649 h 650"/>
                <a:gd name="T90" fmla="*/ 364 w 2339"/>
                <a:gd name="T91" fmla="*/ 621 h 650"/>
                <a:gd name="T92" fmla="*/ 90 w 2339"/>
                <a:gd name="T93" fmla="*/ 540 h 650"/>
                <a:gd name="T94" fmla="*/ 90 w 2339"/>
                <a:gd name="T95" fmla="*/ 498 h 650"/>
                <a:gd name="T96" fmla="*/ 29 w 2339"/>
                <a:gd name="T97" fmla="*/ 448 h 650"/>
                <a:gd name="T98" fmla="*/ 5 w 2339"/>
                <a:gd name="T99" fmla="*/ 414 h 65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339"/>
                <a:gd name="T151" fmla="*/ 0 h 650"/>
                <a:gd name="T152" fmla="*/ 2339 w 2339"/>
                <a:gd name="T153" fmla="*/ 650 h 65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339" h="650">
                  <a:moveTo>
                    <a:pt x="0" y="402"/>
                  </a:moveTo>
                  <a:lnTo>
                    <a:pt x="8" y="396"/>
                  </a:lnTo>
                  <a:lnTo>
                    <a:pt x="26" y="386"/>
                  </a:lnTo>
                  <a:lnTo>
                    <a:pt x="53" y="375"/>
                  </a:lnTo>
                  <a:lnTo>
                    <a:pt x="73" y="369"/>
                  </a:lnTo>
                  <a:lnTo>
                    <a:pt x="97" y="360"/>
                  </a:lnTo>
                  <a:lnTo>
                    <a:pt x="134" y="348"/>
                  </a:lnTo>
                  <a:lnTo>
                    <a:pt x="170" y="338"/>
                  </a:lnTo>
                  <a:lnTo>
                    <a:pt x="205" y="329"/>
                  </a:lnTo>
                  <a:lnTo>
                    <a:pt x="240" y="320"/>
                  </a:lnTo>
                  <a:lnTo>
                    <a:pt x="278" y="313"/>
                  </a:lnTo>
                  <a:lnTo>
                    <a:pt x="319" y="306"/>
                  </a:lnTo>
                  <a:lnTo>
                    <a:pt x="360" y="298"/>
                  </a:lnTo>
                  <a:lnTo>
                    <a:pt x="396" y="292"/>
                  </a:lnTo>
                  <a:lnTo>
                    <a:pt x="432" y="286"/>
                  </a:lnTo>
                  <a:lnTo>
                    <a:pt x="464" y="280"/>
                  </a:lnTo>
                  <a:lnTo>
                    <a:pt x="510" y="271"/>
                  </a:lnTo>
                  <a:lnTo>
                    <a:pt x="548" y="265"/>
                  </a:lnTo>
                  <a:lnTo>
                    <a:pt x="584" y="259"/>
                  </a:lnTo>
                  <a:lnTo>
                    <a:pt x="615" y="254"/>
                  </a:lnTo>
                  <a:lnTo>
                    <a:pt x="643" y="247"/>
                  </a:lnTo>
                  <a:lnTo>
                    <a:pt x="667" y="237"/>
                  </a:lnTo>
                  <a:lnTo>
                    <a:pt x="683" y="229"/>
                  </a:lnTo>
                  <a:lnTo>
                    <a:pt x="699" y="218"/>
                  </a:lnTo>
                  <a:lnTo>
                    <a:pt x="715" y="204"/>
                  </a:lnTo>
                  <a:lnTo>
                    <a:pt x="732" y="186"/>
                  </a:lnTo>
                  <a:lnTo>
                    <a:pt x="753" y="166"/>
                  </a:lnTo>
                  <a:lnTo>
                    <a:pt x="779" y="140"/>
                  </a:lnTo>
                  <a:lnTo>
                    <a:pt x="804" y="116"/>
                  </a:lnTo>
                  <a:lnTo>
                    <a:pt x="833" y="91"/>
                  </a:lnTo>
                  <a:lnTo>
                    <a:pt x="858" y="67"/>
                  </a:lnTo>
                  <a:lnTo>
                    <a:pt x="886" y="46"/>
                  </a:lnTo>
                  <a:lnTo>
                    <a:pt x="915" y="24"/>
                  </a:lnTo>
                  <a:lnTo>
                    <a:pt x="950" y="0"/>
                  </a:lnTo>
                  <a:lnTo>
                    <a:pt x="961" y="42"/>
                  </a:lnTo>
                  <a:lnTo>
                    <a:pt x="973" y="79"/>
                  </a:lnTo>
                  <a:lnTo>
                    <a:pt x="987" y="118"/>
                  </a:lnTo>
                  <a:lnTo>
                    <a:pt x="999" y="159"/>
                  </a:lnTo>
                  <a:lnTo>
                    <a:pt x="1007" y="193"/>
                  </a:lnTo>
                  <a:lnTo>
                    <a:pt x="1004" y="214"/>
                  </a:lnTo>
                  <a:lnTo>
                    <a:pt x="991" y="233"/>
                  </a:lnTo>
                  <a:lnTo>
                    <a:pt x="1027" y="238"/>
                  </a:lnTo>
                  <a:lnTo>
                    <a:pt x="1064" y="244"/>
                  </a:lnTo>
                  <a:lnTo>
                    <a:pt x="1111" y="252"/>
                  </a:lnTo>
                  <a:lnTo>
                    <a:pt x="1162" y="260"/>
                  </a:lnTo>
                  <a:lnTo>
                    <a:pt x="1215" y="270"/>
                  </a:lnTo>
                  <a:lnTo>
                    <a:pt x="1255" y="278"/>
                  </a:lnTo>
                  <a:lnTo>
                    <a:pt x="1298" y="284"/>
                  </a:lnTo>
                  <a:lnTo>
                    <a:pt x="1339" y="288"/>
                  </a:lnTo>
                  <a:lnTo>
                    <a:pt x="1374" y="291"/>
                  </a:lnTo>
                  <a:lnTo>
                    <a:pt x="1401" y="284"/>
                  </a:lnTo>
                  <a:lnTo>
                    <a:pt x="1426" y="271"/>
                  </a:lnTo>
                  <a:lnTo>
                    <a:pt x="1452" y="254"/>
                  </a:lnTo>
                  <a:lnTo>
                    <a:pt x="1510" y="263"/>
                  </a:lnTo>
                  <a:lnTo>
                    <a:pt x="1572" y="278"/>
                  </a:lnTo>
                  <a:lnTo>
                    <a:pt x="1625" y="287"/>
                  </a:lnTo>
                  <a:lnTo>
                    <a:pt x="1593" y="317"/>
                  </a:lnTo>
                  <a:lnTo>
                    <a:pt x="1613" y="324"/>
                  </a:lnTo>
                  <a:lnTo>
                    <a:pt x="1643" y="333"/>
                  </a:lnTo>
                  <a:lnTo>
                    <a:pt x="1675" y="340"/>
                  </a:lnTo>
                  <a:lnTo>
                    <a:pt x="1711" y="345"/>
                  </a:lnTo>
                  <a:lnTo>
                    <a:pt x="1744" y="342"/>
                  </a:lnTo>
                  <a:lnTo>
                    <a:pt x="1779" y="339"/>
                  </a:lnTo>
                  <a:lnTo>
                    <a:pt x="1816" y="332"/>
                  </a:lnTo>
                  <a:lnTo>
                    <a:pt x="1854" y="320"/>
                  </a:lnTo>
                  <a:lnTo>
                    <a:pt x="1888" y="300"/>
                  </a:lnTo>
                  <a:lnTo>
                    <a:pt x="1934" y="270"/>
                  </a:lnTo>
                  <a:lnTo>
                    <a:pt x="1966" y="243"/>
                  </a:lnTo>
                  <a:lnTo>
                    <a:pt x="2009" y="204"/>
                  </a:lnTo>
                  <a:lnTo>
                    <a:pt x="2054" y="159"/>
                  </a:lnTo>
                  <a:lnTo>
                    <a:pt x="2107" y="122"/>
                  </a:lnTo>
                  <a:lnTo>
                    <a:pt x="2151" y="94"/>
                  </a:lnTo>
                  <a:lnTo>
                    <a:pt x="2197" y="71"/>
                  </a:lnTo>
                  <a:lnTo>
                    <a:pt x="2240" y="56"/>
                  </a:lnTo>
                  <a:lnTo>
                    <a:pt x="2293" y="49"/>
                  </a:lnTo>
                  <a:lnTo>
                    <a:pt x="2338" y="52"/>
                  </a:lnTo>
                  <a:lnTo>
                    <a:pt x="2315" y="71"/>
                  </a:lnTo>
                  <a:lnTo>
                    <a:pt x="2299" y="87"/>
                  </a:lnTo>
                  <a:lnTo>
                    <a:pt x="2291" y="100"/>
                  </a:lnTo>
                  <a:lnTo>
                    <a:pt x="2257" y="145"/>
                  </a:lnTo>
                  <a:lnTo>
                    <a:pt x="2231" y="166"/>
                  </a:lnTo>
                  <a:lnTo>
                    <a:pt x="2200" y="189"/>
                  </a:lnTo>
                  <a:lnTo>
                    <a:pt x="2173" y="217"/>
                  </a:lnTo>
                  <a:lnTo>
                    <a:pt x="2151" y="244"/>
                  </a:lnTo>
                  <a:lnTo>
                    <a:pt x="2132" y="271"/>
                  </a:lnTo>
                  <a:lnTo>
                    <a:pt x="2114" y="299"/>
                  </a:lnTo>
                  <a:lnTo>
                    <a:pt x="2100" y="322"/>
                  </a:lnTo>
                  <a:lnTo>
                    <a:pt x="2092" y="347"/>
                  </a:lnTo>
                  <a:lnTo>
                    <a:pt x="2089" y="375"/>
                  </a:lnTo>
                  <a:lnTo>
                    <a:pt x="2100" y="403"/>
                  </a:lnTo>
                  <a:lnTo>
                    <a:pt x="2114" y="434"/>
                  </a:lnTo>
                  <a:lnTo>
                    <a:pt x="2134" y="460"/>
                  </a:lnTo>
                  <a:lnTo>
                    <a:pt x="2157" y="486"/>
                  </a:lnTo>
                  <a:lnTo>
                    <a:pt x="2178" y="507"/>
                  </a:lnTo>
                  <a:lnTo>
                    <a:pt x="2202" y="526"/>
                  </a:lnTo>
                  <a:lnTo>
                    <a:pt x="2227" y="549"/>
                  </a:lnTo>
                  <a:lnTo>
                    <a:pt x="2256" y="571"/>
                  </a:lnTo>
                  <a:lnTo>
                    <a:pt x="2273" y="586"/>
                  </a:lnTo>
                  <a:lnTo>
                    <a:pt x="2291" y="599"/>
                  </a:lnTo>
                  <a:lnTo>
                    <a:pt x="2308" y="610"/>
                  </a:lnTo>
                  <a:lnTo>
                    <a:pt x="2320" y="623"/>
                  </a:lnTo>
                  <a:lnTo>
                    <a:pt x="2293" y="624"/>
                  </a:lnTo>
                  <a:lnTo>
                    <a:pt x="2261" y="624"/>
                  </a:lnTo>
                  <a:lnTo>
                    <a:pt x="2231" y="625"/>
                  </a:lnTo>
                  <a:lnTo>
                    <a:pt x="2205" y="622"/>
                  </a:lnTo>
                  <a:lnTo>
                    <a:pt x="2173" y="618"/>
                  </a:lnTo>
                  <a:lnTo>
                    <a:pt x="2149" y="611"/>
                  </a:lnTo>
                  <a:lnTo>
                    <a:pt x="2126" y="603"/>
                  </a:lnTo>
                  <a:lnTo>
                    <a:pt x="2103" y="593"/>
                  </a:lnTo>
                  <a:lnTo>
                    <a:pt x="2076" y="581"/>
                  </a:lnTo>
                  <a:lnTo>
                    <a:pt x="2052" y="567"/>
                  </a:lnTo>
                  <a:lnTo>
                    <a:pt x="2006" y="537"/>
                  </a:lnTo>
                  <a:lnTo>
                    <a:pt x="1974" y="518"/>
                  </a:lnTo>
                  <a:lnTo>
                    <a:pt x="1929" y="494"/>
                  </a:lnTo>
                  <a:lnTo>
                    <a:pt x="1886" y="488"/>
                  </a:lnTo>
                  <a:lnTo>
                    <a:pt x="1840" y="490"/>
                  </a:lnTo>
                  <a:lnTo>
                    <a:pt x="1779" y="483"/>
                  </a:lnTo>
                  <a:lnTo>
                    <a:pt x="1722" y="490"/>
                  </a:lnTo>
                  <a:lnTo>
                    <a:pt x="1660" y="492"/>
                  </a:lnTo>
                  <a:lnTo>
                    <a:pt x="1596" y="503"/>
                  </a:lnTo>
                  <a:lnTo>
                    <a:pt x="1529" y="518"/>
                  </a:lnTo>
                  <a:lnTo>
                    <a:pt x="1489" y="533"/>
                  </a:lnTo>
                  <a:lnTo>
                    <a:pt x="1481" y="546"/>
                  </a:lnTo>
                  <a:lnTo>
                    <a:pt x="1489" y="559"/>
                  </a:lnTo>
                  <a:lnTo>
                    <a:pt x="1521" y="578"/>
                  </a:lnTo>
                  <a:lnTo>
                    <a:pt x="1443" y="596"/>
                  </a:lnTo>
                  <a:lnTo>
                    <a:pt x="1333" y="623"/>
                  </a:lnTo>
                  <a:lnTo>
                    <a:pt x="1309" y="604"/>
                  </a:lnTo>
                  <a:lnTo>
                    <a:pt x="1279" y="592"/>
                  </a:lnTo>
                  <a:lnTo>
                    <a:pt x="1250" y="584"/>
                  </a:lnTo>
                  <a:lnTo>
                    <a:pt x="1204" y="583"/>
                  </a:lnTo>
                  <a:lnTo>
                    <a:pt x="1143" y="633"/>
                  </a:lnTo>
                  <a:lnTo>
                    <a:pt x="1092" y="596"/>
                  </a:lnTo>
                  <a:lnTo>
                    <a:pt x="709" y="646"/>
                  </a:lnTo>
                  <a:lnTo>
                    <a:pt x="633" y="649"/>
                  </a:lnTo>
                  <a:lnTo>
                    <a:pt x="562" y="644"/>
                  </a:lnTo>
                  <a:lnTo>
                    <a:pt x="489" y="638"/>
                  </a:lnTo>
                  <a:lnTo>
                    <a:pt x="341" y="621"/>
                  </a:lnTo>
                  <a:lnTo>
                    <a:pt x="208" y="589"/>
                  </a:lnTo>
                  <a:lnTo>
                    <a:pt x="135" y="564"/>
                  </a:lnTo>
                  <a:lnTo>
                    <a:pt x="84" y="540"/>
                  </a:lnTo>
                  <a:lnTo>
                    <a:pt x="138" y="530"/>
                  </a:lnTo>
                  <a:lnTo>
                    <a:pt x="105" y="512"/>
                  </a:lnTo>
                  <a:lnTo>
                    <a:pt x="84" y="498"/>
                  </a:lnTo>
                  <a:lnTo>
                    <a:pt x="47" y="468"/>
                  </a:lnTo>
                  <a:lnTo>
                    <a:pt x="38" y="460"/>
                  </a:lnTo>
                  <a:lnTo>
                    <a:pt x="27" y="448"/>
                  </a:lnTo>
                  <a:lnTo>
                    <a:pt x="19" y="439"/>
                  </a:lnTo>
                  <a:lnTo>
                    <a:pt x="13" y="424"/>
                  </a:lnTo>
                  <a:lnTo>
                    <a:pt x="5" y="414"/>
                  </a:lnTo>
                  <a:lnTo>
                    <a:pt x="0" y="402"/>
                  </a:lnTo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" name="Group 44"/>
            <p:cNvGrpSpPr>
              <a:grpSpLocks/>
            </p:cNvGrpSpPr>
            <p:nvPr/>
          </p:nvGrpSpPr>
          <p:grpSpPr bwMode="auto">
            <a:xfrm>
              <a:off x="876" y="1476"/>
              <a:ext cx="59" cy="51"/>
              <a:chOff x="1008" y="1648"/>
              <a:chExt cx="57" cy="51"/>
            </a:xfrm>
          </p:grpSpPr>
          <p:sp>
            <p:nvSpPr>
              <p:cNvPr id="32392" name="Oval 45" descr="50%"/>
              <p:cNvSpPr>
                <a:spLocks noChangeArrowheads="1"/>
              </p:cNvSpPr>
              <p:nvPr/>
            </p:nvSpPr>
            <p:spPr bwMode="auto">
              <a:xfrm>
                <a:off x="1008" y="1648"/>
                <a:ext cx="57" cy="51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393" name="Arc 46" descr="50%"/>
              <p:cNvSpPr>
                <a:spLocks/>
              </p:cNvSpPr>
              <p:nvPr/>
            </p:nvSpPr>
            <p:spPr bwMode="auto">
              <a:xfrm>
                <a:off x="1019" y="1654"/>
                <a:ext cx="42" cy="38"/>
              </a:xfrm>
              <a:custGeom>
                <a:avLst/>
                <a:gdLst>
                  <a:gd name="T0" fmla="*/ 0 w 43200"/>
                  <a:gd name="T1" fmla="*/ 0 h 42819"/>
                  <a:gd name="T2" fmla="*/ 0 w 43200"/>
                  <a:gd name="T3" fmla="*/ 0 h 42819"/>
                  <a:gd name="T4" fmla="*/ 0 w 43200"/>
                  <a:gd name="T5" fmla="*/ 0 h 4281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2819"/>
                  <a:gd name="T11" fmla="*/ 43200 w 43200"/>
                  <a:gd name="T12" fmla="*/ 42819 h 4281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2819" fill="none" extrusionOk="0">
                    <a:moveTo>
                      <a:pt x="36091" y="5202"/>
                    </a:moveTo>
                    <a:cubicBezTo>
                      <a:pt x="40617" y="9296"/>
                      <a:pt x="43200" y="15115"/>
                      <a:pt x="43200" y="21219"/>
                    </a:cubicBezTo>
                    <a:cubicBezTo>
                      <a:pt x="43200" y="33148"/>
                      <a:pt x="33529" y="42819"/>
                      <a:pt x="21600" y="42819"/>
                    </a:cubicBezTo>
                    <a:cubicBezTo>
                      <a:pt x="9670" y="42819"/>
                      <a:pt x="0" y="33148"/>
                      <a:pt x="0" y="21219"/>
                    </a:cubicBezTo>
                    <a:cubicBezTo>
                      <a:pt x="-1" y="10848"/>
                      <a:pt x="7370" y="1941"/>
                      <a:pt x="17558" y="0"/>
                    </a:cubicBezTo>
                  </a:path>
                  <a:path w="43200" h="42819" stroke="0" extrusionOk="0">
                    <a:moveTo>
                      <a:pt x="36091" y="5202"/>
                    </a:moveTo>
                    <a:cubicBezTo>
                      <a:pt x="40617" y="9296"/>
                      <a:pt x="43200" y="15115"/>
                      <a:pt x="43200" y="21219"/>
                    </a:cubicBezTo>
                    <a:cubicBezTo>
                      <a:pt x="43200" y="33148"/>
                      <a:pt x="33529" y="42819"/>
                      <a:pt x="21600" y="42819"/>
                    </a:cubicBezTo>
                    <a:cubicBezTo>
                      <a:pt x="9670" y="42819"/>
                      <a:pt x="0" y="33148"/>
                      <a:pt x="0" y="21219"/>
                    </a:cubicBezTo>
                    <a:cubicBezTo>
                      <a:pt x="-1" y="10848"/>
                      <a:pt x="7370" y="1941"/>
                      <a:pt x="17558" y="0"/>
                    </a:cubicBezTo>
                    <a:lnTo>
                      <a:pt x="21600" y="21219"/>
                    </a:lnTo>
                    <a:close/>
                  </a:path>
                </a:pathLst>
              </a:custGeom>
              <a:pattFill prst="pct50">
                <a:fgClr>
                  <a:schemeClr val="tx1"/>
                </a:fgClr>
                <a:bgClr>
                  <a:schemeClr val="bg1"/>
                </a:bgClr>
              </a:pattFill>
              <a:ln w="127000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47"/>
            <p:cNvGrpSpPr>
              <a:grpSpLocks/>
            </p:cNvGrpSpPr>
            <p:nvPr/>
          </p:nvGrpSpPr>
          <p:grpSpPr bwMode="auto">
            <a:xfrm>
              <a:off x="1023" y="1526"/>
              <a:ext cx="158" cy="114"/>
              <a:chOff x="1151" y="1698"/>
              <a:chExt cx="153" cy="114"/>
            </a:xfrm>
          </p:grpSpPr>
          <p:sp>
            <p:nvSpPr>
              <p:cNvPr id="32387" name="Arc 48" descr="50%"/>
              <p:cNvSpPr>
                <a:spLocks/>
              </p:cNvSpPr>
              <p:nvPr/>
            </p:nvSpPr>
            <p:spPr bwMode="auto">
              <a:xfrm>
                <a:off x="1183" y="1698"/>
                <a:ext cx="22" cy="114"/>
              </a:xfrm>
              <a:custGeom>
                <a:avLst/>
                <a:gdLst>
                  <a:gd name="T0" fmla="*/ 0 w 25027"/>
                  <a:gd name="T1" fmla="*/ 0 h 43200"/>
                  <a:gd name="T2" fmla="*/ 0 w 25027"/>
                  <a:gd name="T3" fmla="*/ 0 h 43200"/>
                  <a:gd name="T4" fmla="*/ 0 w 25027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5027"/>
                  <a:gd name="T10" fmla="*/ 0 h 43200"/>
                  <a:gd name="T11" fmla="*/ 25027 w 25027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027" h="43200" fill="none" extrusionOk="0">
                    <a:moveTo>
                      <a:pt x="2291" y="29"/>
                    </a:moveTo>
                    <a:cubicBezTo>
                      <a:pt x="2670" y="9"/>
                      <a:pt x="3048" y="-1"/>
                      <a:pt x="3427" y="0"/>
                    </a:cubicBezTo>
                    <a:cubicBezTo>
                      <a:pt x="15356" y="0"/>
                      <a:pt x="25027" y="9670"/>
                      <a:pt x="25027" y="21600"/>
                    </a:cubicBezTo>
                    <a:cubicBezTo>
                      <a:pt x="25027" y="33529"/>
                      <a:pt x="15356" y="43200"/>
                      <a:pt x="3427" y="43200"/>
                    </a:cubicBezTo>
                    <a:cubicBezTo>
                      <a:pt x="2279" y="43200"/>
                      <a:pt x="1133" y="43108"/>
                      <a:pt x="-1" y="42926"/>
                    </a:cubicBezTo>
                  </a:path>
                  <a:path w="25027" h="43200" stroke="0" extrusionOk="0">
                    <a:moveTo>
                      <a:pt x="2291" y="29"/>
                    </a:moveTo>
                    <a:cubicBezTo>
                      <a:pt x="2670" y="9"/>
                      <a:pt x="3048" y="-1"/>
                      <a:pt x="3427" y="0"/>
                    </a:cubicBezTo>
                    <a:cubicBezTo>
                      <a:pt x="15356" y="0"/>
                      <a:pt x="25027" y="9670"/>
                      <a:pt x="25027" y="21600"/>
                    </a:cubicBezTo>
                    <a:cubicBezTo>
                      <a:pt x="25027" y="33529"/>
                      <a:pt x="15356" y="43200"/>
                      <a:pt x="3427" y="43200"/>
                    </a:cubicBezTo>
                    <a:cubicBezTo>
                      <a:pt x="2279" y="43200"/>
                      <a:pt x="1133" y="43108"/>
                      <a:pt x="-1" y="42926"/>
                    </a:cubicBezTo>
                    <a:lnTo>
                      <a:pt x="3427" y="21600"/>
                    </a:lnTo>
                    <a:close/>
                  </a:path>
                </a:pathLst>
              </a:custGeom>
              <a:pattFill prst="pct50">
                <a:fgClr>
                  <a:schemeClr val="tx1"/>
                </a:fgClr>
                <a:bgClr>
                  <a:schemeClr val="bg1"/>
                </a:bgClr>
              </a:patt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388" name="Arc 49" descr="50%"/>
              <p:cNvSpPr>
                <a:spLocks/>
              </p:cNvSpPr>
              <p:nvPr/>
            </p:nvSpPr>
            <p:spPr bwMode="auto">
              <a:xfrm>
                <a:off x="1151" y="1698"/>
                <a:ext cx="26" cy="114"/>
              </a:xfrm>
              <a:custGeom>
                <a:avLst/>
                <a:gdLst>
                  <a:gd name="T0" fmla="*/ 0 w 27870"/>
                  <a:gd name="T1" fmla="*/ 0 h 43200"/>
                  <a:gd name="T2" fmla="*/ 0 w 27870"/>
                  <a:gd name="T3" fmla="*/ 0 h 43200"/>
                  <a:gd name="T4" fmla="*/ 0 w 2787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7870"/>
                  <a:gd name="T10" fmla="*/ 0 h 43200"/>
                  <a:gd name="T11" fmla="*/ 27870 w 2787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870" h="43200" fill="none" extrusionOk="0">
                    <a:moveTo>
                      <a:pt x="5217" y="25"/>
                    </a:moveTo>
                    <a:cubicBezTo>
                      <a:pt x="5568" y="8"/>
                      <a:pt x="5919" y="-1"/>
                      <a:pt x="6270" y="0"/>
                    </a:cubicBezTo>
                    <a:cubicBezTo>
                      <a:pt x="18199" y="0"/>
                      <a:pt x="27870" y="9670"/>
                      <a:pt x="27870" y="21600"/>
                    </a:cubicBezTo>
                    <a:cubicBezTo>
                      <a:pt x="27870" y="33529"/>
                      <a:pt x="18199" y="43200"/>
                      <a:pt x="6270" y="43200"/>
                    </a:cubicBezTo>
                    <a:cubicBezTo>
                      <a:pt x="4145" y="43200"/>
                      <a:pt x="2032" y="42886"/>
                      <a:pt x="0" y="42269"/>
                    </a:cubicBezTo>
                  </a:path>
                  <a:path w="27870" h="43200" stroke="0" extrusionOk="0">
                    <a:moveTo>
                      <a:pt x="5217" y="25"/>
                    </a:moveTo>
                    <a:cubicBezTo>
                      <a:pt x="5568" y="8"/>
                      <a:pt x="5919" y="-1"/>
                      <a:pt x="6270" y="0"/>
                    </a:cubicBezTo>
                    <a:cubicBezTo>
                      <a:pt x="18199" y="0"/>
                      <a:pt x="27870" y="9670"/>
                      <a:pt x="27870" y="21600"/>
                    </a:cubicBezTo>
                    <a:cubicBezTo>
                      <a:pt x="27870" y="33529"/>
                      <a:pt x="18199" y="43200"/>
                      <a:pt x="6270" y="43200"/>
                    </a:cubicBezTo>
                    <a:cubicBezTo>
                      <a:pt x="4145" y="43200"/>
                      <a:pt x="2032" y="42886"/>
                      <a:pt x="0" y="42269"/>
                    </a:cubicBezTo>
                    <a:lnTo>
                      <a:pt x="6270" y="21600"/>
                    </a:lnTo>
                    <a:close/>
                  </a:path>
                </a:pathLst>
              </a:custGeom>
              <a:pattFill prst="pct50">
                <a:fgClr>
                  <a:schemeClr val="tx1"/>
                </a:fgClr>
                <a:bgClr>
                  <a:schemeClr val="bg1"/>
                </a:bgClr>
              </a:patt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389" name="Arc 50" descr="50%"/>
              <p:cNvSpPr>
                <a:spLocks/>
              </p:cNvSpPr>
              <p:nvPr/>
            </p:nvSpPr>
            <p:spPr bwMode="auto">
              <a:xfrm>
                <a:off x="1215" y="1698"/>
                <a:ext cx="23" cy="114"/>
              </a:xfrm>
              <a:custGeom>
                <a:avLst/>
                <a:gdLst>
                  <a:gd name="T0" fmla="*/ 0 w 24942"/>
                  <a:gd name="T1" fmla="*/ 0 h 43200"/>
                  <a:gd name="T2" fmla="*/ 0 w 24942"/>
                  <a:gd name="T3" fmla="*/ 0 h 43200"/>
                  <a:gd name="T4" fmla="*/ 0 w 24942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4942"/>
                  <a:gd name="T10" fmla="*/ 0 h 43200"/>
                  <a:gd name="T11" fmla="*/ 24942 w 24942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942" h="43200" fill="none" extrusionOk="0">
                    <a:moveTo>
                      <a:pt x="2236" y="28"/>
                    </a:moveTo>
                    <a:cubicBezTo>
                      <a:pt x="2604" y="9"/>
                      <a:pt x="2973" y="-1"/>
                      <a:pt x="3342" y="0"/>
                    </a:cubicBezTo>
                    <a:cubicBezTo>
                      <a:pt x="15271" y="0"/>
                      <a:pt x="24942" y="9670"/>
                      <a:pt x="24942" y="21600"/>
                    </a:cubicBezTo>
                    <a:cubicBezTo>
                      <a:pt x="24942" y="33529"/>
                      <a:pt x="15271" y="43200"/>
                      <a:pt x="3342" y="43200"/>
                    </a:cubicBezTo>
                    <a:cubicBezTo>
                      <a:pt x="2222" y="43200"/>
                      <a:pt x="1105" y="43113"/>
                      <a:pt x="0" y="42939"/>
                    </a:cubicBezTo>
                  </a:path>
                  <a:path w="24942" h="43200" stroke="0" extrusionOk="0">
                    <a:moveTo>
                      <a:pt x="2236" y="28"/>
                    </a:moveTo>
                    <a:cubicBezTo>
                      <a:pt x="2604" y="9"/>
                      <a:pt x="2973" y="-1"/>
                      <a:pt x="3342" y="0"/>
                    </a:cubicBezTo>
                    <a:cubicBezTo>
                      <a:pt x="15271" y="0"/>
                      <a:pt x="24942" y="9670"/>
                      <a:pt x="24942" y="21600"/>
                    </a:cubicBezTo>
                    <a:cubicBezTo>
                      <a:pt x="24942" y="33529"/>
                      <a:pt x="15271" y="43200"/>
                      <a:pt x="3342" y="43200"/>
                    </a:cubicBezTo>
                    <a:cubicBezTo>
                      <a:pt x="2222" y="43200"/>
                      <a:pt x="1105" y="43113"/>
                      <a:pt x="0" y="42939"/>
                    </a:cubicBezTo>
                    <a:lnTo>
                      <a:pt x="3342" y="21600"/>
                    </a:lnTo>
                    <a:close/>
                  </a:path>
                </a:pathLst>
              </a:custGeom>
              <a:pattFill prst="pct50">
                <a:fgClr>
                  <a:schemeClr val="tx1"/>
                </a:fgClr>
                <a:bgClr>
                  <a:schemeClr val="bg1"/>
                </a:bgClr>
              </a:patt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390" name="Arc 51" descr="50%"/>
              <p:cNvSpPr>
                <a:spLocks/>
              </p:cNvSpPr>
              <p:nvPr/>
            </p:nvSpPr>
            <p:spPr bwMode="auto">
              <a:xfrm>
                <a:off x="1246" y="1698"/>
                <a:ext cx="23" cy="114"/>
              </a:xfrm>
              <a:custGeom>
                <a:avLst/>
                <a:gdLst>
                  <a:gd name="T0" fmla="*/ 0 w 24942"/>
                  <a:gd name="T1" fmla="*/ 0 h 43200"/>
                  <a:gd name="T2" fmla="*/ 0 w 24942"/>
                  <a:gd name="T3" fmla="*/ 0 h 43200"/>
                  <a:gd name="T4" fmla="*/ 0 w 24942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4942"/>
                  <a:gd name="T10" fmla="*/ 0 h 43200"/>
                  <a:gd name="T11" fmla="*/ 24942 w 24942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942" h="43200" fill="none" extrusionOk="0">
                    <a:moveTo>
                      <a:pt x="2236" y="28"/>
                    </a:moveTo>
                    <a:cubicBezTo>
                      <a:pt x="2604" y="9"/>
                      <a:pt x="2973" y="-1"/>
                      <a:pt x="3342" y="0"/>
                    </a:cubicBezTo>
                    <a:cubicBezTo>
                      <a:pt x="15271" y="0"/>
                      <a:pt x="24942" y="9670"/>
                      <a:pt x="24942" y="21600"/>
                    </a:cubicBezTo>
                    <a:cubicBezTo>
                      <a:pt x="24942" y="33529"/>
                      <a:pt x="15271" y="43200"/>
                      <a:pt x="3342" y="43200"/>
                    </a:cubicBezTo>
                    <a:cubicBezTo>
                      <a:pt x="2222" y="43200"/>
                      <a:pt x="1105" y="43113"/>
                      <a:pt x="0" y="42939"/>
                    </a:cubicBezTo>
                  </a:path>
                  <a:path w="24942" h="43200" stroke="0" extrusionOk="0">
                    <a:moveTo>
                      <a:pt x="2236" y="28"/>
                    </a:moveTo>
                    <a:cubicBezTo>
                      <a:pt x="2604" y="9"/>
                      <a:pt x="2973" y="-1"/>
                      <a:pt x="3342" y="0"/>
                    </a:cubicBezTo>
                    <a:cubicBezTo>
                      <a:pt x="15271" y="0"/>
                      <a:pt x="24942" y="9670"/>
                      <a:pt x="24942" y="21600"/>
                    </a:cubicBezTo>
                    <a:cubicBezTo>
                      <a:pt x="24942" y="33529"/>
                      <a:pt x="15271" y="43200"/>
                      <a:pt x="3342" y="43200"/>
                    </a:cubicBezTo>
                    <a:cubicBezTo>
                      <a:pt x="2222" y="43200"/>
                      <a:pt x="1105" y="43113"/>
                      <a:pt x="0" y="42939"/>
                    </a:cubicBezTo>
                    <a:lnTo>
                      <a:pt x="3342" y="21600"/>
                    </a:lnTo>
                    <a:close/>
                  </a:path>
                </a:pathLst>
              </a:custGeom>
              <a:pattFill prst="pct50">
                <a:fgClr>
                  <a:schemeClr val="tx1"/>
                </a:fgClr>
                <a:bgClr>
                  <a:schemeClr val="bg1"/>
                </a:bgClr>
              </a:patt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391" name="Arc 52" descr="50%"/>
              <p:cNvSpPr>
                <a:spLocks/>
              </p:cNvSpPr>
              <p:nvPr/>
            </p:nvSpPr>
            <p:spPr bwMode="auto">
              <a:xfrm>
                <a:off x="1281" y="1698"/>
                <a:ext cx="23" cy="114"/>
              </a:xfrm>
              <a:custGeom>
                <a:avLst/>
                <a:gdLst>
                  <a:gd name="T0" fmla="*/ 0 w 24942"/>
                  <a:gd name="T1" fmla="*/ 0 h 43200"/>
                  <a:gd name="T2" fmla="*/ 0 w 24942"/>
                  <a:gd name="T3" fmla="*/ 0 h 43200"/>
                  <a:gd name="T4" fmla="*/ 0 w 24942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4942"/>
                  <a:gd name="T10" fmla="*/ 0 h 43200"/>
                  <a:gd name="T11" fmla="*/ 24942 w 24942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942" h="43200" fill="none" extrusionOk="0">
                    <a:moveTo>
                      <a:pt x="2236" y="28"/>
                    </a:moveTo>
                    <a:cubicBezTo>
                      <a:pt x="2604" y="9"/>
                      <a:pt x="2973" y="-1"/>
                      <a:pt x="3342" y="0"/>
                    </a:cubicBezTo>
                    <a:cubicBezTo>
                      <a:pt x="15271" y="0"/>
                      <a:pt x="24942" y="9670"/>
                      <a:pt x="24942" y="21600"/>
                    </a:cubicBezTo>
                    <a:cubicBezTo>
                      <a:pt x="24942" y="33529"/>
                      <a:pt x="15271" y="43200"/>
                      <a:pt x="3342" y="43200"/>
                    </a:cubicBezTo>
                    <a:cubicBezTo>
                      <a:pt x="2222" y="43200"/>
                      <a:pt x="1105" y="43113"/>
                      <a:pt x="0" y="42939"/>
                    </a:cubicBezTo>
                  </a:path>
                  <a:path w="24942" h="43200" stroke="0" extrusionOk="0">
                    <a:moveTo>
                      <a:pt x="2236" y="28"/>
                    </a:moveTo>
                    <a:cubicBezTo>
                      <a:pt x="2604" y="9"/>
                      <a:pt x="2973" y="-1"/>
                      <a:pt x="3342" y="0"/>
                    </a:cubicBezTo>
                    <a:cubicBezTo>
                      <a:pt x="15271" y="0"/>
                      <a:pt x="24942" y="9670"/>
                      <a:pt x="24942" y="21600"/>
                    </a:cubicBezTo>
                    <a:cubicBezTo>
                      <a:pt x="24942" y="33529"/>
                      <a:pt x="15271" y="43200"/>
                      <a:pt x="3342" y="43200"/>
                    </a:cubicBezTo>
                    <a:cubicBezTo>
                      <a:pt x="2222" y="43200"/>
                      <a:pt x="1105" y="43113"/>
                      <a:pt x="0" y="42939"/>
                    </a:cubicBezTo>
                    <a:lnTo>
                      <a:pt x="3342" y="21600"/>
                    </a:lnTo>
                    <a:close/>
                  </a:path>
                </a:pathLst>
              </a:custGeom>
              <a:pattFill prst="pct50">
                <a:fgClr>
                  <a:schemeClr val="tx1"/>
                </a:fgClr>
                <a:bgClr>
                  <a:schemeClr val="bg1"/>
                </a:bgClr>
              </a:patt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380" name="Freeform 53" descr="50%"/>
            <p:cNvSpPr>
              <a:spLocks/>
            </p:cNvSpPr>
            <p:nvPr/>
          </p:nvSpPr>
          <p:spPr bwMode="auto">
            <a:xfrm>
              <a:off x="674" y="1064"/>
              <a:ext cx="2399" cy="434"/>
            </a:xfrm>
            <a:custGeom>
              <a:avLst/>
              <a:gdLst>
                <a:gd name="T0" fmla="*/ 54 w 2322"/>
                <a:gd name="T1" fmla="*/ 367 h 434"/>
                <a:gd name="T2" fmla="*/ 168 w 2322"/>
                <a:gd name="T3" fmla="*/ 331 h 434"/>
                <a:gd name="T4" fmla="*/ 333 w 2322"/>
                <a:gd name="T5" fmla="*/ 297 h 434"/>
                <a:gd name="T6" fmla="*/ 498 w 2322"/>
                <a:gd name="T7" fmla="*/ 271 h 434"/>
                <a:gd name="T8" fmla="*/ 655 w 2322"/>
                <a:gd name="T9" fmla="*/ 245 h 434"/>
                <a:gd name="T10" fmla="*/ 746 w 2322"/>
                <a:gd name="T11" fmla="*/ 208 h 434"/>
                <a:gd name="T12" fmla="*/ 828 w 2322"/>
                <a:gd name="T13" fmla="*/ 135 h 434"/>
                <a:gd name="T14" fmla="*/ 945 w 2322"/>
                <a:gd name="T15" fmla="*/ 40 h 434"/>
                <a:gd name="T16" fmla="*/ 1030 w 2322"/>
                <a:gd name="T17" fmla="*/ 77 h 434"/>
                <a:gd name="T18" fmla="*/ 1065 w 2322"/>
                <a:gd name="T19" fmla="*/ 187 h 434"/>
                <a:gd name="T20" fmla="*/ 1128 w 2322"/>
                <a:gd name="T21" fmla="*/ 237 h 434"/>
                <a:gd name="T22" fmla="*/ 1332 w 2322"/>
                <a:gd name="T23" fmla="*/ 270 h 434"/>
                <a:gd name="T24" fmla="*/ 1487 w 2322"/>
                <a:gd name="T25" fmla="*/ 275 h 434"/>
                <a:gd name="T26" fmla="*/ 1670 w 2322"/>
                <a:gd name="T27" fmla="*/ 270 h 434"/>
                <a:gd name="T28" fmla="*/ 1744 w 2322"/>
                <a:gd name="T29" fmla="*/ 324 h 434"/>
                <a:gd name="T30" fmla="*/ 1890 w 2322"/>
                <a:gd name="T31" fmla="*/ 331 h 434"/>
                <a:gd name="T32" fmla="*/ 2055 w 2322"/>
                <a:gd name="T33" fmla="*/ 262 h 434"/>
                <a:gd name="T34" fmla="*/ 2185 w 2322"/>
                <a:gd name="T35" fmla="*/ 152 h 434"/>
                <a:gd name="T36" fmla="*/ 2288 w 2322"/>
                <a:gd name="T37" fmla="*/ 87 h 434"/>
                <a:gd name="T38" fmla="*/ 2379 w 2322"/>
                <a:gd name="T39" fmla="*/ 52 h 434"/>
                <a:gd name="T40" fmla="*/ 2459 w 2322"/>
                <a:gd name="T41" fmla="*/ 60 h 434"/>
                <a:gd name="T42" fmla="*/ 2395 w 2322"/>
                <a:gd name="T43" fmla="*/ 136 h 434"/>
                <a:gd name="T44" fmla="*/ 2311 w 2322"/>
                <a:gd name="T45" fmla="*/ 202 h 434"/>
                <a:gd name="T46" fmla="*/ 2263 w 2322"/>
                <a:gd name="T47" fmla="*/ 258 h 434"/>
                <a:gd name="T48" fmla="*/ 2227 w 2322"/>
                <a:gd name="T49" fmla="*/ 309 h 434"/>
                <a:gd name="T50" fmla="*/ 2216 w 2322"/>
                <a:gd name="T51" fmla="*/ 363 h 434"/>
                <a:gd name="T52" fmla="*/ 2147 w 2322"/>
                <a:gd name="T53" fmla="*/ 353 h 434"/>
                <a:gd name="T54" fmla="*/ 2084 w 2322"/>
                <a:gd name="T55" fmla="*/ 371 h 434"/>
                <a:gd name="T56" fmla="*/ 2009 w 2322"/>
                <a:gd name="T57" fmla="*/ 363 h 434"/>
                <a:gd name="T58" fmla="*/ 1929 w 2322"/>
                <a:gd name="T59" fmla="*/ 367 h 434"/>
                <a:gd name="T60" fmla="*/ 1844 w 2322"/>
                <a:gd name="T61" fmla="*/ 360 h 434"/>
                <a:gd name="T62" fmla="*/ 1750 w 2322"/>
                <a:gd name="T63" fmla="*/ 365 h 434"/>
                <a:gd name="T64" fmla="*/ 1652 w 2322"/>
                <a:gd name="T65" fmla="*/ 379 h 434"/>
                <a:gd name="T66" fmla="*/ 1558 w 2322"/>
                <a:gd name="T67" fmla="*/ 381 h 434"/>
                <a:gd name="T68" fmla="*/ 1466 w 2322"/>
                <a:gd name="T69" fmla="*/ 383 h 434"/>
                <a:gd name="T70" fmla="*/ 1379 w 2322"/>
                <a:gd name="T71" fmla="*/ 391 h 434"/>
                <a:gd name="T72" fmla="*/ 1288 w 2322"/>
                <a:gd name="T73" fmla="*/ 410 h 434"/>
                <a:gd name="T74" fmla="*/ 1180 w 2322"/>
                <a:gd name="T75" fmla="*/ 409 h 434"/>
                <a:gd name="T76" fmla="*/ 1085 w 2322"/>
                <a:gd name="T77" fmla="*/ 415 h 434"/>
                <a:gd name="T78" fmla="*/ 990 w 2322"/>
                <a:gd name="T79" fmla="*/ 400 h 434"/>
                <a:gd name="T80" fmla="*/ 899 w 2322"/>
                <a:gd name="T81" fmla="*/ 409 h 434"/>
                <a:gd name="T82" fmla="*/ 824 w 2322"/>
                <a:gd name="T83" fmla="*/ 399 h 434"/>
                <a:gd name="T84" fmla="*/ 733 w 2322"/>
                <a:gd name="T85" fmla="*/ 409 h 434"/>
                <a:gd name="T86" fmla="*/ 634 w 2322"/>
                <a:gd name="T87" fmla="*/ 414 h 434"/>
                <a:gd name="T88" fmla="*/ 509 w 2322"/>
                <a:gd name="T89" fmla="*/ 433 h 434"/>
                <a:gd name="T90" fmla="*/ 363 w 2322"/>
                <a:gd name="T91" fmla="*/ 433 h 434"/>
                <a:gd name="T92" fmla="*/ 244 w 2322"/>
                <a:gd name="T93" fmla="*/ 417 h 434"/>
                <a:gd name="T94" fmla="*/ 132 w 2322"/>
                <a:gd name="T95" fmla="*/ 421 h 434"/>
                <a:gd name="T96" fmla="*/ 26 w 2322"/>
                <a:gd name="T97" fmla="*/ 401 h 43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322"/>
                <a:gd name="T148" fmla="*/ 0 h 434"/>
                <a:gd name="T149" fmla="*/ 2322 w 2322"/>
                <a:gd name="T150" fmla="*/ 434 h 43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322" h="434">
                  <a:moveTo>
                    <a:pt x="0" y="390"/>
                  </a:moveTo>
                  <a:lnTo>
                    <a:pt x="13" y="382"/>
                  </a:lnTo>
                  <a:lnTo>
                    <a:pt x="31" y="374"/>
                  </a:lnTo>
                  <a:lnTo>
                    <a:pt x="50" y="367"/>
                  </a:lnTo>
                  <a:lnTo>
                    <a:pt x="70" y="359"/>
                  </a:lnTo>
                  <a:lnTo>
                    <a:pt x="94" y="351"/>
                  </a:lnTo>
                  <a:lnTo>
                    <a:pt x="129" y="341"/>
                  </a:lnTo>
                  <a:lnTo>
                    <a:pt x="158" y="331"/>
                  </a:lnTo>
                  <a:lnTo>
                    <a:pt x="194" y="321"/>
                  </a:lnTo>
                  <a:lnTo>
                    <a:pt x="233" y="312"/>
                  </a:lnTo>
                  <a:lnTo>
                    <a:pt x="272" y="304"/>
                  </a:lnTo>
                  <a:lnTo>
                    <a:pt x="312" y="297"/>
                  </a:lnTo>
                  <a:lnTo>
                    <a:pt x="351" y="291"/>
                  </a:lnTo>
                  <a:lnTo>
                    <a:pt x="390" y="285"/>
                  </a:lnTo>
                  <a:lnTo>
                    <a:pt x="428" y="278"/>
                  </a:lnTo>
                  <a:lnTo>
                    <a:pt x="467" y="271"/>
                  </a:lnTo>
                  <a:lnTo>
                    <a:pt x="497" y="265"/>
                  </a:lnTo>
                  <a:lnTo>
                    <a:pt x="541" y="257"/>
                  </a:lnTo>
                  <a:lnTo>
                    <a:pt x="579" y="251"/>
                  </a:lnTo>
                  <a:lnTo>
                    <a:pt x="614" y="245"/>
                  </a:lnTo>
                  <a:lnTo>
                    <a:pt x="640" y="239"/>
                  </a:lnTo>
                  <a:lnTo>
                    <a:pt x="664" y="231"/>
                  </a:lnTo>
                  <a:lnTo>
                    <a:pt x="685" y="219"/>
                  </a:lnTo>
                  <a:lnTo>
                    <a:pt x="699" y="208"/>
                  </a:lnTo>
                  <a:lnTo>
                    <a:pt x="714" y="194"/>
                  </a:lnTo>
                  <a:lnTo>
                    <a:pt x="729" y="178"/>
                  </a:lnTo>
                  <a:lnTo>
                    <a:pt x="752" y="155"/>
                  </a:lnTo>
                  <a:lnTo>
                    <a:pt x="775" y="135"/>
                  </a:lnTo>
                  <a:lnTo>
                    <a:pt x="801" y="110"/>
                  </a:lnTo>
                  <a:lnTo>
                    <a:pt x="828" y="87"/>
                  </a:lnTo>
                  <a:lnTo>
                    <a:pt x="854" y="62"/>
                  </a:lnTo>
                  <a:lnTo>
                    <a:pt x="886" y="40"/>
                  </a:lnTo>
                  <a:lnTo>
                    <a:pt x="916" y="17"/>
                  </a:lnTo>
                  <a:lnTo>
                    <a:pt x="941" y="0"/>
                  </a:lnTo>
                  <a:lnTo>
                    <a:pt x="951" y="36"/>
                  </a:lnTo>
                  <a:lnTo>
                    <a:pt x="965" y="77"/>
                  </a:lnTo>
                  <a:lnTo>
                    <a:pt x="979" y="115"/>
                  </a:lnTo>
                  <a:lnTo>
                    <a:pt x="990" y="152"/>
                  </a:lnTo>
                  <a:lnTo>
                    <a:pt x="995" y="170"/>
                  </a:lnTo>
                  <a:lnTo>
                    <a:pt x="998" y="187"/>
                  </a:lnTo>
                  <a:lnTo>
                    <a:pt x="995" y="204"/>
                  </a:lnTo>
                  <a:lnTo>
                    <a:pt x="979" y="224"/>
                  </a:lnTo>
                  <a:lnTo>
                    <a:pt x="1019" y="232"/>
                  </a:lnTo>
                  <a:lnTo>
                    <a:pt x="1057" y="237"/>
                  </a:lnTo>
                  <a:lnTo>
                    <a:pt x="1104" y="245"/>
                  </a:lnTo>
                  <a:lnTo>
                    <a:pt x="1156" y="253"/>
                  </a:lnTo>
                  <a:lnTo>
                    <a:pt x="1208" y="263"/>
                  </a:lnTo>
                  <a:lnTo>
                    <a:pt x="1248" y="270"/>
                  </a:lnTo>
                  <a:lnTo>
                    <a:pt x="1291" y="275"/>
                  </a:lnTo>
                  <a:lnTo>
                    <a:pt x="1331" y="280"/>
                  </a:lnTo>
                  <a:lnTo>
                    <a:pt x="1364" y="283"/>
                  </a:lnTo>
                  <a:lnTo>
                    <a:pt x="1393" y="275"/>
                  </a:lnTo>
                  <a:lnTo>
                    <a:pt x="1419" y="263"/>
                  </a:lnTo>
                  <a:lnTo>
                    <a:pt x="1444" y="246"/>
                  </a:lnTo>
                  <a:lnTo>
                    <a:pt x="1501" y="255"/>
                  </a:lnTo>
                  <a:lnTo>
                    <a:pt x="1564" y="270"/>
                  </a:lnTo>
                  <a:lnTo>
                    <a:pt x="1610" y="279"/>
                  </a:lnTo>
                  <a:lnTo>
                    <a:pt x="1582" y="306"/>
                  </a:lnTo>
                  <a:lnTo>
                    <a:pt x="1603" y="315"/>
                  </a:lnTo>
                  <a:lnTo>
                    <a:pt x="1634" y="324"/>
                  </a:lnTo>
                  <a:lnTo>
                    <a:pt x="1666" y="331"/>
                  </a:lnTo>
                  <a:lnTo>
                    <a:pt x="1702" y="336"/>
                  </a:lnTo>
                  <a:lnTo>
                    <a:pt x="1734" y="333"/>
                  </a:lnTo>
                  <a:lnTo>
                    <a:pt x="1770" y="331"/>
                  </a:lnTo>
                  <a:lnTo>
                    <a:pt x="1805" y="324"/>
                  </a:lnTo>
                  <a:lnTo>
                    <a:pt x="1845" y="312"/>
                  </a:lnTo>
                  <a:lnTo>
                    <a:pt x="1881" y="291"/>
                  </a:lnTo>
                  <a:lnTo>
                    <a:pt x="1925" y="262"/>
                  </a:lnTo>
                  <a:lnTo>
                    <a:pt x="1959" y="235"/>
                  </a:lnTo>
                  <a:lnTo>
                    <a:pt x="2000" y="198"/>
                  </a:lnTo>
                  <a:lnTo>
                    <a:pt x="2017" y="181"/>
                  </a:lnTo>
                  <a:lnTo>
                    <a:pt x="2047" y="152"/>
                  </a:lnTo>
                  <a:lnTo>
                    <a:pt x="2072" y="135"/>
                  </a:lnTo>
                  <a:lnTo>
                    <a:pt x="2097" y="117"/>
                  </a:lnTo>
                  <a:lnTo>
                    <a:pt x="2122" y="101"/>
                  </a:lnTo>
                  <a:lnTo>
                    <a:pt x="2144" y="87"/>
                  </a:lnTo>
                  <a:lnTo>
                    <a:pt x="2167" y="77"/>
                  </a:lnTo>
                  <a:lnTo>
                    <a:pt x="2189" y="66"/>
                  </a:lnTo>
                  <a:lnTo>
                    <a:pt x="2208" y="58"/>
                  </a:lnTo>
                  <a:lnTo>
                    <a:pt x="2229" y="52"/>
                  </a:lnTo>
                  <a:lnTo>
                    <a:pt x="2252" y="49"/>
                  </a:lnTo>
                  <a:lnTo>
                    <a:pt x="2280" y="46"/>
                  </a:lnTo>
                  <a:lnTo>
                    <a:pt x="2321" y="47"/>
                  </a:lnTo>
                  <a:lnTo>
                    <a:pt x="2304" y="60"/>
                  </a:lnTo>
                  <a:lnTo>
                    <a:pt x="2286" y="79"/>
                  </a:lnTo>
                  <a:lnTo>
                    <a:pt x="2276" y="92"/>
                  </a:lnTo>
                  <a:lnTo>
                    <a:pt x="2260" y="115"/>
                  </a:lnTo>
                  <a:lnTo>
                    <a:pt x="2244" y="136"/>
                  </a:lnTo>
                  <a:lnTo>
                    <a:pt x="2221" y="154"/>
                  </a:lnTo>
                  <a:lnTo>
                    <a:pt x="2192" y="175"/>
                  </a:lnTo>
                  <a:lnTo>
                    <a:pt x="2178" y="187"/>
                  </a:lnTo>
                  <a:lnTo>
                    <a:pt x="2165" y="202"/>
                  </a:lnTo>
                  <a:lnTo>
                    <a:pt x="2151" y="219"/>
                  </a:lnTo>
                  <a:lnTo>
                    <a:pt x="2141" y="231"/>
                  </a:lnTo>
                  <a:lnTo>
                    <a:pt x="2130" y="244"/>
                  </a:lnTo>
                  <a:lnTo>
                    <a:pt x="2120" y="258"/>
                  </a:lnTo>
                  <a:lnTo>
                    <a:pt x="2111" y="273"/>
                  </a:lnTo>
                  <a:lnTo>
                    <a:pt x="2103" y="285"/>
                  </a:lnTo>
                  <a:lnTo>
                    <a:pt x="2095" y="297"/>
                  </a:lnTo>
                  <a:lnTo>
                    <a:pt x="2087" y="309"/>
                  </a:lnTo>
                  <a:lnTo>
                    <a:pt x="2082" y="324"/>
                  </a:lnTo>
                  <a:lnTo>
                    <a:pt x="2079" y="336"/>
                  </a:lnTo>
                  <a:lnTo>
                    <a:pt x="2078" y="350"/>
                  </a:lnTo>
                  <a:lnTo>
                    <a:pt x="2076" y="363"/>
                  </a:lnTo>
                  <a:lnTo>
                    <a:pt x="2063" y="355"/>
                  </a:lnTo>
                  <a:lnTo>
                    <a:pt x="2044" y="352"/>
                  </a:lnTo>
                  <a:lnTo>
                    <a:pt x="2027" y="351"/>
                  </a:lnTo>
                  <a:lnTo>
                    <a:pt x="2011" y="353"/>
                  </a:lnTo>
                  <a:lnTo>
                    <a:pt x="1995" y="358"/>
                  </a:lnTo>
                  <a:lnTo>
                    <a:pt x="1982" y="363"/>
                  </a:lnTo>
                  <a:lnTo>
                    <a:pt x="1967" y="367"/>
                  </a:lnTo>
                  <a:lnTo>
                    <a:pt x="1952" y="371"/>
                  </a:lnTo>
                  <a:lnTo>
                    <a:pt x="1936" y="373"/>
                  </a:lnTo>
                  <a:lnTo>
                    <a:pt x="1914" y="370"/>
                  </a:lnTo>
                  <a:lnTo>
                    <a:pt x="1896" y="367"/>
                  </a:lnTo>
                  <a:lnTo>
                    <a:pt x="1883" y="363"/>
                  </a:lnTo>
                  <a:lnTo>
                    <a:pt x="1867" y="359"/>
                  </a:lnTo>
                  <a:lnTo>
                    <a:pt x="1850" y="360"/>
                  </a:lnTo>
                  <a:lnTo>
                    <a:pt x="1827" y="364"/>
                  </a:lnTo>
                  <a:lnTo>
                    <a:pt x="1807" y="367"/>
                  </a:lnTo>
                  <a:lnTo>
                    <a:pt x="1791" y="367"/>
                  </a:lnTo>
                  <a:lnTo>
                    <a:pt x="1770" y="365"/>
                  </a:lnTo>
                  <a:lnTo>
                    <a:pt x="1749" y="360"/>
                  </a:lnTo>
                  <a:lnTo>
                    <a:pt x="1728" y="360"/>
                  </a:lnTo>
                  <a:lnTo>
                    <a:pt x="1710" y="365"/>
                  </a:lnTo>
                  <a:lnTo>
                    <a:pt x="1681" y="368"/>
                  </a:lnTo>
                  <a:lnTo>
                    <a:pt x="1663" y="368"/>
                  </a:lnTo>
                  <a:lnTo>
                    <a:pt x="1640" y="365"/>
                  </a:lnTo>
                  <a:lnTo>
                    <a:pt x="1618" y="363"/>
                  </a:lnTo>
                  <a:lnTo>
                    <a:pt x="1594" y="367"/>
                  </a:lnTo>
                  <a:lnTo>
                    <a:pt x="1575" y="374"/>
                  </a:lnTo>
                  <a:lnTo>
                    <a:pt x="1548" y="379"/>
                  </a:lnTo>
                  <a:lnTo>
                    <a:pt x="1528" y="381"/>
                  </a:lnTo>
                  <a:lnTo>
                    <a:pt x="1503" y="383"/>
                  </a:lnTo>
                  <a:lnTo>
                    <a:pt x="1484" y="385"/>
                  </a:lnTo>
                  <a:lnTo>
                    <a:pt x="1460" y="381"/>
                  </a:lnTo>
                  <a:lnTo>
                    <a:pt x="1436" y="375"/>
                  </a:lnTo>
                  <a:lnTo>
                    <a:pt x="1411" y="381"/>
                  </a:lnTo>
                  <a:lnTo>
                    <a:pt x="1394" y="382"/>
                  </a:lnTo>
                  <a:lnTo>
                    <a:pt x="1373" y="383"/>
                  </a:lnTo>
                  <a:lnTo>
                    <a:pt x="1353" y="381"/>
                  </a:lnTo>
                  <a:lnTo>
                    <a:pt x="1333" y="381"/>
                  </a:lnTo>
                  <a:lnTo>
                    <a:pt x="1312" y="383"/>
                  </a:lnTo>
                  <a:lnTo>
                    <a:pt x="1292" y="391"/>
                  </a:lnTo>
                  <a:lnTo>
                    <a:pt x="1275" y="396"/>
                  </a:lnTo>
                  <a:lnTo>
                    <a:pt x="1252" y="403"/>
                  </a:lnTo>
                  <a:lnTo>
                    <a:pt x="1231" y="406"/>
                  </a:lnTo>
                  <a:lnTo>
                    <a:pt x="1207" y="410"/>
                  </a:lnTo>
                  <a:lnTo>
                    <a:pt x="1183" y="413"/>
                  </a:lnTo>
                  <a:lnTo>
                    <a:pt x="1152" y="409"/>
                  </a:lnTo>
                  <a:lnTo>
                    <a:pt x="1124" y="407"/>
                  </a:lnTo>
                  <a:lnTo>
                    <a:pt x="1105" y="409"/>
                  </a:lnTo>
                  <a:lnTo>
                    <a:pt x="1078" y="412"/>
                  </a:lnTo>
                  <a:lnTo>
                    <a:pt x="1058" y="412"/>
                  </a:lnTo>
                  <a:lnTo>
                    <a:pt x="1035" y="414"/>
                  </a:lnTo>
                  <a:lnTo>
                    <a:pt x="1016" y="415"/>
                  </a:lnTo>
                  <a:lnTo>
                    <a:pt x="987" y="413"/>
                  </a:lnTo>
                  <a:lnTo>
                    <a:pt x="963" y="406"/>
                  </a:lnTo>
                  <a:lnTo>
                    <a:pt x="947" y="401"/>
                  </a:lnTo>
                  <a:lnTo>
                    <a:pt x="927" y="400"/>
                  </a:lnTo>
                  <a:lnTo>
                    <a:pt x="906" y="399"/>
                  </a:lnTo>
                  <a:lnTo>
                    <a:pt x="886" y="403"/>
                  </a:lnTo>
                  <a:lnTo>
                    <a:pt x="862" y="406"/>
                  </a:lnTo>
                  <a:lnTo>
                    <a:pt x="842" y="409"/>
                  </a:lnTo>
                  <a:lnTo>
                    <a:pt x="824" y="409"/>
                  </a:lnTo>
                  <a:lnTo>
                    <a:pt x="812" y="405"/>
                  </a:lnTo>
                  <a:lnTo>
                    <a:pt x="791" y="401"/>
                  </a:lnTo>
                  <a:lnTo>
                    <a:pt x="772" y="399"/>
                  </a:lnTo>
                  <a:lnTo>
                    <a:pt x="752" y="400"/>
                  </a:lnTo>
                  <a:lnTo>
                    <a:pt x="734" y="403"/>
                  </a:lnTo>
                  <a:lnTo>
                    <a:pt x="712" y="405"/>
                  </a:lnTo>
                  <a:lnTo>
                    <a:pt x="686" y="409"/>
                  </a:lnTo>
                  <a:lnTo>
                    <a:pt x="662" y="409"/>
                  </a:lnTo>
                  <a:lnTo>
                    <a:pt x="640" y="406"/>
                  </a:lnTo>
                  <a:lnTo>
                    <a:pt x="616" y="410"/>
                  </a:lnTo>
                  <a:lnTo>
                    <a:pt x="594" y="414"/>
                  </a:lnTo>
                  <a:lnTo>
                    <a:pt x="570" y="421"/>
                  </a:lnTo>
                  <a:lnTo>
                    <a:pt x="547" y="426"/>
                  </a:lnTo>
                  <a:lnTo>
                    <a:pt x="514" y="432"/>
                  </a:lnTo>
                  <a:lnTo>
                    <a:pt x="477" y="433"/>
                  </a:lnTo>
                  <a:lnTo>
                    <a:pt x="439" y="433"/>
                  </a:lnTo>
                  <a:lnTo>
                    <a:pt x="404" y="432"/>
                  </a:lnTo>
                  <a:lnTo>
                    <a:pt x="363" y="433"/>
                  </a:lnTo>
                  <a:lnTo>
                    <a:pt x="340" y="433"/>
                  </a:lnTo>
                  <a:lnTo>
                    <a:pt x="319" y="430"/>
                  </a:lnTo>
                  <a:lnTo>
                    <a:pt x="295" y="433"/>
                  </a:lnTo>
                  <a:lnTo>
                    <a:pt x="268" y="432"/>
                  </a:lnTo>
                  <a:lnTo>
                    <a:pt x="228" y="417"/>
                  </a:lnTo>
                  <a:lnTo>
                    <a:pt x="199" y="419"/>
                  </a:lnTo>
                  <a:lnTo>
                    <a:pt x="174" y="421"/>
                  </a:lnTo>
                  <a:lnTo>
                    <a:pt x="147" y="421"/>
                  </a:lnTo>
                  <a:lnTo>
                    <a:pt x="124" y="421"/>
                  </a:lnTo>
                  <a:lnTo>
                    <a:pt x="96" y="419"/>
                  </a:lnTo>
                  <a:lnTo>
                    <a:pt x="71" y="414"/>
                  </a:lnTo>
                  <a:lnTo>
                    <a:pt x="46" y="407"/>
                  </a:lnTo>
                  <a:lnTo>
                    <a:pt x="24" y="401"/>
                  </a:lnTo>
                  <a:lnTo>
                    <a:pt x="2" y="396"/>
                  </a:lnTo>
                  <a:lnTo>
                    <a:pt x="0" y="390"/>
                  </a:lnTo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" name="Group 54"/>
            <p:cNvGrpSpPr>
              <a:grpSpLocks/>
            </p:cNvGrpSpPr>
            <p:nvPr/>
          </p:nvGrpSpPr>
          <p:grpSpPr bwMode="auto">
            <a:xfrm>
              <a:off x="1156" y="1603"/>
              <a:ext cx="344" cy="202"/>
              <a:chOff x="1279" y="1775"/>
              <a:chExt cx="333" cy="202"/>
            </a:xfrm>
          </p:grpSpPr>
          <p:sp>
            <p:nvSpPr>
              <p:cNvPr id="32385" name="Freeform 55" descr="50%"/>
              <p:cNvSpPr>
                <a:spLocks/>
              </p:cNvSpPr>
              <p:nvPr/>
            </p:nvSpPr>
            <p:spPr bwMode="auto">
              <a:xfrm>
                <a:off x="1279" y="1779"/>
                <a:ext cx="333" cy="198"/>
              </a:xfrm>
              <a:custGeom>
                <a:avLst/>
                <a:gdLst>
                  <a:gd name="T0" fmla="*/ 311 w 333"/>
                  <a:gd name="T1" fmla="*/ 177 h 198"/>
                  <a:gd name="T2" fmla="*/ 293 w 333"/>
                  <a:gd name="T3" fmla="*/ 159 h 198"/>
                  <a:gd name="T4" fmla="*/ 281 w 333"/>
                  <a:gd name="T5" fmla="*/ 148 h 198"/>
                  <a:gd name="T6" fmla="*/ 272 w 333"/>
                  <a:gd name="T7" fmla="*/ 138 h 198"/>
                  <a:gd name="T8" fmla="*/ 262 w 333"/>
                  <a:gd name="T9" fmla="*/ 127 h 198"/>
                  <a:gd name="T10" fmla="*/ 254 w 333"/>
                  <a:gd name="T11" fmla="*/ 116 h 198"/>
                  <a:gd name="T12" fmla="*/ 246 w 333"/>
                  <a:gd name="T13" fmla="*/ 105 h 198"/>
                  <a:gd name="T14" fmla="*/ 237 w 333"/>
                  <a:gd name="T15" fmla="*/ 93 h 198"/>
                  <a:gd name="T16" fmla="*/ 230 w 333"/>
                  <a:gd name="T17" fmla="*/ 78 h 198"/>
                  <a:gd name="T18" fmla="*/ 224 w 333"/>
                  <a:gd name="T19" fmla="*/ 64 h 198"/>
                  <a:gd name="T20" fmla="*/ 219 w 333"/>
                  <a:gd name="T21" fmla="*/ 49 h 198"/>
                  <a:gd name="T22" fmla="*/ 215 w 333"/>
                  <a:gd name="T23" fmla="*/ 34 h 198"/>
                  <a:gd name="T24" fmla="*/ 215 w 333"/>
                  <a:gd name="T25" fmla="*/ 19 h 198"/>
                  <a:gd name="T26" fmla="*/ 214 w 333"/>
                  <a:gd name="T27" fmla="*/ 0 h 198"/>
                  <a:gd name="T28" fmla="*/ 0 w 333"/>
                  <a:gd name="T29" fmla="*/ 0 h 198"/>
                  <a:gd name="T30" fmla="*/ 6 w 333"/>
                  <a:gd name="T31" fmla="*/ 12 h 198"/>
                  <a:gd name="T32" fmla="*/ 17 w 333"/>
                  <a:gd name="T33" fmla="*/ 28 h 198"/>
                  <a:gd name="T34" fmla="*/ 27 w 333"/>
                  <a:gd name="T35" fmla="*/ 42 h 198"/>
                  <a:gd name="T36" fmla="*/ 39 w 333"/>
                  <a:gd name="T37" fmla="*/ 56 h 198"/>
                  <a:gd name="T38" fmla="*/ 54 w 333"/>
                  <a:gd name="T39" fmla="*/ 71 h 198"/>
                  <a:gd name="T40" fmla="*/ 70 w 333"/>
                  <a:gd name="T41" fmla="*/ 86 h 198"/>
                  <a:gd name="T42" fmla="*/ 87 w 333"/>
                  <a:gd name="T43" fmla="*/ 100 h 198"/>
                  <a:gd name="T44" fmla="*/ 104 w 333"/>
                  <a:gd name="T45" fmla="*/ 112 h 198"/>
                  <a:gd name="T46" fmla="*/ 123 w 333"/>
                  <a:gd name="T47" fmla="*/ 127 h 198"/>
                  <a:gd name="T48" fmla="*/ 146 w 333"/>
                  <a:gd name="T49" fmla="*/ 143 h 198"/>
                  <a:gd name="T50" fmla="*/ 166 w 333"/>
                  <a:gd name="T51" fmla="*/ 154 h 198"/>
                  <a:gd name="T52" fmla="*/ 184 w 333"/>
                  <a:gd name="T53" fmla="*/ 163 h 198"/>
                  <a:gd name="T54" fmla="*/ 201 w 333"/>
                  <a:gd name="T55" fmla="*/ 170 h 198"/>
                  <a:gd name="T56" fmla="*/ 219 w 333"/>
                  <a:gd name="T57" fmla="*/ 177 h 198"/>
                  <a:gd name="T58" fmla="*/ 238 w 333"/>
                  <a:gd name="T59" fmla="*/ 184 h 198"/>
                  <a:gd name="T60" fmla="*/ 259 w 333"/>
                  <a:gd name="T61" fmla="*/ 188 h 198"/>
                  <a:gd name="T62" fmla="*/ 282 w 333"/>
                  <a:gd name="T63" fmla="*/ 192 h 198"/>
                  <a:gd name="T64" fmla="*/ 300 w 333"/>
                  <a:gd name="T65" fmla="*/ 194 h 198"/>
                  <a:gd name="T66" fmla="*/ 318 w 333"/>
                  <a:gd name="T67" fmla="*/ 196 h 198"/>
                  <a:gd name="T68" fmla="*/ 332 w 333"/>
                  <a:gd name="T69" fmla="*/ 197 h 198"/>
                  <a:gd name="T70" fmla="*/ 311 w 333"/>
                  <a:gd name="T71" fmla="*/ 177 h 19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33"/>
                  <a:gd name="T109" fmla="*/ 0 h 198"/>
                  <a:gd name="T110" fmla="*/ 333 w 333"/>
                  <a:gd name="T111" fmla="*/ 198 h 19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33" h="198">
                    <a:moveTo>
                      <a:pt x="311" y="177"/>
                    </a:moveTo>
                    <a:lnTo>
                      <a:pt x="293" y="159"/>
                    </a:lnTo>
                    <a:lnTo>
                      <a:pt x="281" y="148"/>
                    </a:lnTo>
                    <a:lnTo>
                      <a:pt x="272" y="138"/>
                    </a:lnTo>
                    <a:lnTo>
                      <a:pt x="262" y="127"/>
                    </a:lnTo>
                    <a:lnTo>
                      <a:pt x="254" y="116"/>
                    </a:lnTo>
                    <a:lnTo>
                      <a:pt x="246" y="105"/>
                    </a:lnTo>
                    <a:lnTo>
                      <a:pt x="237" y="93"/>
                    </a:lnTo>
                    <a:lnTo>
                      <a:pt x="230" y="78"/>
                    </a:lnTo>
                    <a:lnTo>
                      <a:pt x="224" y="64"/>
                    </a:lnTo>
                    <a:lnTo>
                      <a:pt x="219" y="49"/>
                    </a:lnTo>
                    <a:lnTo>
                      <a:pt x="215" y="34"/>
                    </a:lnTo>
                    <a:lnTo>
                      <a:pt x="215" y="19"/>
                    </a:lnTo>
                    <a:lnTo>
                      <a:pt x="214" y="0"/>
                    </a:lnTo>
                    <a:lnTo>
                      <a:pt x="0" y="0"/>
                    </a:lnTo>
                    <a:lnTo>
                      <a:pt x="6" y="12"/>
                    </a:lnTo>
                    <a:lnTo>
                      <a:pt x="17" y="28"/>
                    </a:lnTo>
                    <a:lnTo>
                      <a:pt x="27" y="42"/>
                    </a:lnTo>
                    <a:lnTo>
                      <a:pt x="39" y="56"/>
                    </a:lnTo>
                    <a:lnTo>
                      <a:pt x="54" y="71"/>
                    </a:lnTo>
                    <a:lnTo>
                      <a:pt x="70" y="86"/>
                    </a:lnTo>
                    <a:lnTo>
                      <a:pt x="87" y="100"/>
                    </a:lnTo>
                    <a:lnTo>
                      <a:pt x="104" y="112"/>
                    </a:lnTo>
                    <a:lnTo>
                      <a:pt x="123" y="127"/>
                    </a:lnTo>
                    <a:lnTo>
                      <a:pt x="146" y="143"/>
                    </a:lnTo>
                    <a:lnTo>
                      <a:pt x="166" y="154"/>
                    </a:lnTo>
                    <a:lnTo>
                      <a:pt x="184" y="163"/>
                    </a:lnTo>
                    <a:lnTo>
                      <a:pt x="201" y="170"/>
                    </a:lnTo>
                    <a:lnTo>
                      <a:pt x="219" y="177"/>
                    </a:lnTo>
                    <a:lnTo>
                      <a:pt x="238" y="184"/>
                    </a:lnTo>
                    <a:lnTo>
                      <a:pt x="259" y="188"/>
                    </a:lnTo>
                    <a:lnTo>
                      <a:pt x="282" y="192"/>
                    </a:lnTo>
                    <a:lnTo>
                      <a:pt x="300" y="194"/>
                    </a:lnTo>
                    <a:lnTo>
                      <a:pt x="318" y="196"/>
                    </a:lnTo>
                    <a:lnTo>
                      <a:pt x="332" y="197"/>
                    </a:lnTo>
                    <a:lnTo>
                      <a:pt x="311" y="177"/>
                    </a:lnTo>
                  </a:path>
                </a:pathLst>
              </a:custGeom>
              <a:pattFill prst="pct50">
                <a:fgClr>
                  <a:schemeClr val="tx1"/>
                </a:fgClr>
                <a:bgClr>
                  <a:schemeClr val="bg1"/>
                </a:bgClr>
              </a:patt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386" name="Freeform 56" descr="50%"/>
              <p:cNvSpPr>
                <a:spLocks/>
              </p:cNvSpPr>
              <p:nvPr/>
            </p:nvSpPr>
            <p:spPr bwMode="auto">
              <a:xfrm>
                <a:off x="1285" y="1775"/>
                <a:ext cx="201" cy="7"/>
              </a:xfrm>
              <a:custGeom>
                <a:avLst/>
                <a:gdLst>
                  <a:gd name="T0" fmla="*/ 1 w 201"/>
                  <a:gd name="T1" fmla="*/ 0 h 7"/>
                  <a:gd name="T2" fmla="*/ 0 w 201"/>
                  <a:gd name="T3" fmla="*/ 2 h 7"/>
                  <a:gd name="T4" fmla="*/ 4 w 201"/>
                  <a:gd name="T5" fmla="*/ 6 h 7"/>
                  <a:gd name="T6" fmla="*/ 200 w 201"/>
                  <a:gd name="T7" fmla="*/ 6 h 7"/>
                  <a:gd name="T8" fmla="*/ 200 w 201"/>
                  <a:gd name="T9" fmla="*/ 0 h 7"/>
                  <a:gd name="T10" fmla="*/ 1 w 201"/>
                  <a:gd name="T11" fmla="*/ 0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01"/>
                  <a:gd name="T19" fmla="*/ 0 h 7"/>
                  <a:gd name="T20" fmla="*/ 201 w 201"/>
                  <a:gd name="T21" fmla="*/ 7 h 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01" h="7">
                    <a:moveTo>
                      <a:pt x="1" y="0"/>
                    </a:moveTo>
                    <a:lnTo>
                      <a:pt x="0" y="2"/>
                    </a:lnTo>
                    <a:lnTo>
                      <a:pt x="4" y="6"/>
                    </a:lnTo>
                    <a:lnTo>
                      <a:pt x="200" y="6"/>
                    </a:lnTo>
                    <a:lnTo>
                      <a:pt x="200" y="0"/>
                    </a:lnTo>
                    <a:lnTo>
                      <a:pt x="1" y="0"/>
                    </a:lnTo>
                  </a:path>
                </a:pathLst>
              </a:custGeom>
              <a:pattFill prst="pct50">
                <a:fgClr>
                  <a:schemeClr val="tx1"/>
                </a:fgClr>
                <a:bgClr>
                  <a:schemeClr val="bg1"/>
                </a:bgClr>
              </a:patt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" name="Group 57"/>
            <p:cNvGrpSpPr>
              <a:grpSpLocks/>
            </p:cNvGrpSpPr>
            <p:nvPr/>
          </p:nvGrpSpPr>
          <p:grpSpPr bwMode="auto">
            <a:xfrm>
              <a:off x="3374" y="1797"/>
              <a:ext cx="8" cy="7"/>
              <a:chOff x="3426" y="1969"/>
              <a:chExt cx="8" cy="7"/>
            </a:xfrm>
          </p:grpSpPr>
          <p:sp>
            <p:nvSpPr>
              <p:cNvPr id="32383" name="Oval 58" descr="50%"/>
              <p:cNvSpPr>
                <a:spLocks noChangeArrowheads="1"/>
              </p:cNvSpPr>
              <p:nvPr/>
            </p:nvSpPr>
            <p:spPr bwMode="auto">
              <a:xfrm>
                <a:off x="3426" y="1969"/>
                <a:ext cx="6" cy="6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384" name="Arc 59" descr="50%"/>
              <p:cNvSpPr>
                <a:spLocks/>
              </p:cNvSpPr>
              <p:nvPr/>
            </p:nvSpPr>
            <p:spPr bwMode="auto">
              <a:xfrm>
                <a:off x="3427" y="1969"/>
                <a:ext cx="7" cy="7"/>
              </a:xfrm>
              <a:custGeom>
                <a:avLst/>
                <a:gdLst>
                  <a:gd name="T0" fmla="*/ 0 w 43200"/>
                  <a:gd name="T1" fmla="*/ 0 h 42555"/>
                  <a:gd name="T2" fmla="*/ 0 w 43200"/>
                  <a:gd name="T3" fmla="*/ 0 h 42555"/>
                  <a:gd name="T4" fmla="*/ 0 w 43200"/>
                  <a:gd name="T5" fmla="*/ 0 h 42555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2555"/>
                  <a:gd name="T11" fmla="*/ 43200 w 43200"/>
                  <a:gd name="T12" fmla="*/ 42555 h 4255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2555" fill="none" extrusionOk="0">
                    <a:moveTo>
                      <a:pt x="26839" y="-1"/>
                    </a:moveTo>
                    <a:cubicBezTo>
                      <a:pt x="36454" y="2403"/>
                      <a:pt x="43200" y="11043"/>
                      <a:pt x="43200" y="20955"/>
                    </a:cubicBezTo>
                    <a:cubicBezTo>
                      <a:pt x="43200" y="32884"/>
                      <a:pt x="33529" y="42555"/>
                      <a:pt x="21600" y="42555"/>
                    </a:cubicBezTo>
                    <a:cubicBezTo>
                      <a:pt x="9670" y="42555"/>
                      <a:pt x="0" y="32884"/>
                      <a:pt x="0" y="20955"/>
                    </a:cubicBezTo>
                    <a:cubicBezTo>
                      <a:pt x="-1" y="12773"/>
                      <a:pt x="4622" y="5294"/>
                      <a:pt x="11940" y="1635"/>
                    </a:cubicBezTo>
                  </a:path>
                  <a:path w="43200" h="42555" stroke="0" extrusionOk="0">
                    <a:moveTo>
                      <a:pt x="26839" y="-1"/>
                    </a:moveTo>
                    <a:cubicBezTo>
                      <a:pt x="36454" y="2403"/>
                      <a:pt x="43200" y="11043"/>
                      <a:pt x="43200" y="20955"/>
                    </a:cubicBezTo>
                    <a:cubicBezTo>
                      <a:pt x="43200" y="32884"/>
                      <a:pt x="33529" y="42555"/>
                      <a:pt x="21600" y="42555"/>
                    </a:cubicBezTo>
                    <a:cubicBezTo>
                      <a:pt x="9670" y="42555"/>
                      <a:pt x="0" y="32884"/>
                      <a:pt x="0" y="20955"/>
                    </a:cubicBezTo>
                    <a:cubicBezTo>
                      <a:pt x="-1" y="12773"/>
                      <a:pt x="4622" y="5294"/>
                      <a:pt x="11940" y="1635"/>
                    </a:cubicBezTo>
                    <a:lnTo>
                      <a:pt x="21600" y="20955"/>
                    </a:lnTo>
                    <a:close/>
                  </a:path>
                </a:pathLst>
              </a:custGeom>
              <a:pattFill prst="pct50">
                <a:fgClr>
                  <a:schemeClr val="tx1"/>
                </a:fgClr>
                <a:bgClr>
                  <a:schemeClr val="bg1"/>
                </a:bgClr>
              </a:pattFill>
              <a:ln w="127000" cap="rnd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Group 60"/>
          <p:cNvGrpSpPr>
            <a:grpSpLocks/>
          </p:cNvGrpSpPr>
          <p:nvPr/>
        </p:nvGrpSpPr>
        <p:grpSpPr bwMode="auto">
          <a:xfrm>
            <a:off x="6440708" y="3098182"/>
            <a:ext cx="61912" cy="39688"/>
            <a:chOff x="3574" y="2370"/>
            <a:chExt cx="38" cy="25"/>
          </a:xfrm>
        </p:grpSpPr>
        <p:sp>
          <p:nvSpPr>
            <p:cNvPr id="32371" name="Arc 61" descr="50%"/>
            <p:cNvSpPr>
              <a:spLocks/>
            </p:cNvSpPr>
            <p:nvPr/>
          </p:nvSpPr>
          <p:spPr bwMode="auto">
            <a:xfrm>
              <a:off x="3583" y="2370"/>
              <a:ext cx="1" cy="25"/>
            </a:xfrm>
            <a:custGeom>
              <a:avLst/>
              <a:gdLst>
                <a:gd name="T0" fmla="*/ 0 w 41371"/>
                <a:gd name="T1" fmla="*/ 0 h 43200"/>
                <a:gd name="T2" fmla="*/ 0 w 41371"/>
                <a:gd name="T3" fmla="*/ 0 h 43200"/>
                <a:gd name="T4" fmla="*/ 0 w 41371"/>
                <a:gd name="T5" fmla="*/ 0 h 43200"/>
                <a:gd name="T6" fmla="*/ 0 60000 65536"/>
                <a:gd name="T7" fmla="*/ 0 60000 65536"/>
                <a:gd name="T8" fmla="*/ 0 60000 65536"/>
                <a:gd name="T9" fmla="*/ 0 w 41371"/>
                <a:gd name="T10" fmla="*/ 0 h 43200"/>
                <a:gd name="T11" fmla="*/ 41371 w 4137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371" h="43200" fill="none" extrusionOk="0">
                  <a:moveTo>
                    <a:pt x="607" y="11635"/>
                  </a:moveTo>
                  <a:cubicBezTo>
                    <a:pt x="4324" y="4485"/>
                    <a:pt x="11712" y="-1"/>
                    <a:pt x="19771" y="0"/>
                  </a:cubicBezTo>
                  <a:cubicBezTo>
                    <a:pt x="31700" y="0"/>
                    <a:pt x="41371" y="9670"/>
                    <a:pt x="41371" y="21600"/>
                  </a:cubicBezTo>
                  <a:cubicBezTo>
                    <a:pt x="41371" y="33529"/>
                    <a:pt x="31700" y="43200"/>
                    <a:pt x="19771" y="43200"/>
                  </a:cubicBezTo>
                  <a:cubicBezTo>
                    <a:pt x="11205" y="43200"/>
                    <a:pt x="3449" y="38138"/>
                    <a:pt x="0" y="30298"/>
                  </a:cubicBezTo>
                </a:path>
                <a:path w="41371" h="43200" stroke="0" extrusionOk="0">
                  <a:moveTo>
                    <a:pt x="607" y="11635"/>
                  </a:moveTo>
                  <a:cubicBezTo>
                    <a:pt x="4324" y="4485"/>
                    <a:pt x="11712" y="-1"/>
                    <a:pt x="19771" y="0"/>
                  </a:cubicBezTo>
                  <a:cubicBezTo>
                    <a:pt x="31700" y="0"/>
                    <a:pt x="41371" y="9670"/>
                    <a:pt x="41371" y="21600"/>
                  </a:cubicBezTo>
                  <a:cubicBezTo>
                    <a:pt x="41371" y="33529"/>
                    <a:pt x="31700" y="43200"/>
                    <a:pt x="19771" y="43200"/>
                  </a:cubicBezTo>
                  <a:cubicBezTo>
                    <a:pt x="11205" y="43200"/>
                    <a:pt x="3449" y="38138"/>
                    <a:pt x="0" y="30298"/>
                  </a:cubicBezTo>
                  <a:lnTo>
                    <a:pt x="19771" y="21600"/>
                  </a:ln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72" name="Arc 62" descr="50%"/>
            <p:cNvSpPr>
              <a:spLocks/>
            </p:cNvSpPr>
            <p:nvPr/>
          </p:nvSpPr>
          <p:spPr bwMode="auto">
            <a:xfrm>
              <a:off x="3574" y="2370"/>
              <a:ext cx="1" cy="25"/>
            </a:xfrm>
            <a:custGeom>
              <a:avLst/>
              <a:gdLst>
                <a:gd name="T0" fmla="*/ 0 w 41371"/>
                <a:gd name="T1" fmla="*/ 0 h 43200"/>
                <a:gd name="T2" fmla="*/ 0 w 41371"/>
                <a:gd name="T3" fmla="*/ 0 h 43200"/>
                <a:gd name="T4" fmla="*/ 0 w 41371"/>
                <a:gd name="T5" fmla="*/ 0 h 43200"/>
                <a:gd name="T6" fmla="*/ 0 60000 65536"/>
                <a:gd name="T7" fmla="*/ 0 60000 65536"/>
                <a:gd name="T8" fmla="*/ 0 60000 65536"/>
                <a:gd name="T9" fmla="*/ 0 w 41371"/>
                <a:gd name="T10" fmla="*/ 0 h 43200"/>
                <a:gd name="T11" fmla="*/ 41371 w 4137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371" h="43200" fill="none" extrusionOk="0">
                  <a:moveTo>
                    <a:pt x="607" y="11635"/>
                  </a:moveTo>
                  <a:cubicBezTo>
                    <a:pt x="4324" y="4485"/>
                    <a:pt x="11712" y="-1"/>
                    <a:pt x="19771" y="0"/>
                  </a:cubicBezTo>
                  <a:cubicBezTo>
                    <a:pt x="31700" y="0"/>
                    <a:pt x="41371" y="9670"/>
                    <a:pt x="41371" y="21600"/>
                  </a:cubicBezTo>
                  <a:cubicBezTo>
                    <a:pt x="41371" y="33529"/>
                    <a:pt x="31700" y="43200"/>
                    <a:pt x="19771" y="43200"/>
                  </a:cubicBezTo>
                  <a:cubicBezTo>
                    <a:pt x="11205" y="43200"/>
                    <a:pt x="3449" y="38138"/>
                    <a:pt x="0" y="30298"/>
                  </a:cubicBezTo>
                </a:path>
                <a:path w="41371" h="43200" stroke="0" extrusionOk="0">
                  <a:moveTo>
                    <a:pt x="607" y="11635"/>
                  </a:moveTo>
                  <a:cubicBezTo>
                    <a:pt x="4324" y="4485"/>
                    <a:pt x="11712" y="-1"/>
                    <a:pt x="19771" y="0"/>
                  </a:cubicBezTo>
                  <a:cubicBezTo>
                    <a:pt x="31700" y="0"/>
                    <a:pt x="41371" y="9670"/>
                    <a:pt x="41371" y="21600"/>
                  </a:cubicBezTo>
                  <a:cubicBezTo>
                    <a:pt x="41371" y="33529"/>
                    <a:pt x="31700" y="43200"/>
                    <a:pt x="19771" y="43200"/>
                  </a:cubicBezTo>
                  <a:cubicBezTo>
                    <a:pt x="11205" y="43200"/>
                    <a:pt x="3449" y="38138"/>
                    <a:pt x="0" y="30298"/>
                  </a:cubicBezTo>
                  <a:lnTo>
                    <a:pt x="19771" y="21600"/>
                  </a:ln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73" name="Arc 63" descr="50%"/>
            <p:cNvSpPr>
              <a:spLocks/>
            </p:cNvSpPr>
            <p:nvPr/>
          </p:nvSpPr>
          <p:spPr bwMode="auto">
            <a:xfrm>
              <a:off x="3592" y="2370"/>
              <a:ext cx="0" cy="25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74" name="Arc 64" descr="50%"/>
            <p:cNvSpPr>
              <a:spLocks/>
            </p:cNvSpPr>
            <p:nvPr/>
          </p:nvSpPr>
          <p:spPr bwMode="auto">
            <a:xfrm>
              <a:off x="3602" y="2370"/>
              <a:ext cx="1" cy="25"/>
            </a:xfrm>
            <a:custGeom>
              <a:avLst/>
              <a:gdLst>
                <a:gd name="T0" fmla="*/ 0 w 41371"/>
                <a:gd name="T1" fmla="*/ 0 h 43200"/>
                <a:gd name="T2" fmla="*/ 0 w 41371"/>
                <a:gd name="T3" fmla="*/ 0 h 43200"/>
                <a:gd name="T4" fmla="*/ 0 w 41371"/>
                <a:gd name="T5" fmla="*/ 0 h 43200"/>
                <a:gd name="T6" fmla="*/ 0 60000 65536"/>
                <a:gd name="T7" fmla="*/ 0 60000 65536"/>
                <a:gd name="T8" fmla="*/ 0 60000 65536"/>
                <a:gd name="T9" fmla="*/ 0 w 41371"/>
                <a:gd name="T10" fmla="*/ 0 h 43200"/>
                <a:gd name="T11" fmla="*/ 41371 w 4137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371" h="43200" fill="none" extrusionOk="0">
                  <a:moveTo>
                    <a:pt x="607" y="11635"/>
                  </a:moveTo>
                  <a:cubicBezTo>
                    <a:pt x="4324" y="4485"/>
                    <a:pt x="11712" y="-1"/>
                    <a:pt x="19771" y="0"/>
                  </a:cubicBezTo>
                  <a:cubicBezTo>
                    <a:pt x="31700" y="0"/>
                    <a:pt x="41371" y="9670"/>
                    <a:pt x="41371" y="21600"/>
                  </a:cubicBezTo>
                  <a:cubicBezTo>
                    <a:pt x="41371" y="33529"/>
                    <a:pt x="31700" y="43200"/>
                    <a:pt x="19771" y="43200"/>
                  </a:cubicBezTo>
                  <a:cubicBezTo>
                    <a:pt x="11205" y="43200"/>
                    <a:pt x="3449" y="38138"/>
                    <a:pt x="0" y="30298"/>
                  </a:cubicBezTo>
                </a:path>
                <a:path w="41371" h="43200" stroke="0" extrusionOk="0">
                  <a:moveTo>
                    <a:pt x="607" y="11635"/>
                  </a:moveTo>
                  <a:cubicBezTo>
                    <a:pt x="4324" y="4485"/>
                    <a:pt x="11712" y="-1"/>
                    <a:pt x="19771" y="0"/>
                  </a:cubicBezTo>
                  <a:cubicBezTo>
                    <a:pt x="31700" y="0"/>
                    <a:pt x="41371" y="9670"/>
                    <a:pt x="41371" y="21600"/>
                  </a:cubicBezTo>
                  <a:cubicBezTo>
                    <a:pt x="41371" y="33529"/>
                    <a:pt x="31700" y="43200"/>
                    <a:pt x="19771" y="43200"/>
                  </a:cubicBezTo>
                  <a:cubicBezTo>
                    <a:pt x="11205" y="43200"/>
                    <a:pt x="3449" y="38138"/>
                    <a:pt x="0" y="30298"/>
                  </a:cubicBezTo>
                  <a:lnTo>
                    <a:pt x="19771" y="21600"/>
                  </a:ln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75" name="Arc 65" descr="50%"/>
            <p:cNvSpPr>
              <a:spLocks/>
            </p:cNvSpPr>
            <p:nvPr/>
          </p:nvSpPr>
          <p:spPr bwMode="auto">
            <a:xfrm>
              <a:off x="3612" y="2370"/>
              <a:ext cx="0" cy="25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769" name="Freeform 66" descr="50%"/>
          <p:cNvSpPr>
            <a:spLocks/>
          </p:cNvSpPr>
          <p:nvPr/>
        </p:nvSpPr>
        <p:spPr bwMode="auto">
          <a:xfrm>
            <a:off x="6078990" y="2892125"/>
            <a:ext cx="1146175" cy="212725"/>
          </a:xfrm>
          <a:custGeom>
            <a:avLst/>
            <a:gdLst>
              <a:gd name="T0" fmla="*/ 40330929 w 699"/>
              <a:gd name="T1" fmla="*/ 282257471 h 134"/>
              <a:gd name="T2" fmla="*/ 126371130 w 699"/>
              <a:gd name="T3" fmla="*/ 257055920 h 134"/>
              <a:gd name="T4" fmla="*/ 252740620 w 699"/>
              <a:gd name="T5" fmla="*/ 229333420 h 134"/>
              <a:gd name="T6" fmla="*/ 376422534 w 699"/>
              <a:gd name="T7" fmla="*/ 209172179 h 134"/>
              <a:gd name="T8" fmla="*/ 497415385 w 699"/>
              <a:gd name="T9" fmla="*/ 189010889 h 134"/>
              <a:gd name="T10" fmla="*/ 567322197 w 699"/>
              <a:gd name="T11" fmla="*/ 161289976 h 134"/>
              <a:gd name="T12" fmla="*/ 626473989 w 699"/>
              <a:gd name="T13" fmla="*/ 105846564 h 134"/>
              <a:gd name="T14" fmla="*/ 717890842 w 699"/>
              <a:gd name="T15" fmla="*/ 30241874 h 134"/>
              <a:gd name="T16" fmla="*/ 782420964 w 699"/>
              <a:gd name="T17" fmla="*/ 60483747 h 134"/>
              <a:gd name="T18" fmla="*/ 806620170 w 699"/>
              <a:gd name="T19" fmla="*/ 146169046 h 134"/>
              <a:gd name="T20" fmla="*/ 855016941 w 699"/>
              <a:gd name="T21" fmla="*/ 183970578 h 134"/>
              <a:gd name="T22" fmla="*/ 1010962481 w 699"/>
              <a:gd name="T23" fmla="*/ 209172179 h 134"/>
              <a:gd name="T24" fmla="*/ 1126578539 w 699"/>
              <a:gd name="T25" fmla="*/ 214212489 h 134"/>
              <a:gd name="T26" fmla="*/ 1266392164 w 699"/>
              <a:gd name="T27" fmla="*/ 209172179 h 134"/>
              <a:gd name="T28" fmla="*/ 1320167265 w 699"/>
              <a:gd name="T29" fmla="*/ 249494661 h 134"/>
              <a:gd name="T30" fmla="*/ 1430404994 w 699"/>
              <a:gd name="T31" fmla="*/ 257055920 h 134"/>
              <a:gd name="T32" fmla="*/ 1556776073 w 699"/>
              <a:gd name="T33" fmla="*/ 201612458 h 134"/>
              <a:gd name="T34" fmla="*/ 1656258781 w 699"/>
              <a:gd name="T35" fmla="*/ 118446546 h 134"/>
              <a:gd name="T36" fmla="*/ 1734231858 w 699"/>
              <a:gd name="T37" fmla="*/ 68043419 h 134"/>
              <a:gd name="T38" fmla="*/ 1804138670 w 699"/>
              <a:gd name="T39" fmla="*/ 40322494 h 134"/>
              <a:gd name="T40" fmla="*/ 1863292102 w 699"/>
              <a:gd name="T41" fmla="*/ 47882166 h 134"/>
              <a:gd name="T42" fmla="*/ 1814893691 w 699"/>
              <a:gd name="T43" fmla="*/ 105846564 h 134"/>
              <a:gd name="T44" fmla="*/ 1753052734 w 699"/>
              <a:gd name="T45" fmla="*/ 156249666 h 134"/>
              <a:gd name="T46" fmla="*/ 1715410572 w 699"/>
              <a:gd name="T47" fmla="*/ 199091509 h 134"/>
              <a:gd name="T48" fmla="*/ 1688523842 w 699"/>
              <a:gd name="T49" fmla="*/ 239414040 h 134"/>
              <a:gd name="T50" fmla="*/ 1680457986 w 699"/>
              <a:gd name="T51" fmla="*/ 279736522 h 134"/>
              <a:gd name="T52" fmla="*/ 1626682885 w 699"/>
              <a:gd name="T53" fmla="*/ 272176850 h 134"/>
              <a:gd name="T54" fmla="*/ 1578286113 w 699"/>
              <a:gd name="T55" fmla="*/ 287297781 h 134"/>
              <a:gd name="T56" fmla="*/ 1524511012 w 699"/>
              <a:gd name="T57" fmla="*/ 279736522 h 134"/>
              <a:gd name="T58" fmla="*/ 1462670055 w 699"/>
              <a:gd name="T59" fmla="*/ 282257471 h 134"/>
              <a:gd name="T60" fmla="*/ 1398139933 w 699"/>
              <a:gd name="T61" fmla="*/ 277217160 h 134"/>
              <a:gd name="T62" fmla="*/ 1325543956 w 699"/>
              <a:gd name="T63" fmla="*/ 282257471 h 134"/>
              <a:gd name="T64" fmla="*/ 1252949618 w 699"/>
              <a:gd name="T65" fmla="*/ 292338091 h 134"/>
              <a:gd name="T66" fmla="*/ 1180353641 w 699"/>
              <a:gd name="T67" fmla="*/ 294857452 h 134"/>
              <a:gd name="T68" fmla="*/ 1110446829 w 699"/>
              <a:gd name="T69" fmla="*/ 294857452 h 134"/>
              <a:gd name="T70" fmla="*/ 1045916707 w 699"/>
              <a:gd name="T71" fmla="*/ 302418711 h 134"/>
              <a:gd name="T72" fmla="*/ 976009895 w 699"/>
              <a:gd name="T73" fmla="*/ 315018693 h 134"/>
              <a:gd name="T74" fmla="*/ 892658897 w 699"/>
              <a:gd name="T75" fmla="*/ 315018693 h 134"/>
              <a:gd name="T76" fmla="*/ 820062715 w 699"/>
              <a:gd name="T77" fmla="*/ 320059003 h 134"/>
              <a:gd name="T78" fmla="*/ 750155903 w 699"/>
              <a:gd name="T79" fmla="*/ 309978383 h 134"/>
              <a:gd name="T80" fmla="*/ 680249091 w 699"/>
              <a:gd name="T81" fmla="*/ 315018693 h 134"/>
              <a:gd name="T82" fmla="*/ 623786464 w 699"/>
              <a:gd name="T83" fmla="*/ 309978383 h 134"/>
              <a:gd name="T84" fmla="*/ 556567177 w 699"/>
              <a:gd name="T85" fmla="*/ 315018693 h 134"/>
              <a:gd name="T86" fmla="*/ 481283675 w 699"/>
              <a:gd name="T87" fmla="*/ 320059003 h 134"/>
              <a:gd name="T88" fmla="*/ 384488389 w 699"/>
              <a:gd name="T89" fmla="*/ 335181522 h 134"/>
              <a:gd name="T90" fmla="*/ 274250661 w 699"/>
              <a:gd name="T91" fmla="*/ 335181522 h 134"/>
              <a:gd name="T92" fmla="*/ 182833757 w 699"/>
              <a:gd name="T93" fmla="*/ 320059003 h 134"/>
              <a:gd name="T94" fmla="*/ 99482734 w 699"/>
              <a:gd name="T95" fmla="*/ 325100901 h 134"/>
              <a:gd name="T96" fmla="*/ 18820882 w 699"/>
              <a:gd name="T97" fmla="*/ 309978383 h 13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699"/>
              <a:gd name="T148" fmla="*/ 0 h 134"/>
              <a:gd name="T149" fmla="*/ 699 w 699"/>
              <a:gd name="T150" fmla="*/ 134 h 134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699" h="134">
                <a:moveTo>
                  <a:pt x="0" y="120"/>
                </a:moveTo>
                <a:lnTo>
                  <a:pt x="4" y="117"/>
                </a:lnTo>
                <a:lnTo>
                  <a:pt x="9" y="115"/>
                </a:lnTo>
                <a:lnTo>
                  <a:pt x="15" y="112"/>
                </a:lnTo>
                <a:lnTo>
                  <a:pt x="21" y="110"/>
                </a:lnTo>
                <a:lnTo>
                  <a:pt x="29" y="108"/>
                </a:lnTo>
                <a:lnTo>
                  <a:pt x="39" y="105"/>
                </a:lnTo>
                <a:lnTo>
                  <a:pt x="47" y="102"/>
                </a:lnTo>
                <a:lnTo>
                  <a:pt x="58" y="99"/>
                </a:lnTo>
                <a:lnTo>
                  <a:pt x="70" y="96"/>
                </a:lnTo>
                <a:lnTo>
                  <a:pt x="82" y="93"/>
                </a:lnTo>
                <a:lnTo>
                  <a:pt x="94" y="91"/>
                </a:lnTo>
                <a:lnTo>
                  <a:pt x="106" y="90"/>
                </a:lnTo>
                <a:lnTo>
                  <a:pt x="118" y="88"/>
                </a:lnTo>
                <a:lnTo>
                  <a:pt x="129" y="85"/>
                </a:lnTo>
                <a:lnTo>
                  <a:pt x="140" y="83"/>
                </a:lnTo>
                <a:lnTo>
                  <a:pt x="149" y="81"/>
                </a:lnTo>
                <a:lnTo>
                  <a:pt x="163" y="79"/>
                </a:lnTo>
                <a:lnTo>
                  <a:pt x="174" y="77"/>
                </a:lnTo>
                <a:lnTo>
                  <a:pt x="185" y="75"/>
                </a:lnTo>
                <a:lnTo>
                  <a:pt x="193" y="74"/>
                </a:lnTo>
                <a:lnTo>
                  <a:pt x="200" y="71"/>
                </a:lnTo>
                <a:lnTo>
                  <a:pt x="206" y="67"/>
                </a:lnTo>
                <a:lnTo>
                  <a:pt x="211" y="64"/>
                </a:lnTo>
                <a:lnTo>
                  <a:pt x="215" y="59"/>
                </a:lnTo>
                <a:lnTo>
                  <a:pt x="219" y="55"/>
                </a:lnTo>
                <a:lnTo>
                  <a:pt x="226" y="48"/>
                </a:lnTo>
                <a:lnTo>
                  <a:pt x="233" y="42"/>
                </a:lnTo>
                <a:lnTo>
                  <a:pt x="241" y="34"/>
                </a:lnTo>
                <a:lnTo>
                  <a:pt x="249" y="27"/>
                </a:lnTo>
                <a:lnTo>
                  <a:pt x="257" y="19"/>
                </a:lnTo>
                <a:lnTo>
                  <a:pt x="267" y="12"/>
                </a:lnTo>
                <a:lnTo>
                  <a:pt x="276" y="6"/>
                </a:lnTo>
                <a:lnTo>
                  <a:pt x="283" y="0"/>
                </a:lnTo>
                <a:lnTo>
                  <a:pt x="286" y="11"/>
                </a:lnTo>
                <a:lnTo>
                  <a:pt x="291" y="24"/>
                </a:lnTo>
                <a:lnTo>
                  <a:pt x="295" y="36"/>
                </a:lnTo>
                <a:lnTo>
                  <a:pt x="298" y="47"/>
                </a:lnTo>
                <a:lnTo>
                  <a:pt x="300" y="52"/>
                </a:lnTo>
                <a:lnTo>
                  <a:pt x="300" y="58"/>
                </a:lnTo>
                <a:lnTo>
                  <a:pt x="300" y="63"/>
                </a:lnTo>
                <a:lnTo>
                  <a:pt x="295" y="69"/>
                </a:lnTo>
                <a:lnTo>
                  <a:pt x="306" y="72"/>
                </a:lnTo>
                <a:lnTo>
                  <a:pt x="318" y="73"/>
                </a:lnTo>
                <a:lnTo>
                  <a:pt x="332" y="75"/>
                </a:lnTo>
                <a:lnTo>
                  <a:pt x="348" y="78"/>
                </a:lnTo>
                <a:lnTo>
                  <a:pt x="364" y="81"/>
                </a:lnTo>
                <a:lnTo>
                  <a:pt x="376" y="83"/>
                </a:lnTo>
                <a:lnTo>
                  <a:pt x="389" y="85"/>
                </a:lnTo>
                <a:lnTo>
                  <a:pt x="400" y="86"/>
                </a:lnTo>
                <a:lnTo>
                  <a:pt x="410" y="87"/>
                </a:lnTo>
                <a:lnTo>
                  <a:pt x="419" y="85"/>
                </a:lnTo>
                <a:lnTo>
                  <a:pt x="427" y="81"/>
                </a:lnTo>
                <a:lnTo>
                  <a:pt x="434" y="75"/>
                </a:lnTo>
                <a:lnTo>
                  <a:pt x="452" y="78"/>
                </a:lnTo>
                <a:lnTo>
                  <a:pt x="471" y="83"/>
                </a:lnTo>
                <a:lnTo>
                  <a:pt x="484" y="86"/>
                </a:lnTo>
                <a:lnTo>
                  <a:pt x="476" y="94"/>
                </a:lnTo>
                <a:lnTo>
                  <a:pt x="482" y="96"/>
                </a:lnTo>
                <a:lnTo>
                  <a:pt x="491" y="99"/>
                </a:lnTo>
                <a:lnTo>
                  <a:pt x="501" y="102"/>
                </a:lnTo>
                <a:lnTo>
                  <a:pt x="512" y="103"/>
                </a:lnTo>
                <a:lnTo>
                  <a:pt x="522" y="102"/>
                </a:lnTo>
                <a:lnTo>
                  <a:pt x="532" y="102"/>
                </a:lnTo>
                <a:lnTo>
                  <a:pt x="543" y="99"/>
                </a:lnTo>
                <a:lnTo>
                  <a:pt x="555" y="96"/>
                </a:lnTo>
                <a:lnTo>
                  <a:pt x="566" y="90"/>
                </a:lnTo>
                <a:lnTo>
                  <a:pt x="579" y="80"/>
                </a:lnTo>
                <a:lnTo>
                  <a:pt x="589" y="72"/>
                </a:lnTo>
                <a:lnTo>
                  <a:pt x="602" y="61"/>
                </a:lnTo>
                <a:lnTo>
                  <a:pt x="607" y="56"/>
                </a:lnTo>
                <a:lnTo>
                  <a:pt x="616" y="47"/>
                </a:lnTo>
                <a:lnTo>
                  <a:pt x="624" y="42"/>
                </a:lnTo>
                <a:lnTo>
                  <a:pt x="631" y="36"/>
                </a:lnTo>
                <a:lnTo>
                  <a:pt x="639" y="31"/>
                </a:lnTo>
                <a:lnTo>
                  <a:pt x="645" y="27"/>
                </a:lnTo>
                <a:lnTo>
                  <a:pt x="652" y="24"/>
                </a:lnTo>
                <a:lnTo>
                  <a:pt x="658" y="21"/>
                </a:lnTo>
                <a:lnTo>
                  <a:pt x="664" y="18"/>
                </a:lnTo>
                <a:lnTo>
                  <a:pt x="671" y="16"/>
                </a:lnTo>
                <a:lnTo>
                  <a:pt x="677" y="15"/>
                </a:lnTo>
                <a:lnTo>
                  <a:pt x="686" y="15"/>
                </a:lnTo>
                <a:lnTo>
                  <a:pt x="698" y="15"/>
                </a:lnTo>
                <a:lnTo>
                  <a:pt x="693" y="19"/>
                </a:lnTo>
                <a:lnTo>
                  <a:pt x="688" y="25"/>
                </a:lnTo>
                <a:lnTo>
                  <a:pt x="685" y="29"/>
                </a:lnTo>
                <a:lnTo>
                  <a:pt x="680" y="36"/>
                </a:lnTo>
                <a:lnTo>
                  <a:pt x="675" y="42"/>
                </a:lnTo>
                <a:lnTo>
                  <a:pt x="668" y="48"/>
                </a:lnTo>
                <a:lnTo>
                  <a:pt x="659" y="54"/>
                </a:lnTo>
                <a:lnTo>
                  <a:pt x="655" y="58"/>
                </a:lnTo>
                <a:lnTo>
                  <a:pt x="652" y="62"/>
                </a:lnTo>
                <a:lnTo>
                  <a:pt x="647" y="67"/>
                </a:lnTo>
                <a:lnTo>
                  <a:pt x="645" y="71"/>
                </a:lnTo>
                <a:lnTo>
                  <a:pt x="641" y="75"/>
                </a:lnTo>
                <a:lnTo>
                  <a:pt x="638" y="79"/>
                </a:lnTo>
                <a:lnTo>
                  <a:pt x="636" y="84"/>
                </a:lnTo>
                <a:lnTo>
                  <a:pt x="633" y="88"/>
                </a:lnTo>
                <a:lnTo>
                  <a:pt x="630" y="91"/>
                </a:lnTo>
                <a:lnTo>
                  <a:pt x="628" y="95"/>
                </a:lnTo>
                <a:lnTo>
                  <a:pt x="627" y="99"/>
                </a:lnTo>
                <a:lnTo>
                  <a:pt x="626" y="103"/>
                </a:lnTo>
                <a:lnTo>
                  <a:pt x="625" y="108"/>
                </a:lnTo>
                <a:lnTo>
                  <a:pt x="625" y="111"/>
                </a:lnTo>
                <a:lnTo>
                  <a:pt x="621" y="109"/>
                </a:lnTo>
                <a:lnTo>
                  <a:pt x="615" y="108"/>
                </a:lnTo>
                <a:lnTo>
                  <a:pt x="610" y="108"/>
                </a:lnTo>
                <a:lnTo>
                  <a:pt x="605" y="108"/>
                </a:lnTo>
                <a:lnTo>
                  <a:pt x="600" y="110"/>
                </a:lnTo>
                <a:lnTo>
                  <a:pt x="596" y="111"/>
                </a:lnTo>
                <a:lnTo>
                  <a:pt x="592" y="112"/>
                </a:lnTo>
                <a:lnTo>
                  <a:pt x="587" y="114"/>
                </a:lnTo>
                <a:lnTo>
                  <a:pt x="582" y="114"/>
                </a:lnTo>
                <a:lnTo>
                  <a:pt x="576" y="113"/>
                </a:lnTo>
                <a:lnTo>
                  <a:pt x="570" y="112"/>
                </a:lnTo>
                <a:lnTo>
                  <a:pt x="567" y="111"/>
                </a:lnTo>
                <a:lnTo>
                  <a:pt x="562" y="110"/>
                </a:lnTo>
                <a:lnTo>
                  <a:pt x="557" y="110"/>
                </a:lnTo>
                <a:lnTo>
                  <a:pt x="550" y="111"/>
                </a:lnTo>
                <a:lnTo>
                  <a:pt x="544" y="112"/>
                </a:lnTo>
                <a:lnTo>
                  <a:pt x="539" y="112"/>
                </a:lnTo>
                <a:lnTo>
                  <a:pt x="532" y="112"/>
                </a:lnTo>
                <a:lnTo>
                  <a:pt x="526" y="110"/>
                </a:lnTo>
                <a:lnTo>
                  <a:pt x="520" y="110"/>
                </a:lnTo>
                <a:lnTo>
                  <a:pt x="514" y="112"/>
                </a:lnTo>
                <a:lnTo>
                  <a:pt x="506" y="113"/>
                </a:lnTo>
                <a:lnTo>
                  <a:pt x="500" y="113"/>
                </a:lnTo>
                <a:lnTo>
                  <a:pt x="493" y="112"/>
                </a:lnTo>
                <a:lnTo>
                  <a:pt x="487" y="111"/>
                </a:lnTo>
                <a:lnTo>
                  <a:pt x="480" y="112"/>
                </a:lnTo>
                <a:lnTo>
                  <a:pt x="474" y="115"/>
                </a:lnTo>
                <a:lnTo>
                  <a:pt x="466" y="116"/>
                </a:lnTo>
                <a:lnTo>
                  <a:pt x="460" y="117"/>
                </a:lnTo>
                <a:lnTo>
                  <a:pt x="453" y="118"/>
                </a:lnTo>
                <a:lnTo>
                  <a:pt x="447" y="118"/>
                </a:lnTo>
                <a:lnTo>
                  <a:pt x="439" y="117"/>
                </a:lnTo>
                <a:lnTo>
                  <a:pt x="432" y="115"/>
                </a:lnTo>
                <a:lnTo>
                  <a:pt x="424" y="117"/>
                </a:lnTo>
                <a:lnTo>
                  <a:pt x="419" y="117"/>
                </a:lnTo>
                <a:lnTo>
                  <a:pt x="413" y="117"/>
                </a:lnTo>
                <a:lnTo>
                  <a:pt x="407" y="117"/>
                </a:lnTo>
                <a:lnTo>
                  <a:pt x="401" y="117"/>
                </a:lnTo>
                <a:lnTo>
                  <a:pt x="394" y="118"/>
                </a:lnTo>
                <a:lnTo>
                  <a:pt x="389" y="120"/>
                </a:lnTo>
                <a:lnTo>
                  <a:pt x="384" y="122"/>
                </a:lnTo>
                <a:lnTo>
                  <a:pt x="377" y="124"/>
                </a:lnTo>
                <a:lnTo>
                  <a:pt x="371" y="125"/>
                </a:lnTo>
                <a:lnTo>
                  <a:pt x="363" y="125"/>
                </a:lnTo>
                <a:lnTo>
                  <a:pt x="356" y="126"/>
                </a:lnTo>
                <a:lnTo>
                  <a:pt x="347" y="125"/>
                </a:lnTo>
                <a:lnTo>
                  <a:pt x="338" y="125"/>
                </a:lnTo>
                <a:lnTo>
                  <a:pt x="332" y="125"/>
                </a:lnTo>
                <a:lnTo>
                  <a:pt x="324" y="126"/>
                </a:lnTo>
                <a:lnTo>
                  <a:pt x="318" y="126"/>
                </a:lnTo>
                <a:lnTo>
                  <a:pt x="311" y="127"/>
                </a:lnTo>
                <a:lnTo>
                  <a:pt x="305" y="127"/>
                </a:lnTo>
                <a:lnTo>
                  <a:pt x="297" y="126"/>
                </a:lnTo>
                <a:lnTo>
                  <a:pt x="290" y="125"/>
                </a:lnTo>
                <a:lnTo>
                  <a:pt x="285" y="123"/>
                </a:lnTo>
                <a:lnTo>
                  <a:pt x="279" y="123"/>
                </a:lnTo>
                <a:lnTo>
                  <a:pt x="273" y="123"/>
                </a:lnTo>
                <a:lnTo>
                  <a:pt x="267" y="124"/>
                </a:lnTo>
                <a:lnTo>
                  <a:pt x="259" y="125"/>
                </a:lnTo>
                <a:lnTo>
                  <a:pt x="253" y="125"/>
                </a:lnTo>
                <a:lnTo>
                  <a:pt x="248" y="125"/>
                </a:lnTo>
                <a:lnTo>
                  <a:pt x="244" y="125"/>
                </a:lnTo>
                <a:lnTo>
                  <a:pt x="238" y="123"/>
                </a:lnTo>
                <a:lnTo>
                  <a:pt x="232" y="123"/>
                </a:lnTo>
                <a:lnTo>
                  <a:pt x="226" y="123"/>
                </a:lnTo>
                <a:lnTo>
                  <a:pt x="221" y="124"/>
                </a:lnTo>
                <a:lnTo>
                  <a:pt x="215" y="125"/>
                </a:lnTo>
                <a:lnTo>
                  <a:pt x="207" y="125"/>
                </a:lnTo>
                <a:lnTo>
                  <a:pt x="199" y="125"/>
                </a:lnTo>
                <a:lnTo>
                  <a:pt x="193" y="125"/>
                </a:lnTo>
                <a:lnTo>
                  <a:pt x="186" y="126"/>
                </a:lnTo>
                <a:lnTo>
                  <a:pt x="179" y="127"/>
                </a:lnTo>
                <a:lnTo>
                  <a:pt x="172" y="129"/>
                </a:lnTo>
                <a:lnTo>
                  <a:pt x="165" y="130"/>
                </a:lnTo>
                <a:lnTo>
                  <a:pt x="155" y="132"/>
                </a:lnTo>
                <a:lnTo>
                  <a:pt x="143" y="133"/>
                </a:lnTo>
                <a:lnTo>
                  <a:pt x="132" y="133"/>
                </a:lnTo>
                <a:lnTo>
                  <a:pt x="122" y="132"/>
                </a:lnTo>
                <a:lnTo>
                  <a:pt x="109" y="133"/>
                </a:lnTo>
                <a:lnTo>
                  <a:pt x="102" y="133"/>
                </a:lnTo>
                <a:lnTo>
                  <a:pt x="96" y="132"/>
                </a:lnTo>
                <a:lnTo>
                  <a:pt x="89" y="133"/>
                </a:lnTo>
                <a:lnTo>
                  <a:pt x="81" y="132"/>
                </a:lnTo>
                <a:lnTo>
                  <a:pt x="68" y="127"/>
                </a:lnTo>
                <a:lnTo>
                  <a:pt x="60" y="128"/>
                </a:lnTo>
                <a:lnTo>
                  <a:pt x="52" y="129"/>
                </a:lnTo>
                <a:lnTo>
                  <a:pt x="44" y="129"/>
                </a:lnTo>
                <a:lnTo>
                  <a:pt x="37" y="129"/>
                </a:lnTo>
                <a:lnTo>
                  <a:pt x="29" y="128"/>
                </a:lnTo>
                <a:lnTo>
                  <a:pt x="22" y="127"/>
                </a:lnTo>
                <a:lnTo>
                  <a:pt x="14" y="125"/>
                </a:lnTo>
                <a:lnTo>
                  <a:pt x="7" y="123"/>
                </a:lnTo>
                <a:lnTo>
                  <a:pt x="1" y="122"/>
                </a:lnTo>
                <a:lnTo>
                  <a:pt x="0" y="120"/>
                </a:lnTo>
              </a:path>
            </a:pathLst>
          </a:custGeom>
          <a:pattFill prst="pct50">
            <a:fgClr>
              <a:schemeClr val="tx1"/>
            </a:fgClr>
            <a:bgClr>
              <a:schemeClr val="bg1"/>
            </a:bgClr>
          </a:patt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" name="Group 67"/>
          <p:cNvGrpSpPr>
            <a:grpSpLocks/>
          </p:cNvGrpSpPr>
          <p:nvPr/>
        </p:nvGrpSpPr>
        <p:grpSpPr bwMode="auto">
          <a:xfrm>
            <a:off x="6504209" y="3125171"/>
            <a:ext cx="168275" cy="109537"/>
            <a:chOff x="3613" y="2387"/>
            <a:chExt cx="102" cy="69"/>
          </a:xfrm>
        </p:grpSpPr>
        <p:sp>
          <p:nvSpPr>
            <p:cNvPr id="32369" name="Freeform 68" descr="50%"/>
            <p:cNvSpPr>
              <a:spLocks/>
            </p:cNvSpPr>
            <p:nvPr/>
          </p:nvSpPr>
          <p:spPr bwMode="auto">
            <a:xfrm>
              <a:off x="3613" y="2392"/>
              <a:ext cx="102" cy="64"/>
            </a:xfrm>
            <a:custGeom>
              <a:avLst/>
              <a:gdLst>
                <a:gd name="T0" fmla="*/ 95 w 102"/>
                <a:gd name="T1" fmla="*/ 57 h 64"/>
                <a:gd name="T2" fmla="*/ 89 w 102"/>
                <a:gd name="T3" fmla="*/ 51 h 64"/>
                <a:gd name="T4" fmla="*/ 86 w 102"/>
                <a:gd name="T5" fmla="*/ 47 h 64"/>
                <a:gd name="T6" fmla="*/ 83 w 102"/>
                <a:gd name="T7" fmla="*/ 44 h 64"/>
                <a:gd name="T8" fmla="*/ 80 w 102"/>
                <a:gd name="T9" fmla="*/ 41 h 64"/>
                <a:gd name="T10" fmla="*/ 77 w 102"/>
                <a:gd name="T11" fmla="*/ 37 h 64"/>
                <a:gd name="T12" fmla="*/ 75 w 102"/>
                <a:gd name="T13" fmla="*/ 34 h 64"/>
                <a:gd name="T14" fmla="*/ 72 w 102"/>
                <a:gd name="T15" fmla="*/ 30 h 64"/>
                <a:gd name="T16" fmla="*/ 70 w 102"/>
                <a:gd name="T17" fmla="*/ 25 h 64"/>
                <a:gd name="T18" fmla="*/ 68 w 102"/>
                <a:gd name="T19" fmla="*/ 21 h 64"/>
                <a:gd name="T20" fmla="*/ 67 w 102"/>
                <a:gd name="T21" fmla="*/ 16 h 64"/>
                <a:gd name="T22" fmla="*/ 66 w 102"/>
                <a:gd name="T23" fmla="*/ 11 h 64"/>
                <a:gd name="T24" fmla="*/ 66 w 102"/>
                <a:gd name="T25" fmla="*/ 6 h 64"/>
                <a:gd name="T26" fmla="*/ 65 w 102"/>
                <a:gd name="T27" fmla="*/ 0 h 64"/>
                <a:gd name="T28" fmla="*/ 0 w 102"/>
                <a:gd name="T29" fmla="*/ 0 h 64"/>
                <a:gd name="T30" fmla="*/ 2 w 102"/>
                <a:gd name="T31" fmla="*/ 4 h 64"/>
                <a:gd name="T32" fmla="*/ 5 w 102"/>
                <a:gd name="T33" fmla="*/ 9 h 64"/>
                <a:gd name="T34" fmla="*/ 9 w 102"/>
                <a:gd name="T35" fmla="*/ 14 h 64"/>
                <a:gd name="T36" fmla="*/ 12 w 102"/>
                <a:gd name="T37" fmla="*/ 18 h 64"/>
                <a:gd name="T38" fmla="*/ 17 w 102"/>
                <a:gd name="T39" fmla="*/ 23 h 64"/>
                <a:gd name="T40" fmla="*/ 22 w 102"/>
                <a:gd name="T41" fmla="*/ 28 h 64"/>
                <a:gd name="T42" fmla="*/ 27 w 102"/>
                <a:gd name="T43" fmla="*/ 32 h 64"/>
                <a:gd name="T44" fmla="*/ 32 w 102"/>
                <a:gd name="T45" fmla="*/ 36 h 64"/>
                <a:gd name="T46" fmla="*/ 38 w 102"/>
                <a:gd name="T47" fmla="*/ 41 h 64"/>
                <a:gd name="T48" fmla="*/ 45 w 102"/>
                <a:gd name="T49" fmla="*/ 46 h 64"/>
                <a:gd name="T50" fmla="*/ 51 w 102"/>
                <a:gd name="T51" fmla="*/ 49 h 64"/>
                <a:gd name="T52" fmla="*/ 56 w 102"/>
                <a:gd name="T53" fmla="*/ 52 h 64"/>
                <a:gd name="T54" fmla="*/ 61 w 102"/>
                <a:gd name="T55" fmla="*/ 54 h 64"/>
                <a:gd name="T56" fmla="*/ 67 w 102"/>
                <a:gd name="T57" fmla="*/ 57 h 64"/>
                <a:gd name="T58" fmla="*/ 72 w 102"/>
                <a:gd name="T59" fmla="*/ 59 h 64"/>
                <a:gd name="T60" fmla="*/ 79 w 102"/>
                <a:gd name="T61" fmla="*/ 60 h 64"/>
                <a:gd name="T62" fmla="*/ 86 w 102"/>
                <a:gd name="T63" fmla="*/ 61 h 64"/>
                <a:gd name="T64" fmla="*/ 91 w 102"/>
                <a:gd name="T65" fmla="*/ 62 h 64"/>
                <a:gd name="T66" fmla="*/ 97 w 102"/>
                <a:gd name="T67" fmla="*/ 62 h 64"/>
                <a:gd name="T68" fmla="*/ 101 w 102"/>
                <a:gd name="T69" fmla="*/ 63 h 64"/>
                <a:gd name="T70" fmla="*/ 95 w 102"/>
                <a:gd name="T71" fmla="*/ 57 h 6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2"/>
                <a:gd name="T109" fmla="*/ 0 h 64"/>
                <a:gd name="T110" fmla="*/ 102 w 102"/>
                <a:gd name="T111" fmla="*/ 64 h 6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2" h="64">
                  <a:moveTo>
                    <a:pt x="95" y="57"/>
                  </a:moveTo>
                  <a:lnTo>
                    <a:pt x="89" y="51"/>
                  </a:lnTo>
                  <a:lnTo>
                    <a:pt x="86" y="47"/>
                  </a:lnTo>
                  <a:lnTo>
                    <a:pt x="83" y="44"/>
                  </a:lnTo>
                  <a:lnTo>
                    <a:pt x="80" y="41"/>
                  </a:lnTo>
                  <a:lnTo>
                    <a:pt x="77" y="37"/>
                  </a:lnTo>
                  <a:lnTo>
                    <a:pt x="75" y="34"/>
                  </a:lnTo>
                  <a:lnTo>
                    <a:pt x="72" y="30"/>
                  </a:lnTo>
                  <a:lnTo>
                    <a:pt x="70" y="25"/>
                  </a:lnTo>
                  <a:lnTo>
                    <a:pt x="68" y="21"/>
                  </a:lnTo>
                  <a:lnTo>
                    <a:pt x="67" y="16"/>
                  </a:lnTo>
                  <a:lnTo>
                    <a:pt x="66" y="11"/>
                  </a:lnTo>
                  <a:lnTo>
                    <a:pt x="66" y="6"/>
                  </a:lnTo>
                  <a:lnTo>
                    <a:pt x="65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5" y="9"/>
                  </a:lnTo>
                  <a:lnTo>
                    <a:pt x="9" y="14"/>
                  </a:lnTo>
                  <a:lnTo>
                    <a:pt x="12" y="18"/>
                  </a:lnTo>
                  <a:lnTo>
                    <a:pt x="17" y="23"/>
                  </a:lnTo>
                  <a:lnTo>
                    <a:pt x="22" y="28"/>
                  </a:lnTo>
                  <a:lnTo>
                    <a:pt x="27" y="32"/>
                  </a:lnTo>
                  <a:lnTo>
                    <a:pt x="32" y="36"/>
                  </a:lnTo>
                  <a:lnTo>
                    <a:pt x="38" y="41"/>
                  </a:lnTo>
                  <a:lnTo>
                    <a:pt x="45" y="46"/>
                  </a:lnTo>
                  <a:lnTo>
                    <a:pt x="51" y="49"/>
                  </a:lnTo>
                  <a:lnTo>
                    <a:pt x="56" y="52"/>
                  </a:lnTo>
                  <a:lnTo>
                    <a:pt x="61" y="54"/>
                  </a:lnTo>
                  <a:lnTo>
                    <a:pt x="67" y="57"/>
                  </a:lnTo>
                  <a:lnTo>
                    <a:pt x="72" y="59"/>
                  </a:lnTo>
                  <a:lnTo>
                    <a:pt x="79" y="60"/>
                  </a:lnTo>
                  <a:lnTo>
                    <a:pt x="86" y="61"/>
                  </a:lnTo>
                  <a:lnTo>
                    <a:pt x="91" y="62"/>
                  </a:lnTo>
                  <a:lnTo>
                    <a:pt x="97" y="62"/>
                  </a:lnTo>
                  <a:lnTo>
                    <a:pt x="101" y="63"/>
                  </a:lnTo>
                  <a:lnTo>
                    <a:pt x="95" y="57"/>
                  </a:lnTo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70" name="Freeform 69" descr="50%"/>
            <p:cNvSpPr>
              <a:spLocks/>
            </p:cNvSpPr>
            <p:nvPr/>
          </p:nvSpPr>
          <p:spPr bwMode="auto">
            <a:xfrm>
              <a:off x="3615" y="2387"/>
              <a:ext cx="56" cy="5"/>
            </a:xfrm>
            <a:custGeom>
              <a:avLst/>
              <a:gdLst>
                <a:gd name="T0" fmla="*/ 0 w 56"/>
                <a:gd name="T1" fmla="*/ 4 h 5"/>
                <a:gd name="T2" fmla="*/ 0 w 56"/>
                <a:gd name="T3" fmla="*/ 3 h 5"/>
                <a:gd name="T4" fmla="*/ 1 w 56"/>
                <a:gd name="T5" fmla="*/ 0 h 5"/>
                <a:gd name="T6" fmla="*/ 55 w 56"/>
                <a:gd name="T7" fmla="*/ 0 h 5"/>
                <a:gd name="T8" fmla="*/ 55 w 56"/>
                <a:gd name="T9" fmla="*/ 4 h 5"/>
                <a:gd name="T10" fmla="*/ 0 w 56"/>
                <a:gd name="T11" fmla="*/ 4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6"/>
                <a:gd name="T19" fmla="*/ 0 h 5"/>
                <a:gd name="T20" fmla="*/ 56 w 56"/>
                <a:gd name="T21" fmla="*/ 5 h 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6" h="5">
                  <a:moveTo>
                    <a:pt x="0" y="4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55" y="0"/>
                  </a:lnTo>
                  <a:lnTo>
                    <a:pt x="55" y="4"/>
                  </a:lnTo>
                  <a:lnTo>
                    <a:pt x="0" y="4"/>
                  </a:lnTo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771" name="Freeform 70" descr="50%"/>
          <p:cNvSpPr>
            <a:spLocks/>
          </p:cNvSpPr>
          <p:nvPr/>
        </p:nvSpPr>
        <p:spPr bwMode="auto">
          <a:xfrm>
            <a:off x="7491765" y="3359646"/>
            <a:ext cx="95250" cy="73025"/>
          </a:xfrm>
          <a:custGeom>
            <a:avLst/>
            <a:gdLst>
              <a:gd name="T0" fmla="*/ 0 w 58"/>
              <a:gd name="T1" fmla="*/ 0 h 46"/>
              <a:gd name="T2" fmla="*/ 5393121 w 58"/>
              <a:gd name="T3" fmla="*/ 12601574 h 46"/>
              <a:gd name="T4" fmla="*/ 13484447 w 58"/>
              <a:gd name="T5" fmla="*/ 22682199 h 46"/>
              <a:gd name="T6" fmla="*/ 24272328 w 58"/>
              <a:gd name="T7" fmla="*/ 35282188 h 46"/>
              <a:gd name="T8" fmla="*/ 32363655 w 58"/>
              <a:gd name="T9" fmla="*/ 45362810 h 46"/>
              <a:gd name="T10" fmla="*/ 43151536 w 58"/>
              <a:gd name="T11" fmla="*/ 57964393 h 46"/>
              <a:gd name="T12" fmla="*/ 56635989 w 58"/>
              <a:gd name="T13" fmla="*/ 70564376 h 46"/>
              <a:gd name="T14" fmla="*/ 64727310 w 58"/>
              <a:gd name="T15" fmla="*/ 80644998 h 46"/>
              <a:gd name="T16" fmla="*/ 75515191 w 58"/>
              <a:gd name="T17" fmla="*/ 88206258 h 46"/>
              <a:gd name="T18" fmla="*/ 86303072 w 58"/>
              <a:gd name="T19" fmla="*/ 95765931 h 46"/>
              <a:gd name="T20" fmla="*/ 97090953 w 58"/>
              <a:gd name="T21" fmla="*/ 100806241 h 46"/>
              <a:gd name="T22" fmla="*/ 110575419 w 58"/>
              <a:gd name="T23" fmla="*/ 105846577 h 46"/>
              <a:gd name="T24" fmla="*/ 121363300 w 58"/>
              <a:gd name="T25" fmla="*/ 110886888 h 46"/>
              <a:gd name="T26" fmla="*/ 134847740 w 58"/>
              <a:gd name="T27" fmla="*/ 113407837 h 46"/>
              <a:gd name="T28" fmla="*/ 145635621 w 58"/>
              <a:gd name="T29" fmla="*/ 113407837 h 46"/>
              <a:gd name="T30" fmla="*/ 153726942 w 58"/>
              <a:gd name="T31" fmla="*/ 110886888 h 46"/>
              <a:gd name="T32" fmla="*/ 145635621 w 58"/>
              <a:gd name="T33" fmla="*/ 103327191 h 46"/>
              <a:gd name="T34" fmla="*/ 137544300 w 58"/>
              <a:gd name="T35" fmla="*/ 93246569 h 46"/>
              <a:gd name="T36" fmla="*/ 129454621 w 58"/>
              <a:gd name="T37" fmla="*/ 83165947 h 46"/>
              <a:gd name="T38" fmla="*/ 121363300 w 58"/>
              <a:gd name="T39" fmla="*/ 73083738 h 46"/>
              <a:gd name="T40" fmla="*/ 113271978 w 58"/>
              <a:gd name="T41" fmla="*/ 60483755 h 46"/>
              <a:gd name="T42" fmla="*/ 107878859 w 58"/>
              <a:gd name="T43" fmla="*/ 50403121 h 46"/>
              <a:gd name="T44" fmla="*/ 102484072 w 58"/>
              <a:gd name="T45" fmla="*/ 40322499 h 46"/>
              <a:gd name="T46" fmla="*/ 99787512 w 58"/>
              <a:gd name="T47" fmla="*/ 25201560 h 46"/>
              <a:gd name="T48" fmla="*/ 99787512 w 58"/>
              <a:gd name="T49" fmla="*/ 12601574 h 46"/>
              <a:gd name="T50" fmla="*/ 99787512 w 58"/>
              <a:gd name="T51" fmla="*/ 2520950 h 46"/>
              <a:gd name="T52" fmla="*/ 0 w 58"/>
              <a:gd name="T53" fmla="*/ 0 h 4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8"/>
              <a:gd name="T82" fmla="*/ 0 h 46"/>
              <a:gd name="T83" fmla="*/ 58 w 58"/>
              <a:gd name="T84" fmla="*/ 46 h 4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8" h="46">
                <a:moveTo>
                  <a:pt x="0" y="0"/>
                </a:moveTo>
                <a:lnTo>
                  <a:pt x="2" y="5"/>
                </a:lnTo>
                <a:lnTo>
                  <a:pt x="5" y="9"/>
                </a:lnTo>
                <a:lnTo>
                  <a:pt x="9" y="14"/>
                </a:lnTo>
                <a:lnTo>
                  <a:pt x="12" y="18"/>
                </a:lnTo>
                <a:lnTo>
                  <a:pt x="16" y="23"/>
                </a:lnTo>
                <a:lnTo>
                  <a:pt x="21" y="28"/>
                </a:lnTo>
                <a:lnTo>
                  <a:pt x="24" y="32"/>
                </a:lnTo>
                <a:lnTo>
                  <a:pt x="28" y="35"/>
                </a:lnTo>
                <a:lnTo>
                  <a:pt x="32" y="38"/>
                </a:lnTo>
                <a:lnTo>
                  <a:pt x="36" y="40"/>
                </a:lnTo>
                <a:lnTo>
                  <a:pt x="41" y="42"/>
                </a:lnTo>
                <a:lnTo>
                  <a:pt x="45" y="44"/>
                </a:lnTo>
                <a:lnTo>
                  <a:pt x="50" y="45"/>
                </a:lnTo>
                <a:lnTo>
                  <a:pt x="54" y="45"/>
                </a:lnTo>
                <a:lnTo>
                  <a:pt x="57" y="44"/>
                </a:lnTo>
                <a:lnTo>
                  <a:pt x="54" y="41"/>
                </a:lnTo>
                <a:lnTo>
                  <a:pt x="51" y="37"/>
                </a:lnTo>
                <a:lnTo>
                  <a:pt x="48" y="33"/>
                </a:lnTo>
                <a:lnTo>
                  <a:pt x="45" y="29"/>
                </a:lnTo>
                <a:lnTo>
                  <a:pt x="42" y="24"/>
                </a:lnTo>
                <a:lnTo>
                  <a:pt x="40" y="20"/>
                </a:lnTo>
                <a:lnTo>
                  <a:pt x="38" y="16"/>
                </a:lnTo>
                <a:lnTo>
                  <a:pt x="37" y="10"/>
                </a:lnTo>
                <a:lnTo>
                  <a:pt x="37" y="5"/>
                </a:lnTo>
                <a:lnTo>
                  <a:pt x="37" y="1"/>
                </a:lnTo>
                <a:lnTo>
                  <a:pt x="0" y="0"/>
                </a:lnTo>
              </a:path>
            </a:pathLst>
          </a:custGeom>
          <a:pattFill prst="pct50">
            <a:fgClr>
              <a:schemeClr val="tx1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72" name="Freeform 71" descr="50%"/>
          <p:cNvSpPr>
            <a:spLocks/>
          </p:cNvSpPr>
          <p:nvPr/>
        </p:nvSpPr>
        <p:spPr bwMode="auto">
          <a:xfrm>
            <a:off x="7177387" y="3142159"/>
            <a:ext cx="788987" cy="230187"/>
          </a:xfrm>
          <a:custGeom>
            <a:avLst/>
            <a:gdLst>
              <a:gd name="T0" fmla="*/ 13453790 w 481"/>
              <a:gd name="T1" fmla="*/ 214212031 h 145"/>
              <a:gd name="T2" fmla="*/ 53811878 w 481"/>
              <a:gd name="T3" fmla="*/ 201612027 h 145"/>
              <a:gd name="T4" fmla="*/ 113005597 w 481"/>
              <a:gd name="T5" fmla="*/ 183970185 h 145"/>
              <a:gd name="T6" fmla="*/ 174889391 w 481"/>
              <a:gd name="T7" fmla="*/ 171370230 h 145"/>
              <a:gd name="T8" fmla="*/ 239463337 w 481"/>
              <a:gd name="T9" fmla="*/ 158768688 h 145"/>
              <a:gd name="T10" fmla="*/ 301347131 w 481"/>
              <a:gd name="T11" fmla="*/ 146168733 h 145"/>
              <a:gd name="T12" fmla="*/ 355158984 w 481"/>
              <a:gd name="T13" fmla="*/ 136088134 h 145"/>
              <a:gd name="T14" fmla="*/ 384756651 w 481"/>
              <a:gd name="T15" fmla="*/ 120967236 h 145"/>
              <a:gd name="T16" fmla="*/ 417042778 w 481"/>
              <a:gd name="T17" fmla="*/ 93244771 h 145"/>
              <a:gd name="T18" fmla="*/ 460092690 w 481"/>
              <a:gd name="T19" fmla="*/ 50403007 h 145"/>
              <a:gd name="T20" fmla="*/ 505832601 w 481"/>
              <a:gd name="T21" fmla="*/ 12599958 h 145"/>
              <a:gd name="T22" fmla="*/ 538120368 w 481"/>
              <a:gd name="T23" fmla="*/ 42841764 h 145"/>
              <a:gd name="T24" fmla="*/ 556954353 w 481"/>
              <a:gd name="T25" fmla="*/ 108365694 h 145"/>
              <a:gd name="T26" fmla="*/ 567716395 w 481"/>
              <a:gd name="T27" fmla="*/ 133567191 h 145"/>
              <a:gd name="T28" fmla="*/ 643053972 w 481"/>
              <a:gd name="T29" fmla="*/ 143647790 h 145"/>
              <a:gd name="T30" fmla="*/ 718391550 w 481"/>
              <a:gd name="T31" fmla="*/ 158768688 h 145"/>
              <a:gd name="T32" fmla="*/ 774893503 w 481"/>
              <a:gd name="T33" fmla="*/ 158768688 h 145"/>
              <a:gd name="T34" fmla="*/ 834087196 w 481"/>
              <a:gd name="T35" fmla="*/ 146168733 h 145"/>
              <a:gd name="T36" fmla="*/ 879827312 w 481"/>
              <a:gd name="T37" fmla="*/ 176410530 h 145"/>
              <a:gd name="T38" fmla="*/ 925567222 w 481"/>
              <a:gd name="T39" fmla="*/ 189010484 h 145"/>
              <a:gd name="T40" fmla="*/ 982070815 w 481"/>
              <a:gd name="T41" fmla="*/ 189010484 h 145"/>
              <a:gd name="T42" fmla="*/ 1043954609 w 481"/>
              <a:gd name="T43" fmla="*/ 166329931 h 145"/>
              <a:gd name="T44" fmla="*/ 1111218605 w 481"/>
              <a:gd name="T45" fmla="*/ 113405993 h 145"/>
              <a:gd name="T46" fmla="*/ 1189246282 w 481"/>
              <a:gd name="T47" fmla="*/ 50403007 h 145"/>
              <a:gd name="T48" fmla="*/ 1267273960 w 481"/>
              <a:gd name="T49" fmla="*/ 27720866 h 145"/>
              <a:gd name="T50" fmla="*/ 1269964061 w 481"/>
              <a:gd name="T51" fmla="*/ 47882063 h 145"/>
              <a:gd name="T52" fmla="*/ 1232296092 w 481"/>
              <a:gd name="T53" fmla="*/ 93244771 h 145"/>
              <a:gd name="T54" fmla="*/ 1189246282 w 481"/>
              <a:gd name="T55" fmla="*/ 136088134 h 145"/>
              <a:gd name="T56" fmla="*/ 1159650256 w 481"/>
              <a:gd name="T57" fmla="*/ 178929886 h 145"/>
              <a:gd name="T58" fmla="*/ 1159650256 w 481"/>
              <a:gd name="T59" fmla="*/ 224292630 h 145"/>
              <a:gd name="T60" fmla="*/ 1191936383 w 481"/>
              <a:gd name="T61" fmla="*/ 272176268 h 145"/>
              <a:gd name="T62" fmla="*/ 1229605992 w 481"/>
              <a:gd name="T63" fmla="*/ 307458364 h 145"/>
              <a:gd name="T64" fmla="*/ 1264583860 w 481"/>
              <a:gd name="T65" fmla="*/ 335179218 h 145"/>
              <a:gd name="T66" fmla="*/ 1267273960 w 481"/>
              <a:gd name="T67" fmla="*/ 347780760 h 145"/>
              <a:gd name="T68" fmla="*/ 1218842309 w 481"/>
              <a:gd name="T69" fmla="*/ 347780760 h 145"/>
              <a:gd name="T70" fmla="*/ 1175794140 w 481"/>
              <a:gd name="T71" fmla="*/ 337700161 h 145"/>
              <a:gd name="T72" fmla="*/ 1132744330 w 481"/>
              <a:gd name="T73" fmla="*/ 317538963 h 145"/>
              <a:gd name="T74" fmla="*/ 1065478694 w 481"/>
              <a:gd name="T75" fmla="*/ 274695624 h 145"/>
              <a:gd name="T76" fmla="*/ 982070815 w 481"/>
              <a:gd name="T77" fmla="*/ 269655325 h 145"/>
              <a:gd name="T78" fmla="*/ 882517412 w 481"/>
              <a:gd name="T79" fmla="*/ 279735924 h 145"/>
              <a:gd name="T80" fmla="*/ 817943312 w 481"/>
              <a:gd name="T81" fmla="*/ 304937421 h 145"/>
              <a:gd name="T82" fmla="*/ 796419228 w 481"/>
              <a:gd name="T83" fmla="*/ 332659862 h 145"/>
              <a:gd name="T84" fmla="*/ 707627867 w 481"/>
              <a:gd name="T85" fmla="*/ 330138918 h 145"/>
              <a:gd name="T86" fmla="*/ 632291930 w 481"/>
              <a:gd name="T87" fmla="*/ 352821059 h 145"/>
              <a:gd name="T88" fmla="*/ 349778783 w 481"/>
              <a:gd name="T89" fmla="*/ 362901658 h 145"/>
              <a:gd name="T90" fmla="*/ 188341534 w 481"/>
              <a:gd name="T91" fmla="*/ 347780760 h 145"/>
              <a:gd name="T92" fmla="*/ 45739923 w 481"/>
              <a:gd name="T93" fmla="*/ 302418065 h 145"/>
              <a:gd name="T94" fmla="*/ 45739923 w 481"/>
              <a:gd name="T95" fmla="*/ 277216568 h 145"/>
              <a:gd name="T96" fmla="*/ 13453790 w 481"/>
              <a:gd name="T97" fmla="*/ 249494127 h 145"/>
              <a:gd name="T98" fmla="*/ 2690101 w 481"/>
              <a:gd name="T99" fmla="*/ 231853873 h 14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481"/>
              <a:gd name="T151" fmla="*/ 0 h 145"/>
              <a:gd name="T152" fmla="*/ 481 w 481"/>
              <a:gd name="T153" fmla="*/ 145 h 14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481" h="145">
                <a:moveTo>
                  <a:pt x="0" y="89"/>
                </a:moveTo>
                <a:lnTo>
                  <a:pt x="2" y="88"/>
                </a:lnTo>
                <a:lnTo>
                  <a:pt x="5" y="85"/>
                </a:lnTo>
                <a:lnTo>
                  <a:pt x="11" y="83"/>
                </a:lnTo>
                <a:lnTo>
                  <a:pt x="15" y="82"/>
                </a:lnTo>
                <a:lnTo>
                  <a:pt x="20" y="80"/>
                </a:lnTo>
                <a:lnTo>
                  <a:pt x="27" y="77"/>
                </a:lnTo>
                <a:lnTo>
                  <a:pt x="35" y="75"/>
                </a:lnTo>
                <a:lnTo>
                  <a:pt x="42" y="73"/>
                </a:lnTo>
                <a:lnTo>
                  <a:pt x="49" y="71"/>
                </a:lnTo>
                <a:lnTo>
                  <a:pt x="57" y="69"/>
                </a:lnTo>
                <a:lnTo>
                  <a:pt x="65" y="68"/>
                </a:lnTo>
                <a:lnTo>
                  <a:pt x="74" y="66"/>
                </a:lnTo>
                <a:lnTo>
                  <a:pt x="81" y="64"/>
                </a:lnTo>
                <a:lnTo>
                  <a:pt x="89" y="63"/>
                </a:lnTo>
                <a:lnTo>
                  <a:pt x="95" y="62"/>
                </a:lnTo>
                <a:lnTo>
                  <a:pt x="105" y="60"/>
                </a:lnTo>
                <a:lnTo>
                  <a:pt x="112" y="58"/>
                </a:lnTo>
                <a:lnTo>
                  <a:pt x="120" y="57"/>
                </a:lnTo>
                <a:lnTo>
                  <a:pt x="126" y="56"/>
                </a:lnTo>
                <a:lnTo>
                  <a:pt x="132" y="54"/>
                </a:lnTo>
                <a:lnTo>
                  <a:pt x="137" y="52"/>
                </a:lnTo>
                <a:lnTo>
                  <a:pt x="140" y="51"/>
                </a:lnTo>
                <a:lnTo>
                  <a:pt x="143" y="48"/>
                </a:lnTo>
                <a:lnTo>
                  <a:pt x="147" y="45"/>
                </a:lnTo>
                <a:lnTo>
                  <a:pt x="150" y="41"/>
                </a:lnTo>
                <a:lnTo>
                  <a:pt x="155" y="37"/>
                </a:lnTo>
                <a:lnTo>
                  <a:pt x="160" y="31"/>
                </a:lnTo>
                <a:lnTo>
                  <a:pt x="165" y="25"/>
                </a:lnTo>
                <a:lnTo>
                  <a:pt x="171" y="20"/>
                </a:lnTo>
                <a:lnTo>
                  <a:pt x="176" y="14"/>
                </a:lnTo>
                <a:lnTo>
                  <a:pt x="182" y="10"/>
                </a:lnTo>
                <a:lnTo>
                  <a:pt x="188" y="5"/>
                </a:lnTo>
                <a:lnTo>
                  <a:pt x="195" y="0"/>
                </a:lnTo>
                <a:lnTo>
                  <a:pt x="197" y="9"/>
                </a:lnTo>
                <a:lnTo>
                  <a:pt x="200" y="17"/>
                </a:lnTo>
                <a:lnTo>
                  <a:pt x="203" y="26"/>
                </a:lnTo>
                <a:lnTo>
                  <a:pt x="205" y="35"/>
                </a:lnTo>
                <a:lnTo>
                  <a:pt x="207" y="43"/>
                </a:lnTo>
                <a:lnTo>
                  <a:pt x="206" y="47"/>
                </a:lnTo>
                <a:lnTo>
                  <a:pt x="203" y="51"/>
                </a:lnTo>
                <a:lnTo>
                  <a:pt x="211" y="53"/>
                </a:lnTo>
                <a:lnTo>
                  <a:pt x="218" y="54"/>
                </a:lnTo>
                <a:lnTo>
                  <a:pt x="228" y="56"/>
                </a:lnTo>
                <a:lnTo>
                  <a:pt x="239" y="57"/>
                </a:lnTo>
                <a:lnTo>
                  <a:pt x="249" y="60"/>
                </a:lnTo>
                <a:lnTo>
                  <a:pt x="258" y="61"/>
                </a:lnTo>
                <a:lnTo>
                  <a:pt x="267" y="63"/>
                </a:lnTo>
                <a:lnTo>
                  <a:pt x="275" y="64"/>
                </a:lnTo>
                <a:lnTo>
                  <a:pt x="282" y="64"/>
                </a:lnTo>
                <a:lnTo>
                  <a:pt x="288" y="63"/>
                </a:lnTo>
                <a:lnTo>
                  <a:pt x="293" y="60"/>
                </a:lnTo>
                <a:lnTo>
                  <a:pt x="298" y="56"/>
                </a:lnTo>
                <a:lnTo>
                  <a:pt x="310" y="58"/>
                </a:lnTo>
                <a:lnTo>
                  <a:pt x="323" y="61"/>
                </a:lnTo>
                <a:lnTo>
                  <a:pt x="334" y="63"/>
                </a:lnTo>
                <a:lnTo>
                  <a:pt x="327" y="70"/>
                </a:lnTo>
                <a:lnTo>
                  <a:pt x="331" y="72"/>
                </a:lnTo>
                <a:lnTo>
                  <a:pt x="337" y="74"/>
                </a:lnTo>
                <a:lnTo>
                  <a:pt x="344" y="75"/>
                </a:lnTo>
                <a:lnTo>
                  <a:pt x="351" y="76"/>
                </a:lnTo>
                <a:lnTo>
                  <a:pt x="358" y="76"/>
                </a:lnTo>
                <a:lnTo>
                  <a:pt x="365" y="75"/>
                </a:lnTo>
                <a:lnTo>
                  <a:pt x="373" y="73"/>
                </a:lnTo>
                <a:lnTo>
                  <a:pt x="381" y="71"/>
                </a:lnTo>
                <a:lnTo>
                  <a:pt x="388" y="66"/>
                </a:lnTo>
                <a:lnTo>
                  <a:pt x="397" y="60"/>
                </a:lnTo>
                <a:lnTo>
                  <a:pt x="404" y="54"/>
                </a:lnTo>
                <a:lnTo>
                  <a:pt x="413" y="45"/>
                </a:lnTo>
                <a:lnTo>
                  <a:pt x="422" y="35"/>
                </a:lnTo>
                <a:lnTo>
                  <a:pt x="433" y="27"/>
                </a:lnTo>
                <a:lnTo>
                  <a:pt x="442" y="20"/>
                </a:lnTo>
                <a:lnTo>
                  <a:pt x="451" y="15"/>
                </a:lnTo>
                <a:lnTo>
                  <a:pt x="460" y="12"/>
                </a:lnTo>
                <a:lnTo>
                  <a:pt x="471" y="11"/>
                </a:lnTo>
                <a:lnTo>
                  <a:pt x="480" y="11"/>
                </a:lnTo>
                <a:lnTo>
                  <a:pt x="475" y="15"/>
                </a:lnTo>
                <a:lnTo>
                  <a:pt x="472" y="19"/>
                </a:lnTo>
                <a:lnTo>
                  <a:pt x="470" y="22"/>
                </a:lnTo>
                <a:lnTo>
                  <a:pt x="463" y="32"/>
                </a:lnTo>
                <a:lnTo>
                  <a:pt x="458" y="37"/>
                </a:lnTo>
                <a:lnTo>
                  <a:pt x="452" y="42"/>
                </a:lnTo>
                <a:lnTo>
                  <a:pt x="446" y="48"/>
                </a:lnTo>
                <a:lnTo>
                  <a:pt x="442" y="54"/>
                </a:lnTo>
                <a:lnTo>
                  <a:pt x="438" y="60"/>
                </a:lnTo>
                <a:lnTo>
                  <a:pt x="434" y="66"/>
                </a:lnTo>
                <a:lnTo>
                  <a:pt x="431" y="71"/>
                </a:lnTo>
                <a:lnTo>
                  <a:pt x="430" y="77"/>
                </a:lnTo>
                <a:lnTo>
                  <a:pt x="429" y="83"/>
                </a:lnTo>
                <a:lnTo>
                  <a:pt x="431" y="89"/>
                </a:lnTo>
                <a:lnTo>
                  <a:pt x="434" y="96"/>
                </a:lnTo>
                <a:lnTo>
                  <a:pt x="438" y="102"/>
                </a:lnTo>
                <a:lnTo>
                  <a:pt x="443" y="108"/>
                </a:lnTo>
                <a:lnTo>
                  <a:pt x="447" y="112"/>
                </a:lnTo>
                <a:lnTo>
                  <a:pt x="452" y="116"/>
                </a:lnTo>
                <a:lnTo>
                  <a:pt x="457" y="122"/>
                </a:lnTo>
                <a:lnTo>
                  <a:pt x="463" y="127"/>
                </a:lnTo>
                <a:lnTo>
                  <a:pt x="467" y="130"/>
                </a:lnTo>
                <a:lnTo>
                  <a:pt x="470" y="133"/>
                </a:lnTo>
                <a:lnTo>
                  <a:pt x="474" y="135"/>
                </a:lnTo>
                <a:lnTo>
                  <a:pt x="476" y="138"/>
                </a:lnTo>
                <a:lnTo>
                  <a:pt x="471" y="138"/>
                </a:lnTo>
                <a:lnTo>
                  <a:pt x="464" y="138"/>
                </a:lnTo>
                <a:lnTo>
                  <a:pt x="458" y="138"/>
                </a:lnTo>
                <a:lnTo>
                  <a:pt x="453" y="138"/>
                </a:lnTo>
                <a:lnTo>
                  <a:pt x="446" y="137"/>
                </a:lnTo>
                <a:lnTo>
                  <a:pt x="441" y="135"/>
                </a:lnTo>
                <a:lnTo>
                  <a:pt x="437" y="134"/>
                </a:lnTo>
                <a:lnTo>
                  <a:pt x="432" y="131"/>
                </a:lnTo>
                <a:lnTo>
                  <a:pt x="426" y="129"/>
                </a:lnTo>
                <a:lnTo>
                  <a:pt x="421" y="126"/>
                </a:lnTo>
                <a:lnTo>
                  <a:pt x="412" y="119"/>
                </a:lnTo>
                <a:lnTo>
                  <a:pt x="405" y="115"/>
                </a:lnTo>
                <a:lnTo>
                  <a:pt x="396" y="109"/>
                </a:lnTo>
                <a:lnTo>
                  <a:pt x="387" y="108"/>
                </a:lnTo>
                <a:lnTo>
                  <a:pt x="378" y="108"/>
                </a:lnTo>
                <a:lnTo>
                  <a:pt x="365" y="107"/>
                </a:lnTo>
                <a:lnTo>
                  <a:pt x="354" y="108"/>
                </a:lnTo>
                <a:lnTo>
                  <a:pt x="341" y="109"/>
                </a:lnTo>
                <a:lnTo>
                  <a:pt x="328" y="111"/>
                </a:lnTo>
                <a:lnTo>
                  <a:pt x="314" y="115"/>
                </a:lnTo>
                <a:lnTo>
                  <a:pt x="306" y="118"/>
                </a:lnTo>
                <a:lnTo>
                  <a:pt x="304" y="121"/>
                </a:lnTo>
                <a:lnTo>
                  <a:pt x="306" y="124"/>
                </a:lnTo>
                <a:lnTo>
                  <a:pt x="312" y="128"/>
                </a:lnTo>
                <a:lnTo>
                  <a:pt x="296" y="132"/>
                </a:lnTo>
                <a:lnTo>
                  <a:pt x="274" y="138"/>
                </a:lnTo>
                <a:lnTo>
                  <a:pt x="269" y="134"/>
                </a:lnTo>
                <a:lnTo>
                  <a:pt x="263" y="131"/>
                </a:lnTo>
                <a:lnTo>
                  <a:pt x="257" y="129"/>
                </a:lnTo>
                <a:lnTo>
                  <a:pt x="247" y="129"/>
                </a:lnTo>
                <a:lnTo>
                  <a:pt x="235" y="140"/>
                </a:lnTo>
                <a:lnTo>
                  <a:pt x="224" y="132"/>
                </a:lnTo>
                <a:lnTo>
                  <a:pt x="145" y="143"/>
                </a:lnTo>
                <a:lnTo>
                  <a:pt x="130" y="144"/>
                </a:lnTo>
                <a:lnTo>
                  <a:pt x="115" y="143"/>
                </a:lnTo>
                <a:lnTo>
                  <a:pt x="100" y="141"/>
                </a:lnTo>
                <a:lnTo>
                  <a:pt x="70" y="138"/>
                </a:lnTo>
                <a:lnTo>
                  <a:pt x="42" y="130"/>
                </a:lnTo>
                <a:lnTo>
                  <a:pt x="27" y="125"/>
                </a:lnTo>
                <a:lnTo>
                  <a:pt x="17" y="120"/>
                </a:lnTo>
                <a:lnTo>
                  <a:pt x="28" y="117"/>
                </a:lnTo>
                <a:lnTo>
                  <a:pt x="21" y="113"/>
                </a:lnTo>
                <a:lnTo>
                  <a:pt x="17" y="110"/>
                </a:lnTo>
                <a:lnTo>
                  <a:pt x="9" y="104"/>
                </a:lnTo>
                <a:lnTo>
                  <a:pt x="8" y="102"/>
                </a:lnTo>
                <a:lnTo>
                  <a:pt x="5" y="99"/>
                </a:lnTo>
                <a:lnTo>
                  <a:pt x="4" y="97"/>
                </a:lnTo>
                <a:lnTo>
                  <a:pt x="2" y="94"/>
                </a:lnTo>
                <a:lnTo>
                  <a:pt x="1" y="92"/>
                </a:lnTo>
                <a:lnTo>
                  <a:pt x="0" y="89"/>
                </a:lnTo>
              </a:path>
            </a:pathLst>
          </a:custGeom>
          <a:pattFill prst="pct50">
            <a:fgClr>
              <a:schemeClr val="tx1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" name="Group 72"/>
          <p:cNvGrpSpPr>
            <a:grpSpLocks/>
          </p:cNvGrpSpPr>
          <p:nvPr/>
        </p:nvGrpSpPr>
        <p:grpSpPr bwMode="auto">
          <a:xfrm>
            <a:off x="7621808" y="3449020"/>
            <a:ext cx="11112" cy="11112"/>
            <a:chOff x="4253" y="2349"/>
            <a:chExt cx="7" cy="7"/>
          </a:xfrm>
        </p:grpSpPr>
        <p:sp>
          <p:nvSpPr>
            <p:cNvPr id="32367" name="Oval 73" descr="50%"/>
            <p:cNvSpPr>
              <a:spLocks noChangeArrowheads="1"/>
            </p:cNvSpPr>
            <p:nvPr/>
          </p:nvSpPr>
          <p:spPr bwMode="auto">
            <a:xfrm>
              <a:off x="4253" y="2349"/>
              <a:ext cx="7" cy="7"/>
            </a:xfrm>
            <a:prstGeom prst="ellipse">
              <a:avLst/>
            </a:prstGeom>
            <a:pattFill prst="pct50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68" name="Arc 74" descr="50%"/>
            <p:cNvSpPr>
              <a:spLocks/>
            </p:cNvSpPr>
            <p:nvPr/>
          </p:nvSpPr>
          <p:spPr bwMode="auto">
            <a:xfrm>
              <a:off x="4257" y="2352"/>
              <a:ext cx="2" cy="2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5871"/>
                    <a:pt x="2275" y="10377"/>
                    <a:pt x="6326" y="6326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5871"/>
                    <a:pt x="2275" y="10377"/>
                    <a:pt x="6326" y="6326"/>
                  </a:cubicBezTo>
                  <a:lnTo>
                    <a:pt x="21600" y="21600"/>
                  </a:ln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75"/>
          <p:cNvGrpSpPr>
            <a:grpSpLocks/>
          </p:cNvGrpSpPr>
          <p:nvPr/>
        </p:nvGrpSpPr>
        <p:grpSpPr bwMode="auto">
          <a:xfrm>
            <a:off x="7664671" y="3474421"/>
            <a:ext cx="49213" cy="20637"/>
            <a:chOff x="4280" y="2365"/>
            <a:chExt cx="30" cy="13"/>
          </a:xfrm>
        </p:grpSpPr>
        <p:sp>
          <p:nvSpPr>
            <p:cNvPr id="32362" name="Arc 76" descr="50%"/>
            <p:cNvSpPr>
              <a:spLocks/>
            </p:cNvSpPr>
            <p:nvPr/>
          </p:nvSpPr>
          <p:spPr bwMode="auto">
            <a:xfrm>
              <a:off x="4288" y="2365"/>
              <a:ext cx="2" cy="13"/>
            </a:xfrm>
            <a:custGeom>
              <a:avLst/>
              <a:gdLst>
                <a:gd name="T0" fmla="*/ 0 w 35746"/>
                <a:gd name="T1" fmla="*/ 0 h 43200"/>
                <a:gd name="T2" fmla="*/ 0 w 35746"/>
                <a:gd name="T3" fmla="*/ 0 h 43200"/>
                <a:gd name="T4" fmla="*/ 0 w 35746"/>
                <a:gd name="T5" fmla="*/ 0 h 43200"/>
                <a:gd name="T6" fmla="*/ 0 60000 65536"/>
                <a:gd name="T7" fmla="*/ 0 60000 65536"/>
                <a:gd name="T8" fmla="*/ 0 60000 65536"/>
                <a:gd name="T9" fmla="*/ 0 w 35746"/>
                <a:gd name="T10" fmla="*/ 0 h 43200"/>
                <a:gd name="T11" fmla="*/ 35746 w 3574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746" h="43200" fill="none" extrusionOk="0">
                  <a:moveTo>
                    <a:pt x="2777" y="3234"/>
                  </a:moveTo>
                  <a:cubicBezTo>
                    <a:pt x="6192" y="1119"/>
                    <a:pt x="10129" y="-1"/>
                    <a:pt x="14146" y="0"/>
                  </a:cubicBezTo>
                  <a:cubicBezTo>
                    <a:pt x="26075" y="0"/>
                    <a:pt x="35746" y="9670"/>
                    <a:pt x="35746" y="21600"/>
                  </a:cubicBezTo>
                  <a:cubicBezTo>
                    <a:pt x="35746" y="33529"/>
                    <a:pt x="26075" y="43200"/>
                    <a:pt x="14146" y="43200"/>
                  </a:cubicBezTo>
                  <a:cubicBezTo>
                    <a:pt x="8949" y="43200"/>
                    <a:pt x="3926" y="41326"/>
                    <a:pt x="-1" y="37923"/>
                  </a:cubicBezTo>
                </a:path>
                <a:path w="35746" h="43200" stroke="0" extrusionOk="0">
                  <a:moveTo>
                    <a:pt x="2777" y="3234"/>
                  </a:moveTo>
                  <a:cubicBezTo>
                    <a:pt x="6192" y="1119"/>
                    <a:pt x="10129" y="-1"/>
                    <a:pt x="14146" y="0"/>
                  </a:cubicBezTo>
                  <a:cubicBezTo>
                    <a:pt x="26075" y="0"/>
                    <a:pt x="35746" y="9670"/>
                    <a:pt x="35746" y="21600"/>
                  </a:cubicBezTo>
                  <a:cubicBezTo>
                    <a:pt x="35746" y="33529"/>
                    <a:pt x="26075" y="43200"/>
                    <a:pt x="14146" y="43200"/>
                  </a:cubicBezTo>
                  <a:cubicBezTo>
                    <a:pt x="8949" y="43200"/>
                    <a:pt x="3926" y="41326"/>
                    <a:pt x="-1" y="37923"/>
                  </a:cubicBezTo>
                  <a:lnTo>
                    <a:pt x="14146" y="21600"/>
                  </a:ln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63" name="Arc 77" descr="50%"/>
            <p:cNvSpPr>
              <a:spLocks/>
            </p:cNvSpPr>
            <p:nvPr/>
          </p:nvSpPr>
          <p:spPr bwMode="auto">
            <a:xfrm>
              <a:off x="4280" y="2365"/>
              <a:ext cx="3" cy="13"/>
            </a:xfrm>
            <a:custGeom>
              <a:avLst/>
              <a:gdLst>
                <a:gd name="T0" fmla="*/ 0 w 33372"/>
                <a:gd name="T1" fmla="*/ 0 h 43200"/>
                <a:gd name="T2" fmla="*/ 0 w 33372"/>
                <a:gd name="T3" fmla="*/ 0 h 43200"/>
                <a:gd name="T4" fmla="*/ 0 w 33372"/>
                <a:gd name="T5" fmla="*/ 0 h 43200"/>
                <a:gd name="T6" fmla="*/ 0 60000 65536"/>
                <a:gd name="T7" fmla="*/ 0 60000 65536"/>
                <a:gd name="T8" fmla="*/ 0 60000 65536"/>
                <a:gd name="T9" fmla="*/ 0 w 33372"/>
                <a:gd name="T10" fmla="*/ 0 h 43200"/>
                <a:gd name="T11" fmla="*/ 33372 w 3337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372" h="43200" fill="none" extrusionOk="0">
                  <a:moveTo>
                    <a:pt x="2675" y="2008"/>
                  </a:moveTo>
                  <a:cubicBezTo>
                    <a:pt x="5525" y="685"/>
                    <a:pt x="8629" y="-1"/>
                    <a:pt x="11772" y="0"/>
                  </a:cubicBezTo>
                  <a:cubicBezTo>
                    <a:pt x="23701" y="0"/>
                    <a:pt x="33372" y="9670"/>
                    <a:pt x="33372" y="21600"/>
                  </a:cubicBezTo>
                  <a:cubicBezTo>
                    <a:pt x="33372" y="33529"/>
                    <a:pt x="23701" y="43200"/>
                    <a:pt x="11772" y="43200"/>
                  </a:cubicBezTo>
                  <a:cubicBezTo>
                    <a:pt x="7592" y="43200"/>
                    <a:pt x="3503" y="41987"/>
                    <a:pt x="-1" y="39710"/>
                  </a:cubicBezTo>
                </a:path>
                <a:path w="33372" h="43200" stroke="0" extrusionOk="0">
                  <a:moveTo>
                    <a:pt x="2675" y="2008"/>
                  </a:moveTo>
                  <a:cubicBezTo>
                    <a:pt x="5525" y="685"/>
                    <a:pt x="8629" y="-1"/>
                    <a:pt x="11772" y="0"/>
                  </a:cubicBezTo>
                  <a:cubicBezTo>
                    <a:pt x="23701" y="0"/>
                    <a:pt x="33372" y="9670"/>
                    <a:pt x="33372" y="21600"/>
                  </a:cubicBezTo>
                  <a:cubicBezTo>
                    <a:pt x="33372" y="33529"/>
                    <a:pt x="23701" y="43200"/>
                    <a:pt x="11772" y="43200"/>
                  </a:cubicBezTo>
                  <a:cubicBezTo>
                    <a:pt x="7592" y="43200"/>
                    <a:pt x="3503" y="41987"/>
                    <a:pt x="-1" y="39710"/>
                  </a:cubicBezTo>
                  <a:lnTo>
                    <a:pt x="11772" y="21600"/>
                  </a:ln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64" name="Arc 78" descr="50%"/>
            <p:cNvSpPr>
              <a:spLocks/>
            </p:cNvSpPr>
            <p:nvPr/>
          </p:nvSpPr>
          <p:spPr bwMode="auto">
            <a:xfrm>
              <a:off x="4293" y="2365"/>
              <a:ext cx="3" cy="13"/>
            </a:xfrm>
            <a:custGeom>
              <a:avLst/>
              <a:gdLst>
                <a:gd name="T0" fmla="*/ 0 w 33372"/>
                <a:gd name="T1" fmla="*/ 0 h 43200"/>
                <a:gd name="T2" fmla="*/ 0 w 33372"/>
                <a:gd name="T3" fmla="*/ 0 h 43200"/>
                <a:gd name="T4" fmla="*/ 0 w 33372"/>
                <a:gd name="T5" fmla="*/ 0 h 43200"/>
                <a:gd name="T6" fmla="*/ 0 60000 65536"/>
                <a:gd name="T7" fmla="*/ 0 60000 65536"/>
                <a:gd name="T8" fmla="*/ 0 60000 65536"/>
                <a:gd name="T9" fmla="*/ 0 w 33372"/>
                <a:gd name="T10" fmla="*/ 0 h 43200"/>
                <a:gd name="T11" fmla="*/ 33372 w 3337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372" h="43200" fill="none" extrusionOk="0">
                  <a:moveTo>
                    <a:pt x="2675" y="2008"/>
                  </a:moveTo>
                  <a:cubicBezTo>
                    <a:pt x="5525" y="685"/>
                    <a:pt x="8629" y="-1"/>
                    <a:pt x="11772" y="0"/>
                  </a:cubicBezTo>
                  <a:cubicBezTo>
                    <a:pt x="23701" y="0"/>
                    <a:pt x="33372" y="9670"/>
                    <a:pt x="33372" y="21600"/>
                  </a:cubicBezTo>
                  <a:cubicBezTo>
                    <a:pt x="33372" y="33529"/>
                    <a:pt x="23701" y="43200"/>
                    <a:pt x="11772" y="43200"/>
                  </a:cubicBezTo>
                  <a:cubicBezTo>
                    <a:pt x="7592" y="43200"/>
                    <a:pt x="3503" y="41987"/>
                    <a:pt x="-1" y="39710"/>
                  </a:cubicBezTo>
                </a:path>
                <a:path w="33372" h="43200" stroke="0" extrusionOk="0">
                  <a:moveTo>
                    <a:pt x="2675" y="2008"/>
                  </a:moveTo>
                  <a:cubicBezTo>
                    <a:pt x="5525" y="685"/>
                    <a:pt x="8629" y="-1"/>
                    <a:pt x="11772" y="0"/>
                  </a:cubicBezTo>
                  <a:cubicBezTo>
                    <a:pt x="23701" y="0"/>
                    <a:pt x="33372" y="9670"/>
                    <a:pt x="33372" y="21600"/>
                  </a:cubicBezTo>
                  <a:cubicBezTo>
                    <a:pt x="33372" y="33529"/>
                    <a:pt x="23701" y="43200"/>
                    <a:pt x="11772" y="43200"/>
                  </a:cubicBezTo>
                  <a:cubicBezTo>
                    <a:pt x="7592" y="43200"/>
                    <a:pt x="3503" y="41987"/>
                    <a:pt x="-1" y="39710"/>
                  </a:cubicBezTo>
                  <a:lnTo>
                    <a:pt x="11772" y="21600"/>
                  </a:ln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65" name="Arc 79" descr="50%"/>
            <p:cNvSpPr>
              <a:spLocks/>
            </p:cNvSpPr>
            <p:nvPr/>
          </p:nvSpPr>
          <p:spPr bwMode="auto">
            <a:xfrm>
              <a:off x="4301" y="2365"/>
              <a:ext cx="2" cy="13"/>
            </a:xfrm>
            <a:custGeom>
              <a:avLst/>
              <a:gdLst>
                <a:gd name="T0" fmla="*/ 0 w 35746"/>
                <a:gd name="T1" fmla="*/ 0 h 43200"/>
                <a:gd name="T2" fmla="*/ 0 w 35746"/>
                <a:gd name="T3" fmla="*/ 0 h 43200"/>
                <a:gd name="T4" fmla="*/ 0 w 35746"/>
                <a:gd name="T5" fmla="*/ 0 h 43200"/>
                <a:gd name="T6" fmla="*/ 0 60000 65536"/>
                <a:gd name="T7" fmla="*/ 0 60000 65536"/>
                <a:gd name="T8" fmla="*/ 0 60000 65536"/>
                <a:gd name="T9" fmla="*/ 0 w 35746"/>
                <a:gd name="T10" fmla="*/ 0 h 43200"/>
                <a:gd name="T11" fmla="*/ 35746 w 3574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746" h="43200" fill="none" extrusionOk="0">
                  <a:moveTo>
                    <a:pt x="2777" y="3234"/>
                  </a:moveTo>
                  <a:cubicBezTo>
                    <a:pt x="6192" y="1119"/>
                    <a:pt x="10129" y="-1"/>
                    <a:pt x="14146" y="0"/>
                  </a:cubicBezTo>
                  <a:cubicBezTo>
                    <a:pt x="26075" y="0"/>
                    <a:pt x="35746" y="9670"/>
                    <a:pt x="35746" y="21600"/>
                  </a:cubicBezTo>
                  <a:cubicBezTo>
                    <a:pt x="35746" y="33529"/>
                    <a:pt x="26075" y="43200"/>
                    <a:pt x="14146" y="43200"/>
                  </a:cubicBezTo>
                  <a:cubicBezTo>
                    <a:pt x="8949" y="43200"/>
                    <a:pt x="3926" y="41326"/>
                    <a:pt x="-1" y="37923"/>
                  </a:cubicBezTo>
                </a:path>
                <a:path w="35746" h="43200" stroke="0" extrusionOk="0">
                  <a:moveTo>
                    <a:pt x="2777" y="3234"/>
                  </a:moveTo>
                  <a:cubicBezTo>
                    <a:pt x="6192" y="1119"/>
                    <a:pt x="10129" y="-1"/>
                    <a:pt x="14146" y="0"/>
                  </a:cubicBezTo>
                  <a:cubicBezTo>
                    <a:pt x="26075" y="0"/>
                    <a:pt x="35746" y="9670"/>
                    <a:pt x="35746" y="21600"/>
                  </a:cubicBezTo>
                  <a:cubicBezTo>
                    <a:pt x="35746" y="33529"/>
                    <a:pt x="26075" y="43200"/>
                    <a:pt x="14146" y="43200"/>
                  </a:cubicBezTo>
                  <a:cubicBezTo>
                    <a:pt x="8949" y="43200"/>
                    <a:pt x="3926" y="41326"/>
                    <a:pt x="-1" y="37923"/>
                  </a:cubicBezTo>
                  <a:lnTo>
                    <a:pt x="14146" y="21600"/>
                  </a:ln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66" name="Arc 80" descr="50%"/>
            <p:cNvSpPr>
              <a:spLocks/>
            </p:cNvSpPr>
            <p:nvPr/>
          </p:nvSpPr>
          <p:spPr bwMode="auto">
            <a:xfrm>
              <a:off x="4308" y="2365"/>
              <a:ext cx="2" cy="13"/>
            </a:xfrm>
            <a:custGeom>
              <a:avLst/>
              <a:gdLst>
                <a:gd name="T0" fmla="*/ 0 w 35746"/>
                <a:gd name="T1" fmla="*/ 0 h 43200"/>
                <a:gd name="T2" fmla="*/ 0 w 35746"/>
                <a:gd name="T3" fmla="*/ 0 h 43200"/>
                <a:gd name="T4" fmla="*/ 0 w 35746"/>
                <a:gd name="T5" fmla="*/ 0 h 43200"/>
                <a:gd name="T6" fmla="*/ 0 60000 65536"/>
                <a:gd name="T7" fmla="*/ 0 60000 65536"/>
                <a:gd name="T8" fmla="*/ 0 60000 65536"/>
                <a:gd name="T9" fmla="*/ 0 w 35746"/>
                <a:gd name="T10" fmla="*/ 0 h 43200"/>
                <a:gd name="T11" fmla="*/ 35746 w 3574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746" h="43200" fill="none" extrusionOk="0">
                  <a:moveTo>
                    <a:pt x="2777" y="3234"/>
                  </a:moveTo>
                  <a:cubicBezTo>
                    <a:pt x="6192" y="1119"/>
                    <a:pt x="10129" y="-1"/>
                    <a:pt x="14146" y="0"/>
                  </a:cubicBezTo>
                  <a:cubicBezTo>
                    <a:pt x="26075" y="0"/>
                    <a:pt x="35746" y="9670"/>
                    <a:pt x="35746" y="21600"/>
                  </a:cubicBezTo>
                  <a:cubicBezTo>
                    <a:pt x="35746" y="33529"/>
                    <a:pt x="26075" y="43200"/>
                    <a:pt x="14146" y="43200"/>
                  </a:cubicBezTo>
                  <a:cubicBezTo>
                    <a:pt x="8949" y="43200"/>
                    <a:pt x="3926" y="41326"/>
                    <a:pt x="-1" y="37923"/>
                  </a:cubicBezTo>
                </a:path>
                <a:path w="35746" h="43200" stroke="0" extrusionOk="0">
                  <a:moveTo>
                    <a:pt x="2777" y="3234"/>
                  </a:moveTo>
                  <a:cubicBezTo>
                    <a:pt x="6192" y="1119"/>
                    <a:pt x="10129" y="-1"/>
                    <a:pt x="14146" y="0"/>
                  </a:cubicBezTo>
                  <a:cubicBezTo>
                    <a:pt x="26075" y="0"/>
                    <a:pt x="35746" y="9670"/>
                    <a:pt x="35746" y="21600"/>
                  </a:cubicBezTo>
                  <a:cubicBezTo>
                    <a:pt x="35746" y="33529"/>
                    <a:pt x="26075" y="43200"/>
                    <a:pt x="14146" y="43200"/>
                  </a:cubicBezTo>
                  <a:cubicBezTo>
                    <a:pt x="8949" y="43200"/>
                    <a:pt x="3926" y="41326"/>
                    <a:pt x="-1" y="37923"/>
                  </a:cubicBezTo>
                  <a:lnTo>
                    <a:pt x="14146" y="21600"/>
                  </a:ln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82"/>
          <p:cNvGrpSpPr>
            <a:grpSpLocks/>
          </p:cNvGrpSpPr>
          <p:nvPr/>
        </p:nvGrpSpPr>
        <p:grpSpPr bwMode="auto">
          <a:xfrm>
            <a:off x="7529453" y="3322197"/>
            <a:ext cx="114300" cy="80962"/>
            <a:chOff x="4310" y="2373"/>
            <a:chExt cx="69" cy="51"/>
          </a:xfrm>
        </p:grpSpPr>
        <p:sp>
          <p:nvSpPr>
            <p:cNvPr id="32360" name="Freeform 83" descr="50%"/>
            <p:cNvSpPr>
              <a:spLocks/>
            </p:cNvSpPr>
            <p:nvPr/>
          </p:nvSpPr>
          <p:spPr bwMode="auto">
            <a:xfrm>
              <a:off x="4310" y="2379"/>
              <a:ext cx="69" cy="45"/>
            </a:xfrm>
            <a:custGeom>
              <a:avLst/>
              <a:gdLst>
                <a:gd name="T0" fmla="*/ 64 w 69"/>
                <a:gd name="T1" fmla="*/ 39 h 45"/>
                <a:gd name="T2" fmla="*/ 60 w 69"/>
                <a:gd name="T3" fmla="*/ 35 h 45"/>
                <a:gd name="T4" fmla="*/ 58 w 69"/>
                <a:gd name="T5" fmla="*/ 33 h 45"/>
                <a:gd name="T6" fmla="*/ 56 w 69"/>
                <a:gd name="T7" fmla="*/ 31 h 45"/>
                <a:gd name="T8" fmla="*/ 54 w 69"/>
                <a:gd name="T9" fmla="*/ 28 h 45"/>
                <a:gd name="T10" fmla="*/ 52 w 69"/>
                <a:gd name="T11" fmla="*/ 26 h 45"/>
                <a:gd name="T12" fmla="*/ 50 w 69"/>
                <a:gd name="T13" fmla="*/ 23 h 45"/>
                <a:gd name="T14" fmla="*/ 48 w 69"/>
                <a:gd name="T15" fmla="*/ 21 h 45"/>
                <a:gd name="T16" fmla="*/ 47 w 69"/>
                <a:gd name="T17" fmla="*/ 17 h 45"/>
                <a:gd name="T18" fmla="*/ 46 w 69"/>
                <a:gd name="T19" fmla="*/ 14 h 45"/>
                <a:gd name="T20" fmla="*/ 45 w 69"/>
                <a:gd name="T21" fmla="*/ 11 h 45"/>
                <a:gd name="T22" fmla="*/ 44 w 69"/>
                <a:gd name="T23" fmla="*/ 8 h 45"/>
                <a:gd name="T24" fmla="*/ 44 w 69"/>
                <a:gd name="T25" fmla="*/ 4 h 45"/>
                <a:gd name="T26" fmla="*/ 44 w 69"/>
                <a:gd name="T27" fmla="*/ 0 h 45"/>
                <a:gd name="T28" fmla="*/ 0 w 69"/>
                <a:gd name="T29" fmla="*/ 0 h 45"/>
                <a:gd name="T30" fmla="*/ 1 w 69"/>
                <a:gd name="T31" fmla="*/ 3 h 45"/>
                <a:gd name="T32" fmla="*/ 3 w 69"/>
                <a:gd name="T33" fmla="*/ 6 h 45"/>
                <a:gd name="T34" fmla="*/ 5 w 69"/>
                <a:gd name="T35" fmla="*/ 9 h 45"/>
                <a:gd name="T36" fmla="*/ 8 w 69"/>
                <a:gd name="T37" fmla="*/ 12 h 45"/>
                <a:gd name="T38" fmla="*/ 11 w 69"/>
                <a:gd name="T39" fmla="*/ 16 h 45"/>
                <a:gd name="T40" fmla="*/ 14 w 69"/>
                <a:gd name="T41" fmla="*/ 19 h 45"/>
                <a:gd name="T42" fmla="*/ 18 w 69"/>
                <a:gd name="T43" fmla="*/ 22 h 45"/>
                <a:gd name="T44" fmla="*/ 21 w 69"/>
                <a:gd name="T45" fmla="*/ 25 h 45"/>
                <a:gd name="T46" fmla="*/ 25 w 69"/>
                <a:gd name="T47" fmla="*/ 28 h 45"/>
                <a:gd name="T48" fmla="*/ 30 w 69"/>
                <a:gd name="T49" fmla="*/ 32 h 45"/>
                <a:gd name="T50" fmla="*/ 34 w 69"/>
                <a:gd name="T51" fmla="*/ 34 h 45"/>
                <a:gd name="T52" fmla="*/ 38 w 69"/>
                <a:gd name="T53" fmla="*/ 36 h 45"/>
                <a:gd name="T54" fmla="*/ 41 w 69"/>
                <a:gd name="T55" fmla="*/ 38 h 45"/>
                <a:gd name="T56" fmla="*/ 45 w 69"/>
                <a:gd name="T57" fmla="*/ 39 h 45"/>
                <a:gd name="T58" fmla="*/ 49 w 69"/>
                <a:gd name="T59" fmla="*/ 41 h 45"/>
                <a:gd name="T60" fmla="*/ 53 w 69"/>
                <a:gd name="T61" fmla="*/ 42 h 45"/>
                <a:gd name="T62" fmla="*/ 58 w 69"/>
                <a:gd name="T63" fmla="*/ 43 h 45"/>
                <a:gd name="T64" fmla="*/ 62 w 69"/>
                <a:gd name="T65" fmla="*/ 43 h 45"/>
                <a:gd name="T66" fmla="*/ 65 w 69"/>
                <a:gd name="T67" fmla="*/ 43 h 45"/>
                <a:gd name="T68" fmla="*/ 68 w 69"/>
                <a:gd name="T69" fmla="*/ 44 h 45"/>
                <a:gd name="T70" fmla="*/ 64 w 69"/>
                <a:gd name="T71" fmla="*/ 39 h 4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9"/>
                <a:gd name="T109" fmla="*/ 0 h 45"/>
                <a:gd name="T110" fmla="*/ 69 w 69"/>
                <a:gd name="T111" fmla="*/ 45 h 4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9" h="45">
                  <a:moveTo>
                    <a:pt x="64" y="39"/>
                  </a:moveTo>
                  <a:lnTo>
                    <a:pt x="60" y="35"/>
                  </a:lnTo>
                  <a:lnTo>
                    <a:pt x="58" y="33"/>
                  </a:lnTo>
                  <a:lnTo>
                    <a:pt x="56" y="31"/>
                  </a:lnTo>
                  <a:lnTo>
                    <a:pt x="54" y="28"/>
                  </a:lnTo>
                  <a:lnTo>
                    <a:pt x="52" y="26"/>
                  </a:lnTo>
                  <a:lnTo>
                    <a:pt x="50" y="23"/>
                  </a:lnTo>
                  <a:lnTo>
                    <a:pt x="48" y="21"/>
                  </a:lnTo>
                  <a:lnTo>
                    <a:pt x="47" y="17"/>
                  </a:lnTo>
                  <a:lnTo>
                    <a:pt x="46" y="14"/>
                  </a:lnTo>
                  <a:lnTo>
                    <a:pt x="45" y="11"/>
                  </a:lnTo>
                  <a:lnTo>
                    <a:pt x="44" y="8"/>
                  </a:lnTo>
                  <a:lnTo>
                    <a:pt x="44" y="4"/>
                  </a:lnTo>
                  <a:lnTo>
                    <a:pt x="44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6"/>
                  </a:lnTo>
                  <a:lnTo>
                    <a:pt x="5" y="9"/>
                  </a:lnTo>
                  <a:lnTo>
                    <a:pt x="8" y="12"/>
                  </a:lnTo>
                  <a:lnTo>
                    <a:pt x="11" y="16"/>
                  </a:lnTo>
                  <a:lnTo>
                    <a:pt x="14" y="19"/>
                  </a:lnTo>
                  <a:lnTo>
                    <a:pt x="18" y="22"/>
                  </a:lnTo>
                  <a:lnTo>
                    <a:pt x="21" y="25"/>
                  </a:lnTo>
                  <a:lnTo>
                    <a:pt x="25" y="28"/>
                  </a:lnTo>
                  <a:lnTo>
                    <a:pt x="30" y="32"/>
                  </a:lnTo>
                  <a:lnTo>
                    <a:pt x="34" y="34"/>
                  </a:lnTo>
                  <a:lnTo>
                    <a:pt x="38" y="36"/>
                  </a:lnTo>
                  <a:lnTo>
                    <a:pt x="41" y="38"/>
                  </a:lnTo>
                  <a:lnTo>
                    <a:pt x="45" y="39"/>
                  </a:lnTo>
                  <a:lnTo>
                    <a:pt x="49" y="41"/>
                  </a:lnTo>
                  <a:lnTo>
                    <a:pt x="53" y="42"/>
                  </a:lnTo>
                  <a:lnTo>
                    <a:pt x="58" y="43"/>
                  </a:lnTo>
                  <a:lnTo>
                    <a:pt x="62" y="43"/>
                  </a:lnTo>
                  <a:lnTo>
                    <a:pt x="65" y="43"/>
                  </a:lnTo>
                  <a:lnTo>
                    <a:pt x="68" y="44"/>
                  </a:lnTo>
                  <a:lnTo>
                    <a:pt x="64" y="39"/>
                  </a:lnTo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61" name="Freeform 84" descr="50%"/>
            <p:cNvSpPr>
              <a:spLocks/>
            </p:cNvSpPr>
            <p:nvPr/>
          </p:nvSpPr>
          <p:spPr bwMode="auto">
            <a:xfrm>
              <a:off x="4311" y="2373"/>
              <a:ext cx="36" cy="6"/>
            </a:xfrm>
            <a:custGeom>
              <a:avLst/>
              <a:gdLst>
                <a:gd name="T0" fmla="*/ 0 w 36"/>
                <a:gd name="T1" fmla="*/ 5 h 6"/>
                <a:gd name="T2" fmla="*/ 0 w 36"/>
                <a:gd name="T3" fmla="*/ 3 h 6"/>
                <a:gd name="T4" fmla="*/ 1 w 36"/>
                <a:gd name="T5" fmla="*/ 0 h 6"/>
                <a:gd name="T6" fmla="*/ 35 w 36"/>
                <a:gd name="T7" fmla="*/ 0 h 6"/>
                <a:gd name="T8" fmla="*/ 35 w 36"/>
                <a:gd name="T9" fmla="*/ 5 h 6"/>
                <a:gd name="T10" fmla="*/ 0 w 36"/>
                <a:gd name="T11" fmla="*/ 5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"/>
                <a:gd name="T19" fmla="*/ 0 h 6"/>
                <a:gd name="T20" fmla="*/ 36 w 36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" h="6">
                  <a:moveTo>
                    <a:pt x="0" y="5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222" name="组合 32221"/>
          <p:cNvGrpSpPr/>
          <p:nvPr/>
        </p:nvGrpSpPr>
        <p:grpSpPr>
          <a:xfrm>
            <a:off x="8289668" y="2850577"/>
            <a:ext cx="1438925" cy="1069990"/>
            <a:chOff x="6877270" y="3352182"/>
            <a:chExt cx="1438925" cy="1069990"/>
          </a:xfrm>
        </p:grpSpPr>
        <p:sp>
          <p:nvSpPr>
            <p:cNvPr id="31747" name="Rectangle 3"/>
            <p:cNvSpPr>
              <a:spLocks noChangeArrowheads="1"/>
            </p:cNvSpPr>
            <p:nvPr/>
          </p:nvSpPr>
          <p:spPr bwMode="auto">
            <a:xfrm>
              <a:off x="6936008" y="3501407"/>
              <a:ext cx="1380187" cy="9207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b="1" dirty="0">
                  <a:solidFill>
                    <a:srgbClr val="0000FF"/>
                  </a:solidFill>
                  <a:latin typeface="Comic Sans MS" pitchFamily="66" charset="0"/>
                </a:rPr>
                <a:t>PC</a:t>
              </a:r>
            </a:p>
            <a:p>
              <a:pPr eaLnBrk="0" hangingPunct="0"/>
              <a:r>
                <a:rPr kumimoji="1" lang="en-US" altLang="zh-CN" b="1" dirty="0">
                  <a:solidFill>
                    <a:srgbClr val="0000FF"/>
                  </a:solidFill>
                  <a:latin typeface="Comic Sans MS" pitchFamily="66" charset="0"/>
                </a:rPr>
                <a:t>2010</a:t>
              </a:r>
            </a:p>
            <a:p>
              <a:pPr eaLnBrk="0" hangingPunct="0"/>
              <a:r>
                <a:rPr kumimoji="1" lang="en-US" altLang="zh-CN" b="1" dirty="0">
                  <a:solidFill>
                    <a:srgbClr val="FF0000"/>
                  </a:solidFill>
                  <a:latin typeface="Comic Sans MS" pitchFamily="66" charset="0"/>
                </a:rPr>
                <a:t>350 million</a:t>
              </a:r>
            </a:p>
          </p:txBody>
        </p:sp>
        <p:grpSp>
          <p:nvGrpSpPr>
            <p:cNvPr id="18" name="Group 85"/>
            <p:cNvGrpSpPr>
              <a:grpSpLocks/>
            </p:cNvGrpSpPr>
            <p:nvPr/>
          </p:nvGrpSpPr>
          <p:grpSpPr bwMode="auto">
            <a:xfrm>
              <a:off x="6877270" y="3352182"/>
              <a:ext cx="527050" cy="179388"/>
              <a:chOff x="4729" y="2288"/>
              <a:chExt cx="321" cy="113"/>
            </a:xfrm>
          </p:grpSpPr>
          <p:sp>
            <p:nvSpPr>
              <p:cNvPr id="32345" name="Freeform 86" descr="50%"/>
              <p:cNvSpPr>
                <a:spLocks/>
              </p:cNvSpPr>
              <p:nvPr/>
            </p:nvSpPr>
            <p:spPr bwMode="auto">
              <a:xfrm>
                <a:off x="4810" y="2361"/>
                <a:ext cx="38" cy="31"/>
              </a:xfrm>
              <a:custGeom>
                <a:avLst/>
                <a:gdLst>
                  <a:gd name="T0" fmla="*/ 0 w 38"/>
                  <a:gd name="T1" fmla="*/ 0 h 31"/>
                  <a:gd name="T2" fmla="*/ 1 w 38"/>
                  <a:gd name="T3" fmla="*/ 3 h 31"/>
                  <a:gd name="T4" fmla="*/ 3 w 38"/>
                  <a:gd name="T5" fmla="*/ 6 h 31"/>
                  <a:gd name="T6" fmla="*/ 5 w 38"/>
                  <a:gd name="T7" fmla="*/ 9 h 31"/>
                  <a:gd name="T8" fmla="*/ 7 w 38"/>
                  <a:gd name="T9" fmla="*/ 12 h 31"/>
                  <a:gd name="T10" fmla="*/ 10 w 38"/>
                  <a:gd name="T11" fmla="*/ 15 h 31"/>
                  <a:gd name="T12" fmla="*/ 13 w 38"/>
                  <a:gd name="T13" fmla="*/ 19 h 31"/>
                  <a:gd name="T14" fmla="*/ 15 w 38"/>
                  <a:gd name="T15" fmla="*/ 21 h 31"/>
                  <a:gd name="T16" fmla="*/ 18 w 38"/>
                  <a:gd name="T17" fmla="*/ 23 h 31"/>
                  <a:gd name="T18" fmla="*/ 21 w 38"/>
                  <a:gd name="T19" fmla="*/ 25 h 31"/>
                  <a:gd name="T20" fmla="*/ 24 w 38"/>
                  <a:gd name="T21" fmla="*/ 27 h 31"/>
                  <a:gd name="T22" fmla="*/ 26 w 38"/>
                  <a:gd name="T23" fmla="*/ 28 h 31"/>
                  <a:gd name="T24" fmla="*/ 29 w 38"/>
                  <a:gd name="T25" fmla="*/ 29 h 31"/>
                  <a:gd name="T26" fmla="*/ 33 w 38"/>
                  <a:gd name="T27" fmla="*/ 30 h 31"/>
                  <a:gd name="T28" fmla="*/ 36 w 38"/>
                  <a:gd name="T29" fmla="*/ 30 h 31"/>
                  <a:gd name="T30" fmla="*/ 37 w 38"/>
                  <a:gd name="T31" fmla="*/ 29 h 31"/>
                  <a:gd name="T32" fmla="*/ 35 w 38"/>
                  <a:gd name="T33" fmla="*/ 27 h 31"/>
                  <a:gd name="T34" fmla="*/ 33 w 38"/>
                  <a:gd name="T35" fmla="*/ 25 h 31"/>
                  <a:gd name="T36" fmla="*/ 31 w 38"/>
                  <a:gd name="T37" fmla="*/ 22 h 31"/>
                  <a:gd name="T38" fmla="*/ 29 w 38"/>
                  <a:gd name="T39" fmla="*/ 19 h 31"/>
                  <a:gd name="T40" fmla="*/ 27 w 38"/>
                  <a:gd name="T41" fmla="*/ 16 h 31"/>
                  <a:gd name="T42" fmla="*/ 26 w 38"/>
                  <a:gd name="T43" fmla="*/ 13 h 31"/>
                  <a:gd name="T44" fmla="*/ 25 w 38"/>
                  <a:gd name="T45" fmla="*/ 11 h 31"/>
                  <a:gd name="T46" fmla="*/ 24 w 38"/>
                  <a:gd name="T47" fmla="*/ 6 h 31"/>
                  <a:gd name="T48" fmla="*/ 24 w 38"/>
                  <a:gd name="T49" fmla="*/ 3 h 31"/>
                  <a:gd name="T50" fmla="*/ 24 w 38"/>
                  <a:gd name="T51" fmla="*/ 1 h 31"/>
                  <a:gd name="T52" fmla="*/ 0 w 38"/>
                  <a:gd name="T53" fmla="*/ 0 h 31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38"/>
                  <a:gd name="T82" fmla="*/ 0 h 31"/>
                  <a:gd name="T83" fmla="*/ 38 w 38"/>
                  <a:gd name="T84" fmla="*/ 31 h 31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38" h="31">
                    <a:moveTo>
                      <a:pt x="0" y="0"/>
                    </a:moveTo>
                    <a:lnTo>
                      <a:pt x="1" y="3"/>
                    </a:lnTo>
                    <a:lnTo>
                      <a:pt x="3" y="6"/>
                    </a:lnTo>
                    <a:lnTo>
                      <a:pt x="5" y="9"/>
                    </a:lnTo>
                    <a:lnTo>
                      <a:pt x="7" y="12"/>
                    </a:lnTo>
                    <a:lnTo>
                      <a:pt x="10" y="15"/>
                    </a:lnTo>
                    <a:lnTo>
                      <a:pt x="13" y="19"/>
                    </a:lnTo>
                    <a:lnTo>
                      <a:pt x="15" y="21"/>
                    </a:lnTo>
                    <a:lnTo>
                      <a:pt x="18" y="23"/>
                    </a:lnTo>
                    <a:lnTo>
                      <a:pt x="21" y="25"/>
                    </a:lnTo>
                    <a:lnTo>
                      <a:pt x="24" y="27"/>
                    </a:lnTo>
                    <a:lnTo>
                      <a:pt x="26" y="28"/>
                    </a:lnTo>
                    <a:lnTo>
                      <a:pt x="29" y="29"/>
                    </a:lnTo>
                    <a:lnTo>
                      <a:pt x="33" y="30"/>
                    </a:lnTo>
                    <a:lnTo>
                      <a:pt x="36" y="30"/>
                    </a:lnTo>
                    <a:lnTo>
                      <a:pt x="37" y="29"/>
                    </a:lnTo>
                    <a:lnTo>
                      <a:pt x="35" y="27"/>
                    </a:lnTo>
                    <a:lnTo>
                      <a:pt x="33" y="25"/>
                    </a:lnTo>
                    <a:lnTo>
                      <a:pt x="31" y="22"/>
                    </a:lnTo>
                    <a:lnTo>
                      <a:pt x="29" y="19"/>
                    </a:lnTo>
                    <a:lnTo>
                      <a:pt x="27" y="16"/>
                    </a:lnTo>
                    <a:lnTo>
                      <a:pt x="26" y="13"/>
                    </a:lnTo>
                    <a:lnTo>
                      <a:pt x="25" y="11"/>
                    </a:lnTo>
                    <a:lnTo>
                      <a:pt x="24" y="6"/>
                    </a:lnTo>
                    <a:lnTo>
                      <a:pt x="24" y="3"/>
                    </a:lnTo>
                    <a:lnTo>
                      <a:pt x="24" y="1"/>
                    </a:lnTo>
                    <a:lnTo>
                      <a:pt x="0" y="0"/>
                    </a:lnTo>
                  </a:path>
                </a:pathLst>
              </a:custGeom>
              <a:pattFill prst="pct50">
                <a:fgClr>
                  <a:schemeClr val="tx1"/>
                </a:fgClr>
                <a:bgClr>
                  <a:schemeClr val="bg1"/>
                </a:bgClr>
              </a:patt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346" name="Freeform 87" descr="50%"/>
              <p:cNvSpPr>
                <a:spLocks/>
              </p:cNvSpPr>
              <p:nvPr/>
            </p:nvSpPr>
            <p:spPr bwMode="auto">
              <a:xfrm>
                <a:off x="4729" y="2288"/>
                <a:ext cx="321" cy="98"/>
              </a:xfrm>
              <a:custGeom>
                <a:avLst/>
                <a:gdLst>
                  <a:gd name="T0" fmla="*/ 3 w 321"/>
                  <a:gd name="T1" fmla="*/ 58 h 98"/>
                  <a:gd name="T2" fmla="*/ 13 w 321"/>
                  <a:gd name="T3" fmla="*/ 54 h 98"/>
                  <a:gd name="T4" fmla="*/ 28 w 321"/>
                  <a:gd name="T5" fmla="*/ 49 h 98"/>
                  <a:gd name="T6" fmla="*/ 43 w 321"/>
                  <a:gd name="T7" fmla="*/ 46 h 98"/>
                  <a:gd name="T8" fmla="*/ 59 w 321"/>
                  <a:gd name="T9" fmla="*/ 43 h 98"/>
                  <a:gd name="T10" fmla="*/ 75 w 321"/>
                  <a:gd name="T11" fmla="*/ 40 h 98"/>
                  <a:gd name="T12" fmla="*/ 88 w 321"/>
                  <a:gd name="T13" fmla="*/ 37 h 98"/>
                  <a:gd name="T14" fmla="*/ 95 w 321"/>
                  <a:gd name="T15" fmla="*/ 33 h 98"/>
                  <a:gd name="T16" fmla="*/ 103 w 321"/>
                  <a:gd name="T17" fmla="*/ 25 h 98"/>
                  <a:gd name="T18" fmla="*/ 114 w 321"/>
                  <a:gd name="T19" fmla="*/ 14 h 98"/>
                  <a:gd name="T20" fmla="*/ 125 w 321"/>
                  <a:gd name="T21" fmla="*/ 4 h 98"/>
                  <a:gd name="T22" fmla="*/ 133 w 321"/>
                  <a:gd name="T23" fmla="*/ 12 h 98"/>
                  <a:gd name="T24" fmla="*/ 137 w 321"/>
                  <a:gd name="T25" fmla="*/ 29 h 98"/>
                  <a:gd name="T26" fmla="*/ 140 w 321"/>
                  <a:gd name="T27" fmla="*/ 36 h 98"/>
                  <a:gd name="T28" fmla="*/ 159 w 321"/>
                  <a:gd name="T29" fmla="*/ 39 h 98"/>
                  <a:gd name="T30" fmla="*/ 177 w 321"/>
                  <a:gd name="T31" fmla="*/ 43 h 98"/>
                  <a:gd name="T32" fmla="*/ 191 w 321"/>
                  <a:gd name="T33" fmla="*/ 43 h 98"/>
                  <a:gd name="T34" fmla="*/ 206 w 321"/>
                  <a:gd name="T35" fmla="*/ 39 h 98"/>
                  <a:gd name="T36" fmla="*/ 218 w 321"/>
                  <a:gd name="T37" fmla="*/ 48 h 98"/>
                  <a:gd name="T38" fmla="*/ 229 w 321"/>
                  <a:gd name="T39" fmla="*/ 51 h 98"/>
                  <a:gd name="T40" fmla="*/ 243 w 321"/>
                  <a:gd name="T41" fmla="*/ 51 h 98"/>
                  <a:gd name="T42" fmla="*/ 258 w 321"/>
                  <a:gd name="T43" fmla="*/ 45 h 98"/>
                  <a:gd name="T44" fmla="*/ 275 w 321"/>
                  <a:gd name="T45" fmla="*/ 31 h 98"/>
                  <a:gd name="T46" fmla="*/ 294 w 321"/>
                  <a:gd name="T47" fmla="*/ 14 h 98"/>
                  <a:gd name="T48" fmla="*/ 314 w 321"/>
                  <a:gd name="T49" fmla="*/ 8 h 98"/>
                  <a:gd name="T50" fmla="*/ 314 w 321"/>
                  <a:gd name="T51" fmla="*/ 13 h 98"/>
                  <a:gd name="T52" fmla="*/ 305 w 321"/>
                  <a:gd name="T53" fmla="*/ 25 h 98"/>
                  <a:gd name="T54" fmla="*/ 294 w 321"/>
                  <a:gd name="T55" fmla="*/ 37 h 98"/>
                  <a:gd name="T56" fmla="*/ 287 w 321"/>
                  <a:gd name="T57" fmla="*/ 48 h 98"/>
                  <a:gd name="T58" fmla="*/ 287 w 321"/>
                  <a:gd name="T59" fmla="*/ 60 h 98"/>
                  <a:gd name="T60" fmla="*/ 295 w 321"/>
                  <a:gd name="T61" fmla="*/ 73 h 98"/>
                  <a:gd name="T62" fmla="*/ 305 w 321"/>
                  <a:gd name="T63" fmla="*/ 82 h 98"/>
                  <a:gd name="T64" fmla="*/ 313 w 321"/>
                  <a:gd name="T65" fmla="*/ 89 h 98"/>
                  <a:gd name="T66" fmla="*/ 314 w 321"/>
                  <a:gd name="T67" fmla="*/ 93 h 98"/>
                  <a:gd name="T68" fmla="*/ 302 w 321"/>
                  <a:gd name="T69" fmla="*/ 93 h 98"/>
                  <a:gd name="T70" fmla="*/ 291 w 321"/>
                  <a:gd name="T71" fmla="*/ 90 h 98"/>
                  <a:gd name="T72" fmla="*/ 281 w 321"/>
                  <a:gd name="T73" fmla="*/ 85 h 98"/>
                  <a:gd name="T74" fmla="*/ 264 w 321"/>
                  <a:gd name="T75" fmla="*/ 74 h 98"/>
                  <a:gd name="T76" fmla="*/ 243 w 321"/>
                  <a:gd name="T77" fmla="*/ 72 h 98"/>
                  <a:gd name="T78" fmla="*/ 218 w 321"/>
                  <a:gd name="T79" fmla="*/ 75 h 98"/>
                  <a:gd name="T80" fmla="*/ 202 w 321"/>
                  <a:gd name="T81" fmla="*/ 82 h 98"/>
                  <a:gd name="T82" fmla="*/ 197 w 321"/>
                  <a:gd name="T83" fmla="*/ 89 h 98"/>
                  <a:gd name="T84" fmla="*/ 175 w 321"/>
                  <a:gd name="T85" fmla="*/ 88 h 98"/>
                  <a:gd name="T86" fmla="*/ 156 w 321"/>
                  <a:gd name="T87" fmla="*/ 94 h 98"/>
                  <a:gd name="T88" fmla="*/ 86 w 321"/>
                  <a:gd name="T89" fmla="*/ 97 h 98"/>
                  <a:gd name="T90" fmla="*/ 46 w 321"/>
                  <a:gd name="T91" fmla="*/ 93 h 98"/>
                  <a:gd name="T92" fmla="*/ 11 w 321"/>
                  <a:gd name="T93" fmla="*/ 81 h 98"/>
                  <a:gd name="T94" fmla="*/ 11 w 321"/>
                  <a:gd name="T95" fmla="*/ 74 h 98"/>
                  <a:gd name="T96" fmla="*/ 3 w 321"/>
                  <a:gd name="T97" fmla="*/ 67 h 98"/>
                  <a:gd name="T98" fmla="*/ 0 w 321"/>
                  <a:gd name="T99" fmla="*/ 62 h 9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21"/>
                  <a:gd name="T151" fmla="*/ 0 h 98"/>
                  <a:gd name="T152" fmla="*/ 321 w 321"/>
                  <a:gd name="T153" fmla="*/ 98 h 98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21" h="98">
                    <a:moveTo>
                      <a:pt x="0" y="60"/>
                    </a:moveTo>
                    <a:lnTo>
                      <a:pt x="1" y="59"/>
                    </a:lnTo>
                    <a:lnTo>
                      <a:pt x="3" y="58"/>
                    </a:lnTo>
                    <a:lnTo>
                      <a:pt x="7" y="56"/>
                    </a:lnTo>
                    <a:lnTo>
                      <a:pt x="10" y="55"/>
                    </a:lnTo>
                    <a:lnTo>
                      <a:pt x="13" y="54"/>
                    </a:lnTo>
                    <a:lnTo>
                      <a:pt x="18" y="52"/>
                    </a:lnTo>
                    <a:lnTo>
                      <a:pt x="23" y="51"/>
                    </a:lnTo>
                    <a:lnTo>
                      <a:pt x="28" y="49"/>
                    </a:lnTo>
                    <a:lnTo>
                      <a:pt x="32" y="48"/>
                    </a:lnTo>
                    <a:lnTo>
                      <a:pt x="38" y="47"/>
                    </a:lnTo>
                    <a:lnTo>
                      <a:pt x="43" y="46"/>
                    </a:lnTo>
                    <a:lnTo>
                      <a:pt x="49" y="45"/>
                    </a:lnTo>
                    <a:lnTo>
                      <a:pt x="54" y="44"/>
                    </a:lnTo>
                    <a:lnTo>
                      <a:pt x="59" y="43"/>
                    </a:lnTo>
                    <a:lnTo>
                      <a:pt x="63" y="42"/>
                    </a:lnTo>
                    <a:lnTo>
                      <a:pt x="69" y="41"/>
                    </a:lnTo>
                    <a:lnTo>
                      <a:pt x="75" y="40"/>
                    </a:lnTo>
                    <a:lnTo>
                      <a:pt x="80" y="39"/>
                    </a:lnTo>
                    <a:lnTo>
                      <a:pt x="84" y="38"/>
                    </a:lnTo>
                    <a:lnTo>
                      <a:pt x="88" y="37"/>
                    </a:lnTo>
                    <a:lnTo>
                      <a:pt x="91" y="36"/>
                    </a:lnTo>
                    <a:lnTo>
                      <a:pt x="93" y="34"/>
                    </a:lnTo>
                    <a:lnTo>
                      <a:pt x="95" y="33"/>
                    </a:lnTo>
                    <a:lnTo>
                      <a:pt x="97" y="31"/>
                    </a:lnTo>
                    <a:lnTo>
                      <a:pt x="100" y="28"/>
                    </a:lnTo>
                    <a:lnTo>
                      <a:pt x="103" y="25"/>
                    </a:lnTo>
                    <a:lnTo>
                      <a:pt x="106" y="21"/>
                    </a:lnTo>
                    <a:lnTo>
                      <a:pt x="110" y="18"/>
                    </a:lnTo>
                    <a:lnTo>
                      <a:pt x="114" y="14"/>
                    </a:lnTo>
                    <a:lnTo>
                      <a:pt x="117" y="10"/>
                    </a:lnTo>
                    <a:lnTo>
                      <a:pt x="121" y="7"/>
                    </a:lnTo>
                    <a:lnTo>
                      <a:pt x="125" y="4"/>
                    </a:lnTo>
                    <a:lnTo>
                      <a:pt x="130" y="0"/>
                    </a:lnTo>
                    <a:lnTo>
                      <a:pt x="131" y="7"/>
                    </a:lnTo>
                    <a:lnTo>
                      <a:pt x="133" y="12"/>
                    </a:lnTo>
                    <a:lnTo>
                      <a:pt x="135" y="18"/>
                    </a:lnTo>
                    <a:lnTo>
                      <a:pt x="136" y="24"/>
                    </a:lnTo>
                    <a:lnTo>
                      <a:pt x="137" y="29"/>
                    </a:lnTo>
                    <a:lnTo>
                      <a:pt x="137" y="32"/>
                    </a:lnTo>
                    <a:lnTo>
                      <a:pt x="135" y="35"/>
                    </a:lnTo>
                    <a:lnTo>
                      <a:pt x="140" y="36"/>
                    </a:lnTo>
                    <a:lnTo>
                      <a:pt x="145" y="37"/>
                    </a:lnTo>
                    <a:lnTo>
                      <a:pt x="152" y="38"/>
                    </a:lnTo>
                    <a:lnTo>
                      <a:pt x="159" y="39"/>
                    </a:lnTo>
                    <a:lnTo>
                      <a:pt x="166" y="41"/>
                    </a:lnTo>
                    <a:lnTo>
                      <a:pt x="171" y="42"/>
                    </a:lnTo>
                    <a:lnTo>
                      <a:pt x="177" y="43"/>
                    </a:lnTo>
                    <a:lnTo>
                      <a:pt x="183" y="43"/>
                    </a:lnTo>
                    <a:lnTo>
                      <a:pt x="188" y="44"/>
                    </a:lnTo>
                    <a:lnTo>
                      <a:pt x="191" y="43"/>
                    </a:lnTo>
                    <a:lnTo>
                      <a:pt x="195" y="41"/>
                    </a:lnTo>
                    <a:lnTo>
                      <a:pt x="198" y="38"/>
                    </a:lnTo>
                    <a:lnTo>
                      <a:pt x="206" y="39"/>
                    </a:lnTo>
                    <a:lnTo>
                      <a:pt x="215" y="42"/>
                    </a:lnTo>
                    <a:lnTo>
                      <a:pt x="222" y="43"/>
                    </a:lnTo>
                    <a:lnTo>
                      <a:pt x="218" y="48"/>
                    </a:lnTo>
                    <a:lnTo>
                      <a:pt x="220" y="49"/>
                    </a:lnTo>
                    <a:lnTo>
                      <a:pt x="225" y="50"/>
                    </a:lnTo>
                    <a:lnTo>
                      <a:pt x="229" y="51"/>
                    </a:lnTo>
                    <a:lnTo>
                      <a:pt x="234" y="52"/>
                    </a:lnTo>
                    <a:lnTo>
                      <a:pt x="238" y="51"/>
                    </a:lnTo>
                    <a:lnTo>
                      <a:pt x="243" y="51"/>
                    </a:lnTo>
                    <a:lnTo>
                      <a:pt x="248" y="50"/>
                    </a:lnTo>
                    <a:lnTo>
                      <a:pt x="253" y="48"/>
                    </a:lnTo>
                    <a:lnTo>
                      <a:pt x="258" y="45"/>
                    </a:lnTo>
                    <a:lnTo>
                      <a:pt x="264" y="41"/>
                    </a:lnTo>
                    <a:lnTo>
                      <a:pt x="269" y="37"/>
                    </a:lnTo>
                    <a:lnTo>
                      <a:pt x="275" y="31"/>
                    </a:lnTo>
                    <a:lnTo>
                      <a:pt x="281" y="24"/>
                    </a:lnTo>
                    <a:lnTo>
                      <a:pt x="288" y="19"/>
                    </a:lnTo>
                    <a:lnTo>
                      <a:pt x="294" y="14"/>
                    </a:lnTo>
                    <a:lnTo>
                      <a:pt x="300" y="11"/>
                    </a:lnTo>
                    <a:lnTo>
                      <a:pt x="306" y="9"/>
                    </a:lnTo>
                    <a:lnTo>
                      <a:pt x="314" y="8"/>
                    </a:lnTo>
                    <a:lnTo>
                      <a:pt x="320" y="8"/>
                    </a:lnTo>
                    <a:lnTo>
                      <a:pt x="317" y="11"/>
                    </a:lnTo>
                    <a:lnTo>
                      <a:pt x="314" y="13"/>
                    </a:lnTo>
                    <a:lnTo>
                      <a:pt x="313" y="15"/>
                    </a:lnTo>
                    <a:lnTo>
                      <a:pt x="309" y="22"/>
                    </a:lnTo>
                    <a:lnTo>
                      <a:pt x="305" y="25"/>
                    </a:lnTo>
                    <a:lnTo>
                      <a:pt x="301" y="28"/>
                    </a:lnTo>
                    <a:lnTo>
                      <a:pt x="297" y="33"/>
                    </a:lnTo>
                    <a:lnTo>
                      <a:pt x="294" y="37"/>
                    </a:lnTo>
                    <a:lnTo>
                      <a:pt x="292" y="41"/>
                    </a:lnTo>
                    <a:lnTo>
                      <a:pt x="289" y="45"/>
                    </a:lnTo>
                    <a:lnTo>
                      <a:pt x="287" y="48"/>
                    </a:lnTo>
                    <a:lnTo>
                      <a:pt x="286" y="52"/>
                    </a:lnTo>
                    <a:lnTo>
                      <a:pt x="286" y="56"/>
                    </a:lnTo>
                    <a:lnTo>
                      <a:pt x="287" y="60"/>
                    </a:lnTo>
                    <a:lnTo>
                      <a:pt x="289" y="65"/>
                    </a:lnTo>
                    <a:lnTo>
                      <a:pt x="292" y="69"/>
                    </a:lnTo>
                    <a:lnTo>
                      <a:pt x="295" y="73"/>
                    </a:lnTo>
                    <a:lnTo>
                      <a:pt x="298" y="76"/>
                    </a:lnTo>
                    <a:lnTo>
                      <a:pt x="301" y="79"/>
                    </a:lnTo>
                    <a:lnTo>
                      <a:pt x="305" y="82"/>
                    </a:lnTo>
                    <a:lnTo>
                      <a:pt x="309" y="85"/>
                    </a:lnTo>
                    <a:lnTo>
                      <a:pt x="311" y="87"/>
                    </a:lnTo>
                    <a:lnTo>
                      <a:pt x="313" y="89"/>
                    </a:lnTo>
                    <a:lnTo>
                      <a:pt x="316" y="91"/>
                    </a:lnTo>
                    <a:lnTo>
                      <a:pt x="317" y="93"/>
                    </a:lnTo>
                    <a:lnTo>
                      <a:pt x="314" y="93"/>
                    </a:lnTo>
                    <a:lnTo>
                      <a:pt x="309" y="93"/>
                    </a:lnTo>
                    <a:lnTo>
                      <a:pt x="305" y="93"/>
                    </a:lnTo>
                    <a:lnTo>
                      <a:pt x="302" y="93"/>
                    </a:lnTo>
                    <a:lnTo>
                      <a:pt x="297" y="92"/>
                    </a:lnTo>
                    <a:lnTo>
                      <a:pt x="294" y="91"/>
                    </a:lnTo>
                    <a:lnTo>
                      <a:pt x="291" y="90"/>
                    </a:lnTo>
                    <a:lnTo>
                      <a:pt x="288" y="88"/>
                    </a:lnTo>
                    <a:lnTo>
                      <a:pt x="284" y="87"/>
                    </a:lnTo>
                    <a:lnTo>
                      <a:pt x="281" y="85"/>
                    </a:lnTo>
                    <a:lnTo>
                      <a:pt x="274" y="80"/>
                    </a:lnTo>
                    <a:lnTo>
                      <a:pt x="270" y="77"/>
                    </a:lnTo>
                    <a:lnTo>
                      <a:pt x="264" y="74"/>
                    </a:lnTo>
                    <a:lnTo>
                      <a:pt x="258" y="73"/>
                    </a:lnTo>
                    <a:lnTo>
                      <a:pt x="252" y="73"/>
                    </a:lnTo>
                    <a:lnTo>
                      <a:pt x="243" y="72"/>
                    </a:lnTo>
                    <a:lnTo>
                      <a:pt x="235" y="73"/>
                    </a:lnTo>
                    <a:lnTo>
                      <a:pt x="227" y="74"/>
                    </a:lnTo>
                    <a:lnTo>
                      <a:pt x="218" y="75"/>
                    </a:lnTo>
                    <a:lnTo>
                      <a:pt x="209" y="77"/>
                    </a:lnTo>
                    <a:lnTo>
                      <a:pt x="203" y="80"/>
                    </a:lnTo>
                    <a:lnTo>
                      <a:pt x="202" y="82"/>
                    </a:lnTo>
                    <a:lnTo>
                      <a:pt x="203" y="83"/>
                    </a:lnTo>
                    <a:lnTo>
                      <a:pt x="208" y="86"/>
                    </a:lnTo>
                    <a:lnTo>
                      <a:pt x="197" y="89"/>
                    </a:lnTo>
                    <a:lnTo>
                      <a:pt x="182" y="93"/>
                    </a:lnTo>
                    <a:lnTo>
                      <a:pt x="179" y="90"/>
                    </a:lnTo>
                    <a:lnTo>
                      <a:pt x="175" y="88"/>
                    </a:lnTo>
                    <a:lnTo>
                      <a:pt x="171" y="87"/>
                    </a:lnTo>
                    <a:lnTo>
                      <a:pt x="164" y="87"/>
                    </a:lnTo>
                    <a:lnTo>
                      <a:pt x="156" y="94"/>
                    </a:lnTo>
                    <a:lnTo>
                      <a:pt x="149" y="89"/>
                    </a:lnTo>
                    <a:lnTo>
                      <a:pt x="97" y="96"/>
                    </a:lnTo>
                    <a:lnTo>
                      <a:pt x="86" y="97"/>
                    </a:lnTo>
                    <a:lnTo>
                      <a:pt x="77" y="96"/>
                    </a:lnTo>
                    <a:lnTo>
                      <a:pt x="66" y="95"/>
                    </a:lnTo>
                    <a:lnTo>
                      <a:pt x="46" y="93"/>
                    </a:lnTo>
                    <a:lnTo>
                      <a:pt x="28" y="88"/>
                    </a:lnTo>
                    <a:lnTo>
                      <a:pt x="18" y="84"/>
                    </a:lnTo>
                    <a:lnTo>
                      <a:pt x="11" y="81"/>
                    </a:lnTo>
                    <a:lnTo>
                      <a:pt x="18" y="79"/>
                    </a:lnTo>
                    <a:lnTo>
                      <a:pt x="14" y="76"/>
                    </a:lnTo>
                    <a:lnTo>
                      <a:pt x="11" y="74"/>
                    </a:lnTo>
                    <a:lnTo>
                      <a:pt x="6" y="70"/>
                    </a:lnTo>
                    <a:lnTo>
                      <a:pt x="5" y="69"/>
                    </a:lnTo>
                    <a:lnTo>
                      <a:pt x="3" y="67"/>
                    </a:lnTo>
                    <a:lnTo>
                      <a:pt x="2" y="66"/>
                    </a:lnTo>
                    <a:lnTo>
                      <a:pt x="1" y="63"/>
                    </a:lnTo>
                    <a:lnTo>
                      <a:pt x="0" y="62"/>
                    </a:lnTo>
                    <a:lnTo>
                      <a:pt x="0" y="60"/>
                    </a:lnTo>
                  </a:path>
                </a:pathLst>
              </a:custGeom>
              <a:pattFill prst="pct50">
                <a:fgClr>
                  <a:schemeClr val="tx1"/>
                </a:fgClr>
                <a:bgClr>
                  <a:schemeClr val="bg1"/>
                </a:bgClr>
              </a:patt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9" name="Group 88"/>
              <p:cNvGrpSpPr>
                <a:grpSpLocks/>
              </p:cNvGrpSpPr>
              <p:nvPr/>
            </p:nvGrpSpPr>
            <p:grpSpPr bwMode="auto">
              <a:xfrm>
                <a:off x="4756" y="2350"/>
                <a:ext cx="2" cy="3"/>
                <a:chOff x="4756" y="2350"/>
                <a:chExt cx="2" cy="3"/>
              </a:xfrm>
            </p:grpSpPr>
            <p:sp>
              <p:nvSpPr>
                <p:cNvPr id="32358" name="Oval 89" descr="50%"/>
                <p:cNvSpPr>
                  <a:spLocks noChangeArrowheads="1"/>
                </p:cNvSpPr>
                <p:nvPr/>
              </p:nvSpPr>
              <p:spPr bwMode="auto">
                <a:xfrm>
                  <a:off x="4756" y="2350"/>
                  <a:ext cx="2" cy="2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359" name="Arc 90" descr="50%"/>
                <p:cNvSpPr>
                  <a:spLocks/>
                </p:cNvSpPr>
                <p:nvPr/>
              </p:nvSpPr>
              <p:spPr bwMode="auto">
                <a:xfrm>
                  <a:off x="4757" y="2351"/>
                  <a:ext cx="1" cy="2"/>
                </a:xfrm>
                <a:custGeom>
                  <a:avLst/>
                  <a:gdLst>
                    <a:gd name="T0" fmla="*/ 0 w 43200"/>
                    <a:gd name="T1" fmla="*/ 0 h 43200"/>
                    <a:gd name="T2" fmla="*/ 0 w 43200"/>
                    <a:gd name="T3" fmla="*/ 0 h 43200"/>
                    <a:gd name="T4" fmla="*/ 0 w 43200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43200"/>
                    <a:gd name="T11" fmla="*/ 43200 w 43200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43200" fill="none" extrusionOk="0">
                      <a:moveTo>
                        <a:pt x="2280" y="11940"/>
                      </a:moveTo>
                    </a:path>
                    <a:path w="43200" h="43200" stroke="0" extrusionOk="0">
                      <a:moveTo>
                        <a:pt x="2280" y="11940"/>
                      </a:moveTo>
                      <a:lnTo>
                        <a:pt x="21600" y="21600"/>
                      </a:lnTo>
                      <a:close/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0" cap="rnd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Group 91"/>
              <p:cNvGrpSpPr>
                <a:grpSpLocks/>
              </p:cNvGrpSpPr>
              <p:nvPr/>
            </p:nvGrpSpPr>
            <p:grpSpPr bwMode="auto">
              <a:xfrm>
                <a:off x="4773" y="2362"/>
                <a:ext cx="23" cy="4"/>
                <a:chOff x="4773" y="2362"/>
                <a:chExt cx="23" cy="4"/>
              </a:xfrm>
            </p:grpSpPr>
            <p:sp>
              <p:nvSpPr>
                <p:cNvPr id="32353" name="Arc 92" descr="50%"/>
                <p:cNvSpPr>
                  <a:spLocks/>
                </p:cNvSpPr>
                <p:nvPr/>
              </p:nvSpPr>
              <p:spPr bwMode="auto">
                <a:xfrm>
                  <a:off x="4777" y="2362"/>
                  <a:ext cx="0" cy="4"/>
                </a:xfrm>
                <a:custGeom>
                  <a:avLst/>
                  <a:gdLst>
                    <a:gd name="T0" fmla="*/ 0 w 43200"/>
                    <a:gd name="T1" fmla="*/ 0 h 43200"/>
                    <a:gd name="T2" fmla="*/ 0 w 43200"/>
                    <a:gd name="T3" fmla="*/ 0 h 43200"/>
                    <a:gd name="T4" fmla="*/ 0 w 43200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43200"/>
                    <a:gd name="T11" fmla="*/ 0 w 43200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43200" fill="none" extrusionOk="0">
                      <a:moveTo>
                        <a:pt x="43200" y="21600"/>
                      </a:moveTo>
                      <a:cubicBezTo>
                        <a:pt x="43200" y="33529"/>
                        <a:pt x="33529" y="43200"/>
                        <a:pt x="21600" y="43200"/>
                      </a:cubicBez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43200" stroke="0" extrusionOk="0">
                      <a:moveTo>
                        <a:pt x="43200" y="21600"/>
                      </a:moveTo>
                      <a:cubicBezTo>
                        <a:pt x="43200" y="33529"/>
                        <a:pt x="33529" y="43200"/>
                        <a:pt x="21600" y="43200"/>
                      </a:cubicBez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354" name="Arc 93" descr="50%"/>
                <p:cNvSpPr>
                  <a:spLocks/>
                </p:cNvSpPr>
                <p:nvPr/>
              </p:nvSpPr>
              <p:spPr bwMode="auto">
                <a:xfrm>
                  <a:off x="4773" y="2362"/>
                  <a:ext cx="0" cy="4"/>
                </a:xfrm>
                <a:custGeom>
                  <a:avLst/>
                  <a:gdLst>
                    <a:gd name="T0" fmla="*/ 0 w 43200"/>
                    <a:gd name="T1" fmla="*/ 0 h 43200"/>
                    <a:gd name="T2" fmla="*/ 0 w 43200"/>
                    <a:gd name="T3" fmla="*/ 0 h 43200"/>
                    <a:gd name="T4" fmla="*/ 0 w 43200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43200"/>
                    <a:gd name="T11" fmla="*/ 0 w 43200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43200" fill="none" extrusionOk="0">
                      <a:moveTo>
                        <a:pt x="43200" y="21600"/>
                      </a:moveTo>
                      <a:cubicBezTo>
                        <a:pt x="43200" y="33529"/>
                        <a:pt x="33529" y="43200"/>
                        <a:pt x="21600" y="43200"/>
                      </a:cubicBez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43200" stroke="0" extrusionOk="0">
                      <a:moveTo>
                        <a:pt x="43200" y="21600"/>
                      </a:moveTo>
                      <a:cubicBezTo>
                        <a:pt x="43200" y="33529"/>
                        <a:pt x="33529" y="43200"/>
                        <a:pt x="21600" y="43200"/>
                      </a:cubicBez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355" name="Arc 94" descr="50%"/>
                <p:cNvSpPr>
                  <a:spLocks/>
                </p:cNvSpPr>
                <p:nvPr/>
              </p:nvSpPr>
              <p:spPr bwMode="auto">
                <a:xfrm>
                  <a:off x="4780" y="2362"/>
                  <a:ext cx="7" cy="4"/>
                </a:xfrm>
                <a:custGeom>
                  <a:avLst/>
                  <a:gdLst>
                    <a:gd name="T0" fmla="*/ 0 w 35950"/>
                    <a:gd name="T1" fmla="*/ 0 h 43200"/>
                    <a:gd name="T2" fmla="*/ 0 w 35950"/>
                    <a:gd name="T3" fmla="*/ 0 h 43200"/>
                    <a:gd name="T4" fmla="*/ 0 w 35950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35950"/>
                    <a:gd name="T10" fmla="*/ 0 h 43200"/>
                    <a:gd name="T11" fmla="*/ 35950 w 35950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5950" h="43200" fill="none" extrusionOk="0">
                      <a:moveTo>
                        <a:pt x="9664" y="514"/>
                      </a:moveTo>
                      <a:cubicBezTo>
                        <a:pt x="11202" y="172"/>
                        <a:pt x="12773" y="-1"/>
                        <a:pt x="14350" y="0"/>
                      </a:cubicBezTo>
                      <a:cubicBezTo>
                        <a:pt x="26279" y="0"/>
                        <a:pt x="35950" y="9670"/>
                        <a:pt x="35950" y="21600"/>
                      </a:cubicBezTo>
                      <a:cubicBezTo>
                        <a:pt x="35950" y="33529"/>
                        <a:pt x="26279" y="43200"/>
                        <a:pt x="14350" y="43200"/>
                      </a:cubicBezTo>
                      <a:cubicBezTo>
                        <a:pt x="9059" y="43200"/>
                        <a:pt x="3953" y="41258"/>
                        <a:pt x="-1" y="37744"/>
                      </a:cubicBezTo>
                    </a:path>
                    <a:path w="35950" h="43200" stroke="0" extrusionOk="0">
                      <a:moveTo>
                        <a:pt x="9664" y="514"/>
                      </a:moveTo>
                      <a:cubicBezTo>
                        <a:pt x="11202" y="172"/>
                        <a:pt x="12773" y="-1"/>
                        <a:pt x="14350" y="0"/>
                      </a:cubicBezTo>
                      <a:cubicBezTo>
                        <a:pt x="26279" y="0"/>
                        <a:pt x="35950" y="9670"/>
                        <a:pt x="35950" y="21600"/>
                      </a:cubicBezTo>
                      <a:cubicBezTo>
                        <a:pt x="35950" y="33529"/>
                        <a:pt x="26279" y="43200"/>
                        <a:pt x="14350" y="43200"/>
                      </a:cubicBezTo>
                      <a:cubicBezTo>
                        <a:pt x="9059" y="43200"/>
                        <a:pt x="3953" y="41258"/>
                        <a:pt x="-1" y="37744"/>
                      </a:cubicBezTo>
                      <a:lnTo>
                        <a:pt x="14350" y="21600"/>
                      </a:lnTo>
                      <a:close/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356" name="Arc 95" descr="50%"/>
                <p:cNvSpPr>
                  <a:spLocks/>
                </p:cNvSpPr>
                <p:nvPr/>
              </p:nvSpPr>
              <p:spPr bwMode="auto">
                <a:xfrm>
                  <a:off x="4784" y="2362"/>
                  <a:ext cx="7" cy="4"/>
                </a:xfrm>
                <a:custGeom>
                  <a:avLst/>
                  <a:gdLst>
                    <a:gd name="T0" fmla="*/ 0 w 35950"/>
                    <a:gd name="T1" fmla="*/ 0 h 43200"/>
                    <a:gd name="T2" fmla="*/ 0 w 35950"/>
                    <a:gd name="T3" fmla="*/ 0 h 43200"/>
                    <a:gd name="T4" fmla="*/ 0 w 35950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35950"/>
                    <a:gd name="T10" fmla="*/ 0 h 43200"/>
                    <a:gd name="T11" fmla="*/ 35950 w 35950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5950" h="43200" fill="none" extrusionOk="0">
                      <a:moveTo>
                        <a:pt x="9664" y="514"/>
                      </a:moveTo>
                      <a:cubicBezTo>
                        <a:pt x="11202" y="172"/>
                        <a:pt x="12773" y="-1"/>
                        <a:pt x="14350" y="0"/>
                      </a:cubicBezTo>
                      <a:cubicBezTo>
                        <a:pt x="26279" y="0"/>
                        <a:pt x="35950" y="9670"/>
                        <a:pt x="35950" y="21600"/>
                      </a:cubicBezTo>
                      <a:cubicBezTo>
                        <a:pt x="35950" y="33529"/>
                        <a:pt x="26279" y="43200"/>
                        <a:pt x="14350" y="43200"/>
                      </a:cubicBezTo>
                      <a:cubicBezTo>
                        <a:pt x="9059" y="43200"/>
                        <a:pt x="3953" y="41258"/>
                        <a:pt x="-1" y="37744"/>
                      </a:cubicBezTo>
                    </a:path>
                    <a:path w="35950" h="43200" stroke="0" extrusionOk="0">
                      <a:moveTo>
                        <a:pt x="9664" y="514"/>
                      </a:moveTo>
                      <a:cubicBezTo>
                        <a:pt x="11202" y="172"/>
                        <a:pt x="12773" y="-1"/>
                        <a:pt x="14350" y="0"/>
                      </a:cubicBezTo>
                      <a:cubicBezTo>
                        <a:pt x="26279" y="0"/>
                        <a:pt x="35950" y="9670"/>
                        <a:pt x="35950" y="21600"/>
                      </a:cubicBezTo>
                      <a:cubicBezTo>
                        <a:pt x="35950" y="33529"/>
                        <a:pt x="26279" y="43200"/>
                        <a:pt x="14350" y="43200"/>
                      </a:cubicBezTo>
                      <a:cubicBezTo>
                        <a:pt x="9059" y="43200"/>
                        <a:pt x="3953" y="41258"/>
                        <a:pt x="-1" y="37744"/>
                      </a:cubicBezTo>
                      <a:lnTo>
                        <a:pt x="14350" y="21600"/>
                      </a:lnTo>
                      <a:close/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357" name="Arc 96" descr="50%"/>
                <p:cNvSpPr>
                  <a:spLocks/>
                </p:cNvSpPr>
                <p:nvPr/>
              </p:nvSpPr>
              <p:spPr bwMode="auto">
                <a:xfrm>
                  <a:off x="4790" y="2362"/>
                  <a:ext cx="6" cy="4"/>
                </a:xfrm>
                <a:custGeom>
                  <a:avLst/>
                  <a:gdLst>
                    <a:gd name="T0" fmla="*/ 0 w 30373"/>
                    <a:gd name="T1" fmla="*/ 0 h 43200"/>
                    <a:gd name="T2" fmla="*/ 0 w 30373"/>
                    <a:gd name="T3" fmla="*/ 0 h 43200"/>
                    <a:gd name="T4" fmla="*/ 0 w 30373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30373"/>
                    <a:gd name="T10" fmla="*/ 0 h 43200"/>
                    <a:gd name="T11" fmla="*/ 30373 w 30373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0373" h="43200" fill="none" extrusionOk="0">
                      <a:moveTo>
                        <a:pt x="4087" y="514"/>
                      </a:moveTo>
                      <a:cubicBezTo>
                        <a:pt x="5625" y="172"/>
                        <a:pt x="7196" y="-1"/>
                        <a:pt x="8773" y="0"/>
                      </a:cubicBezTo>
                      <a:cubicBezTo>
                        <a:pt x="20702" y="0"/>
                        <a:pt x="30373" y="9670"/>
                        <a:pt x="30373" y="21600"/>
                      </a:cubicBezTo>
                      <a:cubicBezTo>
                        <a:pt x="30373" y="33529"/>
                        <a:pt x="20702" y="43200"/>
                        <a:pt x="8773" y="43200"/>
                      </a:cubicBezTo>
                      <a:cubicBezTo>
                        <a:pt x="5750" y="43200"/>
                        <a:pt x="2761" y="42565"/>
                        <a:pt x="-1" y="41338"/>
                      </a:cubicBezTo>
                    </a:path>
                    <a:path w="30373" h="43200" stroke="0" extrusionOk="0">
                      <a:moveTo>
                        <a:pt x="4087" y="514"/>
                      </a:moveTo>
                      <a:cubicBezTo>
                        <a:pt x="5625" y="172"/>
                        <a:pt x="7196" y="-1"/>
                        <a:pt x="8773" y="0"/>
                      </a:cubicBezTo>
                      <a:cubicBezTo>
                        <a:pt x="20702" y="0"/>
                        <a:pt x="30373" y="9670"/>
                        <a:pt x="30373" y="21600"/>
                      </a:cubicBezTo>
                      <a:cubicBezTo>
                        <a:pt x="30373" y="33529"/>
                        <a:pt x="20702" y="43200"/>
                        <a:pt x="8773" y="43200"/>
                      </a:cubicBezTo>
                      <a:cubicBezTo>
                        <a:pt x="5750" y="43200"/>
                        <a:pt x="2761" y="42565"/>
                        <a:pt x="-1" y="41338"/>
                      </a:cubicBezTo>
                      <a:lnTo>
                        <a:pt x="8773" y="21600"/>
                      </a:lnTo>
                      <a:close/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2349" name="Freeform 97" descr="50%"/>
              <p:cNvSpPr>
                <a:spLocks/>
              </p:cNvSpPr>
              <p:nvPr/>
            </p:nvSpPr>
            <p:spPr bwMode="auto">
              <a:xfrm>
                <a:off x="4729" y="2290"/>
                <a:ext cx="312" cy="58"/>
              </a:xfrm>
              <a:custGeom>
                <a:avLst/>
                <a:gdLst>
                  <a:gd name="T0" fmla="*/ 7 w 312"/>
                  <a:gd name="T1" fmla="*/ 48 h 58"/>
                  <a:gd name="T2" fmla="*/ 21 w 312"/>
                  <a:gd name="T3" fmla="*/ 44 h 58"/>
                  <a:gd name="T4" fmla="*/ 42 w 312"/>
                  <a:gd name="T5" fmla="*/ 39 h 58"/>
                  <a:gd name="T6" fmla="*/ 63 w 312"/>
                  <a:gd name="T7" fmla="*/ 36 h 58"/>
                  <a:gd name="T8" fmla="*/ 83 w 312"/>
                  <a:gd name="T9" fmla="*/ 32 h 58"/>
                  <a:gd name="T10" fmla="*/ 94 w 312"/>
                  <a:gd name="T11" fmla="*/ 27 h 58"/>
                  <a:gd name="T12" fmla="*/ 104 w 312"/>
                  <a:gd name="T13" fmla="*/ 18 h 58"/>
                  <a:gd name="T14" fmla="*/ 119 w 312"/>
                  <a:gd name="T15" fmla="*/ 5 h 58"/>
                  <a:gd name="T16" fmla="*/ 130 w 312"/>
                  <a:gd name="T17" fmla="*/ 10 h 58"/>
                  <a:gd name="T18" fmla="*/ 134 w 312"/>
                  <a:gd name="T19" fmla="*/ 25 h 58"/>
                  <a:gd name="T20" fmla="*/ 142 w 312"/>
                  <a:gd name="T21" fmla="*/ 31 h 58"/>
                  <a:gd name="T22" fmla="*/ 168 w 312"/>
                  <a:gd name="T23" fmla="*/ 35 h 58"/>
                  <a:gd name="T24" fmla="*/ 187 w 312"/>
                  <a:gd name="T25" fmla="*/ 36 h 58"/>
                  <a:gd name="T26" fmla="*/ 210 w 312"/>
                  <a:gd name="T27" fmla="*/ 35 h 58"/>
                  <a:gd name="T28" fmla="*/ 219 w 312"/>
                  <a:gd name="T29" fmla="*/ 43 h 58"/>
                  <a:gd name="T30" fmla="*/ 238 w 312"/>
                  <a:gd name="T31" fmla="*/ 44 h 58"/>
                  <a:gd name="T32" fmla="*/ 258 w 312"/>
                  <a:gd name="T33" fmla="*/ 34 h 58"/>
                  <a:gd name="T34" fmla="*/ 275 w 312"/>
                  <a:gd name="T35" fmla="*/ 20 h 58"/>
                  <a:gd name="T36" fmla="*/ 288 w 312"/>
                  <a:gd name="T37" fmla="*/ 11 h 58"/>
                  <a:gd name="T38" fmla="*/ 299 w 312"/>
                  <a:gd name="T39" fmla="*/ 6 h 58"/>
                  <a:gd name="T40" fmla="*/ 309 w 312"/>
                  <a:gd name="T41" fmla="*/ 8 h 58"/>
                  <a:gd name="T42" fmla="*/ 301 w 312"/>
                  <a:gd name="T43" fmla="*/ 18 h 58"/>
                  <a:gd name="T44" fmla="*/ 291 w 312"/>
                  <a:gd name="T45" fmla="*/ 26 h 58"/>
                  <a:gd name="T46" fmla="*/ 285 w 312"/>
                  <a:gd name="T47" fmla="*/ 34 h 58"/>
                  <a:gd name="T48" fmla="*/ 280 w 312"/>
                  <a:gd name="T49" fmla="*/ 40 h 58"/>
                  <a:gd name="T50" fmla="*/ 279 w 312"/>
                  <a:gd name="T51" fmla="*/ 48 h 58"/>
                  <a:gd name="T52" fmla="*/ 270 w 312"/>
                  <a:gd name="T53" fmla="*/ 46 h 58"/>
                  <a:gd name="T54" fmla="*/ 262 w 312"/>
                  <a:gd name="T55" fmla="*/ 49 h 58"/>
                  <a:gd name="T56" fmla="*/ 253 w 312"/>
                  <a:gd name="T57" fmla="*/ 48 h 58"/>
                  <a:gd name="T58" fmla="*/ 243 w 312"/>
                  <a:gd name="T59" fmla="*/ 48 h 58"/>
                  <a:gd name="T60" fmla="*/ 232 w 312"/>
                  <a:gd name="T61" fmla="*/ 47 h 58"/>
                  <a:gd name="T62" fmla="*/ 220 w 312"/>
                  <a:gd name="T63" fmla="*/ 48 h 58"/>
                  <a:gd name="T64" fmla="*/ 208 w 312"/>
                  <a:gd name="T65" fmla="*/ 50 h 58"/>
                  <a:gd name="T66" fmla="*/ 196 w 312"/>
                  <a:gd name="T67" fmla="*/ 50 h 58"/>
                  <a:gd name="T68" fmla="*/ 184 w 312"/>
                  <a:gd name="T69" fmla="*/ 50 h 58"/>
                  <a:gd name="T70" fmla="*/ 174 w 312"/>
                  <a:gd name="T71" fmla="*/ 52 h 58"/>
                  <a:gd name="T72" fmla="*/ 162 w 312"/>
                  <a:gd name="T73" fmla="*/ 54 h 58"/>
                  <a:gd name="T74" fmla="*/ 148 w 312"/>
                  <a:gd name="T75" fmla="*/ 54 h 58"/>
                  <a:gd name="T76" fmla="*/ 136 w 312"/>
                  <a:gd name="T77" fmla="*/ 54 h 58"/>
                  <a:gd name="T78" fmla="*/ 125 w 312"/>
                  <a:gd name="T79" fmla="*/ 53 h 58"/>
                  <a:gd name="T80" fmla="*/ 113 w 312"/>
                  <a:gd name="T81" fmla="*/ 54 h 58"/>
                  <a:gd name="T82" fmla="*/ 104 w 312"/>
                  <a:gd name="T83" fmla="*/ 53 h 58"/>
                  <a:gd name="T84" fmla="*/ 93 w 312"/>
                  <a:gd name="T85" fmla="*/ 54 h 58"/>
                  <a:gd name="T86" fmla="*/ 80 w 312"/>
                  <a:gd name="T87" fmla="*/ 54 h 58"/>
                  <a:gd name="T88" fmla="*/ 64 w 312"/>
                  <a:gd name="T89" fmla="*/ 57 h 58"/>
                  <a:gd name="T90" fmla="*/ 46 w 312"/>
                  <a:gd name="T91" fmla="*/ 57 h 58"/>
                  <a:gd name="T92" fmla="*/ 31 w 312"/>
                  <a:gd name="T93" fmla="*/ 55 h 58"/>
                  <a:gd name="T94" fmla="*/ 17 w 312"/>
                  <a:gd name="T95" fmla="*/ 55 h 58"/>
                  <a:gd name="T96" fmla="*/ 4 w 312"/>
                  <a:gd name="T97" fmla="*/ 53 h 5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12"/>
                  <a:gd name="T148" fmla="*/ 0 h 58"/>
                  <a:gd name="T149" fmla="*/ 312 w 312"/>
                  <a:gd name="T150" fmla="*/ 58 h 5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12" h="58">
                    <a:moveTo>
                      <a:pt x="0" y="52"/>
                    </a:moveTo>
                    <a:lnTo>
                      <a:pt x="2" y="50"/>
                    </a:lnTo>
                    <a:lnTo>
                      <a:pt x="5" y="49"/>
                    </a:lnTo>
                    <a:lnTo>
                      <a:pt x="7" y="48"/>
                    </a:lnTo>
                    <a:lnTo>
                      <a:pt x="10" y="47"/>
                    </a:lnTo>
                    <a:lnTo>
                      <a:pt x="13" y="46"/>
                    </a:lnTo>
                    <a:lnTo>
                      <a:pt x="18" y="45"/>
                    </a:lnTo>
                    <a:lnTo>
                      <a:pt x="21" y="44"/>
                    </a:lnTo>
                    <a:lnTo>
                      <a:pt x="26" y="42"/>
                    </a:lnTo>
                    <a:lnTo>
                      <a:pt x="31" y="41"/>
                    </a:lnTo>
                    <a:lnTo>
                      <a:pt x="37" y="40"/>
                    </a:lnTo>
                    <a:lnTo>
                      <a:pt x="42" y="39"/>
                    </a:lnTo>
                    <a:lnTo>
                      <a:pt x="48" y="39"/>
                    </a:lnTo>
                    <a:lnTo>
                      <a:pt x="53" y="38"/>
                    </a:lnTo>
                    <a:lnTo>
                      <a:pt x="58" y="37"/>
                    </a:lnTo>
                    <a:lnTo>
                      <a:pt x="63" y="36"/>
                    </a:lnTo>
                    <a:lnTo>
                      <a:pt x="67" y="35"/>
                    </a:lnTo>
                    <a:lnTo>
                      <a:pt x="73" y="34"/>
                    </a:lnTo>
                    <a:lnTo>
                      <a:pt x="78" y="33"/>
                    </a:lnTo>
                    <a:lnTo>
                      <a:pt x="83" y="32"/>
                    </a:lnTo>
                    <a:lnTo>
                      <a:pt x="86" y="32"/>
                    </a:lnTo>
                    <a:lnTo>
                      <a:pt x="90" y="30"/>
                    </a:lnTo>
                    <a:lnTo>
                      <a:pt x="92" y="29"/>
                    </a:lnTo>
                    <a:lnTo>
                      <a:pt x="94" y="27"/>
                    </a:lnTo>
                    <a:lnTo>
                      <a:pt x="96" y="25"/>
                    </a:lnTo>
                    <a:lnTo>
                      <a:pt x="98" y="23"/>
                    </a:lnTo>
                    <a:lnTo>
                      <a:pt x="101" y="20"/>
                    </a:lnTo>
                    <a:lnTo>
                      <a:pt x="104" y="18"/>
                    </a:lnTo>
                    <a:lnTo>
                      <a:pt x="107" y="14"/>
                    </a:lnTo>
                    <a:lnTo>
                      <a:pt x="111" y="11"/>
                    </a:lnTo>
                    <a:lnTo>
                      <a:pt x="115" y="8"/>
                    </a:lnTo>
                    <a:lnTo>
                      <a:pt x="119" y="5"/>
                    </a:lnTo>
                    <a:lnTo>
                      <a:pt x="123" y="2"/>
                    </a:lnTo>
                    <a:lnTo>
                      <a:pt x="127" y="0"/>
                    </a:lnTo>
                    <a:lnTo>
                      <a:pt x="128" y="4"/>
                    </a:lnTo>
                    <a:lnTo>
                      <a:pt x="130" y="10"/>
                    </a:lnTo>
                    <a:lnTo>
                      <a:pt x="132" y="15"/>
                    </a:lnTo>
                    <a:lnTo>
                      <a:pt x="133" y="20"/>
                    </a:lnTo>
                    <a:lnTo>
                      <a:pt x="134" y="22"/>
                    </a:lnTo>
                    <a:lnTo>
                      <a:pt x="134" y="25"/>
                    </a:lnTo>
                    <a:lnTo>
                      <a:pt x="134" y="27"/>
                    </a:lnTo>
                    <a:lnTo>
                      <a:pt x="132" y="29"/>
                    </a:lnTo>
                    <a:lnTo>
                      <a:pt x="137" y="31"/>
                    </a:lnTo>
                    <a:lnTo>
                      <a:pt x="142" y="31"/>
                    </a:lnTo>
                    <a:lnTo>
                      <a:pt x="148" y="32"/>
                    </a:lnTo>
                    <a:lnTo>
                      <a:pt x="155" y="33"/>
                    </a:lnTo>
                    <a:lnTo>
                      <a:pt x="162" y="34"/>
                    </a:lnTo>
                    <a:lnTo>
                      <a:pt x="168" y="35"/>
                    </a:lnTo>
                    <a:lnTo>
                      <a:pt x="174" y="36"/>
                    </a:lnTo>
                    <a:lnTo>
                      <a:pt x="178" y="37"/>
                    </a:lnTo>
                    <a:lnTo>
                      <a:pt x="183" y="37"/>
                    </a:lnTo>
                    <a:lnTo>
                      <a:pt x="187" y="36"/>
                    </a:lnTo>
                    <a:lnTo>
                      <a:pt x="190" y="34"/>
                    </a:lnTo>
                    <a:lnTo>
                      <a:pt x="194" y="32"/>
                    </a:lnTo>
                    <a:lnTo>
                      <a:pt x="202" y="33"/>
                    </a:lnTo>
                    <a:lnTo>
                      <a:pt x="210" y="35"/>
                    </a:lnTo>
                    <a:lnTo>
                      <a:pt x="216" y="37"/>
                    </a:lnTo>
                    <a:lnTo>
                      <a:pt x="213" y="40"/>
                    </a:lnTo>
                    <a:lnTo>
                      <a:pt x="215" y="41"/>
                    </a:lnTo>
                    <a:lnTo>
                      <a:pt x="219" y="43"/>
                    </a:lnTo>
                    <a:lnTo>
                      <a:pt x="223" y="44"/>
                    </a:lnTo>
                    <a:lnTo>
                      <a:pt x="228" y="44"/>
                    </a:lnTo>
                    <a:lnTo>
                      <a:pt x="233" y="44"/>
                    </a:lnTo>
                    <a:lnTo>
                      <a:pt x="238" y="44"/>
                    </a:lnTo>
                    <a:lnTo>
                      <a:pt x="242" y="43"/>
                    </a:lnTo>
                    <a:lnTo>
                      <a:pt x="248" y="41"/>
                    </a:lnTo>
                    <a:lnTo>
                      <a:pt x="253" y="39"/>
                    </a:lnTo>
                    <a:lnTo>
                      <a:pt x="258" y="34"/>
                    </a:lnTo>
                    <a:lnTo>
                      <a:pt x="263" y="31"/>
                    </a:lnTo>
                    <a:lnTo>
                      <a:pt x="268" y="26"/>
                    </a:lnTo>
                    <a:lnTo>
                      <a:pt x="271" y="24"/>
                    </a:lnTo>
                    <a:lnTo>
                      <a:pt x="275" y="20"/>
                    </a:lnTo>
                    <a:lnTo>
                      <a:pt x="278" y="18"/>
                    </a:lnTo>
                    <a:lnTo>
                      <a:pt x="282" y="15"/>
                    </a:lnTo>
                    <a:lnTo>
                      <a:pt x="285" y="13"/>
                    </a:lnTo>
                    <a:lnTo>
                      <a:pt x="288" y="11"/>
                    </a:lnTo>
                    <a:lnTo>
                      <a:pt x="291" y="10"/>
                    </a:lnTo>
                    <a:lnTo>
                      <a:pt x="293" y="9"/>
                    </a:lnTo>
                    <a:lnTo>
                      <a:pt x="296" y="7"/>
                    </a:lnTo>
                    <a:lnTo>
                      <a:pt x="299" y="6"/>
                    </a:lnTo>
                    <a:lnTo>
                      <a:pt x="302" y="6"/>
                    </a:lnTo>
                    <a:lnTo>
                      <a:pt x="306" y="6"/>
                    </a:lnTo>
                    <a:lnTo>
                      <a:pt x="311" y="6"/>
                    </a:lnTo>
                    <a:lnTo>
                      <a:pt x="309" y="8"/>
                    </a:lnTo>
                    <a:lnTo>
                      <a:pt x="307" y="11"/>
                    </a:lnTo>
                    <a:lnTo>
                      <a:pt x="305" y="12"/>
                    </a:lnTo>
                    <a:lnTo>
                      <a:pt x="303" y="15"/>
                    </a:lnTo>
                    <a:lnTo>
                      <a:pt x="301" y="18"/>
                    </a:lnTo>
                    <a:lnTo>
                      <a:pt x="298" y="20"/>
                    </a:lnTo>
                    <a:lnTo>
                      <a:pt x="294" y="23"/>
                    </a:lnTo>
                    <a:lnTo>
                      <a:pt x="292" y="25"/>
                    </a:lnTo>
                    <a:lnTo>
                      <a:pt x="291" y="26"/>
                    </a:lnTo>
                    <a:lnTo>
                      <a:pt x="289" y="29"/>
                    </a:lnTo>
                    <a:lnTo>
                      <a:pt x="288" y="30"/>
                    </a:lnTo>
                    <a:lnTo>
                      <a:pt x="286" y="32"/>
                    </a:lnTo>
                    <a:lnTo>
                      <a:pt x="285" y="34"/>
                    </a:lnTo>
                    <a:lnTo>
                      <a:pt x="284" y="36"/>
                    </a:lnTo>
                    <a:lnTo>
                      <a:pt x="282" y="38"/>
                    </a:lnTo>
                    <a:lnTo>
                      <a:pt x="281" y="39"/>
                    </a:lnTo>
                    <a:lnTo>
                      <a:pt x="280" y="40"/>
                    </a:lnTo>
                    <a:lnTo>
                      <a:pt x="280" y="43"/>
                    </a:lnTo>
                    <a:lnTo>
                      <a:pt x="279" y="44"/>
                    </a:lnTo>
                    <a:lnTo>
                      <a:pt x="279" y="46"/>
                    </a:lnTo>
                    <a:lnTo>
                      <a:pt x="279" y="48"/>
                    </a:lnTo>
                    <a:lnTo>
                      <a:pt x="277" y="46"/>
                    </a:lnTo>
                    <a:lnTo>
                      <a:pt x="274" y="46"/>
                    </a:lnTo>
                    <a:lnTo>
                      <a:pt x="272" y="46"/>
                    </a:lnTo>
                    <a:lnTo>
                      <a:pt x="270" y="46"/>
                    </a:lnTo>
                    <a:lnTo>
                      <a:pt x="268" y="47"/>
                    </a:lnTo>
                    <a:lnTo>
                      <a:pt x="266" y="48"/>
                    </a:lnTo>
                    <a:lnTo>
                      <a:pt x="264" y="48"/>
                    </a:lnTo>
                    <a:lnTo>
                      <a:pt x="262" y="49"/>
                    </a:lnTo>
                    <a:lnTo>
                      <a:pt x="259" y="49"/>
                    </a:lnTo>
                    <a:lnTo>
                      <a:pt x="256" y="49"/>
                    </a:lnTo>
                    <a:lnTo>
                      <a:pt x="254" y="48"/>
                    </a:lnTo>
                    <a:lnTo>
                      <a:pt x="253" y="48"/>
                    </a:lnTo>
                    <a:lnTo>
                      <a:pt x="251" y="47"/>
                    </a:lnTo>
                    <a:lnTo>
                      <a:pt x="249" y="47"/>
                    </a:lnTo>
                    <a:lnTo>
                      <a:pt x="245" y="48"/>
                    </a:lnTo>
                    <a:lnTo>
                      <a:pt x="243" y="48"/>
                    </a:lnTo>
                    <a:lnTo>
                      <a:pt x="241" y="48"/>
                    </a:lnTo>
                    <a:lnTo>
                      <a:pt x="238" y="48"/>
                    </a:lnTo>
                    <a:lnTo>
                      <a:pt x="235" y="47"/>
                    </a:lnTo>
                    <a:lnTo>
                      <a:pt x="232" y="47"/>
                    </a:lnTo>
                    <a:lnTo>
                      <a:pt x="229" y="48"/>
                    </a:lnTo>
                    <a:lnTo>
                      <a:pt x="225" y="48"/>
                    </a:lnTo>
                    <a:lnTo>
                      <a:pt x="223" y="48"/>
                    </a:lnTo>
                    <a:lnTo>
                      <a:pt x="220" y="48"/>
                    </a:lnTo>
                    <a:lnTo>
                      <a:pt x="217" y="48"/>
                    </a:lnTo>
                    <a:lnTo>
                      <a:pt x="214" y="48"/>
                    </a:lnTo>
                    <a:lnTo>
                      <a:pt x="212" y="49"/>
                    </a:lnTo>
                    <a:lnTo>
                      <a:pt x="208" y="50"/>
                    </a:lnTo>
                    <a:lnTo>
                      <a:pt x="205" y="50"/>
                    </a:lnTo>
                    <a:lnTo>
                      <a:pt x="202" y="51"/>
                    </a:lnTo>
                    <a:lnTo>
                      <a:pt x="199" y="51"/>
                    </a:lnTo>
                    <a:lnTo>
                      <a:pt x="196" y="50"/>
                    </a:lnTo>
                    <a:lnTo>
                      <a:pt x="193" y="49"/>
                    </a:lnTo>
                    <a:lnTo>
                      <a:pt x="189" y="50"/>
                    </a:lnTo>
                    <a:lnTo>
                      <a:pt x="187" y="50"/>
                    </a:lnTo>
                    <a:lnTo>
                      <a:pt x="184" y="50"/>
                    </a:lnTo>
                    <a:lnTo>
                      <a:pt x="181" y="50"/>
                    </a:lnTo>
                    <a:lnTo>
                      <a:pt x="179" y="50"/>
                    </a:lnTo>
                    <a:lnTo>
                      <a:pt x="176" y="51"/>
                    </a:lnTo>
                    <a:lnTo>
                      <a:pt x="174" y="52"/>
                    </a:lnTo>
                    <a:lnTo>
                      <a:pt x="171" y="52"/>
                    </a:lnTo>
                    <a:lnTo>
                      <a:pt x="168" y="53"/>
                    </a:lnTo>
                    <a:lnTo>
                      <a:pt x="165" y="53"/>
                    </a:lnTo>
                    <a:lnTo>
                      <a:pt x="162" y="54"/>
                    </a:lnTo>
                    <a:lnTo>
                      <a:pt x="159" y="54"/>
                    </a:lnTo>
                    <a:lnTo>
                      <a:pt x="155" y="54"/>
                    </a:lnTo>
                    <a:lnTo>
                      <a:pt x="151" y="53"/>
                    </a:lnTo>
                    <a:lnTo>
                      <a:pt x="148" y="54"/>
                    </a:lnTo>
                    <a:lnTo>
                      <a:pt x="145" y="54"/>
                    </a:lnTo>
                    <a:lnTo>
                      <a:pt x="142" y="54"/>
                    </a:lnTo>
                    <a:lnTo>
                      <a:pt x="139" y="54"/>
                    </a:lnTo>
                    <a:lnTo>
                      <a:pt x="136" y="54"/>
                    </a:lnTo>
                    <a:lnTo>
                      <a:pt x="133" y="54"/>
                    </a:lnTo>
                    <a:lnTo>
                      <a:pt x="130" y="53"/>
                    </a:lnTo>
                    <a:lnTo>
                      <a:pt x="128" y="53"/>
                    </a:lnTo>
                    <a:lnTo>
                      <a:pt x="125" y="53"/>
                    </a:lnTo>
                    <a:lnTo>
                      <a:pt x="122" y="53"/>
                    </a:lnTo>
                    <a:lnTo>
                      <a:pt x="119" y="53"/>
                    </a:lnTo>
                    <a:lnTo>
                      <a:pt x="116" y="53"/>
                    </a:lnTo>
                    <a:lnTo>
                      <a:pt x="113" y="54"/>
                    </a:lnTo>
                    <a:lnTo>
                      <a:pt x="111" y="54"/>
                    </a:lnTo>
                    <a:lnTo>
                      <a:pt x="109" y="53"/>
                    </a:lnTo>
                    <a:lnTo>
                      <a:pt x="106" y="53"/>
                    </a:lnTo>
                    <a:lnTo>
                      <a:pt x="104" y="53"/>
                    </a:lnTo>
                    <a:lnTo>
                      <a:pt x="101" y="53"/>
                    </a:lnTo>
                    <a:lnTo>
                      <a:pt x="98" y="53"/>
                    </a:lnTo>
                    <a:lnTo>
                      <a:pt x="96" y="53"/>
                    </a:lnTo>
                    <a:lnTo>
                      <a:pt x="93" y="54"/>
                    </a:lnTo>
                    <a:lnTo>
                      <a:pt x="89" y="54"/>
                    </a:lnTo>
                    <a:lnTo>
                      <a:pt x="86" y="53"/>
                    </a:lnTo>
                    <a:lnTo>
                      <a:pt x="83" y="54"/>
                    </a:lnTo>
                    <a:lnTo>
                      <a:pt x="80" y="54"/>
                    </a:lnTo>
                    <a:lnTo>
                      <a:pt x="77" y="55"/>
                    </a:lnTo>
                    <a:lnTo>
                      <a:pt x="74" y="56"/>
                    </a:lnTo>
                    <a:lnTo>
                      <a:pt x="69" y="57"/>
                    </a:lnTo>
                    <a:lnTo>
                      <a:pt x="64" y="57"/>
                    </a:lnTo>
                    <a:lnTo>
                      <a:pt x="59" y="57"/>
                    </a:lnTo>
                    <a:lnTo>
                      <a:pt x="55" y="57"/>
                    </a:lnTo>
                    <a:lnTo>
                      <a:pt x="49" y="57"/>
                    </a:lnTo>
                    <a:lnTo>
                      <a:pt x="46" y="57"/>
                    </a:lnTo>
                    <a:lnTo>
                      <a:pt x="43" y="57"/>
                    </a:lnTo>
                    <a:lnTo>
                      <a:pt x="40" y="57"/>
                    </a:lnTo>
                    <a:lnTo>
                      <a:pt x="36" y="57"/>
                    </a:lnTo>
                    <a:lnTo>
                      <a:pt x="31" y="55"/>
                    </a:lnTo>
                    <a:lnTo>
                      <a:pt x="27" y="55"/>
                    </a:lnTo>
                    <a:lnTo>
                      <a:pt x="23" y="55"/>
                    </a:lnTo>
                    <a:lnTo>
                      <a:pt x="20" y="55"/>
                    </a:lnTo>
                    <a:lnTo>
                      <a:pt x="17" y="55"/>
                    </a:lnTo>
                    <a:lnTo>
                      <a:pt x="13" y="55"/>
                    </a:lnTo>
                    <a:lnTo>
                      <a:pt x="10" y="54"/>
                    </a:lnTo>
                    <a:lnTo>
                      <a:pt x="7" y="53"/>
                    </a:lnTo>
                    <a:lnTo>
                      <a:pt x="4" y="53"/>
                    </a:lnTo>
                    <a:lnTo>
                      <a:pt x="1" y="52"/>
                    </a:lnTo>
                    <a:lnTo>
                      <a:pt x="0" y="52"/>
                    </a:lnTo>
                  </a:path>
                </a:pathLst>
              </a:custGeom>
              <a:pattFill prst="pct50">
                <a:fgClr>
                  <a:schemeClr val="tx1"/>
                </a:fgClr>
                <a:bgClr>
                  <a:schemeClr val="bg1"/>
                </a:bgClr>
              </a:patt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1" name="Group 98"/>
              <p:cNvGrpSpPr>
                <a:grpSpLocks/>
              </p:cNvGrpSpPr>
              <p:nvPr/>
            </p:nvGrpSpPr>
            <p:grpSpPr bwMode="auto">
              <a:xfrm>
                <a:off x="4793" y="2364"/>
                <a:ext cx="47" cy="37"/>
                <a:chOff x="4793" y="2364"/>
                <a:chExt cx="47" cy="37"/>
              </a:xfrm>
            </p:grpSpPr>
            <p:sp>
              <p:nvSpPr>
                <p:cNvPr id="32351" name="Freeform 99" descr="50%"/>
                <p:cNvSpPr>
                  <a:spLocks/>
                </p:cNvSpPr>
                <p:nvPr/>
              </p:nvSpPr>
              <p:spPr bwMode="auto">
                <a:xfrm>
                  <a:off x="4793" y="2370"/>
                  <a:ext cx="47" cy="31"/>
                </a:xfrm>
                <a:custGeom>
                  <a:avLst/>
                  <a:gdLst>
                    <a:gd name="T0" fmla="*/ 43 w 47"/>
                    <a:gd name="T1" fmla="*/ 27 h 31"/>
                    <a:gd name="T2" fmla="*/ 40 w 47"/>
                    <a:gd name="T3" fmla="*/ 24 h 31"/>
                    <a:gd name="T4" fmla="*/ 39 w 47"/>
                    <a:gd name="T5" fmla="*/ 22 h 31"/>
                    <a:gd name="T6" fmla="*/ 37 w 47"/>
                    <a:gd name="T7" fmla="*/ 21 h 31"/>
                    <a:gd name="T8" fmla="*/ 36 w 47"/>
                    <a:gd name="T9" fmla="*/ 19 h 31"/>
                    <a:gd name="T10" fmla="*/ 35 w 47"/>
                    <a:gd name="T11" fmla="*/ 17 h 31"/>
                    <a:gd name="T12" fmla="*/ 34 w 47"/>
                    <a:gd name="T13" fmla="*/ 16 h 31"/>
                    <a:gd name="T14" fmla="*/ 33 w 47"/>
                    <a:gd name="T15" fmla="*/ 14 h 31"/>
                    <a:gd name="T16" fmla="*/ 32 w 47"/>
                    <a:gd name="T17" fmla="*/ 12 h 31"/>
                    <a:gd name="T18" fmla="*/ 31 w 47"/>
                    <a:gd name="T19" fmla="*/ 10 h 31"/>
                    <a:gd name="T20" fmla="*/ 30 w 47"/>
                    <a:gd name="T21" fmla="*/ 7 h 31"/>
                    <a:gd name="T22" fmla="*/ 30 w 47"/>
                    <a:gd name="T23" fmla="*/ 5 h 31"/>
                    <a:gd name="T24" fmla="*/ 30 w 47"/>
                    <a:gd name="T25" fmla="*/ 3 h 31"/>
                    <a:gd name="T26" fmla="*/ 30 w 47"/>
                    <a:gd name="T27" fmla="*/ 0 h 31"/>
                    <a:gd name="T28" fmla="*/ 0 w 47"/>
                    <a:gd name="T29" fmla="*/ 0 h 31"/>
                    <a:gd name="T30" fmla="*/ 1 w 47"/>
                    <a:gd name="T31" fmla="*/ 2 h 31"/>
                    <a:gd name="T32" fmla="*/ 2 w 47"/>
                    <a:gd name="T33" fmla="*/ 4 h 31"/>
                    <a:gd name="T34" fmla="*/ 4 w 47"/>
                    <a:gd name="T35" fmla="*/ 6 h 31"/>
                    <a:gd name="T36" fmla="*/ 6 w 47"/>
                    <a:gd name="T37" fmla="*/ 9 h 31"/>
                    <a:gd name="T38" fmla="*/ 8 w 47"/>
                    <a:gd name="T39" fmla="*/ 11 h 31"/>
                    <a:gd name="T40" fmla="*/ 10 w 47"/>
                    <a:gd name="T41" fmla="*/ 13 h 31"/>
                    <a:gd name="T42" fmla="*/ 12 w 47"/>
                    <a:gd name="T43" fmla="*/ 15 h 31"/>
                    <a:gd name="T44" fmla="*/ 14 w 47"/>
                    <a:gd name="T45" fmla="*/ 17 h 31"/>
                    <a:gd name="T46" fmla="*/ 17 w 47"/>
                    <a:gd name="T47" fmla="*/ 19 h 31"/>
                    <a:gd name="T48" fmla="*/ 20 w 47"/>
                    <a:gd name="T49" fmla="*/ 22 h 31"/>
                    <a:gd name="T50" fmla="*/ 23 w 47"/>
                    <a:gd name="T51" fmla="*/ 23 h 31"/>
                    <a:gd name="T52" fmla="*/ 25 w 47"/>
                    <a:gd name="T53" fmla="*/ 24 h 31"/>
                    <a:gd name="T54" fmla="*/ 28 w 47"/>
                    <a:gd name="T55" fmla="*/ 26 h 31"/>
                    <a:gd name="T56" fmla="*/ 30 w 47"/>
                    <a:gd name="T57" fmla="*/ 27 h 31"/>
                    <a:gd name="T58" fmla="*/ 33 w 47"/>
                    <a:gd name="T59" fmla="*/ 28 h 31"/>
                    <a:gd name="T60" fmla="*/ 36 w 47"/>
                    <a:gd name="T61" fmla="*/ 28 h 31"/>
                    <a:gd name="T62" fmla="*/ 39 w 47"/>
                    <a:gd name="T63" fmla="*/ 29 h 31"/>
                    <a:gd name="T64" fmla="*/ 41 w 47"/>
                    <a:gd name="T65" fmla="*/ 29 h 31"/>
                    <a:gd name="T66" fmla="*/ 44 w 47"/>
                    <a:gd name="T67" fmla="*/ 29 h 31"/>
                    <a:gd name="T68" fmla="*/ 46 w 47"/>
                    <a:gd name="T69" fmla="*/ 30 h 31"/>
                    <a:gd name="T70" fmla="*/ 43 w 47"/>
                    <a:gd name="T71" fmla="*/ 27 h 31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47"/>
                    <a:gd name="T109" fmla="*/ 0 h 31"/>
                    <a:gd name="T110" fmla="*/ 47 w 47"/>
                    <a:gd name="T111" fmla="*/ 31 h 31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47" h="31">
                      <a:moveTo>
                        <a:pt x="43" y="27"/>
                      </a:moveTo>
                      <a:lnTo>
                        <a:pt x="40" y="24"/>
                      </a:lnTo>
                      <a:lnTo>
                        <a:pt x="39" y="22"/>
                      </a:lnTo>
                      <a:lnTo>
                        <a:pt x="37" y="21"/>
                      </a:lnTo>
                      <a:lnTo>
                        <a:pt x="36" y="19"/>
                      </a:lnTo>
                      <a:lnTo>
                        <a:pt x="35" y="17"/>
                      </a:lnTo>
                      <a:lnTo>
                        <a:pt x="34" y="16"/>
                      </a:lnTo>
                      <a:lnTo>
                        <a:pt x="33" y="14"/>
                      </a:lnTo>
                      <a:lnTo>
                        <a:pt x="32" y="12"/>
                      </a:lnTo>
                      <a:lnTo>
                        <a:pt x="31" y="10"/>
                      </a:lnTo>
                      <a:lnTo>
                        <a:pt x="30" y="7"/>
                      </a:lnTo>
                      <a:lnTo>
                        <a:pt x="30" y="5"/>
                      </a:lnTo>
                      <a:lnTo>
                        <a:pt x="30" y="3"/>
                      </a:lnTo>
                      <a:lnTo>
                        <a:pt x="30" y="0"/>
                      </a:lnTo>
                      <a:lnTo>
                        <a:pt x="0" y="0"/>
                      </a:lnTo>
                      <a:lnTo>
                        <a:pt x="1" y="2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6" y="9"/>
                      </a:lnTo>
                      <a:lnTo>
                        <a:pt x="8" y="11"/>
                      </a:lnTo>
                      <a:lnTo>
                        <a:pt x="10" y="13"/>
                      </a:lnTo>
                      <a:lnTo>
                        <a:pt x="12" y="15"/>
                      </a:lnTo>
                      <a:lnTo>
                        <a:pt x="14" y="17"/>
                      </a:lnTo>
                      <a:lnTo>
                        <a:pt x="17" y="19"/>
                      </a:lnTo>
                      <a:lnTo>
                        <a:pt x="20" y="22"/>
                      </a:lnTo>
                      <a:lnTo>
                        <a:pt x="23" y="23"/>
                      </a:lnTo>
                      <a:lnTo>
                        <a:pt x="25" y="24"/>
                      </a:lnTo>
                      <a:lnTo>
                        <a:pt x="28" y="26"/>
                      </a:lnTo>
                      <a:lnTo>
                        <a:pt x="30" y="27"/>
                      </a:lnTo>
                      <a:lnTo>
                        <a:pt x="33" y="28"/>
                      </a:lnTo>
                      <a:lnTo>
                        <a:pt x="36" y="28"/>
                      </a:lnTo>
                      <a:lnTo>
                        <a:pt x="39" y="29"/>
                      </a:lnTo>
                      <a:lnTo>
                        <a:pt x="41" y="29"/>
                      </a:lnTo>
                      <a:lnTo>
                        <a:pt x="44" y="29"/>
                      </a:lnTo>
                      <a:lnTo>
                        <a:pt x="46" y="30"/>
                      </a:lnTo>
                      <a:lnTo>
                        <a:pt x="43" y="27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352" name="Freeform 100" descr="50%"/>
                <p:cNvSpPr>
                  <a:spLocks/>
                </p:cNvSpPr>
                <p:nvPr/>
              </p:nvSpPr>
              <p:spPr bwMode="auto">
                <a:xfrm>
                  <a:off x="4794" y="2364"/>
                  <a:ext cx="21" cy="7"/>
                </a:xfrm>
                <a:custGeom>
                  <a:avLst/>
                  <a:gdLst>
                    <a:gd name="T0" fmla="*/ 0 w 21"/>
                    <a:gd name="T1" fmla="*/ 6 h 7"/>
                    <a:gd name="T2" fmla="*/ 0 w 21"/>
                    <a:gd name="T3" fmla="*/ 6 h 7"/>
                    <a:gd name="T4" fmla="*/ 1 w 21"/>
                    <a:gd name="T5" fmla="*/ 0 h 7"/>
                    <a:gd name="T6" fmla="*/ 20 w 21"/>
                    <a:gd name="T7" fmla="*/ 0 h 7"/>
                    <a:gd name="T8" fmla="*/ 20 w 21"/>
                    <a:gd name="T9" fmla="*/ 6 h 7"/>
                    <a:gd name="T10" fmla="*/ 0 w 21"/>
                    <a:gd name="T11" fmla="*/ 6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"/>
                    <a:gd name="T19" fmla="*/ 0 h 7"/>
                    <a:gd name="T20" fmla="*/ 21 w 21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" h="7">
                      <a:moveTo>
                        <a:pt x="0" y="6"/>
                      </a:moveTo>
                      <a:lnTo>
                        <a:pt x="0" y="6"/>
                      </a:lnTo>
                      <a:lnTo>
                        <a:pt x="1" y="0"/>
                      </a:lnTo>
                      <a:lnTo>
                        <a:pt x="20" y="0"/>
                      </a:lnTo>
                      <a:lnTo>
                        <a:pt x="20" y="6"/>
                      </a:lnTo>
                      <a:lnTo>
                        <a:pt x="0" y="6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1778" name="Rectangle 101"/>
          <p:cNvSpPr>
            <a:spLocks noChangeArrowheads="1"/>
          </p:cNvSpPr>
          <p:nvPr/>
        </p:nvSpPr>
        <p:spPr bwMode="auto">
          <a:xfrm>
            <a:off x="2508471" y="5479433"/>
            <a:ext cx="2151063" cy="912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kumimoji="1" lang="en-US" altLang="zh-CN">
                <a:latin typeface="Comic Sans MS" pitchFamily="66" charset="0"/>
              </a:rPr>
              <a:t>Massively Parallel Processors</a:t>
            </a:r>
          </a:p>
          <a:p>
            <a:pPr eaLnBrk="0" hangingPunct="0"/>
            <a:r>
              <a:rPr kumimoji="1" lang="en-US" altLang="zh-CN">
                <a:latin typeface="Comic Sans MS" pitchFamily="66" charset="0"/>
              </a:rPr>
              <a:t>1980s</a:t>
            </a:r>
          </a:p>
        </p:txBody>
      </p:sp>
      <p:grpSp>
        <p:nvGrpSpPr>
          <p:cNvPr id="22" name="Group 102"/>
          <p:cNvGrpSpPr>
            <a:grpSpLocks/>
          </p:cNvGrpSpPr>
          <p:nvPr/>
        </p:nvGrpSpPr>
        <p:grpSpPr bwMode="auto">
          <a:xfrm>
            <a:off x="1975070" y="4641232"/>
            <a:ext cx="3479800" cy="788988"/>
            <a:chOff x="1093" y="2864"/>
            <a:chExt cx="2121" cy="497"/>
          </a:xfrm>
        </p:grpSpPr>
        <p:grpSp>
          <p:nvGrpSpPr>
            <p:cNvPr id="23" name="Group 103"/>
            <p:cNvGrpSpPr>
              <a:grpSpLocks/>
            </p:cNvGrpSpPr>
            <p:nvPr/>
          </p:nvGrpSpPr>
          <p:grpSpPr bwMode="auto">
            <a:xfrm>
              <a:off x="1093" y="2864"/>
              <a:ext cx="321" cy="497"/>
              <a:chOff x="1093" y="2864"/>
              <a:chExt cx="321" cy="497"/>
            </a:xfrm>
          </p:grpSpPr>
          <p:grpSp>
            <p:nvGrpSpPr>
              <p:cNvPr id="24" name="Group 104"/>
              <p:cNvGrpSpPr>
                <a:grpSpLocks/>
              </p:cNvGrpSpPr>
              <p:nvPr/>
            </p:nvGrpSpPr>
            <p:grpSpPr bwMode="auto">
              <a:xfrm>
                <a:off x="1093" y="2864"/>
                <a:ext cx="321" cy="113"/>
                <a:chOff x="1093" y="2864"/>
                <a:chExt cx="321" cy="113"/>
              </a:xfrm>
            </p:grpSpPr>
            <p:sp>
              <p:nvSpPr>
                <p:cNvPr id="32330" name="Freeform 105" descr="50%"/>
                <p:cNvSpPr>
                  <a:spLocks/>
                </p:cNvSpPr>
                <p:nvPr/>
              </p:nvSpPr>
              <p:spPr bwMode="auto">
                <a:xfrm>
                  <a:off x="1174" y="2937"/>
                  <a:ext cx="38" cy="31"/>
                </a:xfrm>
                <a:custGeom>
                  <a:avLst/>
                  <a:gdLst>
                    <a:gd name="T0" fmla="*/ 0 w 38"/>
                    <a:gd name="T1" fmla="*/ 0 h 31"/>
                    <a:gd name="T2" fmla="*/ 1 w 38"/>
                    <a:gd name="T3" fmla="*/ 3 h 31"/>
                    <a:gd name="T4" fmla="*/ 3 w 38"/>
                    <a:gd name="T5" fmla="*/ 6 h 31"/>
                    <a:gd name="T6" fmla="*/ 5 w 38"/>
                    <a:gd name="T7" fmla="*/ 9 h 31"/>
                    <a:gd name="T8" fmla="*/ 7 w 38"/>
                    <a:gd name="T9" fmla="*/ 12 h 31"/>
                    <a:gd name="T10" fmla="*/ 10 w 38"/>
                    <a:gd name="T11" fmla="*/ 15 h 31"/>
                    <a:gd name="T12" fmla="*/ 13 w 38"/>
                    <a:gd name="T13" fmla="*/ 19 h 31"/>
                    <a:gd name="T14" fmla="*/ 15 w 38"/>
                    <a:gd name="T15" fmla="*/ 21 h 31"/>
                    <a:gd name="T16" fmla="*/ 18 w 38"/>
                    <a:gd name="T17" fmla="*/ 23 h 31"/>
                    <a:gd name="T18" fmla="*/ 21 w 38"/>
                    <a:gd name="T19" fmla="*/ 25 h 31"/>
                    <a:gd name="T20" fmla="*/ 24 w 38"/>
                    <a:gd name="T21" fmla="*/ 27 h 31"/>
                    <a:gd name="T22" fmla="*/ 26 w 38"/>
                    <a:gd name="T23" fmla="*/ 28 h 31"/>
                    <a:gd name="T24" fmla="*/ 29 w 38"/>
                    <a:gd name="T25" fmla="*/ 29 h 31"/>
                    <a:gd name="T26" fmla="*/ 33 w 38"/>
                    <a:gd name="T27" fmla="*/ 30 h 31"/>
                    <a:gd name="T28" fmla="*/ 36 w 38"/>
                    <a:gd name="T29" fmla="*/ 30 h 31"/>
                    <a:gd name="T30" fmla="*/ 37 w 38"/>
                    <a:gd name="T31" fmla="*/ 29 h 31"/>
                    <a:gd name="T32" fmla="*/ 35 w 38"/>
                    <a:gd name="T33" fmla="*/ 27 h 31"/>
                    <a:gd name="T34" fmla="*/ 33 w 38"/>
                    <a:gd name="T35" fmla="*/ 25 h 31"/>
                    <a:gd name="T36" fmla="*/ 31 w 38"/>
                    <a:gd name="T37" fmla="*/ 22 h 31"/>
                    <a:gd name="T38" fmla="*/ 29 w 38"/>
                    <a:gd name="T39" fmla="*/ 19 h 31"/>
                    <a:gd name="T40" fmla="*/ 27 w 38"/>
                    <a:gd name="T41" fmla="*/ 16 h 31"/>
                    <a:gd name="T42" fmla="*/ 26 w 38"/>
                    <a:gd name="T43" fmla="*/ 13 h 31"/>
                    <a:gd name="T44" fmla="*/ 25 w 38"/>
                    <a:gd name="T45" fmla="*/ 11 h 31"/>
                    <a:gd name="T46" fmla="*/ 24 w 38"/>
                    <a:gd name="T47" fmla="*/ 6 h 31"/>
                    <a:gd name="T48" fmla="*/ 24 w 38"/>
                    <a:gd name="T49" fmla="*/ 3 h 31"/>
                    <a:gd name="T50" fmla="*/ 24 w 38"/>
                    <a:gd name="T51" fmla="*/ 1 h 31"/>
                    <a:gd name="T52" fmla="*/ 0 w 38"/>
                    <a:gd name="T53" fmla="*/ 0 h 3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38"/>
                    <a:gd name="T82" fmla="*/ 0 h 31"/>
                    <a:gd name="T83" fmla="*/ 38 w 38"/>
                    <a:gd name="T84" fmla="*/ 31 h 31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38" h="31">
                      <a:moveTo>
                        <a:pt x="0" y="0"/>
                      </a:moveTo>
                      <a:lnTo>
                        <a:pt x="1" y="3"/>
                      </a:lnTo>
                      <a:lnTo>
                        <a:pt x="3" y="6"/>
                      </a:lnTo>
                      <a:lnTo>
                        <a:pt x="5" y="9"/>
                      </a:lnTo>
                      <a:lnTo>
                        <a:pt x="7" y="12"/>
                      </a:lnTo>
                      <a:lnTo>
                        <a:pt x="10" y="15"/>
                      </a:lnTo>
                      <a:lnTo>
                        <a:pt x="13" y="19"/>
                      </a:lnTo>
                      <a:lnTo>
                        <a:pt x="15" y="21"/>
                      </a:lnTo>
                      <a:lnTo>
                        <a:pt x="18" y="23"/>
                      </a:lnTo>
                      <a:lnTo>
                        <a:pt x="21" y="25"/>
                      </a:lnTo>
                      <a:lnTo>
                        <a:pt x="24" y="27"/>
                      </a:lnTo>
                      <a:lnTo>
                        <a:pt x="26" y="28"/>
                      </a:lnTo>
                      <a:lnTo>
                        <a:pt x="29" y="29"/>
                      </a:lnTo>
                      <a:lnTo>
                        <a:pt x="33" y="30"/>
                      </a:lnTo>
                      <a:lnTo>
                        <a:pt x="36" y="30"/>
                      </a:lnTo>
                      <a:lnTo>
                        <a:pt x="37" y="29"/>
                      </a:lnTo>
                      <a:lnTo>
                        <a:pt x="35" y="27"/>
                      </a:lnTo>
                      <a:lnTo>
                        <a:pt x="33" y="25"/>
                      </a:lnTo>
                      <a:lnTo>
                        <a:pt x="31" y="22"/>
                      </a:lnTo>
                      <a:lnTo>
                        <a:pt x="29" y="19"/>
                      </a:lnTo>
                      <a:lnTo>
                        <a:pt x="27" y="16"/>
                      </a:lnTo>
                      <a:lnTo>
                        <a:pt x="26" y="13"/>
                      </a:lnTo>
                      <a:lnTo>
                        <a:pt x="25" y="11"/>
                      </a:lnTo>
                      <a:lnTo>
                        <a:pt x="24" y="6"/>
                      </a:lnTo>
                      <a:lnTo>
                        <a:pt x="24" y="3"/>
                      </a:lnTo>
                      <a:lnTo>
                        <a:pt x="24" y="1"/>
                      </a:lnTo>
                      <a:lnTo>
                        <a:pt x="0" y="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331" name="Freeform 106" descr="50%"/>
                <p:cNvSpPr>
                  <a:spLocks/>
                </p:cNvSpPr>
                <p:nvPr/>
              </p:nvSpPr>
              <p:spPr bwMode="auto">
                <a:xfrm>
                  <a:off x="1093" y="2864"/>
                  <a:ext cx="321" cy="98"/>
                </a:xfrm>
                <a:custGeom>
                  <a:avLst/>
                  <a:gdLst>
                    <a:gd name="T0" fmla="*/ 3 w 321"/>
                    <a:gd name="T1" fmla="*/ 58 h 98"/>
                    <a:gd name="T2" fmla="*/ 13 w 321"/>
                    <a:gd name="T3" fmla="*/ 54 h 98"/>
                    <a:gd name="T4" fmla="*/ 28 w 321"/>
                    <a:gd name="T5" fmla="*/ 49 h 98"/>
                    <a:gd name="T6" fmla="*/ 43 w 321"/>
                    <a:gd name="T7" fmla="*/ 46 h 98"/>
                    <a:gd name="T8" fmla="*/ 59 w 321"/>
                    <a:gd name="T9" fmla="*/ 43 h 98"/>
                    <a:gd name="T10" fmla="*/ 75 w 321"/>
                    <a:gd name="T11" fmla="*/ 40 h 98"/>
                    <a:gd name="T12" fmla="*/ 88 w 321"/>
                    <a:gd name="T13" fmla="*/ 37 h 98"/>
                    <a:gd name="T14" fmla="*/ 95 w 321"/>
                    <a:gd name="T15" fmla="*/ 33 h 98"/>
                    <a:gd name="T16" fmla="*/ 103 w 321"/>
                    <a:gd name="T17" fmla="*/ 25 h 98"/>
                    <a:gd name="T18" fmla="*/ 114 w 321"/>
                    <a:gd name="T19" fmla="*/ 14 h 98"/>
                    <a:gd name="T20" fmla="*/ 125 w 321"/>
                    <a:gd name="T21" fmla="*/ 4 h 98"/>
                    <a:gd name="T22" fmla="*/ 133 w 321"/>
                    <a:gd name="T23" fmla="*/ 12 h 98"/>
                    <a:gd name="T24" fmla="*/ 137 w 321"/>
                    <a:gd name="T25" fmla="*/ 29 h 98"/>
                    <a:gd name="T26" fmla="*/ 140 w 321"/>
                    <a:gd name="T27" fmla="*/ 36 h 98"/>
                    <a:gd name="T28" fmla="*/ 159 w 321"/>
                    <a:gd name="T29" fmla="*/ 39 h 98"/>
                    <a:gd name="T30" fmla="*/ 177 w 321"/>
                    <a:gd name="T31" fmla="*/ 43 h 98"/>
                    <a:gd name="T32" fmla="*/ 191 w 321"/>
                    <a:gd name="T33" fmla="*/ 43 h 98"/>
                    <a:gd name="T34" fmla="*/ 206 w 321"/>
                    <a:gd name="T35" fmla="*/ 39 h 98"/>
                    <a:gd name="T36" fmla="*/ 218 w 321"/>
                    <a:gd name="T37" fmla="*/ 48 h 98"/>
                    <a:gd name="T38" fmla="*/ 229 w 321"/>
                    <a:gd name="T39" fmla="*/ 51 h 98"/>
                    <a:gd name="T40" fmla="*/ 243 w 321"/>
                    <a:gd name="T41" fmla="*/ 51 h 98"/>
                    <a:gd name="T42" fmla="*/ 258 w 321"/>
                    <a:gd name="T43" fmla="*/ 45 h 98"/>
                    <a:gd name="T44" fmla="*/ 275 w 321"/>
                    <a:gd name="T45" fmla="*/ 31 h 98"/>
                    <a:gd name="T46" fmla="*/ 294 w 321"/>
                    <a:gd name="T47" fmla="*/ 14 h 98"/>
                    <a:gd name="T48" fmla="*/ 314 w 321"/>
                    <a:gd name="T49" fmla="*/ 8 h 98"/>
                    <a:gd name="T50" fmla="*/ 314 w 321"/>
                    <a:gd name="T51" fmla="*/ 13 h 98"/>
                    <a:gd name="T52" fmla="*/ 305 w 321"/>
                    <a:gd name="T53" fmla="*/ 25 h 98"/>
                    <a:gd name="T54" fmla="*/ 294 w 321"/>
                    <a:gd name="T55" fmla="*/ 37 h 98"/>
                    <a:gd name="T56" fmla="*/ 287 w 321"/>
                    <a:gd name="T57" fmla="*/ 48 h 98"/>
                    <a:gd name="T58" fmla="*/ 287 w 321"/>
                    <a:gd name="T59" fmla="*/ 60 h 98"/>
                    <a:gd name="T60" fmla="*/ 295 w 321"/>
                    <a:gd name="T61" fmla="*/ 73 h 98"/>
                    <a:gd name="T62" fmla="*/ 305 w 321"/>
                    <a:gd name="T63" fmla="*/ 82 h 98"/>
                    <a:gd name="T64" fmla="*/ 313 w 321"/>
                    <a:gd name="T65" fmla="*/ 89 h 98"/>
                    <a:gd name="T66" fmla="*/ 314 w 321"/>
                    <a:gd name="T67" fmla="*/ 93 h 98"/>
                    <a:gd name="T68" fmla="*/ 302 w 321"/>
                    <a:gd name="T69" fmla="*/ 93 h 98"/>
                    <a:gd name="T70" fmla="*/ 291 w 321"/>
                    <a:gd name="T71" fmla="*/ 90 h 98"/>
                    <a:gd name="T72" fmla="*/ 281 w 321"/>
                    <a:gd name="T73" fmla="*/ 85 h 98"/>
                    <a:gd name="T74" fmla="*/ 264 w 321"/>
                    <a:gd name="T75" fmla="*/ 74 h 98"/>
                    <a:gd name="T76" fmla="*/ 243 w 321"/>
                    <a:gd name="T77" fmla="*/ 72 h 98"/>
                    <a:gd name="T78" fmla="*/ 218 w 321"/>
                    <a:gd name="T79" fmla="*/ 75 h 98"/>
                    <a:gd name="T80" fmla="*/ 202 w 321"/>
                    <a:gd name="T81" fmla="*/ 82 h 98"/>
                    <a:gd name="T82" fmla="*/ 197 w 321"/>
                    <a:gd name="T83" fmla="*/ 89 h 98"/>
                    <a:gd name="T84" fmla="*/ 175 w 321"/>
                    <a:gd name="T85" fmla="*/ 88 h 98"/>
                    <a:gd name="T86" fmla="*/ 156 w 321"/>
                    <a:gd name="T87" fmla="*/ 94 h 98"/>
                    <a:gd name="T88" fmla="*/ 86 w 321"/>
                    <a:gd name="T89" fmla="*/ 97 h 98"/>
                    <a:gd name="T90" fmla="*/ 46 w 321"/>
                    <a:gd name="T91" fmla="*/ 93 h 98"/>
                    <a:gd name="T92" fmla="*/ 11 w 321"/>
                    <a:gd name="T93" fmla="*/ 81 h 98"/>
                    <a:gd name="T94" fmla="*/ 11 w 321"/>
                    <a:gd name="T95" fmla="*/ 74 h 98"/>
                    <a:gd name="T96" fmla="*/ 3 w 321"/>
                    <a:gd name="T97" fmla="*/ 67 h 98"/>
                    <a:gd name="T98" fmla="*/ 0 w 321"/>
                    <a:gd name="T99" fmla="*/ 62 h 9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321"/>
                    <a:gd name="T151" fmla="*/ 0 h 98"/>
                    <a:gd name="T152" fmla="*/ 321 w 321"/>
                    <a:gd name="T153" fmla="*/ 98 h 98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321" h="98">
                      <a:moveTo>
                        <a:pt x="0" y="60"/>
                      </a:moveTo>
                      <a:lnTo>
                        <a:pt x="1" y="59"/>
                      </a:lnTo>
                      <a:lnTo>
                        <a:pt x="3" y="58"/>
                      </a:lnTo>
                      <a:lnTo>
                        <a:pt x="7" y="56"/>
                      </a:lnTo>
                      <a:lnTo>
                        <a:pt x="10" y="55"/>
                      </a:lnTo>
                      <a:lnTo>
                        <a:pt x="13" y="54"/>
                      </a:lnTo>
                      <a:lnTo>
                        <a:pt x="18" y="52"/>
                      </a:lnTo>
                      <a:lnTo>
                        <a:pt x="23" y="51"/>
                      </a:lnTo>
                      <a:lnTo>
                        <a:pt x="28" y="49"/>
                      </a:lnTo>
                      <a:lnTo>
                        <a:pt x="32" y="48"/>
                      </a:lnTo>
                      <a:lnTo>
                        <a:pt x="38" y="47"/>
                      </a:lnTo>
                      <a:lnTo>
                        <a:pt x="43" y="46"/>
                      </a:lnTo>
                      <a:lnTo>
                        <a:pt x="49" y="45"/>
                      </a:lnTo>
                      <a:lnTo>
                        <a:pt x="54" y="44"/>
                      </a:lnTo>
                      <a:lnTo>
                        <a:pt x="59" y="43"/>
                      </a:lnTo>
                      <a:lnTo>
                        <a:pt x="63" y="42"/>
                      </a:lnTo>
                      <a:lnTo>
                        <a:pt x="69" y="41"/>
                      </a:lnTo>
                      <a:lnTo>
                        <a:pt x="75" y="40"/>
                      </a:lnTo>
                      <a:lnTo>
                        <a:pt x="80" y="39"/>
                      </a:lnTo>
                      <a:lnTo>
                        <a:pt x="84" y="38"/>
                      </a:lnTo>
                      <a:lnTo>
                        <a:pt x="88" y="37"/>
                      </a:lnTo>
                      <a:lnTo>
                        <a:pt x="91" y="36"/>
                      </a:lnTo>
                      <a:lnTo>
                        <a:pt x="93" y="34"/>
                      </a:lnTo>
                      <a:lnTo>
                        <a:pt x="95" y="33"/>
                      </a:lnTo>
                      <a:lnTo>
                        <a:pt x="97" y="31"/>
                      </a:lnTo>
                      <a:lnTo>
                        <a:pt x="100" y="28"/>
                      </a:lnTo>
                      <a:lnTo>
                        <a:pt x="103" y="25"/>
                      </a:lnTo>
                      <a:lnTo>
                        <a:pt x="106" y="21"/>
                      </a:lnTo>
                      <a:lnTo>
                        <a:pt x="110" y="18"/>
                      </a:lnTo>
                      <a:lnTo>
                        <a:pt x="114" y="14"/>
                      </a:lnTo>
                      <a:lnTo>
                        <a:pt x="117" y="10"/>
                      </a:lnTo>
                      <a:lnTo>
                        <a:pt x="121" y="7"/>
                      </a:lnTo>
                      <a:lnTo>
                        <a:pt x="125" y="4"/>
                      </a:lnTo>
                      <a:lnTo>
                        <a:pt x="130" y="0"/>
                      </a:lnTo>
                      <a:lnTo>
                        <a:pt x="131" y="7"/>
                      </a:lnTo>
                      <a:lnTo>
                        <a:pt x="133" y="12"/>
                      </a:lnTo>
                      <a:lnTo>
                        <a:pt x="135" y="18"/>
                      </a:lnTo>
                      <a:lnTo>
                        <a:pt x="136" y="24"/>
                      </a:lnTo>
                      <a:lnTo>
                        <a:pt x="137" y="29"/>
                      </a:lnTo>
                      <a:lnTo>
                        <a:pt x="137" y="32"/>
                      </a:lnTo>
                      <a:lnTo>
                        <a:pt x="135" y="35"/>
                      </a:lnTo>
                      <a:lnTo>
                        <a:pt x="140" y="36"/>
                      </a:lnTo>
                      <a:lnTo>
                        <a:pt x="145" y="37"/>
                      </a:lnTo>
                      <a:lnTo>
                        <a:pt x="152" y="38"/>
                      </a:lnTo>
                      <a:lnTo>
                        <a:pt x="159" y="39"/>
                      </a:lnTo>
                      <a:lnTo>
                        <a:pt x="166" y="41"/>
                      </a:lnTo>
                      <a:lnTo>
                        <a:pt x="171" y="42"/>
                      </a:lnTo>
                      <a:lnTo>
                        <a:pt x="177" y="43"/>
                      </a:lnTo>
                      <a:lnTo>
                        <a:pt x="183" y="43"/>
                      </a:lnTo>
                      <a:lnTo>
                        <a:pt x="188" y="44"/>
                      </a:lnTo>
                      <a:lnTo>
                        <a:pt x="191" y="43"/>
                      </a:lnTo>
                      <a:lnTo>
                        <a:pt x="195" y="41"/>
                      </a:lnTo>
                      <a:lnTo>
                        <a:pt x="198" y="38"/>
                      </a:lnTo>
                      <a:lnTo>
                        <a:pt x="206" y="39"/>
                      </a:lnTo>
                      <a:lnTo>
                        <a:pt x="215" y="42"/>
                      </a:lnTo>
                      <a:lnTo>
                        <a:pt x="222" y="43"/>
                      </a:lnTo>
                      <a:lnTo>
                        <a:pt x="218" y="48"/>
                      </a:lnTo>
                      <a:lnTo>
                        <a:pt x="220" y="49"/>
                      </a:lnTo>
                      <a:lnTo>
                        <a:pt x="225" y="50"/>
                      </a:lnTo>
                      <a:lnTo>
                        <a:pt x="229" y="51"/>
                      </a:lnTo>
                      <a:lnTo>
                        <a:pt x="234" y="52"/>
                      </a:lnTo>
                      <a:lnTo>
                        <a:pt x="238" y="51"/>
                      </a:lnTo>
                      <a:lnTo>
                        <a:pt x="243" y="51"/>
                      </a:lnTo>
                      <a:lnTo>
                        <a:pt x="248" y="50"/>
                      </a:lnTo>
                      <a:lnTo>
                        <a:pt x="253" y="48"/>
                      </a:lnTo>
                      <a:lnTo>
                        <a:pt x="258" y="45"/>
                      </a:lnTo>
                      <a:lnTo>
                        <a:pt x="264" y="41"/>
                      </a:lnTo>
                      <a:lnTo>
                        <a:pt x="269" y="37"/>
                      </a:lnTo>
                      <a:lnTo>
                        <a:pt x="275" y="31"/>
                      </a:lnTo>
                      <a:lnTo>
                        <a:pt x="281" y="24"/>
                      </a:lnTo>
                      <a:lnTo>
                        <a:pt x="288" y="19"/>
                      </a:lnTo>
                      <a:lnTo>
                        <a:pt x="294" y="14"/>
                      </a:lnTo>
                      <a:lnTo>
                        <a:pt x="300" y="11"/>
                      </a:lnTo>
                      <a:lnTo>
                        <a:pt x="306" y="9"/>
                      </a:lnTo>
                      <a:lnTo>
                        <a:pt x="314" y="8"/>
                      </a:lnTo>
                      <a:lnTo>
                        <a:pt x="320" y="8"/>
                      </a:lnTo>
                      <a:lnTo>
                        <a:pt x="317" y="11"/>
                      </a:lnTo>
                      <a:lnTo>
                        <a:pt x="314" y="13"/>
                      </a:lnTo>
                      <a:lnTo>
                        <a:pt x="313" y="15"/>
                      </a:lnTo>
                      <a:lnTo>
                        <a:pt x="309" y="22"/>
                      </a:lnTo>
                      <a:lnTo>
                        <a:pt x="305" y="25"/>
                      </a:lnTo>
                      <a:lnTo>
                        <a:pt x="301" y="28"/>
                      </a:lnTo>
                      <a:lnTo>
                        <a:pt x="297" y="33"/>
                      </a:lnTo>
                      <a:lnTo>
                        <a:pt x="294" y="37"/>
                      </a:lnTo>
                      <a:lnTo>
                        <a:pt x="292" y="41"/>
                      </a:lnTo>
                      <a:lnTo>
                        <a:pt x="289" y="45"/>
                      </a:lnTo>
                      <a:lnTo>
                        <a:pt x="287" y="48"/>
                      </a:lnTo>
                      <a:lnTo>
                        <a:pt x="286" y="52"/>
                      </a:lnTo>
                      <a:lnTo>
                        <a:pt x="286" y="56"/>
                      </a:lnTo>
                      <a:lnTo>
                        <a:pt x="287" y="60"/>
                      </a:lnTo>
                      <a:lnTo>
                        <a:pt x="289" y="65"/>
                      </a:lnTo>
                      <a:lnTo>
                        <a:pt x="292" y="69"/>
                      </a:lnTo>
                      <a:lnTo>
                        <a:pt x="295" y="73"/>
                      </a:lnTo>
                      <a:lnTo>
                        <a:pt x="298" y="76"/>
                      </a:lnTo>
                      <a:lnTo>
                        <a:pt x="301" y="79"/>
                      </a:lnTo>
                      <a:lnTo>
                        <a:pt x="305" y="82"/>
                      </a:lnTo>
                      <a:lnTo>
                        <a:pt x="309" y="85"/>
                      </a:lnTo>
                      <a:lnTo>
                        <a:pt x="311" y="87"/>
                      </a:lnTo>
                      <a:lnTo>
                        <a:pt x="313" y="89"/>
                      </a:lnTo>
                      <a:lnTo>
                        <a:pt x="316" y="91"/>
                      </a:lnTo>
                      <a:lnTo>
                        <a:pt x="317" y="93"/>
                      </a:lnTo>
                      <a:lnTo>
                        <a:pt x="314" y="93"/>
                      </a:lnTo>
                      <a:lnTo>
                        <a:pt x="309" y="93"/>
                      </a:lnTo>
                      <a:lnTo>
                        <a:pt x="305" y="93"/>
                      </a:lnTo>
                      <a:lnTo>
                        <a:pt x="302" y="93"/>
                      </a:lnTo>
                      <a:lnTo>
                        <a:pt x="297" y="92"/>
                      </a:lnTo>
                      <a:lnTo>
                        <a:pt x="294" y="91"/>
                      </a:lnTo>
                      <a:lnTo>
                        <a:pt x="291" y="90"/>
                      </a:lnTo>
                      <a:lnTo>
                        <a:pt x="288" y="88"/>
                      </a:lnTo>
                      <a:lnTo>
                        <a:pt x="284" y="87"/>
                      </a:lnTo>
                      <a:lnTo>
                        <a:pt x="281" y="85"/>
                      </a:lnTo>
                      <a:lnTo>
                        <a:pt x="274" y="80"/>
                      </a:lnTo>
                      <a:lnTo>
                        <a:pt x="270" y="77"/>
                      </a:lnTo>
                      <a:lnTo>
                        <a:pt x="264" y="74"/>
                      </a:lnTo>
                      <a:lnTo>
                        <a:pt x="258" y="73"/>
                      </a:lnTo>
                      <a:lnTo>
                        <a:pt x="252" y="73"/>
                      </a:lnTo>
                      <a:lnTo>
                        <a:pt x="243" y="72"/>
                      </a:lnTo>
                      <a:lnTo>
                        <a:pt x="235" y="73"/>
                      </a:lnTo>
                      <a:lnTo>
                        <a:pt x="227" y="74"/>
                      </a:lnTo>
                      <a:lnTo>
                        <a:pt x="218" y="75"/>
                      </a:lnTo>
                      <a:lnTo>
                        <a:pt x="209" y="77"/>
                      </a:lnTo>
                      <a:lnTo>
                        <a:pt x="203" y="80"/>
                      </a:lnTo>
                      <a:lnTo>
                        <a:pt x="202" y="82"/>
                      </a:lnTo>
                      <a:lnTo>
                        <a:pt x="203" y="83"/>
                      </a:lnTo>
                      <a:lnTo>
                        <a:pt x="208" y="86"/>
                      </a:lnTo>
                      <a:lnTo>
                        <a:pt x="197" y="89"/>
                      </a:lnTo>
                      <a:lnTo>
                        <a:pt x="182" y="93"/>
                      </a:lnTo>
                      <a:lnTo>
                        <a:pt x="179" y="90"/>
                      </a:lnTo>
                      <a:lnTo>
                        <a:pt x="175" y="88"/>
                      </a:lnTo>
                      <a:lnTo>
                        <a:pt x="171" y="87"/>
                      </a:lnTo>
                      <a:lnTo>
                        <a:pt x="164" y="87"/>
                      </a:lnTo>
                      <a:lnTo>
                        <a:pt x="156" y="94"/>
                      </a:lnTo>
                      <a:lnTo>
                        <a:pt x="149" y="89"/>
                      </a:lnTo>
                      <a:lnTo>
                        <a:pt x="97" y="96"/>
                      </a:lnTo>
                      <a:lnTo>
                        <a:pt x="86" y="97"/>
                      </a:lnTo>
                      <a:lnTo>
                        <a:pt x="77" y="96"/>
                      </a:lnTo>
                      <a:lnTo>
                        <a:pt x="66" y="95"/>
                      </a:lnTo>
                      <a:lnTo>
                        <a:pt x="46" y="93"/>
                      </a:lnTo>
                      <a:lnTo>
                        <a:pt x="28" y="88"/>
                      </a:lnTo>
                      <a:lnTo>
                        <a:pt x="18" y="84"/>
                      </a:lnTo>
                      <a:lnTo>
                        <a:pt x="11" y="81"/>
                      </a:lnTo>
                      <a:lnTo>
                        <a:pt x="18" y="79"/>
                      </a:lnTo>
                      <a:lnTo>
                        <a:pt x="14" y="76"/>
                      </a:lnTo>
                      <a:lnTo>
                        <a:pt x="11" y="74"/>
                      </a:lnTo>
                      <a:lnTo>
                        <a:pt x="6" y="70"/>
                      </a:lnTo>
                      <a:lnTo>
                        <a:pt x="5" y="69"/>
                      </a:lnTo>
                      <a:lnTo>
                        <a:pt x="3" y="67"/>
                      </a:lnTo>
                      <a:lnTo>
                        <a:pt x="2" y="66"/>
                      </a:lnTo>
                      <a:lnTo>
                        <a:pt x="1" y="63"/>
                      </a:lnTo>
                      <a:lnTo>
                        <a:pt x="0" y="62"/>
                      </a:lnTo>
                      <a:lnTo>
                        <a:pt x="0" y="6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5" name="Group 107"/>
                <p:cNvGrpSpPr>
                  <a:grpSpLocks/>
                </p:cNvGrpSpPr>
                <p:nvPr/>
              </p:nvGrpSpPr>
              <p:grpSpPr bwMode="auto">
                <a:xfrm>
                  <a:off x="1120" y="2926"/>
                  <a:ext cx="2" cy="3"/>
                  <a:chOff x="1120" y="2926"/>
                  <a:chExt cx="2" cy="3"/>
                </a:xfrm>
              </p:grpSpPr>
              <p:sp>
                <p:nvSpPr>
                  <p:cNvPr id="32343" name="Oval 108" descr="50%"/>
                  <p:cNvSpPr>
                    <a:spLocks noChangeArrowheads="1"/>
                  </p:cNvSpPr>
                  <p:nvPr/>
                </p:nvSpPr>
                <p:spPr bwMode="auto">
                  <a:xfrm>
                    <a:off x="1120" y="2926"/>
                    <a:ext cx="2" cy="2"/>
                  </a:xfrm>
                  <a:prstGeom prst="ellipse">
                    <a:avLst/>
                  </a:pr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44" name="Arc 109" descr="50%"/>
                  <p:cNvSpPr>
                    <a:spLocks/>
                  </p:cNvSpPr>
                  <p:nvPr/>
                </p:nvSpPr>
                <p:spPr bwMode="auto">
                  <a:xfrm>
                    <a:off x="1121" y="2927"/>
                    <a:ext cx="1" cy="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4320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2280" y="11940"/>
                        </a:moveTo>
                      </a:path>
                      <a:path w="43200" h="43200" stroke="0" extrusionOk="0">
                        <a:moveTo>
                          <a:pt x="2280" y="11940"/>
                        </a:move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0" cap="rnd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" name="Group 110"/>
                <p:cNvGrpSpPr>
                  <a:grpSpLocks/>
                </p:cNvGrpSpPr>
                <p:nvPr/>
              </p:nvGrpSpPr>
              <p:grpSpPr bwMode="auto">
                <a:xfrm>
                  <a:off x="1137" y="2938"/>
                  <a:ext cx="23" cy="4"/>
                  <a:chOff x="1137" y="2938"/>
                  <a:chExt cx="23" cy="4"/>
                </a:xfrm>
              </p:grpSpPr>
              <p:sp>
                <p:nvSpPr>
                  <p:cNvPr id="32338" name="Arc 111" descr="50%"/>
                  <p:cNvSpPr>
                    <a:spLocks/>
                  </p:cNvSpPr>
                  <p:nvPr/>
                </p:nvSpPr>
                <p:spPr bwMode="auto">
                  <a:xfrm>
                    <a:off x="1141" y="2938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39" name="Arc 112" descr="50%"/>
                  <p:cNvSpPr>
                    <a:spLocks/>
                  </p:cNvSpPr>
                  <p:nvPr/>
                </p:nvSpPr>
                <p:spPr bwMode="auto">
                  <a:xfrm>
                    <a:off x="1137" y="2938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40" name="Arc 113" descr="50%"/>
                  <p:cNvSpPr>
                    <a:spLocks/>
                  </p:cNvSpPr>
                  <p:nvPr/>
                </p:nvSpPr>
                <p:spPr bwMode="auto">
                  <a:xfrm>
                    <a:off x="1144" y="2938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41" name="Arc 114" descr="50%"/>
                  <p:cNvSpPr>
                    <a:spLocks/>
                  </p:cNvSpPr>
                  <p:nvPr/>
                </p:nvSpPr>
                <p:spPr bwMode="auto">
                  <a:xfrm>
                    <a:off x="1148" y="2938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42" name="Arc 115" descr="50%"/>
                  <p:cNvSpPr>
                    <a:spLocks/>
                  </p:cNvSpPr>
                  <p:nvPr/>
                </p:nvSpPr>
                <p:spPr bwMode="auto">
                  <a:xfrm>
                    <a:off x="1154" y="2938"/>
                    <a:ext cx="6" cy="4"/>
                  </a:xfrm>
                  <a:custGeom>
                    <a:avLst/>
                    <a:gdLst>
                      <a:gd name="T0" fmla="*/ 0 w 30373"/>
                      <a:gd name="T1" fmla="*/ 0 h 43200"/>
                      <a:gd name="T2" fmla="*/ 0 w 30373"/>
                      <a:gd name="T3" fmla="*/ 0 h 43200"/>
                      <a:gd name="T4" fmla="*/ 0 w 30373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0373"/>
                      <a:gd name="T10" fmla="*/ 0 h 43200"/>
                      <a:gd name="T11" fmla="*/ 30373 w 30373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373" h="43200" fill="none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</a:path>
                      <a:path w="30373" h="43200" stroke="0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  <a:lnTo>
                          <a:pt x="8773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334" name="Freeform 116" descr="50%"/>
                <p:cNvSpPr>
                  <a:spLocks/>
                </p:cNvSpPr>
                <p:nvPr/>
              </p:nvSpPr>
              <p:spPr bwMode="auto">
                <a:xfrm>
                  <a:off x="1093" y="2866"/>
                  <a:ext cx="312" cy="58"/>
                </a:xfrm>
                <a:custGeom>
                  <a:avLst/>
                  <a:gdLst>
                    <a:gd name="T0" fmla="*/ 7 w 312"/>
                    <a:gd name="T1" fmla="*/ 48 h 58"/>
                    <a:gd name="T2" fmla="*/ 21 w 312"/>
                    <a:gd name="T3" fmla="*/ 44 h 58"/>
                    <a:gd name="T4" fmla="*/ 42 w 312"/>
                    <a:gd name="T5" fmla="*/ 39 h 58"/>
                    <a:gd name="T6" fmla="*/ 63 w 312"/>
                    <a:gd name="T7" fmla="*/ 36 h 58"/>
                    <a:gd name="T8" fmla="*/ 83 w 312"/>
                    <a:gd name="T9" fmla="*/ 32 h 58"/>
                    <a:gd name="T10" fmla="*/ 94 w 312"/>
                    <a:gd name="T11" fmla="*/ 27 h 58"/>
                    <a:gd name="T12" fmla="*/ 104 w 312"/>
                    <a:gd name="T13" fmla="*/ 18 h 58"/>
                    <a:gd name="T14" fmla="*/ 119 w 312"/>
                    <a:gd name="T15" fmla="*/ 5 h 58"/>
                    <a:gd name="T16" fmla="*/ 130 w 312"/>
                    <a:gd name="T17" fmla="*/ 10 h 58"/>
                    <a:gd name="T18" fmla="*/ 134 w 312"/>
                    <a:gd name="T19" fmla="*/ 25 h 58"/>
                    <a:gd name="T20" fmla="*/ 142 w 312"/>
                    <a:gd name="T21" fmla="*/ 31 h 58"/>
                    <a:gd name="T22" fmla="*/ 168 w 312"/>
                    <a:gd name="T23" fmla="*/ 35 h 58"/>
                    <a:gd name="T24" fmla="*/ 187 w 312"/>
                    <a:gd name="T25" fmla="*/ 36 h 58"/>
                    <a:gd name="T26" fmla="*/ 210 w 312"/>
                    <a:gd name="T27" fmla="*/ 35 h 58"/>
                    <a:gd name="T28" fmla="*/ 219 w 312"/>
                    <a:gd name="T29" fmla="*/ 43 h 58"/>
                    <a:gd name="T30" fmla="*/ 238 w 312"/>
                    <a:gd name="T31" fmla="*/ 44 h 58"/>
                    <a:gd name="T32" fmla="*/ 258 w 312"/>
                    <a:gd name="T33" fmla="*/ 34 h 58"/>
                    <a:gd name="T34" fmla="*/ 275 w 312"/>
                    <a:gd name="T35" fmla="*/ 20 h 58"/>
                    <a:gd name="T36" fmla="*/ 288 w 312"/>
                    <a:gd name="T37" fmla="*/ 11 h 58"/>
                    <a:gd name="T38" fmla="*/ 299 w 312"/>
                    <a:gd name="T39" fmla="*/ 6 h 58"/>
                    <a:gd name="T40" fmla="*/ 309 w 312"/>
                    <a:gd name="T41" fmla="*/ 8 h 58"/>
                    <a:gd name="T42" fmla="*/ 301 w 312"/>
                    <a:gd name="T43" fmla="*/ 18 h 58"/>
                    <a:gd name="T44" fmla="*/ 291 w 312"/>
                    <a:gd name="T45" fmla="*/ 26 h 58"/>
                    <a:gd name="T46" fmla="*/ 285 w 312"/>
                    <a:gd name="T47" fmla="*/ 34 h 58"/>
                    <a:gd name="T48" fmla="*/ 280 w 312"/>
                    <a:gd name="T49" fmla="*/ 40 h 58"/>
                    <a:gd name="T50" fmla="*/ 279 w 312"/>
                    <a:gd name="T51" fmla="*/ 48 h 58"/>
                    <a:gd name="T52" fmla="*/ 270 w 312"/>
                    <a:gd name="T53" fmla="*/ 46 h 58"/>
                    <a:gd name="T54" fmla="*/ 262 w 312"/>
                    <a:gd name="T55" fmla="*/ 49 h 58"/>
                    <a:gd name="T56" fmla="*/ 253 w 312"/>
                    <a:gd name="T57" fmla="*/ 48 h 58"/>
                    <a:gd name="T58" fmla="*/ 243 w 312"/>
                    <a:gd name="T59" fmla="*/ 48 h 58"/>
                    <a:gd name="T60" fmla="*/ 232 w 312"/>
                    <a:gd name="T61" fmla="*/ 47 h 58"/>
                    <a:gd name="T62" fmla="*/ 220 w 312"/>
                    <a:gd name="T63" fmla="*/ 48 h 58"/>
                    <a:gd name="T64" fmla="*/ 208 w 312"/>
                    <a:gd name="T65" fmla="*/ 50 h 58"/>
                    <a:gd name="T66" fmla="*/ 196 w 312"/>
                    <a:gd name="T67" fmla="*/ 50 h 58"/>
                    <a:gd name="T68" fmla="*/ 184 w 312"/>
                    <a:gd name="T69" fmla="*/ 50 h 58"/>
                    <a:gd name="T70" fmla="*/ 174 w 312"/>
                    <a:gd name="T71" fmla="*/ 52 h 58"/>
                    <a:gd name="T72" fmla="*/ 162 w 312"/>
                    <a:gd name="T73" fmla="*/ 54 h 58"/>
                    <a:gd name="T74" fmla="*/ 148 w 312"/>
                    <a:gd name="T75" fmla="*/ 54 h 58"/>
                    <a:gd name="T76" fmla="*/ 136 w 312"/>
                    <a:gd name="T77" fmla="*/ 54 h 58"/>
                    <a:gd name="T78" fmla="*/ 125 w 312"/>
                    <a:gd name="T79" fmla="*/ 53 h 58"/>
                    <a:gd name="T80" fmla="*/ 113 w 312"/>
                    <a:gd name="T81" fmla="*/ 54 h 58"/>
                    <a:gd name="T82" fmla="*/ 104 w 312"/>
                    <a:gd name="T83" fmla="*/ 53 h 58"/>
                    <a:gd name="T84" fmla="*/ 93 w 312"/>
                    <a:gd name="T85" fmla="*/ 54 h 58"/>
                    <a:gd name="T86" fmla="*/ 80 w 312"/>
                    <a:gd name="T87" fmla="*/ 54 h 58"/>
                    <a:gd name="T88" fmla="*/ 64 w 312"/>
                    <a:gd name="T89" fmla="*/ 57 h 58"/>
                    <a:gd name="T90" fmla="*/ 46 w 312"/>
                    <a:gd name="T91" fmla="*/ 57 h 58"/>
                    <a:gd name="T92" fmla="*/ 31 w 312"/>
                    <a:gd name="T93" fmla="*/ 55 h 58"/>
                    <a:gd name="T94" fmla="*/ 17 w 312"/>
                    <a:gd name="T95" fmla="*/ 55 h 58"/>
                    <a:gd name="T96" fmla="*/ 4 w 312"/>
                    <a:gd name="T97" fmla="*/ 53 h 5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12"/>
                    <a:gd name="T148" fmla="*/ 0 h 58"/>
                    <a:gd name="T149" fmla="*/ 312 w 312"/>
                    <a:gd name="T150" fmla="*/ 58 h 5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12" h="58">
                      <a:moveTo>
                        <a:pt x="0" y="52"/>
                      </a:moveTo>
                      <a:lnTo>
                        <a:pt x="2" y="50"/>
                      </a:lnTo>
                      <a:lnTo>
                        <a:pt x="5" y="49"/>
                      </a:lnTo>
                      <a:lnTo>
                        <a:pt x="7" y="48"/>
                      </a:lnTo>
                      <a:lnTo>
                        <a:pt x="10" y="47"/>
                      </a:lnTo>
                      <a:lnTo>
                        <a:pt x="13" y="46"/>
                      </a:lnTo>
                      <a:lnTo>
                        <a:pt x="18" y="45"/>
                      </a:lnTo>
                      <a:lnTo>
                        <a:pt x="21" y="44"/>
                      </a:lnTo>
                      <a:lnTo>
                        <a:pt x="26" y="42"/>
                      </a:lnTo>
                      <a:lnTo>
                        <a:pt x="31" y="41"/>
                      </a:lnTo>
                      <a:lnTo>
                        <a:pt x="37" y="40"/>
                      </a:lnTo>
                      <a:lnTo>
                        <a:pt x="42" y="39"/>
                      </a:lnTo>
                      <a:lnTo>
                        <a:pt x="48" y="39"/>
                      </a:lnTo>
                      <a:lnTo>
                        <a:pt x="53" y="38"/>
                      </a:lnTo>
                      <a:lnTo>
                        <a:pt x="58" y="37"/>
                      </a:lnTo>
                      <a:lnTo>
                        <a:pt x="63" y="36"/>
                      </a:lnTo>
                      <a:lnTo>
                        <a:pt x="67" y="35"/>
                      </a:lnTo>
                      <a:lnTo>
                        <a:pt x="73" y="34"/>
                      </a:lnTo>
                      <a:lnTo>
                        <a:pt x="78" y="33"/>
                      </a:lnTo>
                      <a:lnTo>
                        <a:pt x="83" y="32"/>
                      </a:lnTo>
                      <a:lnTo>
                        <a:pt x="86" y="32"/>
                      </a:lnTo>
                      <a:lnTo>
                        <a:pt x="90" y="30"/>
                      </a:lnTo>
                      <a:lnTo>
                        <a:pt x="92" y="29"/>
                      </a:lnTo>
                      <a:lnTo>
                        <a:pt x="94" y="27"/>
                      </a:lnTo>
                      <a:lnTo>
                        <a:pt x="96" y="25"/>
                      </a:lnTo>
                      <a:lnTo>
                        <a:pt x="98" y="23"/>
                      </a:lnTo>
                      <a:lnTo>
                        <a:pt x="101" y="20"/>
                      </a:lnTo>
                      <a:lnTo>
                        <a:pt x="104" y="18"/>
                      </a:lnTo>
                      <a:lnTo>
                        <a:pt x="107" y="14"/>
                      </a:lnTo>
                      <a:lnTo>
                        <a:pt x="111" y="11"/>
                      </a:lnTo>
                      <a:lnTo>
                        <a:pt x="115" y="8"/>
                      </a:lnTo>
                      <a:lnTo>
                        <a:pt x="119" y="5"/>
                      </a:lnTo>
                      <a:lnTo>
                        <a:pt x="123" y="2"/>
                      </a:lnTo>
                      <a:lnTo>
                        <a:pt x="127" y="0"/>
                      </a:lnTo>
                      <a:lnTo>
                        <a:pt x="128" y="4"/>
                      </a:lnTo>
                      <a:lnTo>
                        <a:pt x="130" y="10"/>
                      </a:lnTo>
                      <a:lnTo>
                        <a:pt x="132" y="15"/>
                      </a:lnTo>
                      <a:lnTo>
                        <a:pt x="133" y="20"/>
                      </a:lnTo>
                      <a:lnTo>
                        <a:pt x="134" y="22"/>
                      </a:lnTo>
                      <a:lnTo>
                        <a:pt x="134" y="25"/>
                      </a:lnTo>
                      <a:lnTo>
                        <a:pt x="134" y="27"/>
                      </a:lnTo>
                      <a:lnTo>
                        <a:pt x="132" y="29"/>
                      </a:lnTo>
                      <a:lnTo>
                        <a:pt x="137" y="31"/>
                      </a:lnTo>
                      <a:lnTo>
                        <a:pt x="142" y="31"/>
                      </a:lnTo>
                      <a:lnTo>
                        <a:pt x="148" y="32"/>
                      </a:lnTo>
                      <a:lnTo>
                        <a:pt x="155" y="33"/>
                      </a:lnTo>
                      <a:lnTo>
                        <a:pt x="162" y="34"/>
                      </a:lnTo>
                      <a:lnTo>
                        <a:pt x="168" y="35"/>
                      </a:lnTo>
                      <a:lnTo>
                        <a:pt x="174" y="36"/>
                      </a:lnTo>
                      <a:lnTo>
                        <a:pt x="178" y="37"/>
                      </a:lnTo>
                      <a:lnTo>
                        <a:pt x="183" y="37"/>
                      </a:lnTo>
                      <a:lnTo>
                        <a:pt x="187" y="36"/>
                      </a:lnTo>
                      <a:lnTo>
                        <a:pt x="190" y="34"/>
                      </a:lnTo>
                      <a:lnTo>
                        <a:pt x="194" y="32"/>
                      </a:lnTo>
                      <a:lnTo>
                        <a:pt x="202" y="33"/>
                      </a:lnTo>
                      <a:lnTo>
                        <a:pt x="210" y="35"/>
                      </a:lnTo>
                      <a:lnTo>
                        <a:pt x="216" y="37"/>
                      </a:lnTo>
                      <a:lnTo>
                        <a:pt x="213" y="40"/>
                      </a:lnTo>
                      <a:lnTo>
                        <a:pt x="215" y="41"/>
                      </a:lnTo>
                      <a:lnTo>
                        <a:pt x="219" y="43"/>
                      </a:lnTo>
                      <a:lnTo>
                        <a:pt x="223" y="44"/>
                      </a:lnTo>
                      <a:lnTo>
                        <a:pt x="228" y="44"/>
                      </a:lnTo>
                      <a:lnTo>
                        <a:pt x="233" y="44"/>
                      </a:lnTo>
                      <a:lnTo>
                        <a:pt x="238" y="44"/>
                      </a:lnTo>
                      <a:lnTo>
                        <a:pt x="242" y="43"/>
                      </a:lnTo>
                      <a:lnTo>
                        <a:pt x="248" y="41"/>
                      </a:lnTo>
                      <a:lnTo>
                        <a:pt x="253" y="39"/>
                      </a:lnTo>
                      <a:lnTo>
                        <a:pt x="258" y="34"/>
                      </a:lnTo>
                      <a:lnTo>
                        <a:pt x="263" y="31"/>
                      </a:lnTo>
                      <a:lnTo>
                        <a:pt x="268" y="26"/>
                      </a:lnTo>
                      <a:lnTo>
                        <a:pt x="271" y="24"/>
                      </a:lnTo>
                      <a:lnTo>
                        <a:pt x="275" y="20"/>
                      </a:lnTo>
                      <a:lnTo>
                        <a:pt x="278" y="18"/>
                      </a:lnTo>
                      <a:lnTo>
                        <a:pt x="282" y="15"/>
                      </a:lnTo>
                      <a:lnTo>
                        <a:pt x="285" y="13"/>
                      </a:lnTo>
                      <a:lnTo>
                        <a:pt x="288" y="11"/>
                      </a:lnTo>
                      <a:lnTo>
                        <a:pt x="291" y="10"/>
                      </a:lnTo>
                      <a:lnTo>
                        <a:pt x="293" y="9"/>
                      </a:lnTo>
                      <a:lnTo>
                        <a:pt x="296" y="7"/>
                      </a:lnTo>
                      <a:lnTo>
                        <a:pt x="299" y="6"/>
                      </a:lnTo>
                      <a:lnTo>
                        <a:pt x="302" y="6"/>
                      </a:lnTo>
                      <a:lnTo>
                        <a:pt x="306" y="6"/>
                      </a:lnTo>
                      <a:lnTo>
                        <a:pt x="311" y="6"/>
                      </a:lnTo>
                      <a:lnTo>
                        <a:pt x="309" y="8"/>
                      </a:lnTo>
                      <a:lnTo>
                        <a:pt x="307" y="11"/>
                      </a:lnTo>
                      <a:lnTo>
                        <a:pt x="305" y="12"/>
                      </a:lnTo>
                      <a:lnTo>
                        <a:pt x="303" y="15"/>
                      </a:lnTo>
                      <a:lnTo>
                        <a:pt x="301" y="18"/>
                      </a:lnTo>
                      <a:lnTo>
                        <a:pt x="298" y="20"/>
                      </a:lnTo>
                      <a:lnTo>
                        <a:pt x="294" y="23"/>
                      </a:lnTo>
                      <a:lnTo>
                        <a:pt x="292" y="25"/>
                      </a:lnTo>
                      <a:lnTo>
                        <a:pt x="291" y="26"/>
                      </a:lnTo>
                      <a:lnTo>
                        <a:pt x="289" y="29"/>
                      </a:lnTo>
                      <a:lnTo>
                        <a:pt x="288" y="30"/>
                      </a:lnTo>
                      <a:lnTo>
                        <a:pt x="286" y="32"/>
                      </a:lnTo>
                      <a:lnTo>
                        <a:pt x="285" y="34"/>
                      </a:lnTo>
                      <a:lnTo>
                        <a:pt x="284" y="36"/>
                      </a:lnTo>
                      <a:lnTo>
                        <a:pt x="282" y="38"/>
                      </a:lnTo>
                      <a:lnTo>
                        <a:pt x="281" y="39"/>
                      </a:lnTo>
                      <a:lnTo>
                        <a:pt x="280" y="40"/>
                      </a:lnTo>
                      <a:lnTo>
                        <a:pt x="280" y="43"/>
                      </a:lnTo>
                      <a:lnTo>
                        <a:pt x="279" y="44"/>
                      </a:lnTo>
                      <a:lnTo>
                        <a:pt x="279" y="46"/>
                      </a:lnTo>
                      <a:lnTo>
                        <a:pt x="279" y="48"/>
                      </a:lnTo>
                      <a:lnTo>
                        <a:pt x="277" y="46"/>
                      </a:lnTo>
                      <a:lnTo>
                        <a:pt x="274" y="46"/>
                      </a:lnTo>
                      <a:lnTo>
                        <a:pt x="272" y="46"/>
                      </a:lnTo>
                      <a:lnTo>
                        <a:pt x="270" y="46"/>
                      </a:lnTo>
                      <a:lnTo>
                        <a:pt x="268" y="47"/>
                      </a:lnTo>
                      <a:lnTo>
                        <a:pt x="266" y="48"/>
                      </a:lnTo>
                      <a:lnTo>
                        <a:pt x="264" y="48"/>
                      </a:lnTo>
                      <a:lnTo>
                        <a:pt x="262" y="49"/>
                      </a:lnTo>
                      <a:lnTo>
                        <a:pt x="259" y="49"/>
                      </a:lnTo>
                      <a:lnTo>
                        <a:pt x="256" y="49"/>
                      </a:lnTo>
                      <a:lnTo>
                        <a:pt x="254" y="48"/>
                      </a:lnTo>
                      <a:lnTo>
                        <a:pt x="253" y="48"/>
                      </a:lnTo>
                      <a:lnTo>
                        <a:pt x="251" y="47"/>
                      </a:lnTo>
                      <a:lnTo>
                        <a:pt x="249" y="47"/>
                      </a:lnTo>
                      <a:lnTo>
                        <a:pt x="245" y="48"/>
                      </a:lnTo>
                      <a:lnTo>
                        <a:pt x="243" y="48"/>
                      </a:lnTo>
                      <a:lnTo>
                        <a:pt x="241" y="48"/>
                      </a:lnTo>
                      <a:lnTo>
                        <a:pt x="238" y="48"/>
                      </a:lnTo>
                      <a:lnTo>
                        <a:pt x="235" y="47"/>
                      </a:lnTo>
                      <a:lnTo>
                        <a:pt x="232" y="47"/>
                      </a:lnTo>
                      <a:lnTo>
                        <a:pt x="229" y="48"/>
                      </a:lnTo>
                      <a:lnTo>
                        <a:pt x="225" y="48"/>
                      </a:lnTo>
                      <a:lnTo>
                        <a:pt x="223" y="48"/>
                      </a:lnTo>
                      <a:lnTo>
                        <a:pt x="220" y="48"/>
                      </a:lnTo>
                      <a:lnTo>
                        <a:pt x="217" y="48"/>
                      </a:lnTo>
                      <a:lnTo>
                        <a:pt x="214" y="48"/>
                      </a:lnTo>
                      <a:lnTo>
                        <a:pt x="212" y="49"/>
                      </a:lnTo>
                      <a:lnTo>
                        <a:pt x="208" y="50"/>
                      </a:lnTo>
                      <a:lnTo>
                        <a:pt x="205" y="50"/>
                      </a:lnTo>
                      <a:lnTo>
                        <a:pt x="202" y="51"/>
                      </a:lnTo>
                      <a:lnTo>
                        <a:pt x="199" y="51"/>
                      </a:lnTo>
                      <a:lnTo>
                        <a:pt x="196" y="50"/>
                      </a:lnTo>
                      <a:lnTo>
                        <a:pt x="193" y="49"/>
                      </a:lnTo>
                      <a:lnTo>
                        <a:pt x="189" y="50"/>
                      </a:lnTo>
                      <a:lnTo>
                        <a:pt x="187" y="50"/>
                      </a:lnTo>
                      <a:lnTo>
                        <a:pt x="184" y="50"/>
                      </a:lnTo>
                      <a:lnTo>
                        <a:pt x="181" y="50"/>
                      </a:lnTo>
                      <a:lnTo>
                        <a:pt x="179" y="50"/>
                      </a:lnTo>
                      <a:lnTo>
                        <a:pt x="176" y="51"/>
                      </a:lnTo>
                      <a:lnTo>
                        <a:pt x="174" y="52"/>
                      </a:lnTo>
                      <a:lnTo>
                        <a:pt x="171" y="52"/>
                      </a:lnTo>
                      <a:lnTo>
                        <a:pt x="168" y="53"/>
                      </a:lnTo>
                      <a:lnTo>
                        <a:pt x="165" y="53"/>
                      </a:lnTo>
                      <a:lnTo>
                        <a:pt x="162" y="54"/>
                      </a:lnTo>
                      <a:lnTo>
                        <a:pt x="159" y="54"/>
                      </a:lnTo>
                      <a:lnTo>
                        <a:pt x="155" y="54"/>
                      </a:lnTo>
                      <a:lnTo>
                        <a:pt x="151" y="53"/>
                      </a:lnTo>
                      <a:lnTo>
                        <a:pt x="148" y="54"/>
                      </a:lnTo>
                      <a:lnTo>
                        <a:pt x="145" y="54"/>
                      </a:lnTo>
                      <a:lnTo>
                        <a:pt x="142" y="54"/>
                      </a:lnTo>
                      <a:lnTo>
                        <a:pt x="139" y="54"/>
                      </a:lnTo>
                      <a:lnTo>
                        <a:pt x="136" y="54"/>
                      </a:lnTo>
                      <a:lnTo>
                        <a:pt x="133" y="54"/>
                      </a:lnTo>
                      <a:lnTo>
                        <a:pt x="130" y="53"/>
                      </a:lnTo>
                      <a:lnTo>
                        <a:pt x="128" y="53"/>
                      </a:lnTo>
                      <a:lnTo>
                        <a:pt x="125" y="53"/>
                      </a:lnTo>
                      <a:lnTo>
                        <a:pt x="122" y="53"/>
                      </a:lnTo>
                      <a:lnTo>
                        <a:pt x="119" y="53"/>
                      </a:lnTo>
                      <a:lnTo>
                        <a:pt x="116" y="53"/>
                      </a:lnTo>
                      <a:lnTo>
                        <a:pt x="113" y="54"/>
                      </a:lnTo>
                      <a:lnTo>
                        <a:pt x="111" y="54"/>
                      </a:lnTo>
                      <a:lnTo>
                        <a:pt x="109" y="53"/>
                      </a:lnTo>
                      <a:lnTo>
                        <a:pt x="106" y="53"/>
                      </a:lnTo>
                      <a:lnTo>
                        <a:pt x="104" y="53"/>
                      </a:lnTo>
                      <a:lnTo>
                        <a:pt x="101" y="53"/>
                      </a:lnTo>
                      <a:lnTo>
                        <a:pt x="98" y="53"/>
                      </a:lnTo>
                      <a:lnTo>
                        <a:pt x="96" y="53"/>
                      </a:lnTo>
                      <a:lnTo>
                        <a:pt x="93" y="54"/>
                      </a:lnTo>
                      <a:lnTo>
                        <a:pt x="89" y="54"/>
                      </a:lnTo>
                      <a:lnTo>
                        <a:pt x="86" y="53"/>
                      </a:lnTo>
                      <a:lnTo>
                        <a:pt x="83" y="54"/>
                      </a:lnTo>
                      <a:lnTo>
                        <a:pt x="80" y="54"/>
                      </a:lnTo>
                      <a:lnTo>
                        <a:pt x="77" y="55"/>
                      </a:lnTo>
                      <a:lnTo>
                        <a:pt x="74" y="56"/>
                      </a:lnTo>
                      <a:lnTo>
                        <a:pt x="69" y="57"/>
                      </a:lnTo>
                      <a:lnTo>
                        <a:pt x="64" y="57"/>
                      </a:lnTo>
                      <a:lnTo>
                        <a:pt x="59" y="57"/>
                      </a:lnTo>
                      <a:lnTo>
                        <a:pt x="55" y="57"/>
                      </a:lnTo>
                      <a:lnTo>
                        <a:pt x="49" y="57"/>
                      </a:lnTo>
                      <a:lnTo>
                        <a:pt x="46" y="57"/>
                      </a:lnTo>
                      <a:lnTo>
                        <a:pt x="43" y="57"/>
                      </a:lnTo>
                      <a:lnTo>
                        <a:pt x="40" y="57"/>
                      </a:lnTo>
                      <a:lnTo>
                        <a:pt x="36" y="57"/>
                      </a:lnTo>
                      <a:lnTo>
                        <a:pt x="31" y="55"/>
                      </a:lnTo>
                      <a:lnTo>
                        <a:pt x="27" y="55"/>
                      </a:lnTo>
                      <a:lnTo>
                        <a:pt x="23" y="55"/>
                      </a:lnTo>
                      <a:lnTo>
                        <a:pt x="20" y="55"/>
                      </a:lnTo>
                      <a:lnTo>
                        <a:pt x="17" y="55"/>
                      </a:lnTo>
                      <a:lnTo>
                        <a:pt x="13" y="55"/>
                      </a:lnTo>
                      <a:lnTo>
                        <a:pt x="10" y="54"/>
                      </a:lnTo>
                      <a:lnTo>
                        <a:pt x="7" y="53"/>
                      </a:lnTo>
                      <a:lnTo>
                        <a:pt x="4" y="53"/>
                      </a:lnTo>
                      <a:lnTo>
                        <a:pt x="1" y="52"/>
                      </a:lnTo>
                      <a:lnTo>
                        <a:pt x="0" y="52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7" name="Group 117"/>
                <p:cNvGrpSpPr>
                  <a:grpSpLocks/>
                </p:cNvGrpSpPr>
                <p:nvPr/>
              </p:nvGrpSpPr>
              <p:grpSpPr bwMode="auto">
                <a:xfrm>
                  <a:off x="1157" y="2940"/>
                  <a:ext cx="47" cy="37"/>
                  <a:chOff x="1157" y="2940"/>
                  <a:chExt cx="47" cy="37"/>
                </a:xfrm>
              </p:grpSpPr>
              <p:sp>
                <p:nvSpPr>
                  <p:cNvPr id="32336" name="Freeform 118" descr="50%"/>
                  <p:cNvSpPr>
                    <a:spLocks/>
                  </p:cNvSpPr>
                  <p:nvPr/>
                </p:nvSpPr>
                <p:spPr bwMode="auto">
                  <a:xfrm>
                    <a:off x="1157" y="2946"/>
                    <a:ext cx="47" cy="31"/>
                  </a:xfrm>
                  <a:custGeom>
                    <a:avLst/>
                    <a:gdLst>
                      <a:gd name="T0" fmla="*/ 43 w 47"/>
                      <a:gd name="T1" fmla="*/ 27 h 31"/>
                      <a:gd name="T2" fmla="*/ 40 w 47"/>
                      <a:gd name="T3" fmla="*/ 24 h 31"/>
                      <a:gd name="T4" fmla="*/ 39 w 47"/>
                      <a:gd name="T5" fmla="*/ 22 h 31"/>
                      <a:gd name="T6" fmla="*/ 37 w 47"/>
                      <a:gd name="T7" fmla="*/ 21 h 31"/>
                      <a:gd name="T8" fmla="*/ 36 w 47"/>
                      <a:gd name="T9" fmla="*/ 19 h 31"/>
                      <a:gd name="T10" fmla="*/ 35 w 47"/>
                      <a:gd name="T11" fmla="*/ 17 h 31"/>
                      <a:gd name="T12" fmla="*/ 34 w 47"/>
                      <a:gd name="T13" fmla="*/ 16 h 31"/>
                      <a:gd name="T14" fmla="*/ 33 w 47"/>
                      <a:gd name="T15" fmla="*/ 14 h 31"/>
                      <a:gd name="T16" fmla="*/ 32 w 47"/>
                      <a:gd name="T17" fmla="*/ 12 h 31"/>
                      <a:gd name="T18" fmla="*/ 31 w 47"/>
                      <a:gd name="T19" fmla="*/ 10 h 31"/>
                      <a:gd name="T20" fmla="*/ 30 w 47"/>
                      <a:gd name="T21" fmla="*/ 7 h 31"/>
                      <a:gd name="T22" fmla="*/ 30 w 47"/>
                      <a:gd name="T23" fmla="*/ 5 h 31"/>
                      <a:gd name="T24" fmla="*/ 30 w 47"/>
                      <a:gd name="T25" fmla="*/ 3 h 31"/>
                      <a:gd name="T26" fmla="*/ 30 w 47"/>
                      <a:gd name="T27" fmla="*/ 0 h 31"/>
                      <a:gd name="T28" fmla="*/ 0 w 47"/>
                      <a:gd name="T29" fmla="*/ 0 h 31"/>
                      <a:gd name="T30" fmla="*/ 1 w 47"/>
                      <a:gd name="T31" fmla="*/ 2 h 31"/>
                      <a:gd name="T32" fmla="*/ 2 w 47"/>
                      <a:gd name="T33" fmla="*/ 4 h 31"/>
                      <a:gd name="T34" fmla="*/ 4 w 47"/>
                      <a:gd name="T35" fmla="*/ 6 h 31"/>
                      <a:gd name="T36" fmla="*/ 6 w 47"/>
                      <a:gd name="T37" fmla="*/ 9 h 31"/>
                      <a:gd name="T38" fmla="*/ 8 w 47"/>
                      <a:gd name="T39" fmla="*/ 11 h 31"/>
                      <a:gd name="T40" fmla="*/ 10 w 47"/>
                      <a:gd name="T41" fmla="*/ 13 h 31"/>
                      <a:gd name="T42" fmla="*/ 12 w 47"/>
                      <a:gd name="T43" fmla="*/ 15 h 31"/>
                      <a:gd name="T44" fmla="*/ 14 w 47"/>
                      <a:gd name="T45" fmla="*/ 17 h 31"/>
                      <a:gd name="T46" fmla="*/ 17 w 47"/>
                      <a:gd name="T47" fmla="*/ 19 h 31"/>
                      <a:gd name="T48" fmla="*/ 20 w 47"/>
                      <a:gd name="T49" fmla="*/ 22 h 31"/>
                      <a:gd name="T50" fmla="*/ 23 w 47"/>
                      <a:gd name="T51" fmla="*/ 23 h 31"/>
                      <a:gd name="T52" fmla="*/ 25 w 47"/>
                      <a:gd name="T53" fmla="*/ 24 h 31"/>
                      <a:gd name="T54" fmla="*/ 28 w 47"/>
                      <a:gd name="T55" fmla="*/ 26 h 31"/>
                      <a:gd name="T56" fmla="*/ 30 w 47"/>
                      <a:gd name="T57" fmla="*/ 27 h 31"/>
                      <a:gd name="T58" fmla="*/ 33 w 47"/>
                      <a:gd name="T59" fmla="*/ 28 h 31"/>
                      <a:gd name="T60" fmla="*/ 36 w 47"/>
                      <a:gd name="T61" fmla="*/ 28 h 31"/>
                      <a:gd name="T62" fmla="*/ 39 w 47"/>
                      <a:gd name="T63" fmla="*/ 29 h 31"/>
                      <a:gd name="T64" fmla="*/ 41 w 47"/>
                      <a:gd name="T65" fmla="*/ 29 h 31"/>
                      <a:gd name="T66" fmla="*/ 44 w 47"/>
                      <a:gd name="T67" fmla="*/ 29 h 31"/>
                      <a:gd name="T68" fmla="*/ 46 w 47"/>
                      <a:gd name="T69" fmla="*/ 30 h 31"/>
                      <a:gd name="T70" fmla="*/ 43 w 47"/>
                      <a:gd name="T71" fmla="*/ 27 h 31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47"/>
                      <a:gd name="T109" fmla="*/ 0 h 31"/>
                      <a:gd name="T110" fmla="*/ 47 w 47"/>
                      <a:gd name="T111" fmla="*/ 31 h 31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47" h="31">
                        <a:moveTo>
                          <a:pt x="43" y="27"/>
                        </a:moveTo>
                        <a:lnTo>
                          <a:pt x="40" y="24"/>
                        </a:lnTo>
                        <a:lnTo>
                          <a:pt x="39" y="22"/>
                        </a:lnTo>
                        <a:lnTo>
                          <a:pt x="37" y="21"/>
                        </a:lnTo>
                        <a:lnTo>
                          <a:pt x="36" y="19"/>
                        </a:lnTo>
                        <a:lnTo>
                          <a:pt x="35" y="17"/>
                        </a:lnTo>
                        <a:lnTo>
                          <a:pt x="34" y="16"/>
                        </a:lnTo>
                        <a:lnTo>
                          <a:pt x="33" y="14"/>
                        </a:lnTo>
                        <a:lnTo>
                          <a:pt x="32" y="12"/>
                        </a:lnTo>
                        <a:lnTo>
                          <a:pt x="31" y="10"/>
                        </a:lnTo>
                        <a:lnTo>
                          <a:pt x="30" y="7"/>
                        </a:lnTo>
                        <a:lnTo>
                          <a:pt x="30" y="5"/>
                        </a:lnTo>
                        <a:lnTo>
                          <a:pt x="30" y="3"/>
                        </a:lnTo>
                        <a:lnTo>
                          <a:pt x="30" y="0"/>
                        </a:lnTo>
                        <a:lnTo>
                          <a:pt x="0" y="0"/>
                        </a:lnTo>
                        <a:lnTo>
                          <a:pt x="1" y="2"/>
                        </a:lnTo>
                        <a:lnTo>
                          <a:pt x="2" y="4"/>
                        </a:lnTo>
                        <a:lnTo>
                          <a:pt x="4" y="6"/>
                        </a:lnTo>
                        <a:lnTo>
                          <a:pt x="6" y="9"/>
                        </a:lnTo>
                        <a:lnTo>
                          <a:pt x="8" y="11"/>
                        </a:lnTo>
                        <a:lnTo>
                          <a:pt x="10" y="13"/>
                        </a:lnTo>
                        <a:lnTo>
                          <a:pt x="12" y="15"/>
                        </a:lnTo>
                        <a:lnTo>
                          <a:pt x="14" y="17"/>
                        </a:lnTo>
                        <a:lnTo>
                          <a:pt x="17" y="19"/>
                        </a:lnTo>
                        <a:lnTo>
                          <a:pt x="20" y="22"/>
                        </a:lnTo>
                        <a:lnTo>
                          <a:pt x="23" y="23"/>
                        </a:lnTo>
                        <a:lnTo>
                          <a:pt x="25" y="24"/>
                        </a:lnTo>
                        <a:lnTo>
                          <a:pt x="28" y="26"/>
                        </a:lnTo>
                        <a:lnTo>
                          <a:pt x="30" y="27"/>
                        </a:lnTo>
                        <a:lnTo>
                          <a:pt x="33" y="28"/>
                        </a:lnTo>
                        <a:lnTo>
                          <a:pt x="36" y="28"/>
                        </a:lnTo>
                        <a:lnTo>
                          <a:pt x="39" y="29"/>
                        </a:lnTo>
                        <a:lnTo>
                          <a:pt x="41" y="29"/>
                        </a:lnTo>
                        <a:lnTo>
                          <a:pt x="44" y="29"/>
                        </a:lnTo>
                        <a:lnTo>
                          <a:pt x="46" y="30"/>
                        </a:lnTo>
                        <a:lnTo>
                          <a:pt x="43" y="27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37" name="Freeform 119" descr="50%"/>
                  <p:cNvSpPr>
                    <a:spLocks/>
                  </p:cNvSpPr>
                  <p:nvPr/>
                </p:nvSpPr>
                <p:spPr bwMode="auto">
                  <a:xfrm>
                    <a:off x="1158" y="2940"/>
                    <a:ext cx="21" cy="7"/>
                  </a:xfrm>
                  <a:custGeom>
                    <a:avLst/>
                    <a:gdLst>
                      <a:gd name="T0" fmla="*/ 0 w 21"/>
                      <a:gd name="T1" fmla="*/ 6 h 7"/>
                      <a:gd name="T2" fmla="*/ 0 w 21"/>
                      <a:gd name="T3" fmla="*/ 6 h 7"/>
                      <a:gd name="T4" fmla="*/ 1 w 21"/>
                      <a:gd name="T5" fmla="*/ 0 h 7"/>
                      <a:gd name="T6" fmla="*/ 20 w 21"/>
                      <a:gd name="T7" fmla="*/ 0 h 7"/>
                      <a:gd name="T8" fmla="*/ 20 w 21"/>
                      <a:gd name="T9" fmla="*/ 6 h 7"/>
                      <a:gd name="T10" fmla="*/ 0 w 21"/>
                      <a:gd name="T11" fmla="*/ 6 h 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"/>
                      <a:gd name="T19" fmla="*/ 0 h 7"/>
                      <a:gd name="T20" fmla="*/ 21 w 21"/>
                      <a:gd name="T21" fmla="*/ 7 h 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" h="7">
                        <a:moveTo>
                          <a:pt x="0" y="6"/>
                        </a:moveTo>
                        <a:lnTo>
                          <a:pt x="0" y="6"/>
                        </a:lnTo>
                        <a:lnTo>
                          <a:pt x="1" y="0"/>
                        </a:lnTo>
                        <a:lnTo>
                          <a:pt x="20" y="0"/>
                        </a:lnTo>
                        <a:lnTo>
                          <a:pt x="20" y="6"/>
                        </a:lnTo>
                        <a:lnTo>
                          <a:pt x="0" y="6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8" name="Group 120"/>
              <p:cNvGrpSpPr>
                <a:grpSpLocks/>
              </p:cNvGrpSpPr>
              <p:nvPr/>
            </p:nvGrpSpPr>
            <p:grpSpPr bwMode="auto">
              <a:xfrm>
                <a:off x="1093" y="2960"/>
                <a:ext cx="321" cy="113"/>
                <a:chOff x="1093" y="2960"/>
                <a:chExt cx="321" cy="113"/>
              </a:xfrm>
            </p:grpSpPr>
            <p:sp>
              <p:nvSpPr>
                <p:cNvPr id="32315" name="Freeform 121" descr="50%"/>
                <p:cNvSpPr>
                  <a:spLocks/>
                </p:cNvSpPr>
                <p:nvPr/>
              </p:nvSpPr>
              <p:spPr bwMode="auto">
                <a:xfrm>
                  <a:off x="1174" y="3033"/>
                  <a:ext cx="38" cy="31"/>
                </a:xfrm>
                <a:custGeom>
                  <a:avLst/>
                  <a:gdLst>
                    <a:gd name="T0" fmla="*/ 0 w 38"/>
                    <a:gd name="T1" fmla="*/ 0 h 31"/>
                    <a:gd name="T2" fmla="*/ 1 w 38"/>
                    <a:gd name="T3" fmla="*/ 3 h 31"/>
                    <a:gd name="T4" fmla="*/ 3 w 38"/>
                    <a:gd name="T5" fmla="*/ 6 h 31"/>
                    <a:gd name="T6" fmla="*/ 5 w 38"/>
                    <a:gd name="T7" fmla="*/ 9 h 31"/>
                    <a:gd name="T8" fmla="*/ 7 w 38"/>
                    <a:gd name="T9" fmla="*/ 12 h 31"/>
                    <a:gd name="T10" fmla="*/ 10 w 38"/>
                    <a:gd name="T11" fmla="*/ 15 h 31"/>
                    <a:gd name="T12" fmla="*/ 13 w 38"/>
                    <a:gd name="T13" fmla="*/ 19 h 31"/>
                    <a:gd name="T14" fmla="*/ 15 w 38"/>
                    <a:gd name="T15" fmla="*/ 21 h 31"/>
                    <a:gd name="T16" fmla="*/ 18 w 38"/>
                    <a:gd name="T17" fmla="*/ 23 h 31"/>
                    <a:gd name="T18" fmla="*/ 21 w 38"/>
                    <a:gd name="T19" fmla="*/ 25 h 31"/>
                    <a:gd name="T20" fmla="*/ 24 w 38"/>
                    <a:gd name="T21" fmla="*/ 27 h 31"/>
                    <a:gd name="T22" fmla="*/ 26 w 38"/>
                    <a:gd name="T23" fmla="*/ 28 h 31"/>
                    <a:gd name="T24" fmla="*/ 29 w 38"/>
                    <a:gd name="T25" fmla="*/ 29 h 31"/>
                    <a:gd name="T26" fmla="*/ 33 w 38"/>
                    <a:gd name="T27" fmla="*/ 30 h 31"/>
                    <a:gd name="T28" fmla="*/ 36 w 38"/>
                    <a:gd name="T29" fmla="*/ 30 h 31"/>
                    <a:gd name="T30" fmla="*/ 37 w 38"/>
                    <a:gd name="T31" fmla="*/ 29 h 31"/>
                    <a:gd name="T32" fmla="*/ 35 w 38"/>
                    <a:gd name="T33" fmla="*/ 27 h 31"/>
                    <a:gd name="T34" fmla="*/ 33 w 38"/>
                    <a:gd name="T35" fmla="*/ 25 h 31"/>
                    <a:gd name="T36" fmla="*/ 31 w 38"/>
                    <a:gd name="T37" fmla="*/ 22 h 31"/>
                    <a:gd name="T38" fmla="*/ 29 w 38"/>
                    <a:gd name="T39" fmla="*/ 19 h 31"/>
                    <a:gd name="T40" fmla="*/ 27 w 38"/>
                    <a:gd name="T41" fmla="*/ 16 h 31"/>
                    <a:gd name="T42" fmla="*/ 26 w 38"/>
                    <a:gd name="T43" fmla="*/ 13 h 31"/>
                    <a:gd name="T44" fmla="*/ 25 w 38"/>
                    <a:gd name="T45" fmla="*/ 11 h 31"/>
                    <a:gd name="T46" fmla="*/ 24 w 38"/>
                    <a:gd name="T47" fmla="*/ 6 h 31"/>
                    <a:gd name="T48" fmla="*/ 24 w 38"/>
                    <a:gd name="T49" fmla="*/ 3 h 31"/>
                    <a:gd name="T50" fmla="*/ 24 w 38"/>
                    <a:gd name="T51" fmla="*/ 1 h 31"/>
                    <a:gd name="T52" fmla="*/ 0 w 38"/>
                    <a:gd name="T53" fmla="*/ 0 h 3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38"/>
                    <a:gd name="T82" fmla="*/ 0 h 31"/>
                    <a:gd name="T83" fmla="*/ 38 w 38"/>
                    <a:gd name="T84" fmla="*/ 31 h 31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38" h="31">
                      <a:moveTo>
                        <a:pt x="0" y="0"/>
                      </a:moveTo>
                      <a:lnTo>
                        <a:pt x="1" y="3"/>
                      </a:lnTo>
                      <a:lnTo>
                        <a:pt x="3" y="6"/>
                      </a:lnTo>
                      <a:lnTo>
                        <a:pt x="5" y="9"/>
                      </a:lnTo>
                      <a:lnTo>
                        <a:pt x="7" y="12"/>
                      </a:lnTo>
                      <a:lnTo>
                        <a:pt x="10" y="15"/>
                      </a:lnTo>
                      <a:lnTo>
                        <a:pt x="13" y="19"/>
                      </a:lnTo>
                      <a:lnTo>
                        <a:pt x="15" y="21"/>
                      </a:lnTo>
                      <a:lnTo>
                        <a:pt x="18" y="23"/>
                      </a:lnTo>
                      <a:lnTo>
                        <a:pt x="21" y="25"/>
                      </a:lnTo>
                      <a:lnTo>
                        <a:pt x="24" y="27"/>
                      </a:lnTo>
                      <a:lnTo>
                        <a:pt x="26" y="28"/>
                      </a:lnTo>
                      <a:lnTo>
                        <a:pt x="29" y="29"/>
                      </a:lnTo>
                      <a:lnTo>
                        <a:pt x="33" y="30"/>
                      </a:lnTo>
                      <a:lnTo>
                        <a:pt x="36" y="30"/>
                      </a:lnTo>
                      <a:lnTo>
                        <a:pt x="37" y="29"/>
                      </a:lnTo>
                      <a:lnTo>
                        <a:pt x="35" y="27"/>
                      </a:lnTo>
                      <a:lnTo>
                        <a:pt x="33" y="25"/>
                      </a:lnTo>
                      <a:lnTo>
                        <a:pt x="31" y="22"/>
                      </a:lnTo>
                      <a:lnTo>
                        <a:pt x="29" y="19"/>
                      </a:lnTo>
                      <a:lnTo>
                        <a:pt x="27" y="16"/>
                      </a:lnTo>
                      <a:lnTo>
                        <a:pt x="26" y="13"/>
                      </a:lnTo>
                      <a:lnTo>
                        <a:pt x="25" y="11"/>
                      </a:lnTo>
                      <a:lnTo>
                        <a:pt x="24" y="6"/>
                      </a:lnTo>
                      <a:lnTo>
                        <a:pt x="24" y="3"/>
                      </a:lnTo>
                      <a:lnTo>
                        <a:pt x="24" y="1"/>
                      </a:lnTo>
                      <a:lnTo>
                        <a:pt x="0" y="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316" name="Freeform 122" descr="50%"/>
                <p:cNvSpPr>
                  <a:spLocks/>
                </p:cNvSpPr>
                <p:nvPr/>
              </p:nvSpPr>
              <p:spPr bwMode="auto">
                <a:xfrm>
                  <a:off x="1093" y="2960"/>
                  <a:ext cx="321" cy="98"/>
                </a:xfrm>
                <a:custGeom>
                  <a:avLst/>
                  <a:gdLst>
                    <a:gd name="T0" fmla="*/ 3 w 321"/>
                    <a:gd name="T1" fmla="*/ 58 h 98"/>
                    <a:gd name="T2" fmla="*/ 13 w 321"/>
                    <a:gd name="T3" fmla="*/ 54 h 98"/>
                    <a:gd name="T4" fmla="*/ 28 w 321"/>
                    <a:gd name="T5" fmla="*/ 49 h 98"/>
                    <a:gd name="T6" fmla="*/ 43 w 321"/>
                    <a:gd name="T7" fmla="*/ 46 h 98"/>
                    <a:gd name="T8" fmla="*/ 59 w 321"/>
                    <a:gd name="T9" fmla="*/ 43 h 98"/>
                    <a:gd name="T10" fmla="*/ 75 w 321"/>
                    <a:gd name="T11" fmla="*/ 40 h 98"/>
                    <a:gd name="T12" fmla="*/ 88 w 321"/>
                    <a:gd name="T13" fmla="*/ 37 h 98"/>
                    <a:gd name="T14" fmla="*/ 95 w 321"/>
                    <a:gd name="T15" fmla="*/ 33 h 98"/>
                    <a:gd name="T16" fmla="*/ 103 w 321"/>
                    <a:gd name="T17" fmla="*/ 25 h 98"/>
                    <a:gd name="T18" fmla="*/ 114 w 321"/>
                    <a:gd name="T19" fmla="*/ 14 h 98"/>
                    <a:gd name="T20" fmla="*/ 125 w 321"/>
                    <a:gd name="T21" fmla="*/ 4 h 98"/>
                    <a:gd name="T22" fmla="*/ 133 w 321"/>
                    <a:gd name="T23" fmla="*/ 12 h 98"/>
                    <a:gd name="T24" fmla="*/ 137 w 321"/>
                    <a:gd name="T25" fmla="*/ 29 h 98"/>
                    <a:gd name="T26" fmla="*/ 140 w 321"/>
                    <a:gd name="T27" fmla="*/ 36 h 98"/>
                    <a:gd name="T28" fmla="*/ 159 w 321"/>
                    <a:gd name="T29" fmla="*/ 39 h 98"/>
                    <a:gd name="T30" fmla="*/ 177 w 321"/>
                    <a:gd name="T31" fmla="*/ 43 h 98"/>
                    <a:gd name="T32" fmla="*/ 191 w 321"/>
                    <a:gd name="T33" fmla="*/ 43 h 98"/>
                    <a:gd name="T34" fmla="*/ 206 w 321"/>
                    <a:gd name="T35" fmla="*/ 39 h 98"/>
                    <a:gd name="T36" fmla="*/ 218 w 321"/>
                    <a:gd name="T37" fmla="*/ 48 h 98"/>
                    <a:gd name="T38" fmla="*/ 229 w 321"/>
                    <a:gd name="T39" fmla="*/ 51 h 98"/>
                    <a:gd name="T40" fmla="*/ 243 w 321"/>
                    <a:gd name="T41" fmla="*/ 51 h 98"/>
                    <a:gd name="T42" fmla="*/ 258 w 321"/>
                    <a:gd name="T43" fmla="*/ 45 h 98"/>
                    <a:gd name="T44" fmla="*/ 275 w 321"/>
                    <a:gd name="T45" fmla="*/ 31 h 98"/>
                    <a:gd name="T46" fmla="*/ 294 w 321"/>
                    <a:gd name="T47" fmla="*/ 14 h 98"/>
                    <a:gd name="T48" fmla="*/ 314 w 321"/>
                    <a:gd name="T49" fmla="*/ 8 h 98"/>
                    <a:gd name="T50" fmla="*/ 314 w 321"/>
                    <a:gd name="T51" fmla="*/ 13 h 98"/>
                    <a:gd name="T52" fmla="*/ 305 w 321"/>
                    <a:gd name="T53" fmla="*/ 25 h 98"/>
                    <a:gd name="T54" fmla="*/ 294 w 321"/>
                    <a:gd name="T55" fmla="*/ 37 h 98"/>
                    <a:gd name="T56" fmla="*/ 287 w 321"/>
                    <a:gd name="T57" fmla="*/ 48 h 98"/>
                    <a:gd name="T58" fmla="*/ 287 w 321"/>
                    <a:gd name="T59" fmla="*/ 60 h 98"/>
                    <a:gd name="T60" fmla="*/ 295 w 321"/>
                    <a:gd name="T61" fmla="*/ 73 h 98"/>
                    <a:gd name="T62" fmla="*/ 305 w 321"/>
                    <a:gd name="T63" fmla="*/ 82 h 98"/>
                    <a:gd name="T64" fmla="*/ 313 w 321"/>
                    <a:gd name="T65" fmla="*/ 89 h 98"/>
                    <a:gd name="T66" fmla="*/ 314 w 321"/>
                    <a:gd name="T67" fmla="*/ 93 h 98"/>
                    <a:gd name="T68" fmla="*/ 302 w 321"/>
                    <a:gd name="T69" fmla="*/ 93 h 98"/>
                    <a:gd name="T70" fmla="*/ 291 w 321"/>
                    <a:gd name="T71" fmla="*/ 90 h 98"/>
                    <a:gd name="T72" fmla="*/ 281 w 321"/>
                    <a:gd name="T73" fmla="*/ 85 h 98"/>
                    <a:gd name="T74" fmla="*/ 264 w 321"/>
                    <a:gd name="T75" fmla="*/ 74 h 98"/>
                    <a:gd name="T76" fmla="*/ 243 w 321"/>
                    <a:gd name="T77" fmla="*/ 72 h 98"/>
                    <a:gd name="T78" fmla="*/ 218 w 321"/>
                    <a:gd name="T79" fmla="*/ 75 h 98"/>
                    <a:gd name="T80" fmla="*/ 202 w 321"/>
                    <a:gd name="T81" fmla="*/ 82 h 98"/>
                    <a:gd name="T82" fmla="*/ 197 w 321"/>
                    <a:gd name="T83" fmla="*/ 89 h 98"/>
                    <a:gd name="T84" fmla="*/ 175 w 321"/>
                    <a:gd name="T85" fmla="*/ 88 h 98"/>
                    <a:gd name="T86" fmla="*/ 156 w 321"/>
                    <a:gd name="T87" fmla="*/ 94 h 98"/>
                    <a:gd name="T88" fmla="*/ 86 w 321"/>
                    <a:gd name="T89" fmla="*/ 97 h 98"/>
                    <a:gd name="T90" fmla="*/ 46 w 321"/>
                    <a:gd name="T91" fmla="*/ 93 h 98"/>
                    <a:gd name="T92" fmla="*/ 11 w 321"/>
                    <a:gd name="T93" fmla="*/ 81 h 98"/>
                    <a:gd name="T94" fmla="*/ 11 w 321"/>
                    <a:gd name="T95" fmla="*/ 74 h 98"/>
                    <a:gd name="T96" fmla="*/ 3 w 321"/>
                    <a:gd name="T97" fmla="*/ 67 h 98"/>
                    <a:gd name="T98" fmla="*/ 0 w 321"/>
                    <a:gd name="T99" fmla="*/ 62 h 9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321"/>
                    <a:gd name="T151" fmla="*/ 0 h 98"/>
                    <a:gd name="T152" fmla="*/ 321 w 321"/>
                    <a:gd name="T153" fmla="*/ 98 h 98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321" h="98">
                      <a:moveTo>
                        <a:pt x="0" y="60"/>
                      </a:moveTo>
                      <a:lnTo>
                        <a:pt x="1" y="59"/>
                      </a:lnTo>
                      <a:lnTo>
                        <a:pt x="3" y="58"/>
                      </a:lnTo>
                      <a:lnTo>
                        <a:pt x="7" y="56"/>
                      </a:lnTo>
                      <a:lnTo>
                        <a:pt x="10" y="55"/>
                      </a:lnTo>
                      <a:lnTo>
                        <a:pt x="13" y="54"/>
                      </a:lnTo>
                      <a:lnTo>
                        <a:pt x="18" y="52"/>
                      </a:lnTo>
                      <a:lnTo>
                        <a:pt x="23" y="51"/>
                      </a:lnTo>
                      <a:lnTo>
                        <a:pt x="28" y="49"/>
                      </a:lnTo>
                      <a:lnTo>
                        <a:pt x="32" y="48"/>
                      </a:lnTo>
                      <a:lnTo>
                        <a:pt x="38" y="47"/>
                      </a:lnTo>
                      <a:lnTo>
                        <a:pt x="43" y="46"/>
                      </a:lnTo>
                      <a:lnTo>
                        <a:pt x="49" y="45"/>
                      </a:lnTo>
                      <a:lnTo>
                        <a:pt x="54" y="44"/>
                      </a:lnTo>
                      <a:lnTo>
                        <a:pt x="59" y="43"/>
                      </a:lnTo>
                      <a:lnTo>
                        <a:pt x="63" y="42"/>
                      </a:lnTo>
                      <a:lnTo>
                        <a:pt x="69" y="41"/>
                      </a:lnTo>
                      <a:lnTo>
                        <a:pt x="75" y="40"/>
                      </a:lnTo>
                      <a:lnTo>
                        <a:pt x="80" y="39"/>
                      </a:lnTo>
                      <a:lnTo>
                        <a:pt x="84" y="38"/>
                      </a:lnTo>
                      <a:lnTo>
                        <a:pt x="88" y="37"/>
                      </a:lnTo>
                      <a:lnTo>
                        <a:pt x="91" y="36"/>
                      </a:lnTo>
                      <a:lnTo>
                        <a:pt x="93" y="34"/>
                      </a:lnTo>
                      <a:lnTo>
                        <a:pt x="95" y="33"/>
                      </a:lnTo>
                      <a:lnTo>
                        <a:pt x="97" y="31"/>
                      </a:lnTo>
                      <a:lnTo>
                        <a:pt x="100" y="28"/>
                      </a:lnTo>
                      <a:lnTo>
                        <a:pt x="103" y="25"/>
                      </a:lnTo>
                      <a:lnTo>
                        <a:pt x="106" y="21"/>
                      </a:lnTo>
                      <a:lnTo>
                        <a:pt x="110" y="18"/>
                      </a:lnTo>
                      <a:lnTo>
                        <a:pt x="114" y="14"/>
                      </a:lnTo>
                      <a:lnTo>
                        <a:pt x="117" y="10"/>
                      </a:lnTo>
                      <a:lnTo>
                        <a:pt x="121" y="7"/>
                      </a:lnTo>
                      <a:lnTo>
                        <a:pt x="125" y="4"/>
                      </a:lnTo>
                      <a:lnTo>
                        <a:pt x="130" y="0"/>
                      </a:lnTo>
                      <a:lnTo>
                        <a:pt x="131" y="7"/>
                      </a:lnTo>
                      <a:lnTo>
                        <a:pt x="133" y="12"/>
                      </a:lnTo>
                      <a:lnTo>
                        <a:pt x="135" y="18"/>
                      </a:lnTo>
                      <a:lnTo>
                        <a:pt x="136" y="24"/>
                      </a:lnTo>
                      <a:lnTo>
                        <a:pt x="137" y="29"/>
                      </a:lnTo>
                      <a:lnTo>
                        <a:pt x="137" y="32"/>
                      </a:lnTo>
                      <a:lnTo>
                        <a:pt x="135" y="35"/>
                      </a:lnTo>
                      <a:lnTo>
                        <a:pt x="140" y="36"/>
                      </a:lnTo>
                      <a:lnTo>
                        <a:pt x="145" y="37"/>
                      </a:lnTo>
                      <a:lnTo>
                        <a:pt x="152" y="38"/>
                      </a:lnTo>
                      <a:lnTo>
                        <a:pt x="159" y="39"/>
                      </a:lnTo>
                      <a:lnTo>
                        <a:pt x="166" y="41"/>
                      </a:lnTo>
                      <a:lnTo>
                        <a:pt x="171" y="42"/>
                      </a:lnTo>
                      <a:lnTo>
                        <a:pt x="177" y="43"/>
                      </a:lnTo>
                      <a:lnTo>
                        <a:pt x="183" y="43"/>
                      </a:lnTo>
                      <a:lnTo>
                        <a:pt x="188" y="44"/>
                      </a:lnTo>
                      <a:lnTo>
                        <a:pt x="191" y="43"/>
                      </a:lnTo>
                      <a:lnTo>
                        <a:pt x="195" y="41"/>
                      </a:lnTo>
                      <a:lnTo>
                        <a:pt x="198" y="38"/>
                      </a:lnTo>
                      <a:lnTo>
                        <a:pt x="206" y="39"/>
                      </a:lnTo>
                      <a:lnTo>
                        <a:pt x="215" y="42"/>
                      </a:lnTo>
                      <a:lnTo>
                        <a:pt x="222" y="43"/>
                      </a:lnTo>
                      <a:lnTo>
                        <a:pt x="218" y="48"/>
                      </a:lnTo>
                      <a:lnTo>
                        <a:pt x="220" y="49"/>
                      </a:lnTo>
                      <a:lnTo>
                        <a:pt x="225" y="50"/>
                      </a:lnTo>
                      <a:lnTo>
                        <a:pt x="229" y="51"/>
                      </a:lnTo>
                      <a:lnTo>
                        <a:pt x="234" y="52"/>
                      </a:lnTo>
                      <a:lnTo>
                        <a:pt x="238" y="51"/>
                      </a:lnTo>
                      <a:lnTo>
                        <a:pt x="243" y="51"/>
                      </a:lnTo>
                      <a:lnTo>
                        <a:pt x="248" y="50"/>
                      </a:lnTo>
                      <a:lnTo>
                        <a:pt x="253" y="48"/>
                      </a:lnTo>
                      <a:lnTo>
                        <a:pt x="258" y="45"/>
                      </a:lnTo>
                      <a:lnTo>
                        <a:pt x="264" y="41"/>
                      </a:lnTo>
                      <a:lnTo>
                        <a:pt x="269" y="37"/>
                      </a:lnTo>
                      <a:lnTo>
                        <a:pt x="275" y="31"/>
                      </a:lnTo>
                      <a:lnTo>
                        <a:pt x="281" y="24"/>
                      </a:lnTo>
                      <a:lnTo>
                        <a:pt x="288" y="19"/>
                      </a:lnTo>
                      <a:lnTo>
                        <a:pt x="294" y="14"/>
                      </a:lnTo>
                      <a:lnTo>
                        <a:pt x="300" y="11"/>
                      </a:lnTo>
                      <a:lnTo>
                        <a:pt x="306" y="9"/>
                      </a:lnTo>
                      <a:lnTo>
                        <a:pt x="314" y="8"/>
                      </a:lnTo>
                      <a:lnTo>
                        <a:pt x="320" y="8"/>
                      </a:lnTo>
                      <a:lnTo>
                        <a:pt x="317" y="11"/>
                      </a:lnTo>
                      <a:lnTo>
                        <a:pt x="314" y="13"/>
                      </a:lnTo>
                      <a:lnTo>
                        <a:pt x="313" y="15"/>
                      </a:lnTo>
                      <a:lnTo>
                        <a:pt x="309" y="22"/>
                      </a:lnTo>
                      <a:lnTo>
                        <a:pt x="305" y="25"/>
                      </a:lnTo>
                      <a:lnTo>
                        <a:pt x="301" y="28"/>
                      </a:lnTo>
                      <a:lnTo>
                        <a:pt x="297" y="33"/>
                      </a:lnTo>
                      <a:lnTo>
                        <a:pt x="294" y="37"/>
                      </a:lnTo>
                      <a:lnTo>
                        <a:pt x="292" y="41"/>
                      </a:lnTo>
                      <a:lnTo>
                        <a:pt x="289" y="45"/>
                      </a:lnTo>
                      <a:lnTo>
                        <a:pt x="287" y="48"/>
                      </a:lnTo>
                      <a:lnTo>
                        <a:pt x="286" y="52"/>
                      </a:lnTo>
                      <a:lnTo>
                        <a:pt x="286" y="56"/>
                      </a:lnTo>
                      <a:lnTo>
                        <a:pt x="287" y="60"/>
                      </a:lnTo>
                      <a:lnTo>
                        <a:pt x="289" y="65"/>
                      </a:lnTo>
                      <a:lnTo>
                        <a:pt x="292" y="69"/>
                      </a:lnTo>
                      <a:lnTo>
                        <a:pt x="295" y="73"/>
                      </a:lnTo>
                      <a:lnTo>
                        <a:pt x="298" y="76"/>
                      </a:lnTo>
                      <a:lnTo>
                        <a:pt x="301" y="79"/>
                      </a:lnTo>
                      <a:lnTo>
                        <a:pt x="305" y="82"/>
                      </a:lnTo>
                      <a:lnTo>
                        <a:pt x="309" y="85"/>
                      </a:lnTo>
                      <a:lnTo>
                        <a:pt x="311" y="87"/>
                      </a:lnTo>
                      <a:lnTo>
                        <a:pt x="313" y="89"/>
                      </a:lnTo>
                      <a:lnTo>
                        <a:pt x="316" y="91"/>
                      </a:lnTo>
                      <a:lnTo>
                        <a:pt x="317" y="93"/>
                      </a:lnTo>
                      <a:lnTo>
                        <a:pt x="314" y="93"/>
                      </a:lnTo>
                      <a:lnTo>
                        <a:pt x="309" y="93"/>
                      </a:lnTo>
                      <a:lnTo>
                        <a:pt x="305" y="93"/>
                      </a:lnTo>
                      <a:lnTo>
                        <a:pt x="302" y="93"/>
                      </a:lnTo>
                      <a:lnTo>
                        <a:pt x="297" y="92"/>
                      </a:lnTo>
                      <a:lnTo>
                        <a:pt x="294" y="91"/>
                      </a:lnTo>
                      <a:lnTo>
                        <a:pt x="291" y="90"/>
                      </a:lnTo>
                      <a:lnTo>
                        <a:pt x="288" y="88"/>
                      </a:lnTo>
                      <a:lnTo>
                        <a:pt x="284" y="87"/>
                      </a:lnTo>
                      <a:lnTo>
                        <a:pt x="281" y="85"/>
                      </a:lnTo>
                      <a:lnTo>
                        <a:pt x="274" y="80"/>
                      </a:lnTo>
                      <a:lnTo>
                        <a:pt x="270" y="77"/>
                      </a:lnTo>
                      <a:lnTo>
                        <a:pt x="264" y="74"/>
                      </a:lnTo>
                      <a:lnTo>
                        <a:pt x="258" y="73"/>
                      </a:lnTo>
                      <a:lnTo>
                        <a:pt x="252" y="73"/>
                      </a:lnTo>
                      <a:lnTo>
                        <a:pt x="243" y="72"/>
                      </a:lnTo>
                      <a:lnTo>
                        <a:pt x="235" y="73"/>
                      </a:lnTo>
                      <a:lnTo>
                        <a:pt x="227" y="74"/>
                      </a:lnTo>
                      <a:lnTo>
                        <a:pt x="218" y="75"/>
                      </a:lnTo>
                      <a:lnTo>
                        <a:pt x="209" y="77"/>
                      </a:lnTo>
                      <a:lnTo>
                        <a:pt x="203" y="80"/>
                      </a:lnTo>
                      <a:lnTo>
                        <a:pt x="202" y="82"/>
                      </a:lnTo>
                      <a:lnTo>
                        <a:pt x="203" y="83"/>
                      </a:lnTo>
                      <a:lnTo>
                        <a:pt x="208" y="86"/>
                      </a:lnTo>
                      <a:lnTo>
                        <a:pt x="197" y="89"/>
                      </a:lnTo>
                      <a:lnTo>
                        <a:pt x="182" y="93"/>
                      </a:lnTo>
                      <a:lnTo>
                        <a:pt x="179" y="90"/>
                      </a:lnTo>
                      <a:lnTo>
                        <a:pt x="175" y="88"/>
                      </a:lnTo>
                      <a:lnTo>
                        <a:pt x="171" y="87"/>
                      </a:lnTo>
                      <a:lnTo>
                        <a:pt x="164" y="87"/>
                      </a:lnTo>
                      <a:lnTo>
                        <a:pt x="156" y="94"/>
                      </a:lnTo>
                      <a:lnTo>
                        <a:pt x="149" y="89"/>
                      </a:lnTo>
                      <a:lnTo>
                        <a:pt x="97" y="96"/>
                      </a:lnTo>
                      <a:lnTo>
                        <a:pt x="86" y="97"/>
                      </a:lnTo>
                      <a:lnTo>
                        <a:pt x="77" y="96"/>
                      </a:lnTo>
                      <a:lnTo>
                        <a:pt x="66" y="95"/>
                      </a:lnTo>
                      <a:lnTo>
                        <a:pt x="46" y="93"/>
                      </a:lnTo>
                      <a:lnTo>
                        <a:pt x="28" y="88"/>
                      </a:lnTo>
                      <a:lnTo>
                        <a:pt x="18" y="84"/>
                      </a:lnTo>
                      <a:lnTo>
                        <a:pt x="11" y="81"/>
                      </a:lnTo>
                      <a:lnTo>
                        <a:pt x="18" y="79"/>
                      </a:lnTo>
                      <a:lnTo>
                        <a:pt x="14" y="76"/>
                      </a:lnTo>
                      <a:lnTo>
                        <a:pt x="11" y="74"/>
                      </a:lnTo>
                      <a:lnTo>
                        <a:pt x="6" y="70"/>
                      </a:lnTo>
                      <a:lnTo>
                        <a:pt x="5" y="69"/>
                      </a:lnTo>
                      <a:lnTo>
                        <a:pt x="3" y="67"/>
                      </a:lnTo>
                      <a:lnTo>
                        <a:pt x="2" y="66"/>
                      </a:lnTo>
                      <a:lnTo>
                        <a:pt x="1" y="63"/>
                      </a:lnTo>
                      <a:lnTo>
                        <a:pt x="0" y="62"/>
                      </a:lnTo>
                      <a:lnTo>
                        <a:pt x="0" y="6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9" name="Group 123"/>
                <p:cNvGrpSpPr>
                  <a:grpSpLocks/>
                </p:cNvGrpSpPr>
                <p:nvPr/>
              </p:nvGrpSpPr>
              <p:grpSpPr bwMode="auto">
                <a:xfrm>
                  <a:off x="1120" y="3022"/>
                  <a:ext cx="2" cy="3"/>
                  <a:chOff x="1120" y="3022"/>
                  <a:chExt cx="2" cy="3"/>
                </a:xfrm>
              </p:grpSpPr>
              <p:sp>
                <p:nvSpPr>
                  <p:cNvPr id="32328" name="Oval 124" descr="50%"/>
                  <p:cNvSpPr>
                    <a:spLocks noChangeArrowheads="1"/>
                  </p:cNvSpPr>
                  <p:nvPr/>
                </p:nvSpPr>
                <p:spPr bwMode="auto">
                  <a:xfrm>
                    <a:off x="1120" y="3022"/>
                    <a:ext cx="2" cy="2"/>
                  </a:xfrm>
                  <a:prstGeom prst="ellipse">
                    <a:avLst/>
                  </a:pr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29" name="Arc 125" descr="50%"/>
                  <p:cNvSpPr>
                    <a:spLocks/>
                  </p:cNvSpPr>
                  <p:nvPr/>
                </p:nvSpPr>
                <p:spPr bwMode="auto">
                  <a:xfrm>
                    <a:off x="1121" y="3023"/>
                    <a:ext cx="1" cy="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4320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2280" y="11940"/>
                        </a:moveTo>
                      </a:path>
                      <a:path w="43200" h="43200" stroke="0" extrusionOk="0">
                        <a:moveTo>
                          <a:pt x="2280" y="11940"/>
                        </a:move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0" cap="rnd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0" name="Group 126"/>
                <p:cNvGrpSpPr>
                  <a:grpSpLocks/>
                </p:cNvGrpSpPr>
                <p:nvPr/>
              </p:nvGrpSpPr>
              <p:grpSpPr bwMode="auto">
                <a:xfrm>
                  <a:off x="1137" y="3034"/>
                  <a:ext cx="23" cy="4"/>
                  <a:chOff x="1137" y="3034"/>
                  <a:chExt cx="23" cy="4"/>
                </a:xfrm>
              </p:grpSpPr>
              <p:sp>
                <p:nvSpPr>
                  <p:cNvPr id="32323" name="Arc 127" descr="50%"/>
                  <p:cNvSpPr>
                    <a:spLocks/>
                  </p:cNvSpPr>
                  <p:nvPr/>
                </p:nvSpPr>
                <p:spPr bwMode="auto">
                  <a:xfrm>
                    <a:off x="1141" y="3034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24" name="Arc 128" descr="50%"/>
                  <p:cNvSpPr>
                    <a:spLocks/>
                  </p:cNvSpPr>
                  <p:nvPr/>
                </p:nvSpPr>
                <p:spPr bwMode="auto">
                  <a:xfrm>
                    <a:off x="1137" y="3034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25" name="Arc 129" descr="50%"/>
                  <p:cNvSpPr>
                    <a:spLocks/>
                  </p:cNvSpPr>
                  <p:nvPr/>
                </p:nvSpPr>
                <p:spPr bwMode="auto">
                  <a:xfrm>
                    <a:off x="1144" y="3034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26" name="Arc 130" descr="50%"/>
                  <p:cNvSpPr>
                    <a:spLocks/>
                  </p:cNvSpPr>
                  <p:nvPr/>
                </p:nvSpPr>
                <p:spPr bwMode="auto">
                  <a:xfrm>
                    <a:off x="1148" y="3034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27" name="Arc 131" descr="50%"/>
                  <p:cNvSpPr>
                    <a:spLocks/>
                  </p:cNvSpPr>
                  <p:nvPr/>
                </p:nvSpPr>
                <p:spPr bwMode="auto">
                  <a:xfrm>
                    <a:off x="1154" y="3034"/>
                    <a:ext cx="6" cy="4"/>
                  </a:xfrm>
                  <a:custGeom>
                    <a:avLst/>
                    <a:gdLst>
                      <a:gd name="T0" fmla="*/ 0 w 30373"/>
                      <a:gd name="T1" fmla="*/ 0 h 43200"/>
                      <a:gd name="T2" fmla="*/ 0 w 30373"/>
                      <a:gd name="T3" fmla="*/ 0 h 43200"/>
                      <a:gd name="T4" fmla="*/ 0 w 30373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0373"/>
                      <a:gd name="T10" fmla="*/ 0 h 43200"/>
                      <a:gd name="T11" fmla="*/ 30373 w 30373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373" h="43200" fill="none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</a:path>
                      <a:path w="30373" h="43200" stroke="0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  <a:lnTo>
                          <a:pt x="8773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319" name="Freeform 132" descr="50%"/>
                <p:cNvSpPr>
                  <a:spLocks/>
                </p:cNvSpPr>
                <p:nvPr/>
              </p:nvSpPr>
              <p:spPr bwMode="auto">
                <a:xfrm>
                  <a:off x="1093" y="2962"/>
                  <a:ext cx="312" cy="58"/>
                </a:xfrm>
                <a:custGeom>
                  <a:avLst/>
                  <a:gdLst>
                    <a:gd name="T0" fmla="*/ 7 w 312"/>
                    <a:gd name="T1" fmla="*/ 48 h 58"/>
                    <a:gd name="T2" fmla="*/ 21 w 312"/>
                    <a:gd name="T3" fmla="*/ 44 h 58"/>
                    <a:gd name="T4" fmla="*/ 42 w 312"/>
                    <a:gd name="T5" fmla="*/ 39 h 58"/>
                    <a:gd name="T6" fmla="*/ 63 w 312"/>
                    <a:gd name="T7" fmla="*/ 36 h 58"/>
                    <a:gd name="T8" fmla="*/ 83 w 312"/>
                    <a:gd name="T9" fmla="*/ 32 h 58"/>
                    <a:gd name="T10" fmla="*/ 94 w 312"/>
                    <a:gd name="T11" fmla="*/ 27 h 58"/>
                    <a:gd name="T12" fmla="*/ 104 w 312"/>
                    <a:gd name="T13" fmla="*/ 18 h 58"/>
                    <a:gd name="T14" fmla="*/ 119 w 312"/>
                    <a:gd name="T15" fmla="*/ 5 h 58"/>
                    <a:gd name="T16" fmla="*/ 130 w 312"/>
                    <a:gd name="T17" fmla="*/ 10 h 58"/>
                    <a:gd name="T18" fmla="*/ 134 w 312"/>
                    <a:gd name="T19" fmla="*/ 25 h 58"/>
                    <a:gd name="T20" fmla="*/ 142 w 312"/>
                    <a:gd name="T21" fmla="*/ 31 h 58"/>
                    <a:gd name="T22" fmla="*/ 168 w 312"/>
                    <a:gd name="T23" fmla="*/ 35 h 58"/>
                    <a:gd name="T24" fmla="*/ 187 w 312"/>
                    <a:gd name="T25" fmla="*/ 36 h 58"/>
                    <a:gd name="T26" fmla="*/ 210 w 312"/>
                    <a:gd name="T27" fmla="*/ 35 h 58"/>
                    <a:gd name="T28" fmla="*/ 219 w 312"/>
                    <a:gd name="T29" fmla="*/ 43 h 58"/>
                    <a:gd name="T30" fmla="*/ 238 w 312"/>
                    <a:gd name="T31" fmla="*/ 44 h 58"/>
                    <a:gd name="T32" fmla="*/ 258 w 312"/>
                    <a:gd name="T33" fmla="*/ 34 h 58"/>
                    <a:gd name="T34" fmla="*/ 275 w 312"/>
                    <a:gd name="T35" fmla="*/ 20 h 58"/>
                    <a:gd name="T36" fmla="*/ 288 w 312"/>
                    <a:gd name="T37" fmla="*/ 11 h 58"/>
                    <a:gd name="T38" fmla="*/ 299 w 312"/>
                    <a:gd name="T39" fmla="*/ 6 h 58"/>
                    <a:gd name="T40" fmla="*/ 309 w 312"/>
                    <a:gd name="T41" fmla="*/ 8 h 58"/>
                    <a:gd name="T42" fmla="*/ 301 w 312"/>
                    <a:gd name="T43" fmla="*/ 18 h 58"/>
                    <a:gd name="T44" fmla="*/ 291 w 312"/>
                    <a:gd name="T45" fmla="*/ 26 h 58"/>
                    <a:gd name="T46" fmla="*/ 285 w 312"/>
                    <a:gd name="T47" fmla="*/ 34 h 58"/>
                    <a:gd name="T48" fmla="*/ 280 w 312"/>
                    <a:gd name="T49" fmla="*/ 40 h 58"/>
                    <a:gd name="T50" fmla="*/ 279 w 312"/>
                    <a:gd name="T51" fmla="*/ 48 h 58"/>
                    <a:gd name="T52" fmla="*/ 270 w 312"/>
                    <a:gd name="T53" fmla="*/ 46 h 58"/>
                    <a:gd name="T54" fmla="*/ 262 w 312"/>
                    <a:gd name="T55" fmla="*/ 49 h 58"/>
                    <a:gd name="T56" fmla="*/ 253 w 312"/>
                    <a:gd name="T57" fmla="*/ 48 h 58"/>
                    <a:gd name="T58" fmla="*/ 243 w 312"/>
                    <a:gd name="T59" fmla="*/ 48 h 58"/>
                    <a:gd name="T60" fmla="*/ 232 w 312"/>
                    <a:gd name="T61" fmla="*/ 47 h 58"/>
                    <a:gd name="T62" fmla="*/ 220 w 312"/>
                    <a:gd name="T63" fmla="*/ 48 h 58"/>
                    <a:gd name="T64" fmla="*/ 208 w 312"/>
                    <a:gd name="T65" fmla="*/ 50 h 58"/>
                    <a:gd name="T66" fmla="*/ 196 w 312"/>
                    <a:gd name="T67" fmla="*/ 50 h 58"/>
                    <a:gd name="T68" fmla="*/ 184 w 312"/>
                    <a:gd name="T69" fmla="*/ 50 h 58"/>
                    <a:gd name="T70" fmla="*/ 174 w 312"/>
                    <a:gd name="T71" fmla="*/ 52 h 58"/>
                    <a:gd name="T72" fmla="*/ 162 w 312"/>
                    <a:gd name="T73" fmla="*/ 54 h 58"/>
                    <a:gd name="T74" fmla="*/ 148 w 312"/>
                    <a:gd name="T75" fmla="*/ 54 h 58"/>
                    <a:gd name="T76" fmla="*/ 136 w 312"/>
                    <a:gd name="T77" fmla="*/ 54 h 58"/>
                    <a:gd name="T78" fmla="*/ 125 w 312"/>
                    <a:gd name="T79" fmla="*/ 53 h 58"/>
                    <a:gd name="T80" fmla="*/ 113 w 312"/>
                    <a:gd name="T81" fmla="*/ 54 h 58"/>
                    <a:gd name="T82" fmla="*/ 104 w 312"/>
                    <a:gd name="T83" fmla="*/ 53 h 58"/>
                    <a:gd name="T84" fmla="*/ 93 w 312"/>
                    <a:gd name="T85" fmla="*/ 54 h 58"/>
                    <a:gd name="T86" fmla="*/ 80 w 312"/>
                    <a:gd name="T87" fmla="*/ 54 h 58"/>
                    <a:gd name="T88" fmla="*/ 64 w 312"/>
                    <a:gd name="T89" fmla="*/ 57 h 58"/>
                    <a:gd name="T90" fmla="*/ 46 w 312"/>
                    <a:gd name="T91" fmla="*/ 57 h 58"/>
                    <a:gd name="T92" fmla="*/ 31 w 312"/>
                    <a:gd name="T93" fmla="*/ 55 h 58"/>
                    <a:gd name="T94" fmla="*/ 17 w 312"/>
                    <a:gd name="T95" fmla="*/ 55 h 58"/>
                    <a:gd name="T96" fmla="*/ 4 w 312"/>
                    <a:gd name="T97" fmla="*/ 53 h 5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12"/>
                    <a:gd name="T148" fmla="*/ 0 h 58"/>
                    <a:gd name="T149" fmla="*/ 312 w 312"/>
                    <a:gd name="T150" fmla="*/ 58 h 5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12" h="58">
                      <a:moveTo>
                        <a:pt x="0" y="52"/>
                      </a:moveTo>
                      <a:lnTo>
                        <a:pt x="2" y="50"/>
                      </a:lnTo>
                      <a:lnTo>
                        <a:pt x="5" y="49"/>
                      </a:lnTo>
                      <a:lnTo>
                        <a:pt x="7" y="48"/>
                      </a:lnTo>
                      <a:lnTo>
                        <a:pt x="10" y="47"/>
                      </a:lnTo>
                      <a:lnTo>
                        <a:pt x="13" y="46"/>
                      </a:lnTo>
                      <a:lnTo>
                        <a:pt x="18" y="45"/>
                      </a:lnTo>
                      <a:lnTo>
                        <a:pt x="21" y="44"/>
                      </a:lnTo>
                      <a:lnTo>
                        <a:pt x="26" y="42"/>
                      </a:lnTo>
                      <a:lnTo>
                        <a:pt x="31" y="41"/>
                      </a:lnTo>
                      <a:lnTo>
                        <a:pt x="37" y="40"/>
                      </a:lnTo>
                      <a:lnTo>
                        <a:pt x="42" y="39"/>
                      </a:lnTo>
                      <a:lnTo>
                        <a:pt x="48" y="39"/>
                      </a:lnTo>
                      <a:lnTo>
                        <a:pt x="53" y="38"/>
                      </a:lnTo>
                      <a:lnTo>
                        <a:pt x="58" y="37"/>
                      </a:lnTo>
                      <a:lnTo>
                        <a:pt x="63" y="36"/>
                      </a:lnTo>
                      <a:lnTo>
                        <a:pt x="67" y="35"/>
                      </a:lnTo>
                      <a:lnTo>
                        <a:pt x="73" y="34"/>
                      </a:lnTo>
                      <a:lnTo>
                        <a:pt x="78" y="33"/>
                      </a:lnTo>
                      <a:lnTo>
                        <a:pt x="83" y="32"/>
                      </a:lnTo>
                      <a:lnTo>
                        <a:pt x="86" y="32"/>
                      </a:lnTo>
                      <a:lnTo>
                        <a:pt x="90" y="30"/>
                      </a:lnTo>
                      <a:lnTo>
                        <a:pt x="92" y="29"/>
                      </a:lnTo>
                      <a:lnTo>
                        <a:pt x="94" y="27"/>
                      </a:lnTo>
                      <a:lnTo>
                        <a:pt x="96" y="25"/>
                      </a:lnTo>
                      <a:lnTo>
                        <a:pt x="98" y="23"/>
                      </a:lnTo>
                      <a:lnTo>
                        <a:pt x="101" y="20"/>
                      </a:lnTo>
                      <a:lnTo>
                        <a:pt x="104" y="18"/>
                      </a:lnTo>
                      <a:lnTo>
                        <a:pt x="107" y="14"/>
                      </a:lnTo>
                      <a:lnTo>
                        <a:pt x="111" y="11"/>
                      </a:lnTo>
                      <a:lnTo>
                        <a:pt x="115" y="8"/>
                      </a:lnTo>
                      <a:lnTo>
                        <a:pt x="119" y="5"/>
                      </a:lnTo>
                      <a:lnTo>
                        <a:pt x="123" y="2"/>
                      </a:lnTo>
                      <a:lnTo>
                        <a:pt x="127" y="0"/>
                      </a:lnTo>
                      <a:lnTo>
                        <a:pt x="128" y="4"/>
                      </a:lnTo>
                      <a:lnTo>
                        <a:pt x="130" y="10"/>
                      </a:lnTo>
                      <a:lnTo>
                        <a:pt x="132" y="15"/>
                      </a:lnTo>
                      <a:lnTo>
                        <a:pt x="133" y="20"/>
                      </a:lnTo>
                      <a:lnTo>
                        <a:pt x="134" y="22"/>
                      </a:lnTo>
                      <a:lnTo>
                        <a:pt x="134" y="25"/>
                      </a:lnTo>
                      <a:lnTo>
                        <a:pt x="134" y="27"/>
                      </a:lnTo>
                      <a:lnTo>
                        <a:pt x="132" y="29"/>
                      </a:lnTo>
                      <a:lnTo>
                        <a:pt x="137" y="31"/>
                      </a:lnTo>
                      <a:lnTo>
                        <a:pt x="142" y="31"/>
                      </a:lnTo>
                      <a:lnTo>
                        <a:pt x="148" y="32"/>
                      </a:lnTo>
                      <a:lnTo>
                        <a:pt x="155" y="33"/>
                      </a:lnTo>
                      <a:lnTo>
                        <a:pt x="162" y="34"/>
                      </a:lnTo>
                      <a:lnTo>
                        <a:pt x="168" y="35"/>
                      </a:lnTo>
                      <a:lnTo>
                        <a:pt x="174" y="36"/>
                      </a:lnTo>
                      <a:lnTo>
                        <a:pt x="178" y="37"/>
                      </a:lnTo>
                      <a:lnTo>
                        <a:pt x="183" y="37"/>
                      </a:lnTo>
                      <a:lnTo>
                        <a:pt x="187" y="36"/>
                      </a:lnTo>
                      <a:lnTo>
                        <a:pt x="190" y="34"/>
                      </a:lnTo>
                      <a:lnTo>
                        <a:pt x="194" y="32"/>
                      </a:lnTo>
                      <a:lnTo>
                        <a:pt x="202" y="33"/>
                      </a:lnTo>
                      <a:lnTo>
                        <a:pt x="210" y="35"/>
                      </a:lnTo>
                      <a:lnTo>
                        <a:pt x="216" y="37"/>
                      </a:lnTo>
                      <a:lnTo>
                        <a:pt x="213" y="40"/>
                      </a:lnTo>
                      <a:lnTo>
                        <a:pt x="215" y="41"/>
                      </a:lnTo>
                      <a:lnTo>
                        <a:pt x="219" y="43"/>
                      </a:lnTo>
                      <a:lnTo>
                        <a:pt x="223" y="44"/>
                      </a:lnTo>
                      <a:lnTo>
                        <a:pt x="228" y="44"/>
                      </a:lnTo>
                      <a:lnTo>
                        <a:pt x="233" y="44"/>
                      </a:lnTo>
                      <a:lnTo>
                        <a:pt x="238" y="44"/>
                      </a:lnTo>
                      <a:lnTo>
                        <a:pt x="242" y="43"/>
                      </a:lnTo>
                      <a:lnTo>
                        <a:pt x="248" y="41"/>
                      </a:lnTo>
                      <a:lnTo>
                        <a:pt x="253" y="39"/>
                      </a:lnTo>
                      <a:lnTo>
                        <a:pt x="258" y="34"/>
                      </a:lnTo>
                      <a:lnTo>
                        <a:pt x="263" y="31"/>
                      </a:lnTo>
                      <a:lnTo>
                        <a:pt x="268" y="26"/>
                      </a:lnTo>
                      <a:lnTo>
                        <a:pt x="271" y="24"/>
                      </a:lnTo>
                      <a:lnTo>
                        <a:pt x="275" y="20"/>
                      </a:lnTo>
                      <a:lnTo>
                        <a:pt x="278" y="18"/>
                      </a:lnTo>
                      <a:lnTo>
                        <a:pt x="282" y="15"/>
                      </a:lnTo>
                      <a:lnTo>
                        <a:pt x="285" y="13"/>
                      </a:lnTo>
                      <a:lnTo>
                        <a:pt x="288" y="11"/>
                      </a:lnTo>
                      <a:lnTo>
                        <a:pt x="291" y="10"/>
                      </a:lnTo>
                      <a:lnTo>
                        <a:pt x="293" y="9"/>
                      </a:lnTo>
                      <a:lnTo>
                        <a:pt x="296" y="7"/>
                      </a:lnTo>
                      <a:lnTo>
                        <a:pt x="299" y="6"/>
                      </a:lnTo>
                      <a:lnTo>
                        <a:pt x="302" y="6"/>
                      </a:lnTo>
                      <a:lnTo>
                        <a:pt x="306" y="6"/>
                      </a:lnTo>
                      <a:lnTo>
                        <a:pt x="311" y="6"/>
                      </a:lnTo>
                      <a:lnTo>
                        <a:pt x="309" y="8"/>
                      </a:lnTo>
                      <a:lnTo>
                        <a:pt x="307" y="11"/>
                      </a:lnTo>
                      <a:lnTo>
                        <a:pt x="305" y="12"/>
                      </a:lnTo>
                      <a:lnTo>
                        <a:pt x="303" y="15"/>
                      </a:lnTo>
                      <a:lnTo>
                        <a:pt x="301" y="18"/>
                      </a:lnTo>
                      <a:lnTo>
                        <a:pt x="298" y="20"/>
                      </a:lnTo>
                      <a:lnTo>
                        <a:pt x="294" y="23"/>
                      </a:lnTo>
                      <a:lnTo>
                        <a:pt x="292" y="25"/>
                      </a:lnTo>
                      <a:lnTo>
                        <a:pt x="291" y="26"/>
                      </a:lnTo>
                      <a:lnTo>
                        <a:pt x="289" y="29"/>
                      </a:lnTo>
                      <a:lnTo>
                        <a:pt x="288" y="30"/>
                      </a:lnTo>
                      <a:lnTo>
                        <a:pt x="286" y="32"/>
                      </a:lnTo>
                      <a:lnTo>
                        <a:pt x="285" y="34"/>
                      </a:lnTo>
                      <a:lnTo>
                        <a:pt x="284" y="36"/>
                      </a:lnTo>
                      <a:lnTo>
                        <a:pt x="282" y="38"/>
                      </a:lnTo>
                      <a:lnTo>
                        <a:pt x="281" y="39"/>
                      </a:lnTo>
                      <a:lnTo>
                        <a:pt x="280" y="40"/>
                      </a:lnTo>
                      <a:lnTo>
                        <a:pt x="280" y="43"/>
                      </a:lnTo>
                      <a:lnTo>
                        <a:pt x="279" y="44"/>
                      </a:lnTo>
                      <a:lnTo>
                        <a:pt x="279" y="46"/>
                      </a:lnTo>
                      <a:lnTo>
                        <a:pt x="279" y="48"/>
                      </a:lnTo>
                      <a:lnTo>
                        <a:pt x="277" y="46"/>
                      </a:lnTo>
                      <a:lnTo>
                        <a:pt x="274" y="46"/>
                      </a:lnTo>
                      <a:lnTo>
                        <a:pt x="272" y="46"/>
                      </a:lnTo>
                      <a:lnTo>
                        <a:pt x="270" y="46"/>
                      </a:lnTo>
                      <a:lnTo>
                        <a:pt x="268" y="47"/>
                      </a:lnTo>
                      <a:lnTo>
                        <a:pt x="266" y="48"/>
                      </a:lnTo>
                      <a:lnTo>
                        <a:pt x="264" y="48"/>
                      </a:lnTo>
                      <a:lnTo>
                        <a:pt x="262" y="49"/>
                      </a:lnTo>
                      <a:lnTo>
                        <a:pt x="259" y="49"/>
                      </a:lnTo>
                      <a:lnTo>
                        <a:pt x="256" y="49"/>
                      </a:lnTo>
                      <a:lnTo>
                        <a:pt x="254" y="48"/>
                      </a:lnTo>
                      <a:lnTo>
                        <a:pt x="253" y="48"/>
                      </a:lnTo>
                      <a:lnTo>
                        <a:pt x="251" y="47"/>
                      </a:lnTo>
                      <a:lnTo>
                        <a:pt x="249" y="47"/>
                      </a:lnTo>
                      <a:lnTo>
                        <a:pt x="245" y="48"/>
                      </a:lnTo>
                      <a:lnTo>
                        <a:pt x="243" y="48"/>
                      </a:lnTo>
                      <a:lnTo>
                        <a:pt x="241" y="48"/>
                      </a:lnTo>
                      <a:lnTo>
                        <a:pt x="238" y="48"/>
                      </a:lnTo>
                      <a:lnTo>
                        <a:pt x="235" y="47"/>
                      </a:lnTo>
                      <a:lnTo>
                        <a:pt x="232" y="47"/>
                      </a:lnTo>
                      <a:lnTo>
                        <a:pt x="229" y="48"/>
                      </a:lnTo>
                      <a:lnTo>
                        <a:pt x="225" y="48"/>
                      </a:lnTo>
                      <a:lnTo>
                        <a:pt x="223" y="48"/>
                      </a:lnTo>
                      <a:lnTo>
                        <a:pt x="220" y="48"/>
                      </a:lnTo>
                      <a:lnTo>
                        <a:pt x="217" y="48"/>
                      </a:lnTo>
                      <a:lnTo>
                        <a:pt x="214" y="48"/>
                      </a:lnTo>
                      <a:lnTo>
                        <a:pt x="212" y="49"/>
                      </a:lnTo>
                      <a:lnTo>
                        <a:pt x="208" y="50"/>
                      </a:lnTo>
                      <a:lnTo>
                        <a:pt x="205" y="50"/>
                      </a:lnTo>
                      <a:lnTo>
                        <a:pt x="202" y="51"/>
                      </a:lnTo>
                      <a:lnTo>
                        <a:pt x="199" y="51"/>
                      </a:lnTo>
                      <a:lnTo>
                        <a:pt x="196" y="50"/>
                      </a:lnTo>
                      <a:lnTo>
                        <a:pt x="193" y="49"/>
                      </a:lnTo>
                      <a:lnTo>
                        <a:pt x="189" y="50"/>
                      </a:lnTo>
                      <a:lnTo>
                        <a:pt x="187" y="50"/>
                      </a:lnTo>
                      <a:lnTo>
                        <a:pt x="184" y="50"/>
                      </a:lnTo>
                      <a:lnTo>
                        <a:pt x="181" y="50"/>
                      </a:lnTo>
                      <a:lnTo>
                        <a:pt x="179" y="50"/>
                      </a:lnTo>
                      <a:lnTo>
                        <a:pt x="176" y="51"/>
                      </a:lnTo>
                      <a:lnTo>
                        <a:pt x="174" y="52"/>
                      </a:lnTo>
                      <a:lnTo>
                        <a:pt x="171" y="52"/>
                      </a:lnTo>
                      <a:lnTo>
                        <a:pt x="168" y="53"/>
                      </a:lnTo>
                      <a:lnTo>
                        <a:pt x="165" y="53"/>
                      </a:lnTo>
                      <a:lnTo>
                        <a:pt x="162" y="54"/>
                      </a:lnTo>
                      <a:lnTo>
                        <a:pt x="159" y="54"/>
                      </a:lnTo>
                      <a:lnTo>
                        <a:pt x="155" y="54"/>
                      </a:lnTo>
                      <a:lnTo>
                        <a:pt x="151" y="53"/>
                      </a:lnTo>
                      <a:lnTo>
                        <a:pt x="148" y="54"/>
                      </a:lnTo>
                      <a:lnTo>
                        <a:pt x="145" y="54"/>
                      </a:lnTo>
                      <a:lnTo>
                        <a:pt x="142" y="54"/>
                      </a:lnTo>
                      <a:lnTo>
                        <a:pt x="139" y="54"/>
                      </a:lnTo>
                      <a:lnTo>
                        <a:pt x="136" y="54"/>
                      </a:lnTo>
                      <a:lnTo>
                        <a:pt x="133" y="54"/>
                      </a:lnTo>
                      <a:lnTo>
                        <a:pt x="130" y="53"/>
                      </a:lnTo>
                      <a:lnTo>
                        <a:pt x="128" y="53"/>
                      </a:lnTo>
                      <a:lnTo>
                        <a:pt x="125" y="53"/>
                      </a:lnTo>
                      <a:lnTo>
                        <a:pt x="122" y="53"/>
                      </a:lnTo>
                      <a:lnTo>
                        <a:pt x="119" y="53"/>
                      </a:lnTo>
                      <a:lnTo>
                        <a:pt x="116" y="53"/>
                      </a:lnTo>
                      <a:lnTo>
                        <a:pt x="113" y="54"/>
                      </a:lnTo>
                      <a:lnTo>
                        <a:pt x="111" y="54"/>
                      </a:lnTo>
                      <a:lnTo>
                        <a:pt x="109" y="53"/>
                      </a:lnTo>
                      <a:lnTo>
                        <a:pt x="106" y="53"/>
                      </a:lnTo>
                      <a:lnTo>
                        <a:pt x="104" y="53"/>
                      </a:lnTo>
                      <a:lnTo>
                        <a:pt x="101" y="53"/>
                      </a:lnTo>
                      <a:lnTo>
                        <a:pt x="98" y="53"/>
                      </a:lnTo>
                      <a:lnTo>
                        <a:pt x="96" y="53"/>
                      </a:lnTo>
                      <a:lnTo>
                        <a:pt x="93" y="54"/>
                      </a:lnTo>
                      <a:lnTo>
                        <a:pt x="89" y="54"/>
                      </a:lnTo>
                      <a:lnTo>
                        <a:pt x="86" y="53"/>
                      </a:lnTo>
                      <a:lnTo>
                        <a:pt x="83" y="54"/>
                      </a:lnTo>
                      <a:lnTo>
                        <a:pt x="80" y="54"/>
                      </a:lnTo>
                      <a:lnTo>
                        <a:pt x="77" y="55"/>
                      </a:lnTo>
                      <a:lnTo>
                        <a:pt x="74" y="56"/>
                      </a:lnTo>
                      <a:lnTo>
                        <a:pt x="69" y="57"/>
                      </a:lnTo>
                      <a:lnTo>
                        <a:pt x="64" y="57"/>
                      </a:lnTo>
                      <a:lnTo>
                        <a:pt x="59" y="57"/>
                      </a:lnTo>
                      <a:lnTo>
                        <a:pt x="55" y="57"/>
                      </a:lnTo>
                      <a:lnTo>
                        <a:pt x="49" y="57"/>
                      </a:lnTo>
                      <a:lnTo>
                        <a:pt x="46" y="57"/>
                      </a:lnTo>
                      <a:lnTo>
                        <a:pt x="43" y="57"/>
                      </a:lnTo>
                      <a:lnTo>
                        <a:pt x="40" y="57"/>
                      </a:lnTo>
                      <a:lnTo>
                        <a:pt x="36" y="57"/>
                      </a:lnTo>
                      <a:lnTo>
                        <a:pt x="31" y="55"/>
                      </a:lnTo>
                      <a:lnTo>
                        <a:pt x="27" y="55"/>
                      </a:lnTo>
                      <a:lnTo>
                        <a:pt x="23" y="55"/>
                      </a:lnTo>
                      <a:lnTo>
                        <a:pt x="20" y="55"/>
                      </a:lnTo>
                      <a:lnTo>
                        <a:pt x="17" y="55"/>
                      </a:lnTo>
                      <a:lnTo>
                        <a:pt x="13" y="55"/>
                      </a:lnTo>
                      <a:lnTo>
                        <a:pt x="10" y="54"/>
                      </a:lnTo>
                      <a:lnTo>
                        <a:pt x="7" y="53"/>
                      </a:lnTo>
                      <a:lnTo>
                        <a:pt x="4" y="53"/>
                      </a:lnTo>
                      <a:lnTo>
                        <a:pt x="1" y="52"/>
                      </a:lnTo>
                      <a:lnTo>
                        <a:pt x="0" y="52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1" name="Group 133"/>
                <p:cNvGrpSpPr>
                  <a:grpSpLocks/>
                </p:cNvGrpSpPr>
                <p:nvPr/>
              </p:nvGrpSpPr>
              <p:grpSpPr bwMode="auto">
                <a:xfrm>
                  <a:off x="1157" y="3036"/>
                  <a:ext cx="47" cy="37"/>
                  <a:chOff x="1157" y="3036"/>
                  <a:chExt cx="47" cy="37"/>
                </a:xfrm>
              </p:grpSpPr>
              <p:sp>
                <p:nvSpPr>
                  <p:cNvPr id="32321" name="Freeform 134" descr="50%"/>
                  <p:cNvSpPr>
                    <a:spLocks/>
                  </p:cNvSpPr>
                  <p:nvPr/>
                </p:nvSpPr>
                <p:spPr bwMode="auto">
                  <a:xfrm>
                    <a:off x="1157" y="3042"/>
                    <a:ext cx="47" cy="31"/>
                  </a:xfrm>
                  <a:custGeom>
                    <a:avLst/>
                    <a:gdLst>
                      <a:gd name="T0" fmla="*/ 43 w 47"/>
                      <a:gd name="T1" fmla="*/ 27 h 31"/>
                      <a:gd name="T2" fmla="*/ 40 w 47"/>
                      <a:gd name="T3" fmla="*/ 24 h 31"/>
                      <a:gd name="T4" fmla="*/ 39 w 47"/>
                      <a:gd name="T5" fmla="*/ 22 h 31"/>
                      <a:gd name="T6" fmla="*/ 37 w 47"/>
                      <a:gd name="T7" fmla="*/ 21 h 31"/>
                      <a:gd name="T8" fmla="*/ 36 w 47"/>
                      <a:gd name="T9" fmla="*/ 19 h 31"/>
                      <a:gd name="T10" fmla="*/ 35 w 47"/>
                      <a:gd name="T11" fmla="*/ 17 h 31"/>
                      <a:gd name="T12" fmla="*/ 34 w 47"/>
                      <a:gd name="T13" fmla="*/ 16 h 31"/>
                      <a:gd name="T14" fmla="*/ 33 w 47"/>
                      <a:gd name="T15" fmla="*/ 14 h 31"/>
                      <a:gd name="T16" fmla="*/ 32 w 47"/>
                      <a:gd name="T17" fmla="*/ 12 h 31"/>
                      <a:gd name="T18" fmla="*/ 31 w 47"/>
                      <a:gd name="T19" fmla="*/ 10 h 31"/>
                      <a:gd name="T20" fmla="*/ 30 w 47"/>
                      <a:gd name="T21" fmla="*/ 7 h 31"/>
                      <a:gd name="T22" fmla="*/ 30 w 47"/>
                      <a:gd name="T23" fmla="*/ 5 h 31"/>
                      <a:gd name="T24" fmla="*/ 30 w 47"/>
                      <a:gd name="T25" fmla="*/ 3 h 31"/>
                      <a:gd name="T26" fmla="*/ 30 w 47"/>
                      <a:gd name="T27" fmla="*/ 0 h 31"/>
                      <a:gd name="T28" fmla="*/ 0 w 47"/>
                      <a:gd name="T29" fmla="*/ 0 h 31"/>
                      <a:gd name="T30" fmla="*/ 1 w 47"/>
                      <a:gd name="T31" fmla="*/ 2 h 31"/>
                      <a:gd name="T32" fmla="*/ 2 w 47"/>
                      <a:gd name="T33" fmla="*/ 4 h 31"/>
                      <a:gd name="T34" fmla="*/ 4 w 47"/>
                      <a:gd name="T35" fmla="*/ 6 h 31"/>
                      <a:gd name="T36" fmla="*/ 6 w 47"/>
                      <a:gd name="T37" fmla="*/ 9 h 31"/>
                      <a:gd name="T38" fmla="*/ 8 w 47"/>
                      <a:gd name="T39" fmla="*/ 11 h 31"/>
                      <a:gd name="T40" fmla="*/ 10 w 47"/>
                      <a:gd name="T41" fmla="*/ 13 h 31"/>
                      <a:gd name="T42" fmla="*/ 12 w 47"/>
                      <a:gd name="T43" fmla="*/ 15 h 31"/>
                      <a:gd name="T44" fmla="*/ 14 w 47"/>
                      <a:gd name="T45" fmla="*/ 17 h 31"/>
                      <a:gd name="T46" fmla="*/ 17 w 47"/>
                      <a:gd name="T47" fmla="*/ 19 h 31"/>
                      <a:gd name="T48" fmla="*/ 20 w 47"/>
                      <a:gd name="T49" fmla="*/ 22 h 31"/>
                      <a:gd name="T50" fmla="*/ 23 w 47"/>
                      <a:gd name="T51" fmla="*/ 23 h 31"/>
                      <a:gd name="T52" fmla="*/ 25 w 47"/>
                      <a:gd name="T53" fmla="*/ 24 h 31"/>
                      <a:gd name="T54" fmla="*/ 28 w 47"/>
                      <a:gd name="T55" fmla="*/ 26 h 31"/>
                      <a:gd name="T56" fmla="*/ 30 w 47"/>
                      <a:gd name="T57" fmla="*/ 27 h 31"/>
                      <a:gd name="T58" fmla="*/ 33 w 47"/>
                      <a:gd name="T59" fmla="*/ 28 h 31"/>
                      <a:gd name="T60" fmla="*/ 36 w 47"/>
                      <a:gd name="T61" fmla="*/ 28 h 31"/>
                      <a:gd name="T62" fmla="*/ 39 w 47"/>
                      <a:gd name="T63" fmla="*/ 29 h 31"/>
                      <a:gd name="T64" fmla="*/ 41 w 47"/>
                      <a:gd name="T65" fmla="*/ 29 h 31"/>
                      <a:gd name="T66" fmla="*/ 44 w 47"/>
                      <a:gd name="T67" fmla="*/ 29 h 31"/>
                      <a:gd name="T68" fmla="*/ 46 w 47"/>
                      <a:gd name="T69" fmla="*/ 30 h 31"/>
                      <a:gd name="T70" fmla="*/ 43 w 47"/>
                      <a:gd name="T71" fmla="*/ 27 h 31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47"/>
                      <a:gd name="T109" fmla="*/ 0 h 31"/>
                      <a:gd name="T110" fmla="*/ 47 w 47"/>
                      <a:gd name="T111" fmla="*/ 31 h 31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47" h="31">
                        <a:moveTo>
                          <a:pt x="43" y="27"/>
                        </a:moveTo>
                        <a:lnTo>
                          <a:pt x="40" y="24"/>
                        </a:lnTo>
                        <a:lnTo>
                          <a:pt x="39" y="22"/>
                        </a:lnTo>
                        <a:lnTo>
                          <a:pt x="37" y="21"/>
                        </a:lnTo>
                        <a:lnTo>
                          <a:pt x="36" y="19"/>
                        </a:lnTo>
                        <a:lnTo>
                          <a:pt x="35" y="17"/>
                        </a:lnTo>
                        <a:lnTo>
                          <a:pt x="34" y="16"/>
                        </a:lnTo>
                        <a:lnTo>
                          <a:pt x="33" y="14"/>
                        </a:lnTo>
                        <a:lnTo>
                          <a:pt x="32" y="12"/>
                        </a:lnTo>
                        <a:lnTo>
                          <a:pt x="31" y="10"/>
                        </a:lnTo>
                        <a:lnTo>
                          <a:pt x="30" y="7"/>
                        </a:lnTo>
                        <a:lnTo>
                          <a:pt x="30" y="5"/>
                        </a:lnTo>
                        <a:lnTo>
                          <a:pt x="30" y="3"/>
                        </a:lnTo>
                        <a:lnTo>
                          <a:pt x="30" y="0"/>
                        </a:lnTo>
                        <a:lnTo>
                          <a:pt x="0" y="0"/>
                        </a:lnTo>
                        <a:lnTo>
                          <a:pt x="1" y="2"/>
                        </a:lnTo>
                        <a:lnTo>
                          <a:pt x="2" y="4"/>
                        </a:lnTo>
                        <a:lnTo>
                          <a:pt x="4" y="6"/>
                        </a:lnTo>
                        <a:lnTo>
                          <a:pt x="6" y="9"/>
                        </a:lnTo>
                        <a:lnTo>
                          <a:pt x="8" y="11"/>
                        </a:lnTo>
                        <a:lnTo>
                          <a:pt x="10" y="13"/>
                        </a:lnTo>
                        <a:lnTo>
                          <a:pt x="12" y="15"/>
                        </a:lnTo>
                        <a:lnTo>
                          <a:pt x="14" y="17"/>
                        </a:lnTo>
                        <a:lnTo>
                          <a:pt x="17" y="19"/>
                        </a:lnTo>
                        <a:lnTo>
                          <a:pt x="20" y="22"/>
                        </a:lnTo>
                        <a:lnTo>
                          <a:pt x="23" y="23"/>
                        </a:lnTo>
                        <a:lnTo>
                          <a:pt x="25" y="24"/>
                        </a:lnTo>
                        <a:lnTo>
                          <a:pt x="28" y="26"/>
                        </a:lnTo>
                        <a:lnTo>
                          <a:pt x="30" y="27"/>
                        </a:lnTo>
                        <a:lnTo>
                          <a:pt x="33" y="28"/>
                        </a:lnTo>
                        <a:lnTo>
                          <a:pt x="36" y="28"/>
                        </a:lnTo>
                        <a:lnTo>
                          <a:pt x="39" y="29"/>
                        </a:lnTo>
                        <a:lnTo>
                          <a:pt x="41" y="29"/>
                        </a:lnTo>
                        <a:lnTo>
                          <a:pt x="44" y="29"/>
                        </a:lnTo>
                        <a:lnTo>
                          <a:pt x="46" y="30"/>
                        </a:lnTo>
                        <a:lnTo>
                          <a:pt x="43" y="27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22" name="Freeform 135" descr="50%"/>
                  <p:cNvSpPr>
                    <a:spLocks/>
                  </p:cNvSpPr>
                  <p:nvPr/>
                </p:nvSpPr>
                <p:spPr bwMode="auto">
                  <a:xfrm>
                    <a:off x="1158" y="3036"/>
                    <a:ext cx="21" cy="7"/>
                  </a:xfrm>
                  <a:custGeom>
                    <a:avLst/>
                    <a:gdLst>
                      <a:gd name="T0" fmla="*/ 0 w 21"/>
                      <a:gd name="T1" fmla="*/ 6 h 7"/>
                      <a:gd name="T2" fmla="*/ 0 w 21"/>
                      <a:gd name="T3" fmla="*/ 6 h 7"/>
                      <a:gd name="T4" fmla="*/ 1 w 21"/>
                      <a:gd name="T5" fmla="*/ 0 h 7"/>
                      <a:gd name="T6" fmla="*/ 20 w 21"/>
                      <a:gd name="T7" fmla="*/ 0 h 7"/>
                      <a:gd name="T8" fmla="*/ 20 w 21"/>
                      <a:gd name="T9" fmla="*/ 6 h 7"/>
                      <a:gd name="T10" fmla="*/ 0 w 21"/>
                      <a:gd name="T11" fmla="*/ 6 h 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"/>
                      <a:gd name="T19" fmla="*/ 0 h 7"/>
                      <a:gd name="T20" fmla="*/ 21 w 21"/>
                      <a:gd name="T21" fmla="*/ 7 h 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" h="7">
                        <a:moveTo>
                          <a:pt x="0" y="6"/>
                        </a:moveTo>
                        <a:lnTo>
                          <a:pt x="0" y="6"/>
                        </a:lnTo>
                        <a:lnTo>
                          <a:pt x="1" y="0"/>
                        </a:lnTo>
                        <a:lnTo>
                          <a:pt x="20" y="0"/>
                        </a:lnTo>
                        <a:lnTo>
                          <a:pt x="20" y="6"/>
                        </a:lnTo>
                        <a:lnTo>
                          <a:pt x="0" y="6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2412" name="Group 136"/>
              <p:cNvGrpSpPr>
                <a:grpSpLocks/>
              </p:cNvGrpSpPr>
              <p:nvPr/>
            </p:nvGrpSpPr>
            <p:grpSpPr bwMode="auto">
              <a:xfrm>
                <a:off x="1093" y="3056"/>
                <a:ext cx="321" cy="113"/>
                <a:chOff x="1093" y="3056"/>
                <a:chExt cx="321" cy="113"/>
              </a:xfrm>
            </p:grpSpPr>
            <p:sp>
              <p:nvSpPr>
                <p:cNvPr id="32300" name="Freeform 137" descr="50%"/>
                <p:cNvSpPr>
                  <a:spLocks/>
                </p:cNvSpPr>
                <p:nvPr/>
              </p:nvSpPr>
              <p:spPr bwMode="auto">
                <a:xfrm>
                  <a:off x="1174" y="3129"/>
                  <a:ext cx="38" cy="31"/>
                </a:xfrm>
                <a:custGeom>
                  <a:avLst/>
                  <a:gdLst>
                    <a:gd name="T0" fmla="*/ 0 w 38"/>
                    <a:gd name="T1" fmla="*/ 0 h 31"/>
                    <a:gd name="T2" fmla="*/ 1 w 38"/>
                    <a:gd name="T3" fmla="*/ 3 h 31"/>
                    <a:gd name="T4" fmla="*/ 3 w 38"/>
                    <a:gd name="T5" fmla="*/ 6 h 31"/>
                    <a:gd name="T6" fmla="*/ 5 w 38"/>
                    <a:gd name="T7" fmla="*/ 9 h 31"/>
                    <a:gd name="T8" fmla="*/ 7 w 38"/>
                    <a:gd name="T9" fmla="*/ 12 h 31"/>
                    <a:gd name="T10" fmla="*/ 10 w 38"/>
                    <a:gd name="T11" fmla="*/ 15 h 31"/>
                    <a:gd name="T12" fmla="*/ 13 w 38"/>
                    <a:gd name="T13" fmla="*/ 19 h 31"/>
                    <a:gd name="T14" fmla="*/ 15 w 38"/>
                    <a:gd name="T15" fmla="*/ 21 h 31"/>
                    <a:gd name="T16" fmla="*/ 18 w 38"/>
                    <a:gd name="T17" fmla="*/ 23 h 31"/>
                    <a:gd name="T18" fmla="*/ 21 w 38"/>
                    <a:gd name="T19" fmla="*/ 25 h 31"/>
                    <a:gd name="T20" fmla="*/ 24 w 38"/>
                    <a:gd name="T21" fmla="*/ 27 h 31"/>
                    <a:gd name="T22" fmla="*/ 26 w 38"/>
                    <a:gd name="T23" fmla="*/ 28 h 31"/>
                    <a:gd name="T24" fmla="*/ 29 w 38"/>
                    <a:gd name="T25" fmla="*/ 29 h 31"/>
                    <a:gd name="T26" fmla="*/ 33 w 38"/>
                    <a:gd name="T27" fmla="*/ 30 h 31"/>
                    <a:gd name="T28" fmla="*/ 36 w 38"/>
                    <a:gd name="T29" fmla="*/ 30 h 31"/>
                    <a:gd name="T30" fmla="*/ 37 w 38"/>
                    <a:gd name="T31" fmla="*/ 29 h 31"/>
                    <a:gd name="T32" fmla="*/ 35 w 38"/>
                    <a:gd name="T33" fmla="*/ 27 h 31"/>
                    <a:gd name="T34" fmla="*/ 33 w 38"/>
                    <a:gd name="T35" fmla="*/ 25 h 31"/>
                    <a:gd name="T36" fmla="*/ 31 w 38"/>
                    <a:gd name="T37" fmla="*/ 22 h 31"/>
                    <a:gd name="T38" fmla="*/ 29 w 38"/>
                    <a:gd name="T39" fmla="*/ 19 h 31"/>
                    <a:gd name="T40" fmla="*/ 27 w 38"/>
                    <a:gd name="T41" fmla="*/ 16 h 31"/>
                    <a:gd name="T42" fmla="*/ 26 w 38"/>
                    <a:gd name="T43" fmla="*/ 13 h 31"/>
                    <a:gd name="T44" fmla="*/ 25 w 38"/>
                    <a:gd name="T45" fmla="*/ 11 h 31"/>
                    <a:gd name="T46" fmla="*/ 24 w 38"/>
                    <a:gd name="T47" fmla="*/ 6 h 31"/>
                    <a:gd name="T48" fmla="*/ 24 w 38"/>
                    <a:gd name="T49" fmla="*/ 3 h 31"/>
                    <a:gd name="T50" fmla="*/ 24 w 38"/>
                    <a:gd name="T51" fmla="*/ 1 h 31"/>
                    <a:gd name="T52" fmla="*/ 0 w 38"/>
                    <a:gd name="T53" fmla="*/ 0 h 3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38"/>
                    <a:gd name="T82" fmla="*/ 0 h 31"/>
                    <a:gd name="T83" fmla="*/ 38 w 38"/>
                    <a:gd name="T84" fmla="*/ 31 h 31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38" h="31">
                      <a:moveTo>
                        <a:pt x="0" y="0"/>
                      </a:moveTo>
                      <a:lnTo>
                        <a:pt x="1" y="3"/>
                      </a:lnTo>
                      <a:lnTo>
                        <a:pt x="3" y="6"/>
                      </a:lnTo>
                      <a:lnTo>
                        <a:pt x="5" y="9"/>
                      </a:lnTo>
                      <a:lnTo>
                        <a:pt x="7" y="12"/>
                      </a:lnTo>
                      <a:lnTo>
                        <a:pt x="10" y="15"/>
                      </a:lnTo>
                      <a:lnTo>
                        <a:pt x="13" y="19"/>
                      </a:lnTo>
                      <a:lnTo>
                        <a:pt x="15" y="21"/>
                      </a:lnTo>
                      <a:lnTo>
                        <a:pt x="18" y="23"/>
                      </a:lnTo>
                      <a:lnTo>
                        <a:pt x="21" y="25"/>
                      </a:lnTo>
                      <a:lnTo>
                        <a:pt x="24" y="27"/>
                      </a:lnTo>
                      <a:lnTo>
                        <a:pt x="26" y="28"/>
                      </a:lnTo>
                      <a:lnTo>
                        <a:pt x="29" y="29"/>
                      </a:lnTo>
                      <a:lnTo>
                        <a:pt x="33" y="30"/>
                      </a:lnTo>
                      <a:lnTo>
                        <a:pt x="36" y="30"/>
                      </a:lnTo>
                      <a:lnTo>
                        <a:pt x="37" y="29"/>
                      </a:lnTo>
                      <a:lnTo>
                        <a:pt x="35" y="27"/>
                      </a:lnTo>
                      <a:lnTo>
                        <a:pt x="33" y="25"/>
                      </a:lnTo>
                      <a:lnTo>
                        <a:pt x="31" y="22"/>
                      </a:lnTo>
                      <a:lnTo>
                        <a:pt x="29" y="19"/>
                      </a:lnTo>
                      <a:lnTo>
                        <a:pt x="27" y="16"/>
                      </a:lnTo>
                      <a:lnTo>
                        <a:pt x="26" y="13"/>
                      </a:lnTo>
                      <a:lnTo>
                        <a:pt x="25" y="11"/>
                      </a:lnTo>
                      <a:lnTo>
                        <a:pt x="24" y="6"/>
                      </a:lnTo>
                      <a:lnTo>
                        <a:pt x="24" y="3"/>
                      </a:lnTo>
                      <a:lnTo>
                        <a:pt x="24" y="1"/>
                      </a:lnTo>
                      <a:lnTo>
                        <a:pt x="0" y="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301" name="Freeform 138" descr="50%"/>
                <p:cNvSpPr>
                  <a:spLocks/>
                </p:cNvSpPr>
                <p:nvPr/>
              </p:nvSpPr>
              <p:spPr bwMode="auto">
                <a:xfrm>
                  <a:off x="1093" y="3056"/>
                  <a:ext cx="321" cy="98"/>
                </a:xfrm>
                <a:custGeom>
                  <a:avLst/>
                  <a:gdLst>
                    <a:gd name="T0" fmla="*/ 3 w 321"/>
                    <a:gd name="T1" fmla="*/ 58 h 98"/>
                    <a:gd name="T2" fmla="*/ 13 w 321"/>
                    <a:gd name="T3" fmla="*/ 54 h 98"/>
                    <a:gd name="T4" fmla="*/ 28 w 321"/>
                    <a:gd name="T5" fmla="*/ 49 h 98"/>
                    <a:gd name="T6" fmla="*/ 43 w 321"/>
                    <a:gd name="T7" fmla="*/ 46 h 98"/>
                    <a:gd name="T8" fmla="*/ 59 w 321"/>
                    <a:gd name="T9" fmla="*/ 43 h 98"/>
                    <a:gd name="T10" fmla="*/ 75 w 321"/>
                    <a:gd name="T11" fmla="*/ 40 h 98"/>
                    <a:gd name="T12" fmla="*/ 88 w 321"/>
                    <a:gd name="T13" fmla="*/ 37 h 98"/>
                    <a:gd name="T14" fmla="*/ 95 w 321"/>
                    <a:gd name="T15" fmla="*/ 33 h 98"/>
                    <a:gd name="T16" fmla="*/ 103 w 321"/>
                    <a:gd name="T17" fmla="*/ 25 h 98"/>
                    <a:gd name="T18" fmla="*/ 114 w 321"/>
                    <a:gd name="T19" fmla="*/ 14 h 98"/>
                    <a:gd name="T20" fmla="*/ 125 w 321"/>
                    <a:gd name="T21" fmla="*/ 4 h 98"/>
                    <a:gd name="T22" fmla="*/ 133 w 321"/>
                    <a:gd name="T23" fmla="*/ 12 h 98"/>
                    <a:gd name="T24" fmla="*/ 137 w 321"/>
                    <a:gd name="T25" fmla="*/ 29 h 98"/>
                    <a:gd name="T26" fmla="*/ 140 w 321"/>
                    <a:gd name="T27" fmla="*/ 36 h 98"/>
                    <a:gd name="T28" fmla="*/ 159 w 321"/>
                    <a:gd name="T29" fmla="*/ 39 h 98"/>
                    <a:gd name="T30" fmla="*/ 177 w 321"/>
                    <a:gd name="T31" fmla="*/ 43 h 98"/>
                    <a:gd name="T32" fmla="*/ 191 w 321"/>
                    <a:gd name="T33" fmla="*/ 43 h 98"/>
                    <a:gd name="T34" fmla="*/ 206 w 321"/>
                    <a:gd name="T35" fmla="*/ 39 h 98"/>
                    <a:gd name="T36" fmla="*/ 218 w 321"/>
                    <a:gd name="T37" fmla="*/ 48 h 98"/>
                    <a:gd name="T38" fmla="*/ 229 w 321"/>
                    <a:gd name="T39" fmla="*/ 51 h 98"/>
                    <a:gd name="T40" fmla="*/ 243 w 321"/>
                    <a:gd name="T41" fmla="*/ 51 h 98"/>
                    <a:gd name="T42" fmla="*/ 258 w 321"/>
                    <a:gd name="T43" fmla="*/ 45 h 98"/>
                    <a:gd name="T44" fmla="*/ 275 w 321"/>
                    <a:gd name="T45" fmla="*/ 31 h 98"/>
                    <a:gd name="T46" fmla="*/ 294 w 321"/>
                    <a:gd name="T47" fmla="*/ 14 h 98"/>
                    <a:gd name="T48" fmla="*/ 314 w 321"/>
                    <a:gd name="T49" fmla="*/ 8 h 98"/>
                    <a:gd name="T50" fmla="*/ 314 w 321"/>
                    <a:gd name="T51" fmla="*/ 13 h 98"/>
                    <a:gd name="T52" fmla="*/ 305 w 321"/>
                    <a:gd name="T53" fmla="*/ 25 h 98"/>
                    <a:gd name="T54" fmla="*/ 294 w 321"/>
                    <a:gd name="T55" fmla="*/ 37 h 98"/>
                    <a:gd name="T56" fmla="*/ 287 w 321"/>
                    <a:gd name="T57" fmla="*/ 48 h 98"/>
                    <a:gd name="T58" fmla="*/ 287 w 321"/>
                    <a:gd name="T59" fmla="*/ 60 h 98"/>
                    <a:gd name="T60" fmla="*/ 295 w 321"/>
                    <a:gd name="T61" fmla="*/ 73 h 98"/>
                    <a:gd name="T62" fmla="*/ 305 w 321"/>
                    <a:gd name="T63" fmla="*/ 82 h 98"/>
                    <a:gd name="T64" fmla="*/ 313 w 321"/>
                    <a:gd name="T65" fmla="*/ 89 h 98"/>
                    <a:gd name="T66" fmla="*/ 314 w 321"/>
                    <a:gd name="T67" fmla="*/ 93 h 98"/>
                    <a:gd name="T68" fmla="*/ 302 w 321"/>
                    <a:gd name="T69" fmla="*/ 93 h 98"/>
                    <a:gd name="T70" fmla="*/ 291 w 321"/>
                    <a:gd name="T71" fmla="*/ 90 h 98"/>
                    <a:gd name="T72" fmla="*/ 281 w 321"/>
                    <a:gd name="T73" fmla="*/ 85 h 98"/>
                    <a:gd name="T74" fmla="*/ 264 w 321"/>
                    <a:gd name="T75" fmla="*/ 74 h 98"/>
                    <a:gd name="T76" fmla="*/ 243 w 321"/>
                    <a:gd name="T77" fmla="*/ 72 h 98"/>
                    <a:gd name="T78" fmla="*/ 218 w 321"/>
                    <a:gd name="T79" fmla="*/ 75 h 98"/>
                    <a:gd name="T80" fmla="*/ 202 w 321"/>
                    <a:gd name="T81" fmla="*/ 82 h 98"/>
                    <a:gd name="T82" fmla="*/ 197 w 321"/>
                    <a:gd name="T83" fmla="*/ 89 h 98"/>
                    <a:gd name="T84" fmla="*/ 175 w 321"/>
                    <a:gd name="T85" fmla="*/ 88 h 98"/>
                    <a:gd name="T86" fmla="*/ 156 w 321"/>
                    <a:gd name="T87" fmla="*/ 94 h 98"/>
                    <a:gd name="T88" fmla="*/ 86 w 321"/>
                    <a:gd name="T89" fmla="*/ 97 h 98"/>
                    <a:gd name="T90" fmla="*/ 46 w 321"/>
                    <a:gd name="T91" fmla="*/ 93 h 98"/>
                    <a:gd name="T92" fmla="*/ 11 w 321"/>
                    <a:gd name="T93" fmla="*/ 81 h 98"/>
                    <a:gd name="T94" fmla="*/ 11 w 321"/>
                    <a:gd name="T95" fmla="*/ 74 h 98"/>
                    <a:gd name="T96" fmla="*/ 3 w 321"/>
                    <a:gd name="T97" fmla="*/ 67 h 98"/>
                    <a:gd name="T98" fmla="*/ 0 w 321"/>
                    <a:gd name="T99" fmla="*/ 62 h 9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321"/>
                    <a:gd name="T151" fmla="*/ 0 h 98"/>
                    <a:gd name="T152" fmla="*/ 321 w 321"/>
                    <a:gd name="T153" fmla="*/ 98 h 98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321" h="98">
                      <a:moveTo>
                        <a:pt x="0" y="60"/>
                      </a:moveTo>
                      <a:lnTo>
                        <a:pt x="1" y="59"/>
                      </a:lnTo>
                      <a:lnTo>
                        <a:pt x="3" y="58"/>
                      </a:lnTo>
                      <a:lnTo>
                        <a:pt x="7" y="56"/>
                      </a:lnTo>
                      <a:lnTo>
                        <a:pt x="10" y="55"/>
                      </a:lnTo>
                      <a:lnTo>
                        <a:pt x="13" y="54"/>
                      </a:lnTo>
                      <a:lnTo>
                        <a:pt x="18" y="52"/>
                      </a:lnTo>
                      <a:lnTo>
                        <a:pt x="23" y="51"/>
                      </a:lnTo>
                      <a:lnTo>
                        <a:pt x="28" y="49"/>
                      </a:lnTo>
                      <a:lnTo>
                        <a:pt x="32" y="48"/>
                      </a:lnTo>
                      <a:lnTo>
                        <a:pt x="38" y="47"/>
                      </a:lnTo>
                      <a:lnTo>
                        <a:pt x="43" y="46"/>
                      </a:lnTo>
                      <a:lnTo>
                        <a:pt x="49" y="45"/>
                      </a:lnTo>
                      <a:lnTo>
                        <a:pt x="54" y="44"/>
                      </a:lnTo>
                      <a:lnTo>
                        <a:pt x="59" y="43"/>
                      </a:lnTo>
                      <a:lnTo>
                        <a:pt x="63" y="42"/>
                      </a:lnTo>
                      <a:lnTo>
                        <a:pt x="69" y="41"/>
                      </a:lnTo>
                      <a:lnTo>
                        <a:pt x="75" y="40"/>
                      </a:lnTo>
                      <a:lnTo>
                        <a:pt x="80" y="39"/>
                      </a:lnTo>
                      <a:lnTo>
                        <a:pt x="84" y="38"/>
                      </a:lnTo>
                      <a:lnTo>
                        <a:pt x="88" y="37"/>
                      </a:lnTo>
                      <a:lnTo>
                        <a:pt x="91" y="36"/>
                      </a:lnTo>
                      <a:lnTo>
                        <a:pt x="93" y="34"/>
                      </a:lnTo>
                      <a:lnTo>
                        <a:pt x="95" y="33"/>
                      </a:lnTo>
                      <a:lnTo>
                        <a:pt x="97" y="31"/>
                      </a:lnTo>
                      <a:lnTo>
                        <a:pt x="100" y="28"/>
                      </a:lnTo>
                      <a:lnTo>
                        <a:pt x="103" y="25"/>
                      </a:lnTo>
                      <a:lnTo>
                        <a:pt x="106" y="21"/>
                      </a:lnTo>
                      <a:lnTo>
                        <a:pt x="110" y="18"/>
                      </a:lnTo>
                      <a:lnTo>
                        <a:pt x="114" y="14"/>
                      </a:lnTo>
                      <a:lnTo>
                        <a:pt x="117" y="10"/>
                      </a:lnTo>
                      <a:lnTo>
                        <a:pt x="121" y="7"/>
                      </a:lnTo>
                      <a:lnTo>
                        <a:pt x="125" y="4"/>
                      </a:lnTo>
                      <a:lnTo>
                        <a:pt x="130" y="0"/>
                      </a:lnTo>
                      <a:lnTo>
                        <a:pt x="131" y="7"/>
                      </a:lnTo>
                      <a:lnTo>
                        <a:pt x="133" y="12"/>
                      </a:lnTo>
                      <a:lnTo>
                        <a:pt x="135" y="18"/>
                      </a:lnTo>
                      <a:lnTo>
                        <a:pt x="136" y="24"/>
                      </a:lnTo>
                      <a:lnTo>
                        <a:pt x="137" y="29"/>
                      </a:lnTo>
                      <a:lnTo>
                        <a:pt x="137" y="32"/>
                      </a:lnTo>
                      <a:lnTo>
                        <a:pt x="135" y="35"/>
                      </a:lnTo>
                      <a:lnTo>
                        <a:pt x="140" y="36"/>
                      </a:lnTo>
                      <a:lnTo>
                        <a:pt x="145" y="37"/>
                      </a:lnTo>
                      <a:lnTo>
                        <a:pt x="152" y="38"/>
                      </a:lnTo>
                      <a:lnTo>
                        <a:pt x="159" y="39"/>
                      </a:lnTo>
                      <a:lnTo>
                        <a:pt x="166" y="41"/>
                      </a:lnTo>
                      <a:lnTo>
                        <a:pt x="171" y="42"/>
                      </a:lnTo>
                      <a:lnTo>
                        <a:pt x="177" y="43"/>
                      </a:lnTo>
                      <a:lnTo>
                        <a:pt x="183" y="43"/>
                      </a:lnTo>
                      <a:lnTo>
                        <a:pt x="188" y="44"/>
                      </a:lnTo>
                      <a:lnTo>
                        <a:pt x="191" y="43"/>
                      </a:lnTo>
                      <a:lnTo>
                        <a:pt x="195" y="41"/>
                      </a:lnTo>
                      <a:lnTo>
                        <a:pt x="198" y="38"/>
                      </a:lnTo>
                      <a:lnTo>
                        <a:pt x="206" y="39"/>
                      </a:lnTo>
                      <a:lnTo>
                        <a:pt x="215" y="42"/>
                      </a:lnTo>
                      <a:lnTo>
                        <a:pt x="222" y="43"/>
                      </a:lnTo>
                      <a:lnTo>
                        <a:pt x="218" y="48"/>
                      </a:lnTo>
                      <a:lnTo>
                        <a:pt x="220" y="49"/>
                      </a:lnTo>
                      <a:lnTo>
                        <a:pt x="225" y="50"/>
                      </a:lnTo>
                      <a:lnTo>
                        <a:pt x="229" y="51"/>
                      </a:lnTo>
                      <a:lnTo>
                        <a:pt x="234" y="52"/>
                      </a:lnTo>
                      <a:lnTo>
                        <a:pt x="238" y="51"/>
                      </a:lnTo>
                      <a:lnTo>
                        <a:pt x="243" y="51"/>
                      </a:lnTo>
                      <a:lnTo>
                        <a:pt x="248" y="50"/>
                      </a:lnTo>
                      <a:lnTo>
                        <a:pt x="253" y="48"/>
                      </a:lnTo>
                      <a:lnTo>
                        <a:pt x="258" y="45"/>
                      </a:lnTo>
                      <a:lnTo>
                        <a:pt x="264" y="41"/>
                      </a:lnTo>
                      <a:lnTo>
                        <a:pt x="269" y="37"/>
                      </a:lnTo>
                      <a:lnTo>
                        <a:pt x="275" y="31"/>
                      </a:lnTo>
                      <a:lnTo>
                        <a:pt x="281" y="24"/>
                      </a:lnTo>
                      <a:lnTo>
                        <a:pt x="288" y="19"/>
                      </a:lnTo>
                      <a:lnTo>
                        <a:pt x="294" y="14"/>
                      </a:lnTo>
                      <a:lnTo>
                        <a:pt x="300" y="11"/>
                      </a:lnTo>
                      <a:lnTo>
                        <a:pt x="306" y="9"/>
                      </a:lnTo>
                      <a:lnTo>
                        <a:pt x="314" y="8"/>
                      </a:lnTo>
                      <a:lnTo>
                        <a:pt x="320" y="8"/>
                      </a:lnTo>
                      <a:lnTo>
                        <a:pt x="317" y="11"/>
                      </a:lnTo>
                      <a:lnTo>
                        <a:pt x="314" y="13"/>
                      </a:lnTo>
                      <a:lnTo>
                        <a:pt x="313" y="15"/>
                      </a:lnTo>
                      <a:lnTo>
                        <a:pt x="309" y="22"/>
                      </a:lnTo>
                      <a:lnTo>
                        <a:pt x="305" y="25"/>
                      </a:lnTo>
                      <a:lnTo>
                        <a:pt x="301" y="28"/>
                      </a:lnTo>
                      <a:lnTo>
                        <a:pt x="297" y="33"/>
                      </a:lnTo>
                      <a:lnTo>
                        <a:pt x="294" y="37"/>
                      </a:lnTo>
                      <a:lnTo>
                        <a:pt x="292" y="41"/>
                      </a:lnTo>
                      <a:lnTo>
                        <a:pt x="289" y="45"/>
                      </a:lnTo>
                      <a:lnTo>
                        <a:pt x="287" y="48"/>
                      </a:lnTo>
                      <a:lnTo>
                        <a:pt x="286" y="52"/>
                      </a:lnTo>
                      <a:lnTo>
                        <a:pt x="286" y="56"/>
                      </a:lnTo>
                      <a:lnTo>
                        <a:pt x="287" y="60"/>
                      </a:lnTo>
                      <a:lnTo>
                        <a:pt x="289" y="65"/>
                      </a:lnTo>
                      <a:lnTo>
                        <a:pt x="292" y="69"/>
                      </a:lnTo>
                      <a:lnTo>
                        <a:pt x="295" y="73"/>
                      </a:lnTo>
                      <a:lnTo>
                        <a:pt x="298" y="76"/>
                      </a:lnTo>
                      <a:lnTo>
                        <a:pt x="301" y="79"/>
                      </a:lnTo>
                      <a:lnTo>
                        <a:pt x="305" y="82"/>
                      </a:lnTo>
                      <a:lnTo>
                        <a:pt x="309" y="85"/>
                      </a:lnTo>
                      <a:lnTo>
                        <a:pt x="311" y="87"/>
                      </a:lnTo>
                      <a:lnTo>
                        <a:pt x="313" y="89"/>
                      </a:lnTo>
                      <a:lnTo>
                        <a:pt x="316" y="91"/>
                      </a:lnTo>
                      <a:lnTo>
                        <a:pt x="317" y="93"/>
                      </a:lnTo>
                      <a:lnTo>
                        <a:pt x="314" y="93"/>
                      </a:lnTo>
                      <a:lnTo>
                        <a:pt x="309" y="93"/>
                      </a:lnTo>
                      <a:lnTo>
                        <a:pt x="305" y="93"/>
                      </a:lnTo>
                      <a:lnTo>
                        <a:pt x="302" y="93"/>
                      </a:lnTo>
                      <a:lnTo>
                        <a:pt x="297" y="92"/>
                      </a:lnTo>
                      <a:lnTo>
                        <a:pt x="294" y="91"/>
                      </a:lnTo>
                      <a:lnTo>
                        <a:pt x="291" y="90"/>
                      </a:lnTo>
                      <a:lnTo>
                        <a:pt x="288" y="88"/>
                      </a:lnTo>
                      <a:lnTo>
                        <a:pt x="284" y="87"/>
                      </a:lnTo>
                      <a:lnTo>
                        <a:pt x="281" y="85"/>
                      </a:lnTo>
                      <a:lnTo>
                        <a:pt x="274" y="80"/>
                      </a:lnTo>
                      <a:lnTo>
                        <a:pt x="270" y="77"/>
                      </a:lnTo>
                      <a:lnTo>
                        <a:pt x="264" y="74"/>
                      </a:lnTo>
                      <a:lnTo>
                        <a:pt x="258" y="73"/>
                      </a:lnTo>
                      <a:lnTo>
                        <a:pt x="252" y="73"/>
                      </a:lnTo>
                      <a:lnTo>
                        <a:pt x="243" y="72"/>
                      </a:lnTo>
                      <a:lnTo>
                        <a:pt x="235" y="73"/>
                      </a:lnTo>
                      <a:lnTo>
                        <a:pt x="227" y="74"/>
                      </a:lnTo>
                      <a:lnTo>
                        <a:pt x="218" y="75"/>
                      </a:lnTo>
                      <a:lnTo>
                        <a:pt x="209" y="77"/>
                      </a:lnTo>
                      <a:lnTo>
                        <a:pt x="203" y="80"/>
                      </a:lnTo>
                      <a:lnTo>
                        <a:pt x="202" y="82"/>
                      </a:lnTo>
                      <a:lnTo>
                        <a:pt x="203" y="83"/>
                      </a:lnTo>
                      <a:lnTo>
                        <a:pt x="208" y="86"/>
                      </a:lnTo>
                      <a:lnTo>
                        <a:pt x="197" y="89"/>
                      </a:lnTo>
                      <a:lnTo>
                        <a:pt x="182" y="93"/>
                      </a:lnTo>
                      <a:lnTo>
                        <a:pt x="179" y="90"/>
                      </a:lnTo>
                      <a:lnTo>
                        <a:pt x="175" y="88"/>
                      </a:lnTo>
                      <a:lnTo>
                        <a:pt x="171" y="87"/>
                      </a:lnTo>
                      <a:lnTo>
                        <a:pt x="164" y="87"/>
                      </a:lnTo>
                      <a:lnTo>
                        <a:pt x="156" y="94"/>
                      </a:lnTo>
                      <a:lnTo>
                        <a:pt x="149" y="89"/>
                      </a:lnTo>
                      <a:lnTo>
                        <a:pt x="97" y="96"/>
                      </a:lnTo>
                      <a:lnTo>
                        <a:pt x="86" y="97"/>
                      </a:lnTo>
                      <a:lnTo>
                        <a:pt x="77" y="96"/>
                      </a:lnTo>
                      <a:lnTo>
                        <a:pt x="66" y="95"/>
                      </a:lnTo>
                      <a:lnTo>
                        <a:pt x="46" y="93"/>
                      </a:lnTo>
                      <a:lnTo>
                        <a:pt x="28" y="88"/>
                      </a:lnTo>
                      <a:lnTo>
                        <a:pt x="18" y="84"/>
                      </a:lnTo>
                      <a:lnTo>
                        <a:pt x="11" y="81"/>
                      </a:lnTo>
                      <a:lnTo>
                        <a:pt x="18" y="79"/>
                      </a:lnTo>
                      <a:lnTo>
                        <a:pt x="14" y="76"/>
                      </a:lnTo>
                      <a:lnTo>
                        <a:pt x="11" y="74"/>
                      </a:lnTo>
                      <a:lnTo>
                        <a:pt x="6" y="70"/>
                      </a:lnTo>
                      <a:lnTo>
                        <a:pt x="5" y="69"/>
                      </a:lnTo>
                      <a:lnTo>
                        <a:pt x="3" y="67"/>
                      </a:lnTo>
                      <a:lnTo>
                        <a:pt x="2" y="66"/>
                      </a:lnTo>
                      <a:lnTo>
                        <a:pt x="1" y="63"/>
                      </a:lnTo>
                      <a:lnTo>
                        <a:pt x="0" y="62"/>
                      </a:lnTo>
                      <a:lnTo>
                        <a:pt x="0" y="6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2413" name="Group 139"/>
                <p:cNvGrpSpPr>
                  <a:grpSpLocks/>
                </p:cNvGrpSpPr>
                <p:nvPr/>
              </p:nvGrpSpPr>
              <p:grpSpPr bwMode="auto">
                <a:xfrm>
                  <a:off x="1120" y="3118"/>
                  <a:ext cx="2" cy="3"/>
                  <a:chOff x="1120" y="3118"/>
                  <a:chExt cx="2" cy="3"/>
                </a:xfrm>
              </p:grpSpPr>
              <p:sp>
                <p:nvSpPr>
                  <p:cNvPr id="32313" name="Oval 140" descr="50%"/>
                  <p:cNvSpPr>
                    <a:spLocks noChangeArrowheads="1"/>
                  </p:cNvSpPr>
                  <p:nvPr/>
                </p:nvSpPr>
                <p:spPr bwMode="auto">
                  <a:xfrm>
                    <a:off x="1120" y="3118"/>
                    <a:ext cx="2" cy="2"/>
                  </a:xfrm>
                  <a:prstGeom prst="ellipse">
                    <a:avLst/>
                  </a:pr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14" name="Arc 141" descr="50%"/>
                  <p:cNvSpPr>
                    <a:spLocks/>
                  </p:cNvSpPr>
                  <p:nvPr/>
                </p:nvSpPr>
                <p:spPr bwMode="auto">
                  <a:xfrm>
                    <a:off x="1121" y="3119"/>
                    <a:ext cx="1" cy="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4320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2280" y="11940"/>
                        </a:moveTo>
                      </a:path>
                      <a:path w="43200" h="43200" stroke="0" extrusionOk="0">
                        <a:moveTo>
                          <a:pt x="2280" y="11940"/>
                        </a:move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0" cap="rnd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2414" name="Group 142"/>
                <p:cNvGrpSpPr>
                  <a:grpSpLocks/>
                </p:cNvGrpSpPr>
                <p:nvPr/>
              </p:nvGrpSpPr>
              <p:grpSpPr bwMode="auto">
                <a:xfrm>
                  <a:off x="1137" y="3130"/>
                  <a:ext cx="23" cy="4"/>
                  <a:chOff x="1137" y="3130"/>
                  <a:chExt cx="23" cy="4"/>
                </a:xfrm>
              </p:grpSpPr>
              <p:sp>
                <p:nvSpPr>
                  <p:cNvPr id="32308" name="Arc 143" descr="50%"/>
                  <p:cNvSpPr>
                    <a:spLocks/>
                  </p:cNvSpPr>
                  <p:nvPr/>
                </p:nvSpPr>
                <p:spPr bwMode="auto">
                  <a:xfrm>
                    <a:off x="1141" y="3130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09" name="Arc 144" descr="50%"/>
                  <p:cNvSpPr>
                    <a:spLocks/>
                  </p:cNvSpPr>
                  <p:nvPr/>
                </p:nvSpPr>
                <p:spPr bwMode="auto">
                  <a:xfrm>
                    <a:off x="1137" y="3130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10" name="Arc 145" descr="50%"/>
                  <p:cNvSpPr>
                    <a:spLocks/>
                  </p:cNvSpPr>
                  <p:nvPr/>
                </p:nvSpPr>
                <p:spPr bwMode="auto">
                  <a:xfrm>
                    <a:off x="1144" y="3130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11" name="Arc 146" descr="50%"/>
                  <p:cNvSpPr>
                    <a:spLocks/>
                  </p:cNvSpPr>
                  <p:nvPr/>
                </p:nvSpPr>
                <p:spPr bwMode="auto">
                  <a:xfrm>
                    <a:off x="1148" y="3130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12" name="Arc 147" descr="50%"/>
                  <p:cNvSpPr>
                    <a:spLocks/>
                  </p:cNvSpPr>
                  <p:nvPr/>
                </p:nvSpPr>
                <p:spPr bwMode="auto">
                  <a:xfrm>
                    <a:off x="1154" y="3130"/>
                    <a:ext cx="6" cy="4"/>
                  </a:xfrm>
                  <a:custGeom>
                    <a:avLst/>
                    <a:gdLst>
                      <a:gd name="T0" fmla="*/ 0 w 30373"/>
                      <a:gd name="T1" fmla="*/ 0 h 43200"/>
                      <a:gd name="T2" fmla="*/ 0 w 30373"/>
                      <a:gd name="T3" fmla="*/ 0 h 43200"/>
                      <a:gd name="T4" fmla="*/ 0 w 30373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0373"/>
                      <a:gd name="T10" fmla="*/ 0 h 43200"/>
                      <a:gd name="T11" fmla="*/ 30373 w 30373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373" h="43200" fill="none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</a:path>
                      <a:path w="30373" h="43200" stroke="0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  <a:lnTo>
                          <a:pt x="8773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304" name="Freeform 148" descr="50%"/>
                <p:cNvSpPr>
                  <a:spLocks/>
                </p:cNvSpPr>
                <p:nvPr/>
              </p:nvSpPr>
              <p:spPr bwMode="auto">
                <a:xfrm>
                  <a:off x="1093" y="3058"/>
                  <a:ext cx="312" cy="58"/>
                </a:xfrm>
                <a:custGeom>
                  <a:avLst/>
                  <a:gdLst>
                    <a:gd name="T0" fmla="*/ 7 w 312"/>
                    <a:gd name="T1" fmla="*/ 48 h 58"/>
                    <a:gd name="T2" fmla="*/ 21 w 312"/>
                    <a:gd name="T3" fmla="*/ 44 h 58"/>
                    <a:gd name="T4" fmla="*/ 42 w 312"/>
                    <a:gd name="T5" fmla="*/ 39 h 58"/>
                    <a:gd name="T6" fmla="*/ 63 w 312"/>
                    <a:gd name="T7" fmla="*/ 36 h 58"/>
                    <a:gd name="T8" fmla="*/ 83 w 312"/>
                    <a:gd name="T9" fmla="*/ 32 h 58"/>
                    <a:gd name="T10" fmla="*/ 94 w 312"/>
                    <a:gd name="T11" fmla="*/ 27 h 58"/>
                    <a:gd name="T12" fmla="*/ 104 w 312"/>
                    <a:gd name="T13" fmla="*/ 18 h 58"/>
                    <a:gd name="T14" fmla="*/ 119 w 312"/>
                    <a:gd name="T15" fmla="*/ 5 h 58"/>
                    <a:gd name="T16" fmla="*/ 130 w 312"/>
                    <a:gd name="T17" fmla="*/ 10 h 58"/>
                    <a:gd name="T18" fmla="*/ 134 w 312"/>
                    <a:gd name="T19" fmla="*/ 25 h 58"/>
                    <a:gd name="T20" fmla="*/ 142 w 312"/>
                    <a:gd name="T21" fmla="*/ 31 h 58"/>
                    <a:gd name="T22" fmla="*/ 168 w 312"/>
                    <a:gd name="T23" fmla="*/ 35 h 58"/>
                    <a:gd name="T24" fmla="*/ 187 w 312"/>
                    <a:gd name="T25" fmla="*/ 36 h 58"/>
                    <a:gd name="T26" fmla="*/ 210 w 312"/>
                    <a:gd name="T27" fmla="*/ 35 h 58"/>
                    <a:gd name="T28" fmla="*/ 219 w 312"/>
                    <a:gd name="T29" fmla="*/ 43 h 58"/>
                    <a:gd name="T30" fmla="*/ 238 w 312"/>
                    <a:gd name="T31" fmla="*/ 44 h 58"/>
                    <a:gd name="T32" fmla="*/ 258 w 312"/>
                    <a:gd name="T33" fmla="*/ 34 h 58"/>
                    <a:gd name="T34" fmla="*/ 275 w 312"/>
                    <a:gd name="T35" fmla="*/ 20 h 58"/>
                    <a:gd name="T36" fmla="*/ 288 w 312"/>
                    <a:gd name="T37" fmla="*/ 11 h 58"/>
                    <a:gd name="T38" fmla="*/ 299 w 312"/>
                    <a:gd name="T39" fmla="*/ 6 h 58"/>
                    <a:gd name="T40" fmla="*/ 309 w 312"/>
                    <a:gd name="T41" fmla="*/ 8 h 58"/>
                    <a:gd name="T42" fmla="*/ 301 w 312"/>
                    <a:gd name="T43" fmla="*/ 18 h 58"/>
                    <a:gd name="T44" fmla="*/ 291 w 312"/>
                    <a:gd name="T45" fmla="*/ 26 h 58"/>
                    <a:gd name="T46" fmla="*/ 285 w 312"/>
                    <a:gd name="T47" fmla="*/ 34 h 58"/>
                    <a:gd name="T48" fmla="*/ 280 w 312"/>
                    <a:gd name="T49" fmla="*/ 40 h 58"/>
                    <a:gd name="T50" fmla="*/ 279 w 312"/>
                    <a:gd name="T51" fmla="*/ 48 h 58"/>
                    <a:gd name="T52" fmla="*/ 270 w 312"/>
                    <a:gd name="T53" fmla="*/ 46 h 58"/>
                    <a:gd name="T54" fmla="*/ 262 w 312"/>
                    <a:gd name="T55" fmla="*/ 49 h 58"/>
                    <a:gd name="T56" fmla="*/ 253 w 312"/>
                    <a:gd name="T57" fmla="*/ 48 h 58"/>
                    <a:gd name="T58" fmla="*/ 243 w 312"/>
                    <a:gd name="T59" fmla="*/ 48 h 58"/>
                    <a:gd name="T60" fmla="*/ 232 w 312"/>
                    <a:gd name="T61" fmla="*/ 47 h 58"/>
                    <a:gd name="T62" fmla="*/ 220 w 312"/>
                    <a:gd name="T63" fmla="*/ 48 h 58"/>
                    <a:gd name="T64" fmla="*/ 208 w 312"/>
                    <a:gd name="T65" fmla="*/ 50 h 58"/>
                    <a:gd name="T66" fmla="*/ 196 w 312"/>
                    <a:gd name="T67" fmla="*/ 50 h 58"/>
                    <a:gd name="T68" fmla="*/ 184 w 312"/>
                    <a:gd name="T69" fmla="*/ 50 h 58"/>
                    <a:gd name="T70" fmla="*/ 174 w 312"/>
                    <a:gd name="T71" fmla="*/ 52 h 58"/>
                    <a:gd name="T72" fmla="*/ 162 w 312"/>
                    <a:gd name="T73" fmla="*/ 54 h 58"/>
                    <a:gd name="T74" fmla="*/ 148 w 312"/>
                    <a:gd name="T75" fmla="*/ 54 h 58"/>
                    <a:gd name="T76" fmla="*/ 136 w 312"/>
                    <a:gd name="T77" fmla="*/ 54 h 58"/>
                    <a:gd name="T78" fmla="*/ 125 w 312"/>
                    <a:gd name="T79" fmla="*/ 53 h 58"/>
                    <a:gd name="T80" fmla="*/ 113 w 312"/>
                    <a:gd name="T81" fmla="*/ 54 h 58"/>
                    <a:gd name="T82" fmla="*/ 104 w 312"/>
                    <a:gd name="T83" fmla="*/ 53 h 58"/>
                    <a:gd name="T84" fmla="*/ 93 w 312"/>
                    <a:gd name="T85" fmla="*/ 54 h 58"/>
                    <a:gd name="T86" fmla="*/ 80 w 312"/>
                    <a:gd name="T87" fmla="*/ 54 h 58"/>
                    <a:gd name="T88" fmla="*/ 64 w 312"/>
                    <a:gd name="T89" fmla="*/ 57 h 58"/>
                    <a:gd name="T90" fmla="*/ 46 w 312"/>
                    <a:gd name="T91" fmla="*/ 57 h 58"/>
                    <a:gd name="T92" fmla="*/ 31 w 312"/>
                    <a:gd name="T93" fmla="*/ 55 h 58"/>
                    <a:gd name="T94" fmla="*/ 17 w 312"/>
                    <a:gd name="T95" fmla="*/ 55 h 58"/>
                    <a:gd name="T96" fmla="*/ 4 w 312"/>
                    <a:gd name="T97" fmla="*/ 53 h 5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12"/>
                    <a:gd name="T148" fmla="*/ 0 h 58"/>
                    <a:gd name="T149" fmla="*/ 312 w 312"/>
                    <a:gd name="T150" fmla="*/ 58 h 5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12" h="58">
                      <a:moveTo>
                        <a:pt x="0" y="52"/>
                      </a:moveTo>
                      <a:lnTo>
                        <a:pt x="2" y="50"/>
                      </a:lnTo>
                      <a:lnTo>
                        <a:pt x="5" y="49"/>
                      </a:lnTo>
                      <a:lnTo>
                        <a:pt x="7" y="48"/>
                      </a:lnTo>
                      <a:lnTo>
                        <a:pt x="10" y="47"/>
                      </a:lnTo>
                      <a:lnTo>
                        <a:pt x="13" y="46"/>
                      </a:lnTo>
                      <a:lnTo>
                        <a:pt x="18" y="45"/>
                      </a:lnTo>
                      <a:lnTo>
                        <a:pt x="21" y="44"/>
                      </a:lnTo>
                      <a:lnTo>
                        <a:pt x="26" y="42"/>
                      </a:lnTo>
                      <a:lnTo>
                        <a:pt x="31" y="41"/>
                      </a:lnTo>
                      <a:lnTo>
                        <a:pt x="37" y="40"/>
                      </a:lnTo>
                      <a:lnTo>
                        <a:pt x="42" y="39"/>
                      </a:lnTo>
                      <a:lnTo>
                        <a:pt x="48" y="39"/>
                      </a:lnTo>
                      <a:lnTo>
                        <a:pt x="53" y="38"/>
                      </a:lnTo>
                      <a:lnTo>
                        <a:pt x="58" y="37"/>
                      </a:lnTo>
                      <a:lnTo>
                        <a:pt x="63" y="36"/>
                      </a:lnTo>
                      <a:lnTo>
                        <a:pt x="67" y="35"/>
                      </a:lnTo>
                      <a:lnTo>
                        <a:pt x="73" y="34"/>
                      </a:lnTo>
                      <a:lnTo>
                        <a:pt x="78" y="33"/>
                      </a:lnTo>
                      <a:lnTo>
                        <a:pt x="83" y="32"/>
                      </a:lnTo>
                      <a:lnTo>
                        <a:pt x="86" y="32"/>
                      </a:lnTo>
                      <a:lnTo>
                        <a:pt x="90" y="30"/>
                      </a:lnTo>
                      <a:lnTo>
                        <a:pt x="92" y="29"/>
                      </a:lnTo>
                      <a:lnTo>
                        <a:pt x="94" y="27"/>
                      </a:lnTo>
                      <a:lnTo>
                        <a:pt x="96" y="25"/>
                      </a:lnTo>
                      <a:lnTo>
                        <a:pt x="98" y="23"/>
                      </a:lnTo>
                      <a:lnTo>
                        <a:pt x="101" y="20"/>
                      </a:lnTo>
                      <a:lnTo>
                        <a:pt x="104" y="18"/>
                      </a:lnTo>
                      <a:lnTo>
                        <a:pt x="107" y="14"/>
                      </a:lnTo>
                      <a:lnTo>
                        <a:pt x="111" y="11"/>
                      </a:lnTo>
                      <a:lnTo>
                        <a:pt x="115" y="8"/>
                      </a:lnTo>
                      <a:lnTo>
                        <a:pt x="119" y="5"/>
                      </a:lnTo>
                      <a:lnTo>
                        <a:pt x="123" y="2"/>
                      </a:lnTo>
                      <a:lnTo>
                        <a:pt x="127" y="0"/>
                      </a:lnTo>
                      <a:lnTo>
                        <a:pt x="128" y="4"/>
                      </a:lnTo>
                      <a:lnTo>
                        <a:pt x="130" y="10"/>
                      </a:lnTo>
                      <a:lnTo>
                        <a:pt x="132" y="15"/>
                      </a:lnTo>
                      <a:lnTo>
                        <a:pt x="133" y="20"/>
                      </a:lnTo>
                      <a:lnTo>
                        <a:pt x="134" y="22"/>
                      </a:lnTo>
                      <a:lnTo>
                        <a:pt x="134" y="25"/>
                      </a:lnTo>
                      <a:lnTo>
                        <a:pt x="134" y="27"/>
                      </a:lnTo>
                      <a:lnTo>
                        <a:pt x="132" y="29"/>
                      </a:lnTo>
                      <a:lnTo>
                        <a:pt x="137" y="31"/>
                      </a:lnTo>
                      <a:lnTo>
                        <a:pt x="142" y="31"/>
                      </a:lnTo>
                      <a:lnTo>
                        <a:pt x="148" y="32"/>
                      </a:lnTo>
                      <a:lnTo>
                        <a:pt x="155" y="33"/>
                      </a:lnTo>
                      <a:lnTo>
                        <a:pt x="162" y="34"/>
                      </a:lnTo>
                      <a:lnTo>
                        <a:pt x="168" y="35"/>
                      </a:lnTo>
                      <a:lnTo>
                        <a:pt x="174" y="36"/>
                      </a:lnTo>
                      <a:lnTo>
                        <a:pt x="178" y="37"/>
                      </a:lnTo>
                      <a:lnTo>
                        <a:pt x="183" y="37"/>
                      </a:lnTo>
                      <a:lnTo>
                        <a:pt x="187" y="36"/>
                      </a:lnTo>
                      <a:lnTo>
                        <a:pt x="190" y="34"/>
                      </a:lnTo>
                      <a:lnTo>
                        <a:pt x="194" y="32"/>
                      </a:lnTo>
                      <a:lnTo>
                        <a:pt x="202" y="33"/>
                      </a:lnTo>
                      <a:lnTo>
                        <a:pt x="210" y="35"/>
                      </a:lnTo>
                      <a:lnTo>
                        <a:pt x="216" y="37"/>
                      </a:lnTo>
                      <a:lnTo>
                        <a:pt x="213" y="40"/>
                      </a:lnTo>
                      <a:lnTo>
                        <a:pt x="215" y="41"/>
                      </a:lnTo>
                      <a:lnTo>
                        <a:pt x="219" y="43"/>
                      </a:lnTo>
                      <a:lnTo>
                        <a:pt x="223" y="44"/>
                      </a:lnTo>
                      <a:lnTo>
                        <a:pt x="228" y="44"/>
                      </a:lnTo>
                      <a:lnTo>
                        <a:pt x="233" y="44"/>
                      </a:lnTo>
                      <a:lnTo>
                        <a:pt x="238" y="44"/>
                      </a:lnTo>
                      <a:lnTo>
                        <a:pt x="242" y="43"/>
                      </a:lnTo>
                      <a:lnTo>
                        <a:pt x="248" y="41"/>
                      </a:lnTo>
                      <a:lnTo>
                        <a:pt x="253" y="39"/>
                      </a:lnTo>
                      <a:lnTo>
                        <a:pt x="258" y="34"/>
                      </a:lnTo>
                      <a:lnTo>
                        <a:pt x="263" y="31"/>
                      </a:lnTo>
                      <a:lnTo>
                        <a:pt x="268" y="26"/>
                      </a:lnTo>
                      <a:lnTo>
                        <a:pt x="271" y="24"/>
                      </a:lnTo>
                      <a:lnTo>
                        <a:pt x="275" y="20"/>
                      </a:lnTo>
                      <a:lnTo>
                        <a:pt x="278" y="18"/>
                      </a:lnTo>
                      <a:lnTo>
                        <a:pt x="282" y="15"/>
                      </a:lnTo>
                      <a:lnTo>
                        <a:pt x="285" y="13"/>
                      </a:lnTo>
                      <a:lnTo>
                        <a:pt x="288" y="11"/>
                      </a:lnTo>
                      <a:lnTo>
                        <a:pt x="291" y="10"/>
                      </a:lnTo>
                      <a:lnTo>
                        <a:pt x="293" y="9"/>
                      </a:lnTo>
                      <a:lnTo>
                        <a:pt x="296" y="7"/>
                      </a:lnTo>
                      <a:lnTo>
                        <a:pt x="299" y="6"/>
                      </a:lnTo>
                      <a:lnTo>
                        <a:pt x="302" y="6"/>
                      </a:lnTo>
                      <a:lnTo>
                        <a:pt x="306" y="6"/>
                      </a:lnTo>
                      <a:lnTo>
                        <a:pt x="311" y="6"/>
                      </a:lnTo>
                      <a:lnTo>
                        <a:pt x="309" y="8"/>
                      </a:lnTo>
                      <a:lnTo>
                        <a:pt x="307" y="11"/>
                      </a:lnTo>
                      <a:lnTo>
                        <a:pt x="305" y="12"/>
                      </a:lnTo>
                      <a:lnTo>
                        <a:pt x="303" y="15"/>
                      </a:lnTo>
                      <a:lnTo>
                        <a:pt x="301" y="18"/>
                      </a:lnTo>
                      <a:lnTo>
                        <a:pt x="298" y="20"/>
                      </a:lnTo>
                      <a:lnTo>
                        <a:pt x="294" y="23"/>
                      </a:lnTo>
                      <a:lnTo>
                        <a:pt x="292" y="25"/>
                      </a:lnTo>
                      <a:lnTo>
                        <a:pt x="291" y="26"/>
                      </a:lnTo>
                      <a:lnTo>
                        <a:pt x="289" y="29"/>
                      </a:lnTo>
                      <a:lnTo>
                        <a:pt x="288" y="30"/>
                      </a:lnTo>
                      <a:lnTo>
                        <a:pt x="286" y="32"/>
                      </a:lnTo>
                      <a:lnTo>
                        <a:pt x="285" y="34"/>
                      </a:lnTo>
                      <a:lnTo>
                        <a:pt x="284" y="36"/>
                      </a:lnTo>
                      <a:lnTo>
                        <a:pt x="282" y="38"/>
                      </a:lnTo>
                      <a:lnTo>
                        <a:pt x="281" y="39"/>
                      </a:lnTo>
                      <a:lnTo>
                        <a:pt x="280" y="40"/>
                      </a:lnTo>
                      <a:lnTo>
                        <a:pt x="280" y="43"/>
                      </a:lnTo>
                      <a:lnTo>
                        <a:pt x="279" y="44"/>
                      </a:lnTo>
                      <a:lnTo>
                        <a:pt x="279" y="46"/>
                      </a:lnTo>
                      <a:lnTo>
                        <a:pt x="279" y="48"/>
                      </a:lnTo>
                      <a:lnTo>
                        <a:pt x="277" y="46"/>
                      </a:lnTo>
                      <a:lnTo>
                        <a:pt x="274" y="46"/>
                      </a:lnTo>
                      <a:lnTo>
                        <a:pt x="272" y="46"/>
                      </a:lnTo>
                      <a:lnTo>
                        <a:pt x="270" y="46"/>
                      </a:lnTo>
                      <a:lnTo>
                        <a:pt x="268" y="47"/>
                      </a:lnTo>
                      <a:lnTo>
                        <a:pt x="266" y="48"/>
                      </a:lnTo>
                      <a:lnTo>
                        <a:pt x="264" y="48"/>
                      </a:lnTo>
                      <a:lnTo>
                        <a:pt x="262" y="49"/>
                      </a:lnTo>
                      <a:lnTo>
                        <a:pt x="259" y="49"/>
                      </a:lnTo>
                      <a:lnTo>
                        <a:pt x="256" y="49"/>
                      </a:lnTo>
                      <a:lnTo>
                        <a:pt x="254" y="48"/>
                      </a:lnTo>
                      <a:lnTo>
                        <a:pt x="253" y="48"/>
                      </a:lnTo>
                      <a:lnTo>
                        <a:pt x="251" y="47"/>
                      </a:lnTo>
                      <a:lnTo>
                        <a:pt x="249" y="47"/>
                      </a:lnTo>
                      <a:lnTo>
                        <a:pt x="245" y="48"/>
                      </a:lnTo>
                      <a:lnTo>
                        <a:pt x="243" y="48"/>
                      </a:lnTo>
                      <a:lnTo>
                        <a:pt x="241" y="48"/>
                      </a:lnTo>
                      <a:lnTo>
                        <a:pt x="238" y="48"/>
                      </a:lnTo>
                      <a:lnTo>
                        <a:pt x="235" y="47"/>
                      </a:lnTo>
                      <a:lnTo>
                        <a:pt x="232" y="47"/>
                      </a:lnTo>
                      <a:lnTo>
                        <a:pt x="229" y="48"/>
                      </a:lnTo>
                      <a:lnTo>
                        <a:pt x="225" y="48"/>
                      </a:lnTo>
                      <a:lnTo>
                        <a:pt x="223" y="48"/>
                      </a:lnTo>
                      <a:lnTo>
                        <a:pt x="220" y="48"/>
                      </a:lnTo>
                      <a:lnTo>
                        <a:pt x="217" y="48"/>
                      </a:lnTo>
                      <a:lnTo>
                        <a:pt x="214" y="48"/>
                      </a:lnTo>
                      <a:lnTo>
                        <a:pt x="212" y="49"/>
                      </a:lnTo>
                      <a:lnTo>
                        <a:pt x="208" y="50"/>
                      </a:lnTo>
                      <a:lnTo>
                        <a:pt x="205" y="50"/>
                      </a:lnTo>
                      <a:lnTo>
                        <a:pt x="202" y="51"/>
                      </a:lnTo>
                      <a:lnTo>
                        <a:pt x="199" y="51"/>
                      </a:lnTo>
                      <a:lnTo>
                        <a:pt x="196" y="50"/>
                      </a:lnTo>
                      <a:lnTo>
                        <a:pt x="193" y="49"/>
                      </a:lnTo>
                      <a:lnTo>
                        <a:pt x="189" y="50"/>
                      </a:lnTo>
                      <a:lnTo>
                        <a:pt x="187" y="50"/>
                      </a:lnTo>
                      <a:lnTo>
                        <a:pt x="184" y="50"/>
                      </a:lnTo>
                      <a:lnTo>
                        <a:pt x="181" y="50"/>
                      </a:lnTo>
                      <a:lnTo>
                        <a:pt x="179" y="50"/>
                      </a:lnTo>
                      <a:lnTo>
                        <a:pt x="176" y="51"/>
                      </a:lnTo>
                      <a:lnTo>
                        <a:pt x="174" y="52"/>
                      </a:lnTo>
                      <a:lnTo>
                        <a:pt x="171" y="52"/>
                      </a:lnTo>
                      <a:lnTo>
                        <a:pt x="168" y="53"/>
                      </a:lnTo>
                      <a:lnTo>
                        <a:pt x="165" y="53"/>
                      </a:lnTo>
                      <a:lnTo>
                        <a:pt x="162" y="54"/>
                      </a:lnTo>
                      <a:lnTo>
                        <a:pt x="159" y="54"/>
                      </a:lnTo>
                      <a:lnTo>
                        <a:pt x="155" y="54"/>
                      </a:lnTo>
                      <a:lnTo>
                        <a:pt x="151" y="53"/>
                      </a:lnTo>
                      <a:lnTo>
                        <a:pt x="148" y="54"/>
                      </a:lnTo>
                      <a:lnTo>
                        <a:pt x="145" y="54"/>
                      </a:lnTo>
                      <a:lnTo>
                        <a:pt x="142" y="54"/>
                      </a:lnTo>
                      <a:lnTo>
                        <a:pt x="139" y="54"/>
                      </a:lnTo>
                      <a:lnTo>
                        <a:pt x="136" y="54"/>
                      </a:lnTo>
                      <a:lnTo>
                        <a:pt x="133" y="54"/>
                      </a:lnTo>
                      <a:lnTo>
                        <a:pt x="130" y="53"/>
                      </a:lnTo>
                      <a:lnTo>
                        <a:pt x="128" y="53"/>
                      </a:lnTo>
                      <a:lnTo>
                        <a:pt x="125" y="53"/>
                      </a:lnTo>
                      <a:lnTo>
                        <a:pt x="122" y="53"/>
                      </a:lnTo>
                      <a:lnTo>
                        <a:pt x="119" y="53"/>
                      </a:lnTo>
                      <a:lnTo>
                        <a:pt x="116" y="53"/>
                      </a:lnTo>
                      <a:lnTo>
                        <a:pt x="113" y="54"/>
                      </a:lnTo>
                      <a:lnTo>
                        <a:pt x="111" y="54"/>
                      </a:lnTo>
                      <a:lnTo>
                        <a:pt x="109" y="53"/>
                      </a:lnTo>
                      <a:lnTo>
                        <a:pt x="106" y="53"/>
                      </a:lnTo>
                      <a:lnTo>
                        <a:pt x="104" y="53"/>
                      </a:lnTo>
                      <a:lnTo>
                        <a:pt x="101" y="53"/>
                      </a:lnTo>
                      <a:lnTo>
                        <a:pt x="98" y="53"/>
                      </a:lnTo>
                      <a:lnTo>
                        <a:pt x="96" y="53"/>
                      </a:lnTo>
                      <a:lnTo>
                        <a:pt x="93" y="54"/>
                      </a:lnTo>
                      <a:lnTo>
                        <a:pt x="89" y="54"/>
                      </a:lnTo>
                      <a:lnTo>
                        <a:pt x="86" y="53"/>
                      </a:lnTo>
                      <a:lnTo>
                        <a:pt x="83" y="54"/>
                      </a:lnTo>
                      <a:lnTo>
                        <a:pt x="80" y="54"/>
                      </a:lnTo>
                      <a:lnTo>
                        <a:pt x="77" y="55"/>
                      </a:lnTo>
                      <a:lnTo>
                        <a:pt x="74" y="56"/>
                      </a:lnTo>
                      <a:lnTo>
                        <a:pt x="69" y="57"/>
                      </a:lnTo>
                      <a:lnTo>
                        <a:pt x="64" y="57"/>
                      </a:lnTo>
                      <a:lnTo>
                        <a:pt x="59" y="57"/>
                      </a:lnTo>
                      <a:lnTo>
                        <a:pt x="55" y="57"/>
                      </a:lnTo>
                      <a:lnTo>
                        <a:pt x="49" y="57"/>
                      </a:lnTo>
                      <a:lnTo>
                        <a:pt x="46" y="57"/>
                      </a:lnTo>
                      <a:lnTo>
                        <a:pt x="43" y="57"/>
                      </a:lnTo>
                      <a:lnTo>
                        <a:pt x="40" y="57"/>
                      </a:lnTo>
                      <a:lnTo>
                        <a:pt x="36" y="57"/>
                      </a:lnTo>
                      <a:lnTo>
                        <a:pt x="31" y="55"/>
                      </a:lnTo>
                      <a:lnTo>
                        <a:pt x="27" y="55"/>
                      </a:lnTo>
                      <a:lnTo>
                        <a:pt x="23" y="55"/>
                      </a:lnTo>
                      <a:lnTo>
                        <a:pt x="20" y="55"/>
                      </a:lnTo>
                      <a:lnTo>
                        <a:pt x="17" y="55"/>
                      </a:lnTo>
                      <a:lnTo>
                        <a:pt x="13" y="55"/>
                      </a:lnTo>
                      <a:lnTo>
                        <a:pt x="10" y="54"/>
                      </a:lnTo>
                      <a:lnTo>
                        <a:pt x="7" y="53"/>
                      </a:lnTo>
                      <a:lnTo>
                        <a:pt x="4" y="53"/>
                      </a:lnTo>
                      <a:lnTo>
                        <a:pt x="1" y="52"/>
                      </a:lnTo>
                      <a:lnTo>
                        <a:pt x="0" y="52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2415" name="Group 149"/>
                <p:cNvGrpSpPr>
                  <a:grpSpLocks/>
                </p:cNvGrpSpPr>
                <p:nvPr/>
              </p:nvGrpSpPr>
              <p:grpSpPr bwMode="auto">
                <a:xfrm>
                  <a:off x="1157" y="3132"/>
                  <a:ext cx="47" cy="37"/>
                  <a:chOff x="1157" y="3132"/>
                  <a:chExt cx="47" cy="37"/>
                </a:xfrm>
              </p:grpSpPr>
              <p:sp>
                <p:nvSpPr>
                  <p:cNvPr id="32306" name="Freeform 150" descr="50%"/>
                  <p:cNvSpPr>
                    <a:spLocks/>
                  </p:cNvSpPr>
                  <p:nvPr/>
                </p:nvSpPr>
                <p:spPr bwMode="auto">
                  <a:xfrm>
                    <a:off x="1157" y="3138"/>
                    <a:ext cx="47" cy="31"/>
                  </a:xfrm>
                  <a:custGeom>
                    <a:avLst/>
                    <a:gdLst>
                      <a:gd name="T0" fmla="*/ 43 w 47"/>
                      <a:gd name="T1" fmla="*/ 27 h 31"/>
                      <a:gd name="T2" fmla="*/ 40 w 47"/>
                      <a:gd name="T3" fmla="*/ 24 h 31"/>
                      <a:gd name="T4" fmla="*/ 39 w 47"/>
                      <a:gd name="T5" fmla="*/ 22 h 31"/>
                      <a:gd name="T6" fmla="*/ 37 w 47"/>
                      <a:gd name="T7" fmla="*/ 21 h 31"/>
                      <a:gd name="T8" fmla="*/ 36 w 47"/>
                      <a:gd name="T9" fmla="*/ 19 h 31"/>
                      <a:gd name="T10" fmla="*/ 35 w 47"/>
                      <a:gd name="T11" fmla="*/ 17 h 31"/>
                      <a:gd name="T12" fmla="*/ 34 w 47"/>
                      <a:gd name="T13" fmla="*/ 16 h 31"/>
                      <a:gd name="T14" fmla="*/ 33 w 47"/>
                      <a:gd name="T15" fmla="*/ 14 h 31"/>
                      <a:gd name="T16" fmla="*/ 32 w 47"/>
                      <a:gd name="T17" fmla="*/ 12 h 31"/>
                      <a:gd name="T18" fmla="*/ 31 w 47"/>
                      <a:gd name="T19" fmla="*/ 10 h 31"/>
                      <a:gd name="T20" fmla="*/ 30 w 47"/>
                      <a:gd name="T21" fmla="*/ 7 h 31"/>
                      <a:gd name="T22" fmla="*/ 30 w 47"/>
                      <a:gd name="T23" fmla="*/ 5 h 31"/>
                      <a:gd name="T24" fmla="*/ 30 w 47"/>
                      <a:gd name="T25" fmla="*/ 3 h 31"/>
                      <a:gd name="T26" fmla="*/ 30 w 47"/>
                      <a:gd name="T27" fmla="*/ 0 h 31"/>
                      <a:gd name="T28" fmla="*/ 0 w 47"/>
                      <a:gd name="T29" fmla="*/ 0 h 31"/>
                      <a:gd name="T30" fmla="*/ 1 w 47"/>
                      <a:gd name="T31" fmla="*/ 2 h 31"/>
                      <a:gd name="T32" fmla="*/ 2 w 47"/>
                      <a:gd name="T33" fmla="*/ 4 h 31"/>
                      <a:gd name="T34" fmla="*/ 4 w 47"/>
                      <a:gd name="T35" fmla="*/ 6 h 31"/>
                      <a:gd name="T36" fmla="*/ 6 w 47"/>
                      <a:gd name="T37" fmla="*/ 9 h 31"/>
                      <a:gd name="T38" fmla="*/ 8 w 47"/>
                      <a:gd name="T39" fmla="*/ 11 h 31"/>
                      <a:gd name="T40" fmla="*/ 10 w 47"/>
                      <a:gd name="T41" fmla="*/ 13 h 31"/>
                      <a:gd name="T42" fmla="*/ 12 w 47"/>
                      <a:gd name="T43" fmla="*/ 15 h 31"/>
                      <a:gd name="T44" fmla="*/ 14 w 47"/>
                      <a:gd name="T45" fmla="*/ 17 h 31"/>
                      <a:gd name="T46" fmla="*/ 17 w 47"/>
                      <a:gd name="T47" fmla="*/ 19 h 31"/>
                      <a:gd name="T48" fmla="*/ 20 w 47"/>
                      <a:gd name="T49" fmla="*/ 22 h 31"/>
                      <a:gd name="T50" fmla="*/ 23 w 47"/>
                      <a:gd name="T51" fmla="*/ 23 h 31"/>
                      <a:gd name="T52" fmla="*/ 25 w 47"/>
                      <a:gd name="T53" fmla="*/ 24 h 31"/>
                      <a:gd name="T54" fmla="*/ 28 w 47"/>
                      <a:gd name="T55" fmla="*/ 26 h 31"/>
                      <a:gd name="T56" fmla="*/ 30 w 47"/>
                      <a:gd name="T57" fmla="*/ 27 h 31"/>
                      <a:gd name="T58" fmla="*/ 33 w 47"/>
                      <a:gd name="T59" fmla="*/ 28 h 31"/>
                      <a:gd name="T60" fmla="*/ 36 w 47"/>
                      <a:gd name="T61" fmla="*/ 28 h 31"/>
                      <a:gd name="T62" fmla="*/ 39 w 47"/>
                      <a:gd name="T63" fmla="*/ 29 h 31"/>
                      <a:gd name="T64" fmla="*/ 41 w 47"/>
                      <a:gd name="T65" fmla="*/ 29 h 31"/>
                      <a:gd name="T66" fmla="*/ 44 w 47"/>
                      <a:gd name="T67" fmla="*/ 29 h 31"/>
                      <a:gd name="T68" fmla="*/ 46 w 47"/>
                      <a:gd name="T69" fmla="*/ 30 h 31"/>
                      <a:gd name="T70" fmla="*/ 43 w 47"/>
                      <a:gd name="T71" fmla="*/ 27 h 31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47"/>
                      <a:gd name="T109" fmla="*/ 0 h 31"/>
                      <a:gd name="T110" fmla="*/ 47 w 47"/>
                      <a:gd name="T111" fmla="*/ 31 h 31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47" h="31">
                        <a:moveTo>
                          <a:pt x="43" y="27"/>
                        </a:moveTo>
                        <a:lnTo>
                          <a:pt x="40" y="24"/>
                        </a:lnTo>
                        <a:lnTo>
                          <a:pt x="39" y="22"/>
                        </a:lnTo>
                        <a:lnTo>
                          <a:pt x="37" y="21"/>
                        </a:lnTo>
                        <a:lnTo>
                          <a:pt x="36" y="19"/>
                        </a:lnTo>
                        <a:lnTo>
                          <a:pt x="35" y="17"/>
                        </a:lnTo>
                        <a:lnTo>
                          <a:pt x="34" y="16"/>
                        </a:lnTo>
                        <a:lnTo>
                          <a:pt x="33" y="14"/>
                        </a:lnTo>
                        <a:lnTo>
                          <a:pt x="32" y="12"/>
                        </a:lnTo>
                        <a:lnTo>
                          <a:pt x="31" y="10"/>
                        </a:lnTo>
                        <a:lnTo>
                          <a:pt x="30" y="7"/>
                        </a:lnTo>
                        <a:lnTo>
                          <a:pt x="30" y="5"/>
                        </a:lnTo>
                        <a:lnTo>
                          <a:pt x="30" y="3"/>
                        </a:lnTo>
                        <a:lnTo>
                          <a:pt x="30" y="0"/>
                        </a:lnTo>
                        <a:lnTo>
                          <a:pt x="0" y="0"/>
                        </a:lnTo>
                        <a:lnTo>
                          <a:pt x="1" y="2"/>
                        </a:lnTo>
                        <a:lnTo>
                          <a:pt x="2" y="4"/>
                        </a:lnTo>
                        <a:lnTo>
                          <a:pt x="4" y="6"/>
                        </a:lnTo>
                        <a:lnTo>
                          <a:pt x="6" y="9"/>
                        </a:lnTo>
                        <a:lnTo>
                          <a:pt x="8" y="11"/>
                        </a:lnTo>
                        <a:lnTo>
                          <a:pt x="10" y="13"/>
                        </a:lnTo>
                        <a:lnTo>
                          <a:pt x="12" y="15"/>
                        </a:lnTo>
                        <a:lnTo>
                          <a:pt x="14" y="17"/>
                        </a:lnTo>
                        <a:lnTo>
                          <a:pt x="17" y="19"/>
                        </a:lnTo>
                        <a:lnTo>
                          <a:pt x="20" y="22"/>
                        </a:lnTo>
                        <a:lnTo>
                          <a:pt x="23" y="23"/>
                        </a:lnTo>
                        <a:lnTo>
                          <a:pt x="25" y="24"/>
                        </a:lnTo>
                        <a:lnTo>
                          <a:pt x="28" y="26"/>
                        </a:lnTo>
                        <a:lnTo>
                          <a:pt x="30" y="27"/>
                        </a:lnTo>
                        <a:lnTo>
                          <a:pt x="33" y="28"/>
                        </a:lnTo>
                        <a:lnTo>
                          <a:pt x="36" y="28"/>
                        </a:lnTo>
                        <a:lnTo>
                          <a:pt x="39" y="29"/>
                        </a:lnTo>
                        <a:lnTo>
                          <a:pt x="41" y="29"/>
                        </a:lnTo>
                        <a:lnTo>
                          <a:pt x="44" y="29"/>
                        </a:lnTo>
                        <a:lnTo>
                          <a:pt x="46" y="30"/>
                        </a:lnTo>
                        <a:lnTo>
                          <a:pt x="43" y="27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07" name="Freeform 151" descr="50%"/>
                  <p:cNvSpPr>
                    <a:spLocks/>
                  </p:cNvSpPr>
                  <p:nvPr/>
                </p:nvSpPr>
                <p:spPr bwMode="auto">
                  <a:xfrm>
                    <a:off x="1158" y="3132"/>
                    <a:ext cx="21" cy="7"/>
                  </a:xfrm>
                  <a:custGeom>
                    <a:avLst/>
                    <a:gdLst>
                      <a:gd name="T0" fmla="*/ 0 w 21"/>
                      <a:gd name="T1" fmla="*/ 6 h 7"/>
                      <a:gd name="T2" fmla="*/ 0 w 21"/>
                      <a:gd name="T3" fmla="*/ 6 h 7"/>
                      <a:gd name="T4" fmla="*/ 1 w 21"/>
                      <a:gd name="T5" fmla="*/ 0 h 7"/>
                      <a:gd name="T6" fmla="*/ 20 w 21"/>
                      <a:gd name="T7" fmla="*/ 0 h 7"/>
                      <a:gd name="T8" fmla="*/ 20 w 21"/>
                      <a:gd name="T9" fmla="*/ 6 h 7"/>
                      <a:gd name="T10" fmla="*/ 0 w 21"/>
                      <a:gd name="T11" fmla="*/ 6 h 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"/>
                      <a:gd name="T19" fmla="*/ 0 h 7"/>
                      <a:gd name="T20" fmla="*/ 21 w 21"/>
                      <a:gd name="T21" fmla="*/ 7 h 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" h="7">
                        <a:moveTo>
                          <a:pt x="0" y="6"/>
                        </a:moveTo>
                        <a:lnTo>
                          <a:pt x="0" y="6"/>
                        </a:lnTo>
                        <a:lnTo>
                          <a:pt x="1" y="0"/>
                        </a:lnTo>
                        <a:lnTo>
                          <a:pt x="20" y="0"/>
                        </a:lnTo>
                        <a:lnTo>
                          <a:pt x="20" y="6"/>
                        </a:lnTo>
                        <a:lnTo>
                          <a:pt x="0" y="6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1744" name="Group 152"/>
              <p:cNvGrpSpPr>
                <a:grpSpLocks/>
              </p:cNvGrpSpPr>
              <p:nvPr/>
            </p:nvGrpSpPr>
            <p:grpSpPr bwMode="auto">
              <a:xfrm>
                <a:off x="1093" y="3152"/>
                <a:ext cx="321" cy="113"/>
                <a:chOff x="1093" y="3152"/>
                <a:chExt cx="321" cy="113"/>
              </a:xfrm>
            </p:grpSpPr>
            <p:sp>
              <p:nvSpPr>
                <p:cNvPr id="32285" name="Freeform 153" descr="50%"/>
                <p:cNvSpPr>
                  <a:spLocks/>
                </p:cNvSpPr>
                <p:nvPr/>
              </p:nvSpPr>
              <p:spPr bwMode="auto">
                <a:xfrm>
                  <a:off x="1174" y="3225"/>
                  <a:ext cx="38" cy="31"/>
                </a:xfrm>
                <a:custGeom>
                  <a:avLst/>
                  <a:gdLst>
                    <a:gd name="T0" fmla="*/ 0 w 38"/>
                    <a:gd name="T1" fmla="*/ 0 h 31"/>
                    <a:gd name="T2" fmla="*/ 1 w 38"/>
                    <a:gd name="T3" fmla="*/ 3 h 31"/>
                    <a:gd name="T4" fmla="*/ 3 w 38"/>
                    <a:gd name="T5" fmla="*/ 6 h 31"/>
                    <a:gd name="T6" fmla="*/ 5 w 38"/>
                    <a:gd name="T7" fmla="*/ 9 h 31"/>
                    <a:gd name="T8" fmla="*/ 7 w 38"/>
                    <a:gd name="T9" fmla="*/ 12 h 31"/>
                    <a:gd name="T10" fmla="*/ 10 w 38"/>
                    <a:gd name="T11" fmla="*/ 15 h 31"/>
                    <a:gd name="T12" fmla="*/ 13 w 38"/>
                    <a:gd name="T13" fmla="*/ 19 h 31"/>
                    <a:gd name="T14" fmla="*/ 15 w 38"/>
                    <a:gd name="T15" fmla="*/ 21 h 31"/>
                    <a:gd name="T16" fmla="*/ 18 w 38"/>
                    <a:gd name="T17" fmla="*/ 23 h 31"/>
                    <a:gd name="T18" fmla="*/ 21 w 38"/>
                    <a:gd name="T19" fmla="*/ 25 h 31"/>
                    <a:gd name="T20" fmla="*/ 24 w 38"/>
                    <a:gd name="T21" fmla="*/ 27 h 31"/>
                    <a:gd name="T22" fmla="*/ 26 w 38"/>
                    <a:gd name="T23" fmla="*/ 28 h 31"/>
                    <a:gd name="T24" fmla="*/ 29 w 38"/>
                    <a:gd name="T25" fmla="*/ 29 h 31"/>
                    <a:gd name="T26" fmla="*/ 33 w 38"/>
                    <a:gd name="T27" fmla="*/ 30 h 31"/>
                    <a:gd name="T28" fmla="*/ 36 w 38"/>
                    <a:gd name="T29" fmla="*/ 30 h 31"/>
                    <a:gd name="T30" fmla="*/ 37 w 38"/>
                    <a:gd name="T31" fmla="*/ 29 h 31"/>
                    <a:gd name="T32" fmla="*/ 35 w 38"/>
                    <a:gd name="T33" fmla="*/ 27 h 31"/>
                    <a:gd name="T34" fmla="*/ 33 w 38"/>
                    <a:gd name="T35" fmla="*/ 25 h 31"/>
                    <a:gd name="T36" fmla="*/ 31 w 38"/>
                    <a:gd name="T37" fmla="*/ 22 h 31"/>
                    <a:gd name="T38" fmla="*/ 29 w 38"/>
                    <a:gd name="T39" fmla="*/ 19 h 31"/>
                    <a:gd name="T40" fmla="*/ 27 w 38"/>
                    <a:gd name="T41" fmla="*/ 16 h 31"/>
                    <a:gd name="T42" fmla="*/ 26 w 38"/>
                    <a:gd name="T43" fmla="*/ 13 h 31"/>
                    <a:gd name="T44" fmla="*/ 25 w 38"/>
                    <a:gd name="T45" fmla="*/ 11 h 31"/>
                    <a:gd name="T46" fmla="*/ 24 w 38"/>
                    <a:gd name="T47" fmla="*/ 6 h 31"/>
                    <a:gd name="T48" fmla="*/ 24 w 38"/>
                    <a:gd name="T49" fmla="*/ 3 h 31"/>
                    <a:gd name="T50" fmla="*/ 24 w 38"/>
                    <a:gd name="T51" fmla="*/ 1 h 31"/>
                    <a:gd name="T52" fmla="*/ 0 w 38"/>
                    <a:gd name="T53" fmla="*/ 0 h 3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38"/>
                    <a:gd name="T82" fmla="*/ 0 h 31"/>
                    <a:gd name="T83" fmla="*/ 38 w 38"/>
                    <a:gd name="T84" fmla="*/ 31 h 31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38" h="31">
                      <a:moveTo>
                        <a:pt x="0" y="0"/>
                      </a:moveTo>
                      <a:lnTo>
                        <a:pt x="1" y="3"/>
                      </a:lnTo>
                      <a:lnTo>
                        <a:pt x="3" y="6"/>
                      </a:lnTo>
                      <a:lnTo>
                        <a:pt x="5" y="9"/>
                      </a:lnTo>
                      <a:lnTo>
                        <a:pt x="7" y="12"/>
                      </a:lnTo>
                      <a:lnTo>
                        <a:pt x="10" y="15"/>
                      </a:lnTo>
                      <a:lnTo>
                        <a:pt x="13" y="19"/>
                      </a:lnTo>
                      <a:lnTo>
                        <a:pt x="15" y="21"/>
                      </a:lnTo>
                      <a:lnTo>
                        <a:pt x="18" y="23"/>
                      </a:lnTo>
                      <a:lnTo>
                        <a:pt x="21" y="25"/>
                      </a:lnTo>
                      <a:lnTo>
                        <a:pt x="24" y="27"/>
                      </a:lnTo>
                      <a:lnTo>
                        <a:pt x="26" y="28"/>
                      </a:lnTo>
                      <a:lnTo>
                        <a:pt x="29" y="29"/>
                      </a:lnTo>
                      <a:lnTo>
                        <a:pt x="33" y="30"/>
                      </a:lnTo>
                      <a:lnTo>
                        <a:pt x="36" y="30"/>
                      </a:lnTo>
                      <a:lnTo>
                        <a:pt x="37" y="29"/>
                      </a:lnTo>
                      <a:lnTo>
                        <a:pt x="35" y="27"/>
                      </a:lnTo>
                      <a:lnTo>
                        <a:pt x="33" y="25"/>
                      </a:lnTo>
                      <a:lnTo>
                        <a:pt x="31" y="22"/>
                      </a:lnTo>
                      <a:lnTo>
                        <a:pt x="29" y="19"/>
                      </a:lnTo>
                      <a:lnTo>
                        <a:pt x="27" y="16"/>
                      </a:lnTo>
                      <a:lnTo>
                        <a:pt x="26" y="13"/>
                      </a:lnTo>
                      <a:lnTo>
                        <a:pt x="25" y="11"/>
                      </a:lnTo>
                      <a:lnTo>
                        <a:pt x="24" y="6"/>
                      </a:lnTo>
                      <a:lnTo>
                        <a:pt x="24" y="3"/>
                      </a:lnTo>
                      <a:lnTo>
                        <a:pt x="24" y="1"/>
                      </a:lnTo>
                      <a:lnTo>
                        <a:pt x="0" y="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286" name="Freeform 154" descr="50%"/>
                <p:cNvSpPr>
                  <a:spLocks/>
                </p:cNvSpPr>
                <p:nvPr/>
              </p:nvSpPr>
              <p:spPr bwMode="auto">
                <a:xfrm>
                  <a:off x="1093" y="3152"/>
                  <a:ext cx="321" cy="98"/>
                </a:xfrm>
                <a:custGeom>
                  <a:avLst/>
                  <a:gdLst>
                    <a:gd name="T0" fmla="*/ 3 w 321"/>
                    <a:gd name="T1" fmla="*/ 58 h 98"/>
                    <a:gd name="T2" fmla="*/ 13 w 321"/>
                    <a:gd name="T3" fmla="*/ 54 h 98"/>
                    <a:gd name="T4" fmla="*/ 28 w 321"/>
                    <a:gd name="T5" fmla="*/ 49 h 98"/>
                    <a:gd name="T6" fmla="*/ 43 w 321"/>
                    <a:gd name="T7" fmla="*/ 46 h 98"/>
                    <a:gd name="T8" fmla="*/ 59 w 321"/>
                    <a:gd name="T9" fmla="*/ 43 h 98"/>
                    <a:gd name="T10" fmla="*/ 75 w 321"/>
                    <a:gd name="T11" fmla="*/ 40 h 98"/>
                    <a:gd name="T12" fmla="*/ 88 w 321"/>
                    <a:gd name="T13" fmla="*/ 37 h 98"/>
                    <a:gd name="T14" fmla="*/ 95 w 321"/>
                    <a:gd name="T15" fmla="*/ 33 h 98"/>
                    <a:gd name="T16" fmla="*/ 103 w 321"/>
                    <a:gd name="T17" fmla="*/ 25 h 98"/>
                    <a:gd name="T18" fmla="*/ 114 w 321"/>
                    <a:gd name="T19" fmla="*/ 14 h 98"/>
                    <a:gd name="T20" fmla="*/ 125 w 321"/>
                    <a:gd name="T21" fmla="*/ 4 h 98"/>
                    <a:gd name="T22" fmla="*/ 133 w 321"/>
                    <a:gd name="T23" fmla="*/ 12 h 98"/>
                    <a:gd name="T24" fmla="*/ 137 w 321"/>
                    <a:gd name="T25" fmla="*/ 29 h 98"/>
                    <a:gd name="T26" fmla="*/ 140 w 321"/>
                    <a:gd name="T27" fmla="*/ 36 h 98"/>
                    <a:gd name="T28" fmla="*/ 159 w 321"/>
                    <a:gd name="T29" fmla="*/ 39 h 98"/>
                    <a:gd name="T30" fmla="*/ 177 w 321"/>
                    <a:gd name="T31" fmla="*/ 43 h 98"/>
                    <a:gd name="T32" fmla="*/ 191 w 321"/>
                    <a:gd name="T33" fmla="*/ 43 h 98"/>
                    <a:gd name="T34" fmla="*/ 206 w 321"/>
                    <a:gd name="T35" fmla="*/ 39 h 98"/>
                    <a:gd name="T36" fmla="*/ 218 w 321"/>
                    <a:gd name="T37" fmla="*/ 48 h 98"/>
                    <a:gd name="T38" fmla="*/ 229 w 321"/>
                    <a:gd name="T39" fmla="*/ 51 h 98"/>
                    <a:gd name="T40" fmla="*/ 243 w 321"/>
                    <a:gd name="T41" fmla="*/ 51 h 98"/>
                    <a:gd name="T42" fmla="*/ 258 w 321"/>
                    <a:gd name="T43" fmla="*/ 45 h 98"/>
                    <a:gd name="T44" fmla="*/ 275 w 321"/>
                    <a:gd name="T45" fmla="*/ 31 h 98"/>
                    <a:gd name="T46" fmla="*/ 294 w 321"/>
                    <a:gd name="T47" fmla="*/ 14 h 98"/>
                    <a:gd name="T48" fmla="*/ 314 w 321"/>
                    <a:gd name="T49" fmla="*/ 8 h 98"/>
                    <a:gd name="T50" fmla="*/ 314 w 321"/>
                    <a:gd name="T51" fmla="*/ 13 h 98"/>
                    <a:gd name="T52" fmla="*/ 305 w 321"/>
                    <a:gd name="T53" fmla="*/ 25 h 98"/>
                    <a:gd name="T54" fmla="*/ 294 w 321"/>
                    <a:gd name="T55" fmla="*/ 37 h 98"/>
                    <a:gd name="T56" fmla="*/ 287 w 321"/>
                    <a:gd name="T57" fmla="*/ 48 h 98"/>
                    <a:gd name="T58" fmla="*/ 287 w 321"/>
                    <a:gd name="T59" fmla="*/ 60 h 98"/>
                    <a:gd name="T60" fmla="*/ 295 w 321"/>
                    <a:gd name="T61" fmla="*/ 73 h 98"/>
                    <a:gd name="T62" fmla="*/ 305 w 321"/>
                    <a:gd name="T63" fmla="*/ 82 h 98"/>
                    <a:gd name="T64" fmla="*/ 313 w 321"/>
                    <a:gd name="T65" fmla="*/ 89 h 98"/>
                    <a:gd name="T66" fmla="*/ 314 w 321"/>
                    <a:gd name="T67" fmla="*/ 93 h 98"/>
                    <a:gd name="T68" fmla="*/ 302 w 321"/>
                    <a:gd name="T69" fmla="*/ 93 h 98"/>
                    <a:gd name="T70" fmla="*/ 291 w 321"/>
                    <a:gd name="T71" fmla="*/ 90 h 98"/>
                    <a:gd name="T72" fmla="*/ 281 w 321"/>
                    <a:gd name="T73" fmla="*/ 85 h 98"/>
                    <a:gd name="T74" fmla="*/ 264 w 321"/>
                    <a:gd name="T75" fmla="*/ 74 h 98"/>
                    <a:gd name="T76" fmla="*/ 243 w 321"/>
                    <a:gd name="T77" fmla="*/ 72 h 98"/>
                    <a:gd name="T78" fmla="*/ 218 w 321"/>
                    <a:gd name="T79" fmla="*/ 75 h 98"/>
                    <a:gd name="T80" fmla="*/ 202 w 321"/>
                    <a:gd name="T81" fmla="*/ 82 h 98"/>
                    <a:gd name="T82" fmla="*/ 197 w 321"/>
                    <a:gd name="T83" fmla="*/ 89 h 98"/>
                    <a:gd name="T84" fmla="*/ 175 w 321"/>
                    <a:gd name="T85" fmla="*/ 88 h 98"/>
                    <a:gd name="T86" fmla="*/ 156 w 321"/>
                    <a:gd name="T87" fmla="*/ 94 h 98"/>
                    <a:gd name="T88" fmla="*/ 86 w 321"/>
                    <a:gd name="T89" fmla="*/ 97 h 98"/>
                    <a:gd name="T90" fmla="*/ 46 w 321"/>
                    <a:gd name="T91" fmla="*/ 93 h 98"/>
                    <a:gd name="T92" fmla="*/ 11 w 321"/>
                    <a:gd name="T93" fmla="*/ 81 h 98"/>
                    <a:gd name="T94" fmla="*/ 11 w 321"/>
                    <a:gd name="T95" fmla="*/ 74 h 98"/>
                    <a:gd name="T96" fmla="*/ 3 w 321"/>
                    <a:gd name="T97" fmla="*/ 67 h 98"/>
                    <a:gd name="T98" fmla="*/ 0 w 321"/>
                    <a:gd name="T99" fmla="*/ 62 h 9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321"/>
                    <a:gd name="T151" fmla="*/ 0 h 98"/>
                    <a:gd name="T152" fmla="*/ 321 w 321"/>
                    <a:gd name="T153" fmla="*/ 98 h 98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321" h="98">
                      <a:moveTo>
                        <a:pt x="0" y="60"/>
                      </a:moveTo>
                      <a:lnTo>
                        <a:pt x="1" y="59"/>
                      </a:lnTo>
                      <a:lnTo>
                        <a:pt x="3" y="58"/>
                      </a:lnTo>
                      <a:lnTo>
                        <a:pt x="7" y="56"/>
                      </a:lnTo>
                      <a:lnTo>
                        <a:pt x="10" y="55"/>
                      </a:lnTo>
                      <a:lnTo>
                        <a:pt x="13" y="54"/>
                      </a:lnTo>
                      <a:lnTo>
                        <a:pt x="18" y="52"/>
                      </a:lnTo>
                      <a:lnTo>
                        <a:pt x="23" y="51"/>
                      </a:lnTo>
                      <a:lnTo>
                        <a:pt x="28" y="49"/>
                      </a:lnTo>
                      <a:lnTo>
                        <a:pt x="32" y="48"/>
                      </a:lnTo>
                      <a:lnTo>
                        <a:pt x="38" y="47"/>
                      </a:lnTo>
                      <a:lnTo>
                        <a:pt x="43" y="46"/>
                      </a:lnTo>
                      <a:lnTo>
                        <a:pt x="49" y="45"/>
                      </a:lnTo>
                      <a:lnTo>
                        <a:pt x="54" y="44"/>
                      </a:lnTo>
                      <a:lnTo>
                        <a:pt x="59" y="43"/>
                      </a:lnTo>
                      <a:lnTo>
                        <a:pt x="63" y="42"/>
                      </a:lnTo>
                      <a:lnTo>
                        <a:pt x="69" y="41"/>
                      </a:lnTo>
                      <a:lnTo>
                        <a:pt x="75" y="40"/>
                      </a:lnTo>
                      <a:lnTo>
                        <a:pt x="80" y="39"/>
                      </a:lnTo>
                      <a:lnTo>
                        <a:pt x="84" y="38"/>
                      </a:lnTo>
                      <a:lnTo>
                        <a:pt x="88" y="37"/>
                      </a:lnTo>
                      <a:lnTo>
                        <a:pt x="91" y="36"/>
                      </a:lnTo>
                      <a:lnTo>
                        <a:pt x="93" y="34"/>
                      </a:lnTo>
                      <a:lnTo>
                        <a:pt x="95" y="33"/>
                      </a:lnTo>
                      <a:lnTo>
                        <a:pt x="97" y="31"/>
                      </a:lnTo>
                      <a:lnTo>
                        <a:pt x="100" y="28"/>
                      </a:lnTo>
                      <a:lnTo>
                        <a:pt x="103" y="25"/>
                      </a:lnTo>
                      <a:lnTo>
                        <a:pt x="106" y="21"/>
                      </a:lnTo>
                      <a:lnTo>
                        <a:pt x="110" y="18"/>
                      </a:lnTo>
                      <a:lnTo>
                        <a:pt x="114" y="14"/>
                      </a:lnTo>
                      <a:lnTo>
                        <a:pt x="117" y="10"/>
                      </a:lnTo>
                      <a:lnTo>
                        <a:pt x="121" y="7"/>
                      </a:lnTo>
                      <a:lnTo>
                        <a:pt x="125" y="4"/>
                      </a:lnTo>
                      <a:lnTo>
                        <a:pt x="130" y="0"/>
                      </a:lnTo>
                      <a:lnTo>
                        <a:pt x="131" y="7"/>
                      </a:lnTo>
                      <a:lnTo>
                        <a:pt x="133" y="12"/>
                      </a:lnTo>
                      <a:lnTo>
                        <a:pt x="135" y="18"/>
                      </a:lnTo>
                      <a:lnTo>
                        <a:pt x="136" y="24"/>
                      </a:lnTo>
                      <a:lnTo>
                        <a:pt x="137" y="29"/>
                      </a:lnTo>
                      <a:lnTo>
                        <a:pt x="137" y="32"/>
                      </a:lnTo>
                      <a:lnTo>
                        <a:pt x="135" y="35"/>
                      </a:lnTo>
                      <a:lnTo>
                        <a:pt x="140" y="36"/>
                      </a:lnTo>
                      <a:lnTo>
                        <a:pt x="145" y="37"/>
                      </a:lnTo>
                      <a:lnTo>
                        <a:pt x="152" y="38"/>
                      </a:lnTo>
                      <a:lnTo>
                        <a:pt x="159" y="39"/>
                      </a:lnTo>
                      <a:lnTo>
                        <a:pt x="166" y="41"/>
                      </a:lnTo>
                      <a:lnTo>
                        <a:pt x="171" y="42"/>
                      </a:lnTo>
                      <a:lnTo>
                        <a:pt x="177" y="43"/>
                      </a:lnTo>
                      <a:lnTo>
                        <a:pt x="183" y="43"/>
                      </a:lnTo>
                      <a:lnTo>
                        <a:pt x="188" y="44"/>
                      </a:lnTo>
                      <a:lnTo>
                        <a:pt x="191" y="43"/>
                      </a:lnTo>
                      <a:lnTo>
                        <a:pt x="195" y="41"/>
                      </a:lnTo>
                      <a:lnTo>
                        <a:pt x="198" y="38"/>
                      </a:lnTo>
                      <a:lnTo>
                        <a:pt x="206" y="39"/>
                      </a:lnTo>
                      <a:lnTo>
                        <a:pt x="215" y="42"/>
                      </a:lnTo>
                      <a:lnTo>
                        <a:pt x="222" y="43"/>
                      </a:lnTo>
                      <a:lnTo>
                        <a:pt x="218" y="48"/>
                      </a:lnTo>
                      <a:lnTo>
                        <a:pt x="220" y="49"/>
                      </a:lnTo>
                      <a:lnTo>
                        <a:pt x="225" y="50"/>
                      </a:lnTo>
                      <a:lnTo>
                        <a:pt x="229" y="51"/>
                      </a:lnTo>
                      <a:lnTo>
                        <a:pt x="234" y="52"/>
                      </a:lnTo>
                      <a:lnTo>
                        <a:pt x="238" y="51"/>
                      </a:lnTo>
                      <a:lnTo>
                        <a:pt x="243" y="51"/>
                      </a:lnTo>
                      <a:lnTo>
                        <a:pt x="248" y="50"/>
                      </a:lnTo>
                      <a:lnTo>
                        <a:pt x="253" y="48"/>
                      </a:lnTo>
                      <a:lnTo>
                        <a:pt x="258" y="45"/>
                      </a:lnTo>
                      <a:lnTo>
                        <a:pt x="264" y="41"/>
                      </a:lnTo>
                      <a:lnTo>
                        <a:pt x="269" y="37"/>
                      </a:lnTo>
                      <a:lnTo>
                        <a:pt x="275" y="31"/>
                      </a:lnTo>
                      <a:lnTo>
                        <a:pt x="281" y="24"/>
                      </a:lnTo>
                      <a:lnTo>
                        <a:pt x="288" y="19"/>
                      </a:lnTo>
                      <a:lnTo>
                        <a:pt x="294" y="14"/>
                      </a:lnTo>
                      <a:lnTo>
                        <a:pt x="300" y="11"/>
                      </a:lnTo>
                      <a:lnTo>
                        <a:pt x="306" y="9"/>
                      </a:lnTo>
                      <a:lnTo>
                        <a:pt x="314" y="8"/>
                      </a:lnTo>
                      <a:lnTo>
                        <a:pt x="320" y="8"/>
                      </a:lnTo>
                      <a:lnTo>
                        <a:pt x="317" y="11"/>
                      </a:lnTo>
                      <a:lnTo>
                        <a:pt x="314" y="13"/>
                      </a:lnTo>
                      <a:lnTo>
                        <a:pt x="313" y="15"/>
                      </a:lnTo>
                      <a:lnTo>
                        <a:pt x="309" y="22"/>
                      </a:lnTo>
                      <a:lnTo>
                        <a:pt x="305" y="25"/>
                      </a:lnTo>
                      <a:lnTo>
                        <a:pt x="301" y="28"/>
                      </a:lnTo>
                      <a:lnTo>
                        <a:pt x="297" y="33"/>
                      </a:lnTo>
                      <a:lnTo>
                        <a:pt x="294" y="37"/>
                      </a:lnTo>
                      <a:lnTo>
                        <a:pt x="292" y="41"/>
                      </a:lnTo>
                      <a:lnTo>
                        <a:pt x="289" y="45"/>
                      </a:lnTo>
                      <a:lnTo>
                        <a:pt x="287" y="48"/>
                      </a:lnTo>
                      <a:lnTo>
                        <a:pt x="286" y="52"/>
                      </a:lnTo>
                      <a:lnTo>
                        <a:pt x="286" y="56"/>
                      </a:lnTo>
                      <a:lnTo>
                        <a:pt x="287" y="60"/>
                      </a:lnTo>
                      <a:lnTo>
                        <a:pt x="289" y="65"/>
                      </a:lnTo>
                      <a:lnTo>
                        <a:pt x="292" y="69"/>
                      </a:lnTo>
                      <a:lnTo>
                        <a:pt x="295" y="73"/>
                      </a:lnTo>
                      <a:lnTo>
                        <a:pt x="298" y="76"/>
                      </a:lnTo>
                      <a:lnTo>
                        <a:pt x="301" y="79"/>
                      </a:lnTo>
                      <a:lnTo>
                        <a:pt x="305" y="82"/>
                      </a:lnTo>
                      <a:lnTo>
                        <a:pt x="309" y="85"/>
                      </a:lnTo>
                      <a:lnTo>
                        <a:pt x="311" y="87"/>
                      </a:lnTo>
                      <a:lnTo>
                        <a:pt x="313" y="89"/>
                      </a:lnTo>
                      <a:lnTo>
                        <a:pt x="316" y="91"/>
                      </a:lnTo>
                      <a:lnTo>
                        <a:pt x="317" y="93"/>
                      </a:lnTo>
                      <a:lnTo>
                        <a:pt x="314" y="93"/>
                      </a:lnTo>
                      <a:lnTo>
                        <a:pt x="309" y="93"/>
                      </a:lnTo>
                      <a:lnTo>
                        <a:pt x="305" y="93"/>
                      </a:lnTo>
                      <a:lnTo>
                        <a:pt x="302" y="93"/>
                      </a:lnTo>
                      <a:lnTo>
                        <a:pt x="297" y="92"/>
                      </a:lnTo>
                      <a:lnTo>
                        <a:pt x="294" y="91"/>
                      </a:lnTo>
                      <a:lnTo>
                        <a:pt x="291" y="90"/>
                      </a:lnTo>
                      <a:lnTo>
                        <a:pt x="288" y="88"/>
                      </a:lnTo>
                      <a:lnTo>
                        <a:pt x="284" y="87"/>
                      </a:lnTo>
                      <a:lnTo>
                        <a:pt x="281" y="85"/>
                      </a:lnTo>
                      <a:lnTo>
                        <a:pt x="274" y="80"/>
                      </a:lnTo>
                      <a:lnTo>
                        <a:pt x="270" y="77"/>
                      </a:lnTo>
                      <a:lnTo>
                        <a:pt x="264" y="74"/>
                      </a:lnTo>
                      <a:lnTo>
                        <a:pt x="258" y="73"/>
                      </a:lnTo>
                      <a:lnTo>
                        <a:pt x="252" y="73"/>
                      </a:lnTo>
                      <a:lnTo>
                        <a:pt x="243" y="72"/>
                      </a:lnTo>
                      <a:lnTo>
                        <a:pt x="235" y="73"/>
                      </a:lnTo>
                      <a:lnTo>
                        <a:pt x="227" y="74"/>
                      </a:lnTo>
                      <a:lnTo>
                        <a:pt x="218" y="75"/>
                      </a:lnTo>
                      <a:lnTo>
                        <a:pt x="209" y="77"/>
                      </a:lnTo>
                      <a:lnTo>
                        <a:pt x="203" y="80"/>
                      </a:lnTo>
                      <a:lnTo>
                        <a:pt x="202" y="82"/>
                      </a:lnTo>
                      <a:lnTo>
                        <a:pt x="203" y="83"/>
                      </a:lnTo>
                      <a:lnTo>
                        <a:pt x="208" y="86"/>
                      </a:lnTo>
                      <a:lnTo>
                        <a:pt x="197" y="89"/>
                      </a:lnTo>
                      <a:lnTo>
                        <a:pt x="182" y="93"/>
                      </a:lnTo>
                      <a:lnTo>
                        <a:pt x="179" y="90"/>
                      </a:lnTo>
                      <a:lnTo>
                        <a:pt x="175" y="88"/>
                      </a:lnTo>
                      <a:lnTo>
                        <a:pt x="171" y="87"/>
                      </a:lnTo>
                      <a:lnTo>
                        <a:pt x="164" y="87"/>
                      </a:lnTo>
                      <a:lnTo>
                        <a:pt x="156" y="94"/>
                      </a:lnTo>
                      <a:lnTo>
                        <a:pt x="149" y="89"/>
                      </a:lnTo>
                      <a:lnTo>
                        <a:pt x="97" y="96"/>
                      </a:lnTo>
                      <a:lnTo>
                        <a:pt x="86" y="97"/>
                      </a:lnTo>
                      <a:lnTo>
                        <a:pt x="77" y="96"/>
                      </a:lnTo>
                      <a:lnTo>
                        <a:pt x="66" y="95"/>
                      </a:lnTo>
                      <a:lnTo>
                        <a:pt x="46" y="93"/>
                      </a:lnTo>
                      <a:lnTo>
                        <a:pt x="28" y="88"/>
                      </a:lnTo>
                      <a:lnTo>
                        <a:pt x="18" y="84"/>
                      </a:lnTo>
                      <a:lnTo>
                        <a:pt x="11" y="81"/>
                      </a:lnTo>
                      <a:lnTo>
                        <a:pt x="18" y="79"/>
                      </a:lnTo>
                      <a:lnTo>
                        <a:pt x="14" y="76"/>
                      </a:lnTo>
                      <a:lnTo>
                        <a:pt x="11" y="74"/>
                      </a:lnTo>
                      <a:lnTo>
                        <a:pt x="6" y="70"/>
                      </a:lnTo>
                      <a:lnTo>
                        <a:pt x="5" y="69"/>
                      </a:lnTo>
                      <a:lnTo>
                        <a:pt x="3" y="67"/>
                      </a:lnTo>
                      <a:lnTo>
                        <a:pt x="2" y="66"/>
                      </a:lnTo>
                      <a:lnTo>
                        <a:pt x="1" y="63"/>
                      </a:lnTo>
                      <a:lnTo>
                        <a:pt x="0" y="62"/>
                      </a:lnTo>
                      <a:lnTo>
                        <a:pt x="0" y="6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1745" name="Group 155"/>
                <p:cNvGrpSpPr>
                  <a:grpSpLocks/>
                </p:cNvGrpSpPr>
                <p:nvPr/>
              </p:nvGrpSpPr>
              <p:grpSpPr bwMode="auto">
                <a:xfrm>
                  <a:off x="1120" y="3214"/>
                  <a:ext cx="2" cy="3"/>
                  <a:chOff x="1120" y="3214"/>
                  <a:chExt cx="2" cy="3"/>
                </a:xfrm>
              </p:grpSpPr>
              <p:sp>
                <p:nvSpPr>
                  <p:cNvPr id="32298" name="Oval 156" descr="50%"/>
                  <p:cNvSpPr>
                    <a:spLocks noChangeArrowheads="1"/>
                  </p:cNvSpPr>
                  <p:nvPr/>
                </p:nvSpPr>
                <p:spPr bwMode="auto">
                  <a:xfrm>
                    <a:off x="1120" y="3214"/>
                    <a:ext cx="2" cy="2"/>
                  </a:xfrm>
                  <a:prstGeom prst="ellipse">
                    <a:avLst/>
                  </a:pr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99" name="Arc 157" descr="50%"/>
                  <p:cNvSpPr>
                    <a:spLocks/>
                  </p:cNvSpPr>
                  <p:nvPr/>
                </p:nvSpPr>
                <p:spPr bwMode="auto">
                  <a:xfrm>
                    <a:off x="1121" y="3215"/>
                    <a:ext cx="1" cy="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4320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2280" y="11940"/>
                        </a:moveTo>
                      </a:path>
                      <a:path w="43200" h="43200" stroke="0" extrusionOk="0">
                        <a:moveTo>
                          <a:pt x="2280" y="11940"/>
                        </a:move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0" cap="rnd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1755" name="Group 158"/>
                <p:cNvGrpSpPr>
                  <a:grpSpLocks/>
                </p:cNvGrpSpPr>
                <p:nvPr/>
              </p:nvGrpSpPr>
              <p:grpSpPr bwMode="auto">
                <a:xfrm>
                  <a:off x="1137" y="3226"/>
                  <a:ext cx="23" cy="4"/>
                  <a:chOff x="1137" y="3226"/>
                  <a:chExt cx="23" cy="4"/>
                </a:xfrm>
              </p:grpSpPr>
              <p:sp>
                <p:nvSpPr>
                  <p:cNvPr id="32293" name="Arc 159" descr="50%"/>
                  <p:cNvSpPr>
                    <a:spLocks/>
                  </p:cNvSpPr>
                  <p:nvPr/>
                </p:nvSpPr>
                <p:spPr bwMode="auto">
                  <a:xfrm>
                    <a:off x="1141" y="3226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94" name="Arc 160" descr="50%"/>
                  <p:cNvSpPr>
                    <a:spLocks/>
                  </p:cNvSpPr>
                  <p:nvPr/>
                </p:nvSpPr>
                <p:spPr bwMode="auto">
                  <a:xfrm>
                    <a:off x="1137" y="3226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95" name="Arc 161" descr="50%"/>
                  <p:cNvSpPr>
                    <a:spLocks/>
                  </p:cNvSpPr>
                  <p:nvPr/>
                </p:nvSpPr>
                <p:spPr bwMode="auto">
                  <a:xfrm>
                    <a:off x="1144" y="3226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96" name="Arc 162" descr="50%"/>
                  <p:cNvSpPr>
                    <a:spLocks/>
                  </p:cNvSpPr>
                  <p:nvPr/>
                </p:nvSpPr>
                <p:spPr bwMode="auto">
                  <a:xfrm>
                    <a:off x="1148" y="3226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97" name="Arc 163" descr="50%"/>
                  <p:cNvSpPr>
                    <a:spLocks/>
                  </p:cNvSpPr>
                  <p:nvPr/>
                </p:nvSpPr>
                <p:spPr bwMode="auto">
                  <a:xfrm>
                    <a:off x="1154" y="3226"/>
                    <a:ext cx="6" cy="4"/>
                  </a:xfrm>
                  <a:custGeom>
                    <a:avLst/>
                    <a:gdLst>
                      <a:gd name="T0" fmla="*/ 0 w 30373"/>
                      <a:gd name="T1" fmla="*/ 0 h 43200"/>
                      <a:gd name="T2" fmla="*/ 0 w 30373"/>
                      <a:gd name="T3" fmla="*/ 0 h 43200"/>
                      <a:gd name="T4" fmla="*/ 0 w 30373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0373"/>
                      <a:gd name="T10" fmla="*/ 0 h 43200"/>
                      <a:gd name="T11" fmla="*/ 30373 w 30373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373" h="43200" fill="none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</a:path>
                      <a:path w="30373" h="43200" stroke="0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  <a:lnTo>
                          <a:pt x="8773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289" name="Freeform 164" descr="50%"/>
                <p:cNvSpPr>
                  <a:spLocks/>
                </p:cNvSpPr>
                <p:nvPr/>
              </p:nvSpPr>
              <p:spPr bwMode="auto">
                <a:xfrm>
                  <a:off x="1093" y="3154"/>
                  <a:ext cx="312" cy="58"/>
                </a:xfrm>
                <a:custGeom>
                  <a:avLst/>
                  <a:gdLst>
                    <a:gd name="T0" fmla="*/ 7 w 312"/>
                    <a:gd name="T1" fmla="*/ 48 h 58"/>
                    <a:gd name="T2" fmla="*/ 21 w 312"/>
                    <a:gd name="T3" fmla="*/ 44 h 58"/>
                    <a:gd name="T4" fmla="*/ 42 w 312"/>
                    <a:gd name="T5" fmla="*/ 39 h 58"/>
                    <a:gd name="T6" fmla="*/ 63 w 312"/>
                    <a:gd name="T7" fmla="*/ 36 h 58"/>
                    <a:gd name="T8" fmla="*/ 83 w 312"/>
                    <a:gd name="T9" fmla="*/ 32 h 58"/>
                    <a:gd name="T10" fmla="*/ 94 w 312"/>
                    <a:gd name="T11" fmla="*/ 27 h 58"/>
                    <a:gd name="T12" fmla="*/ 104 w 312"/>
                    <a:gd name="T13" fmla="*/ 18 h 58"/>
                    <a:gd name="T14" fmla="*/ 119 w 312"/>
                    <a:gd name="T15" fmla="*/ 5 h 58"/>
                    <a:gd name="T16" fmla="*/ 130 w 312"/>
                    <a:gd name="T17" fmla="*/ 10 h 58"/>
                    <a:gd name="T18" fmla="*/ 134 w 312"/>
                    <a:gd name="T19" fmla="*/ 25 h 58"/>
                    <a:gd name="T20" fmla="*/ 142 w 312"/>
                    <a:gd name="T21" fmla="*/ 31 h 58"/>
                    <a:gd name="T22" fmla="*/ 168 w 312"/>
                    <a:gd name="T23" fmla="*/ 35 h 58"/>
                    <a:gd name="T24" fmla="*/ 187 w 312"/>
                    <a:gd name="T25" fmla="*/ 36 h 58"/>
                    <a:gd name="T26" fmla="*/ 210 w 312"/>
                    <a:gd name="T27" fmla="*/ 35 h 58"/>
                    <a:gd name="T28" fmla="*/ 219 w 312"/>
                    <a:gd name="T29" fmla="*/ 43 h 58"/>
                    <a:gd name="T30" fmla="*/ 238 w 312"/>
                    <a:gd name="T31" fmla="*/ 44 h 58"/>
                    <a:gd name="T32" fmla="*/ 258 w 312"/>
                    <a:gd name="T33" fmla="*/ 34 h 58"/>
                    <a:gd name="T34" fmla="*/ 275 w 312"/>
                    <a:gd name="T35" fmla="*/ 20 h 58"/>
                    <a:gd name="T36" fmla="*/ 288 w 312"/>
                    <a:gd name="T37" fmla="*/ 11 h 58"/>
                    <a:gd name="T38" fmla="*/ 299 w 312"/>
                    <a:gd name="T39" fmla="*/ 6 h 58"/>
                    <a:gd name="T40" fmla="*/ 309 w 312"/>
                    <a:gd name="T41" fmla="*/ 8 h 58"/>
                    <a:gd name="T42" fmla="*/ 301 w 312"/>
                    <a:gd name="T43" fmla="*/ 18 h 58"/>
                    <a:gd name="T44" fmla="*/ 291 w 312"/>
                    <a:gd name="T45" fmla="*/ 26 h 58"/>
                    <a:gd name="T46" fmla="*/ 285 w 312"/>
                    <a:gd name="T47" fmla="*/ 34 h 58"/>
                    <a:gd name="T48" fmla="*/ 280 w 312"/>
                    <a:gd name="T49" fmla="*/ 40 h 58"/>
                    <a:gd name="T50" fmla="*/ 279 w 312"/>
                    <a:gd name="T51" fmla="*/ 48 h 58"/>
                    <a:gd name="T52" fmla="*/ 270 w 312"/>
                    <a:gd name="T53" fmla="*/ 46 h 58"/>
                    <a:gd name="T54" fmla="*/ 262 w 312"/>
                    <a:gd name="T55" fmla="*/ 49 h 58"/>
                    <a:gd name="T56" fmla="*/ 253 w 312"/>
                    <a:gd name="T57" fmla="*/ 48 h 58"/>
                    <a:gd name="T58" fmla="*/ 243 w 312"/>
                    <a:gd name="T59" fmla="*/ 48 h 58"/>
                    <a:gd name="T60" fmla="*/ 232 w 312"/>
                    <a:gd name="T61" fmla="*/ 47 h 58"/>
                    <a:gd name="T62" fmla="*/ 220 w 312"/>
                    <a:gd name="T63" fmla="*/ 48 h 58"/>
                    <a:gd name="T64" fmla="*/ 208 w 312"/>
                    <a:gd name="T65" fmla="*/ 50 h 58"/>
                    <a:gd name="T66" fmla="*/ 196 w 312"/>
                    <a:gd name="T67" fmla="*/ 50 h 58"/>
                    <a:gd name="T68" fmla="*/ 184 w 312"/>
                    <a:gd name="T69" fmla="*/ 50 h 58"/>
                    <a:gd name="T70" fmla="*/ 174 w 312"/>
                    <a:gd name="T71" fmla="*/ 52 h 58"/>
                    <a:gd name="T72" fmla="*/ 162 w 312"/>
                    <a:gd name="T73" fmla="*/ 54 h 58"/>
                    <a:gd name="T74" fmla="*/ 148 w 312"/>
                    <a:gd name="T75" fmla="*/ 54 h 58"/>
                    <a:gd name="T76" fmla="*/ 136 w 312"/>
                    <a:gd name="T77" fmla="*/ 54 h 58"/>
                    <a:gd name="T78" fmla="*/ 125 w 312"/>
                    <a:gd name="T79" fmla="*/ 53 h 58"/>
                    <a:gd name="T80" fmla="*/ 113 w 312"/>
                    <a:gd name="T81" fmla="*/ 54 h 58"/>
                    <a:gd name="T82" fmla="*/ 104 w 312"/>
                    <a:gd name="T83" fmla="*/ 53 h 58"/>
                    <a:gd name="T84" fmla="*/ 93 w 312"/>
                    <a:gd name="T85" fmla="*/ 54 h 58"/>
                    <a:gd name="T86" fmla="*/ 80 w 312"/>
                    <a:gd name="T87" fmla="*/ 54 h 58"/>
                    <a:gd name="T88" fmla="*/ 64 w 312"/>
                    <a:gd name="T89" fmla="*/ 57 h 58"/>
                    <a:gd name="T90" fmla="*/ 46 w 312"/>
                    <a:gd name="T91" fmla="*/ 57 h 58"/>
                    <a:gd name="T92" fmla="*/ 31 w 312"/>
                    <a:gd name="T93" fmla="*/ 55 h 58"/>
                    <a:gd name="T94" fmla="*/ 17 w 312"/>
                    <a:gd name="T95" fmla="*/ 55 h 58"/>
                    <a:gd name="T96" fmla="*/ 4 w 312"/>
                    <a:gd name="T97" fmla="*/ 53 h 5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12"/>
                    <a:gd name="T148" fmla="*/ 0 h 58"/>
                    <a:gd name="T149" fmla="*/ 312 w 312"/>
                    <a:gd name="T150" fmla="*/ 58 h 5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12" h="58">
                      <a:moveTo>
                        <a:pt x="0" y="52"/>
                      </a:moveTo>
                      <a:lnTo>
                        <a:pt x="2" y="50"/>
                      </a:lnTo>
                      <a:lnTo>
                        <a:pt x="5" y="49"/>
                      </a:lnTo>
                      <a:lnTo>
                        <a:pt x="7" y="48"/>
                      </a:lnTo>
                      <a:lnTo>
                        <a:pt x="10" y="47"/>
                      </a:lnTo>
                      <a:lnTo>
                        <a:pt x="13" y="46"/>
                      </a:lnTo>
                      <a:lnTo>
                        <a:pt x="18" y="45"/>
                      </a:lnTo>
                      <a:lnTo>
                        <a:pt x="21" y="44"/>
                      </a:lnTo>
                      <a:lnTo>
                        <a:pt x="26" y="42"/>
                      </a:lnTo>
                      <a:lnTo>
                        <a:pt x="31" y="41"/>
                      </a:lnTo>
                      <a:lnTo>
                        <a:pt x="37" y="40"/>
                      </a:lnTo>
                      <a:lnTo>
                        <a:pt x="42" y="39"/>
                      </a:lnTo>
                      <a:lnTo>
                        <a:pt x="48" y="39"/>
                      </a:lnTo>
                      <a:lnTo>
                        <a:pt x="53" y="38"/>
                      </a:lnTo>
                      <a:lnTo>
                        <a:pt x="58" y="37"/>
                      </a:lnTo>
                      <a:lnTo>
                        <a:pt x="63" y="36"/>
                      </a:lnTo>
                      <a:lnTo>
                        <a:pt x="67" y="35"/>
                      </a:lnTo>
                      <a:lnTo>
                        <a:pt x="73" y="34"/>
                      </a:lnTo>
                      <a:lnTo>
                        <a:pt x="78" y="33"/>
                      </a:lnTo>
                      <a:lnTo>
                        <a:pt x="83" y="32"/>
                      </a:lnTo>
                      <a:lnTo>
                        <a:pt x="86" y="32"/>
                      </a:lnTo>
                      <a:lnTo>
                        <a:pt x="90" y="30"/>
                      </a:lnTo>
                      <a:lnTo>
                        <a:pt x="92" y="29"/>
                      </a:lnTo>
                      <a:lnTo>
                        <a:pt x="94" y="27"/>
                      </a:lnTo>
                      <a:lnTo>
                        <a:pt x="96" y="25"/>
                      </a:lnTo>
                      <a:lnTo>
                        <a:pt x="98" y="23"/>
                      </a:lnTo>
                      <a:lnTo>
                        <a:pt x="101" y="20"/>
                      </a:lnTo>
                      <a:lnTo>
                        <a:pt x="104" y="18"/>
                      </a:lnTo>
                      <a:lnTo>
                        <a:pt x="107" y="14"/>
                      </a:lnTo>
                      <a:lnTo>
                        <a:pt x="111" y="11"/>
                      </a:lnTo>
                      <a:lnTo>
                        <a:pt x="115" y="8"/>
                      </a:lnTo>
                      <a:lnTo>
                        <a:pt x="119" y="5"/>
                      </a:lnTo>
                      <a:lnTo>
                        <a:pt x="123" y="2"/>
                      </a:lnTo>
                      <a:lnTo>
                        <a:pt x="127" y="0"/>
                      </a:lnTo>
                      <a:lnTo>
                        <a:pt x="128" y="4"/>
                      </a:lnTo>
                      <a:lnTo>
                        <a:pt x="130" y="10"/>
                      </a:lnTo>
                      <a:lnTo>
                        <a:pt x="132" y="15"/>
                      </a:lnTo>
                      <a:lnTo>
                        <a:pt x="133" y="20"/>
                      </a:lnTo>
                      <a:lnTo>
                        <a:pt x="134" y="22"/>
                      </a:lnTo>
                      <a:lnTo>
                        <a:pt x="134" y="25"/>
                      </a:lnTo>
                      <a:lnTo>
                        <a:pt x="134" y="27"/>
                      </a:lnTo>
                      <a:lnTo>
                        <a:pt x="132" y="29"/>
                      </a:lnTo>
                      <a:lnTo>
                        <a:pt x="137" y="31"/>
                      </a:lnTo>
                      <a:lnTo>
                        <a:pt x="142" y="31"/>
                      </a:lnTo>
                      <a:lnTo>
                        <a:pt x="148" y="32"/>
                      </a:lnTo>
                      <a:lnTo>
                        <a:pt x="155" y="33"/>
                      </a:lnTo>
                      <a:lnTo>
                        <a:pt x="162" y="34"/>
                      </a:lnTo>
                      <a:lnTo>
                        <a:pt x="168" y="35"/>
                      </a:lnTo>
                      <a:lnTo>
                        <a:pt x="174" y="36"/>
                      </a:lnTo>
                      <a:lnTo>
                        <a:pt x="178" y="37"/>
                      </a:lnTo>
                      <a:lnTo>
                        <a:pt x="183" y="37"/>
                      </a:lnTo>
                      <a:lnTo>
                        <a:pt x="187" y="36"/>
                      </a:lnTo>
                      <a:lnTo>
                        <a:pt x="190" y="34"/>
                      </a:lnTo>
                      <a:lnTo>
                        <a:pt x="194" y="32"/>
                      </a:lnTo>
                      <a:lnTo>
                        <a:pt x="202" y="33"/>
                      </a:lnTo>
                      <a:lnTo>
                        <a:pt x="210" y="35"/>
                      </a:lnTo>
                      <a:lnTo>
                        <a:pt x="216" y="37"/>
                      </a:lnTo>
                      <a:lnTo>
                        <a:pt x="213" y="40"/>
                      </a:lnTo>
                      <a:lnTo>
                        <a:pt x="215" y="41"/>
                      </a:lnTo>
                      <a:lnTo>
                        <a:pt x="219" y="43"/>
                      </a:lnTo>
                      <a:lnTo>
                        <a:pt x="223" y="44"/>
                      </a:lnTo>
                      <a:lnTo>
                        <a:pt x="228" y="44"/>
                      </a:lnTo>
                      <a:lnTo>
                        <a:pt x="233" y="44"/>
                      </a:lnTo>
                      <a:lnTo>
                        <a:pt x="238" y="44"/>
                      </a:lnTo>
                      <a:lnTo>
                        <a:pt x="242" y="43"/>
                      </a:lnTo>
                      <a:lnTo>
                        <a:pt x="248" y="41"/>
                      </a:lnTo>
                      <a:lnTo>
                        <a:pt x="253" y="39"/>
                      </a:lnTo>
                      <a:lnTo>
                        <a:pt x="258" y="34"/>
                      </a:lnTo>
                      <a:lnTo>
                        <a:pt x="263" y="31"/>
                      </a:lnTo>
                      <a:lnTo>
                        <a:pt x="268" y="26"/>
                      </a:lnTo>
                      <a:lnTo>
                        <a:pt x="271" y="24"/>
                      </a:lnTo>
                      <a:lnTo>
                        <a:pt x="275" y="20"/>
                      </a:lnTo>
                      <a:lnTo>
                        <a:pt x="278" y="18"/>
                      </a:lnTo>
                      <a:lnTo>
                        <a:pt x="282" y="15"/>
                      </a:lnTo>
                      <a:lnTo>
                        <a:pt x="285" y="13"/>
                      </a:lnTo>
                      <a:lnTo>
                        <a:pt x="288" y="11"/>
                      </a:lnTo>
                      <a:lnTo>
                        <a:pt x="291" y="10"/>
                      </a:lnTo>
                      <a:lnTo>
                        <a:pt x="293" y="9"/>
                      </a:lnTo>
                      <a:lnTo>
                        <a:pt x="296" y="7"/>
                      </a:lnTo>
                      <a:lnTo>
                        <a:pt x="299" y="6"/>
                      </a:lnTo>
                      <a:lnTo>
                        <a:pt x="302" y="6"/>
                      </a:lnTo>
                      <a:lnTo>
                        <a:pt x="306" y="6"/>
                      </a:lnTo>
                      <a:lnTo>
                        <a:pt x="311" y="6"/>
                      </a:lnTo>
                      <a:lnTo>
                        <a:pt x="309" y="8"/>
                      </a:lnTo>
                      <a:lnTo>
                        <a:pt x="307" y="11"/>
                      </a:lnTo>
                      <a:lnTo>
                        <a:pt x="305" y="12"/>
                      </a:lnTo>
                      <a:lnTo>
                        <a:pt x="303" y="15"/>
                      </a:lnTo>
                      <a:lnTo>
                        <a:pt x="301" y="18"/>
                      </a:lnTo>
                      <a:lnTo>
                        <a:pt x="298" y="20"/>
                      </a:lnTo>
                      <a:lnTo>
                        <a:pt x="294" y="23"/>
                      </a:lnTo>
                      <a:lnTo>
                        <a:pt x="292" y="25"/>
                      </a:lnTo>
                      <a:lnTo>
                        <a:pt x="291" y="26"/>
                      </a:lnTo>
                      <a:lnTo>
                        <a:pt x="289" y="29"/>
                      </a:lnTo>
                      <a:lnTo>
                        <a:pt x="288" y="30"/>
                      </a:lnTo>
                      <a:lnTo>
                        <a:pt x="286" y="32"/>
                      </a:lnTo>
                      <a:lnTo>
                        <a:pt x="285" y="34"/>
                      </a:lnTo>
                      <a:lnTo>
                        <a:pt x="284" y="36"/>
                      </a:lnTo>
                      <a:lnTo>
                        <a:pt x="282" y="38"/>
                      </a:lnTo>
                      <a:lnTo>
                        <a:pt x="281" y="39"/>
                      </a:lnTo>
                      <a:lnTo>
                        <a:pt x="280" y="40"/>
                      </a:lnTo>
                      <a:lnTo>
                        <a:pt x="280" y="43"/>
                      </a:lnTo>
                      <a:lnTo>
                        <a:pt x="279" y="44"/>
                      </a:lnTo>
                      <a:lnTo>
                        <a:pt x="279" y="46"/>
                      </a:lnTo>
                      <a:lnTo>
                        <a:pt x="279" y="48"/>
                      </a:lnTo>
                      <a:lnTo>
                        <a:pt x="277" y="46"/>
                      </a:lnTo>
                      <a:lnTo>
                        <a:pt x="274" y="46"/>
                      </a:lnTo>
                      <a:lnTo>
                        <a:pt x="272" y="46"/>
                      </a:lnTo>
                      <a:lnTo>
                        <a:pt x="270" y="46"/>
                      </a:lnTo>
                      <a:lnTo>
                        <a:pt x="268" y="47"/>
                      </a:lnTo>
                      <a:lnTo>
                        <a:pt x="266" y="48"/>
                      </a:lnTo>
                      <a:lnTo>
                        <a:pt x="264" y="48"/>
                      </a:lnTo>
                      <a:lnTo>
                        <a:pt x="262" y="49"/>
                      </a:lnTo>
                      <a:lnTo>
                        <a:pt x="259" y="49"/>
                      </a:lnTo>
                      <a:lnTo>
                        <a:pt x="256" y="49"/>
                      </a:lnTo>
                      <a:lnTo>
                        <a:pt x="254" y="48"/>
                      </a:lnTo>
                      <a:lnTo>
                        <a:pt x="253" y="48"/>
                      </a:lnTo>
                      <a:lnTo>
                        <a:pt x="251" y="47"/>
                      </a:lnTo>
                      <a:lnTo>
                        <a:pt x="249" y="47"/>
                      </a:lnTo>
                      <a:lnTo>
                        <a:pt x="245" y="48"/>
                      </a:lnTo>
                      <a:lnTo>
                        <a:pt x="243" y="48"/>
                      </a:lnTo>
                      <a:lnTo>
                        <a:pt x="241" y="48"/>
                      </a:lnTo>
                      <a:lnTo>
                        <a:pt x="238" y="48"/>
                      </a:lnTo>
                      <a:lnTo>
                        <a:pt x="235" y="47"/>
                      </a:lnTo>
                      <a:lnTo>
                        <a:pt x="232" y="47"/>
                      </a:lnTo>
                      <a:lnTo>
                        <a:pt x="229" y="48"/>
                      </a:lnTo>
                      <a:lnTo>
                        <a:pt x="225" y="48"/>
                      </a:lnTo>
                      <a:lnTo>
                        <a:pt x="223" y="48"/>
                      </a:lnTo>
                      <a:lnTo>
                        <a:pt x="220" y="48"/>
                      </a:lnTo>
                      <a:lnTo>
                        <a:pt x="217" y="48"/>
                      </a:lnTo>
                      <a:lnTo>
                        <a:pt x="214" y="48"/>
                      </a:lnTo>
                      <a:lnTo>
                        <a:pt x="212" y="49"/>
                      </a:lnTo>
                      <a:lnTo>
                        <a:pt x="208" y="50"/>
                      </a:lnTo>
                      <a:lnTo>
                        <a:pt x="205" y="50"/>
                      </a:lnTo>
                      <a:lnTo>
                        <a:pt x="202" y="51"/>
                      </a:lnTo>
                      <a:lnTo>
                        <a:pt x="199" y="51"/>
                      </a:lnTo>
                      <a:lnTo>
                        <a:pt x="196" y="50"/>
                      </a:lnTo>
                      <a:lnTo>
                        <a:pt x="193" y="49"/>
                      </a:lnTo>
                      <a:lnTo>
                        <a:pt x="189" y="50"/>
                      </a:lnTo>
                      <a:lnTo>
                        <a:pt x="187" y="50"/>
                      </a:lnTo>
                      <a:lnTo>
                        <a:pt x="184" y="50"/>
                      </a:lnTo>
                      <a:lnTo>
                        <a:pt x="181" y="50"/>
                      </a:lnTo>
                      <a:lnTo>
                        <a:pt x="179" y="50"/>
                      </a:lnTo>
                      <a:lnTo>
                        <a:pt x="176" y="51"/>
                      </a:lnTo>
                      <a:lnTo>
                        <a:pt x="174" y="52"/>
                      </a:lnTo>
                      <a:lnTo>
                        <a:pt x="171" y="52"/>
                      </a:lnTo>
                      <a:lnTo>
                        <a:pt x="168" y="53"/>
                      </a:lnTo>
                      <a:lnTo>
                        <a:pt x="165" y="53"/>
                      </a:lnTo>
                      <a:lnTo>
                        <a:pt x="162" y="54"/>
                      </a:lnTo>
                      <a:lnTo>
                        <a:pt x="159" y="54"/>
                      </a:lnTo>
                      <a:lnTo>
                        <a:pt x="155" y="54"/>
                      </a:lnTo>
                      <a:lnTo>
                        <a:pt x="151" y="53"/>
                      </a:lnTo>
                      <a:lnTo>
                        <a:pt x="148" y="54"/>
                      </a:lnTo>
                      <a:lnTo>
                        <a:pt x="145" y="54"/>
                      </a:lnTo>
                      <a:lnTo>
                        <a:pt x="142" y="54"/>
                      </a:lnTo>
                      <a:lnTo>
                        <a:pt x="139" y="54"/>
                      </a:lnTo>
                      <a:lnTo>
                        <a:pt x="136" y="54"/>
                      </a:lnTo>
                      <a:lnTo>
                        <a:pt x="133" y="54"/>
                      </a:lnTo>
                      <a:lnTo>
                        <a:pt x="130" y="53"/>
                      </a:lnTo>
                      <a:lnTo>
                        <a:pt x="128" y="53"/>
                      </a:lnTo>
                      <a:lnTo>
                        <a:pt x="125" y="53"/>
                      </a:lnTo>
                      <a:lnTo>
                        <a:pt x="122" y="53"/>
                      </a:lnTo>
                      <a:lnTo>
                        <a:pt x="119" y="53"/>
                      </a:lnTo>
                      <a:lnTo>
                        <a:pt x="116" y="53"/>
                      </a:lnTo>
                      <a:lnTo>
                        <a:pt x="113" y="54"/>
                      </a:lnTo>
                      <a:lnTo>
                        <a:pt x="111" y="54"/>
                      </a:lnTo>
                      <a:lnTo>
                        <a:pt x="109" y="53"/>
                      </a:lnTo>
                      <a:lnTo>
                        <a:pt x="106" y="53"/>
                      </a:lnTo>
                      <a:lnTo>
                        <a:pt x="104" y="53"/>
                      </a:lnTo>
                      <a:lnTo>
                        <a:pt x="101" y="53"/>
                      </a:lnTo>
                      <a:lnTo>
                        <a:pt x="98" y="53"/>
                      </a:lnTo>
                      <a:lnTo>
                        <a:pt x="96" y="53"/>
                      </a:lnTo>
                      <a:lnTo>
                        <a:pt x="93" y="54"/>
                      </a:lnTo>
                      <a:lnTo>
                        <a:pt x="89" y="54"/>
                      </a:lnTo>
                      <a:lnTo>
                        <a:pt x="86" y="53"/>
                      </a:lnTo>
                      <a:lnTo>
                        <a:pt x="83" y="54"/>
                      </a:lnTo>
                      <a:lnTo>
                        <a:pt x="80" y="54"/>
                      </a:lnTo>
                      <a:lnTo>
                        <a:pt x="77" y="55"/>
                      </a:lnTo>
                      <a:lnTo>
                        <a:pt x="74" y="56"/>
                      </a:lnTo>
                      <a:lnTo>
                        <a:pt x="69" y="57"/>
                      </a:lnTo>
                      <a:lnTo>
                        <a:pt x="64" y="57"/>
                      </a:lnTo>
                      <a:lnTo>
                        <a:pt x="59" y="57"/>
                      </a:lnTo>
                      <a:lnTo>
                        <a:pt x="55" y="57"/>
                      </a:lnTo>
                      <a:lnTo>
                        <a:pt x="49" y="57"/>
                      </a:lnTo>
                      <a:lnTo>
                        <a:pt x="46" y="57"/>
                      </a:lnTo>
                      <a:lnTo>
                        <a:pt x="43" y="57"/>
                      </a:lnTo>
                      <a:lnTo>
                        <a:pt x="40" y="57"/>
                      </a:lnTo>
                      <a:lnTo>
                        <a:pt x="36" y="57"/>
                      </a:lnTo>
                      <a:lnTo>
                        <a:pt x="31" y="55"/>
                      </a:lnTo>
                      <a:lnTo>
                        <a:pt x="27" y="55"/>
                      </a:lnTo>
                      <a:lnTo>
                        <a:pt x="23" y="55"/>
                      </a:lnTo>
                      <a:lnTo>
                        <a:pt x="20" y="55"/>
                      </a:lnTo>
                      <a:lnTo>
                        <a:pt x="17" y="55"/>
                      </a:lnTo>
                      <a:lnTo>
                        <a:pt x="13" y="55"/>
                      </a:lnTo>
                      <a:lnTo>
                        <a:pt x="10" y="54"/>
                      </a:lnTo>
                      <a:lnTo>
                        <a:pt x="7" y="53"/>
                      </a:lnTo>
                      <a:lnTo>
                        <a:pt x="4" y="53"/>
                      </a:lnTo>
                      <a:lnTo>
                        <a:pt x="1" y="52"/>
                      </a:lnTo>
                      <a:lnTo>
                        <a:pt x="0" y="52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1756" name="Group 165"/>
                <p:cNvGrpSpPr>
                  <a:grpSpLocks/>
                </p:cNvGrpSpPr>
                <p:nvPr/>
              </p:nvGrpSpPr>
              <p:grpSpPr bwMode="auto">
                <a:xfrm>
                  <a:off x="1157" y="3228"/>
                  <a:ext cx="47" cy="37"/>
                  <a:chOff x="1157" y="3228"/>
                  <a:chExt cx="47" cy="37"/>
                </a:xfrm>
              </p:grpSpPr>
              <p:sp>
                <p:nvSpPr>
                  <p:cNvPr id="32291" name="Freeform 166" descr="50%"/>
                  <p:cNvSpPr>
                    <a:spLocks/>
                  </p:cNvSpPr>
                  <p:nvPr/>
                </p:nvSpPr>
                <p:spPr bwMode="auto">
                  <a:xfrm>
                    <a:off x="1157" y="3234"/>
                    <a:ext cx="47" cy="31"/>
                  </a:xfrm>
                  <a:custGeom>
                    <a:avLst/>
                    <a:gdLst>
                      <a:gd name="T0" fmla="*/ 43 w 47"/>
                      <a:gd name="T1" fmla="*/ 27 h 31"/>
                      <a:gd name="T2" fmla="*/ 40 w 47"/>
                      <a:gd name="T3" fmla="*/ 24 h 31"/>
                      <a:gd name="T4" fmla="*/ 39 w 47"/>
                      <a:gd name="T5" fmla="*/ 22 h 31"/>
                      <a:gd name="T6" fmla="*/ 37 w 47"/>
                      <a:gd name="T7" fmla="*/ 21 h 31"/>
                      <a:gd name="T8" fmla="*/ 36 w 47"/>
                      <a:gd name="T9" fmla="*/ 19 h 31"/>
                      <a:gd name="T10" fmla="*/ 35 w 47"/>
                      <a:gd name="T11" fmla="*/ 17 h 31"/>
                      <a:gd name="T12" fmla="*/ 34 w 47"/>
                      <a:gd name="T13" fmla="*/ 16 h 31"/>
                      <a:gd name="T14" fmla="*/ 33 w 47"/>
                      <a:gd name="T15" fmla="*/ 14 h 31"/>
                      <a:gd name="T16" fmla="*/ 32 w 47"/>
                      <a:gd name="T17" fmla="*/ 12 h 31"/>
                      <a:gd name="T18" fmla="*/ 31 w 47"/>
                      <a:gd name="T19" fmla="*/ 10 h 31"/>
                      <a:gd name="T20" fmla="*/ 30 w 47"/>
                      <a:gd name="T21" fmla="*/ 7 h 31"/>
                      <a:gd name="T22" fmla="*/ 30 w 47"/>
                      <a:gd name="T23" fmla="*/ 5 h 31"/>
                      <a:gd name="T24" fmla="*/ 30 w 47"/>
                      <a:gd name="T25" fmla="*/ 3 h 31"/>
                      <a:gd name="T26" fmla="*/ 30 w 47"/>
                      <a:gd name="T27" fmla="*/ 0 h 31"/>
                      <a:gd name="T28" fmla="*/ 0 w 47"/>
                      <a:gd name="T29" fmla="*/ 0 h 31"/>
                      <a:gd name="T30" fmla="*/ 1 w 47"/>
                      <a:gd name="T31" fmla="*/ 2 h 31"/>
                      <a:gd name="T32" fmla="*/ 2 w 47"/>
                      <a:gd name="T33" fmla="*/ 4 h 31"/>
                      <a:gd name="T34" fmla="*/ 4 w 47"/>
                      <a:gd name="T35" fmla="*/ 6 h 31"/>
                      <a:gd name="T36" fmla="*/ 6 w 47"/>
                      <a:gd name="T37" fmla="*/ 9 h 31"/>
                      <a:gd name="T38" fmla="*/ 8 w 47"/>
                      <a:gd name="T39" fmla="*/ 11 h 31"/>
                      <a:gd name="T40" fmla="*/ 10 w 47"/>
                      <a:gd name="T41" fmla="*/ 13 h 31"/>
                      <a:gd name="T42" fmla="*/ 12 w 47"/>
                      <a:gd name="T43" fmla="*/ 15 h 31"/>
                      <a:gd name="T44" fmla="*/ 14 w 47"/>
                      <a:gd name="T45" fmla="*/ 17 h 31"/>
                      <a:gd name="T46" fmla="*/ 17 w 47"/>
                      <a:gd name="T47" fmla="*/ 19 h 31"/>
                      <a:gd name="T48" fmla="*/ 20 w 47"/>
                      <a:gd name="T49" fmla="*/ 22 h 31"/>
                      <a:gd name="T50" fmla="*/ 23 w 47"/>
                      <a:gd name="T51" fmla="*/ 23 h 31"/>
                      <a:gd name="T52" fmla="*/ 25 w 47"/>
                      <a:gd name="T53" fmla="*/ 24 h 31"/>
                      <a:gd name="T54" fmla="*/ 28 w 47"/>
                      <a:gd name="T55" fmla="*/ 26 h 31"/>
                      <a:gd name="T56" fmla="*/ 30 w 47"/>
                      <a:gd name="T57" fmla="*/ 27 h 31"/>
                      <a:gd name="T58" fmla="*/ 33 w 47"/>
                      <a:gd name="T59" fmla="*/ 28 h 31"/>
                      <a:gd name="T60" fmla="*/ 36 w 47"/>
                      <a:gd name="T61" fmla="*/ 28 h 31"/>
                      <a:gd name="T62" fmla="*/ 39 w 47"/>
                      <a:gd name="T63" fmla="*/ 29 h 31"/>
                      <a:gd name="T64" fmla="*/ 41 w 47"/>
                      <a:gd name="T65" fmla="*/ 29 h 31"/>
                      <a:gd name="T66" fmla="*/ 44 w 47"/>
                      <a:gd name="T67" fmla="*/ 29 h 31"/>
                      <a:gd name="T68" fmla="*/ 46 w 47"/>
                      <a:gd name="T69" fmla="*/ 30 h 31"/>
                      <a:gd name="T70" fmla="*/ 43 w 47"/>
                      <a:gd name="T71" fmla="*/ 27 h 31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47"/>
                      <a:gd name="T109" fmla="*/ 0 h 31"/>
                      <a:gd name="T110" fmla="*/ 47 w 47"/>
                      <a:gd name="T111" fmla="*/ 31 h 31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47" h="31">
                        <a:moveTo>
                          <a:pt x="43" y="27"/>
                        </a:moveTo>
                        <a:lnTo>
                          <a:pt x="40" y="24"/>
                        </a:lnTo>
                        <a:lnTo>
                          <a:pt x="39" y="22"/>
                        </a:lnTo>
                        <a:lnTo>
                          <a:pt x="37" y="21"/>
                        </a:lnTo>
                        <a:lnTo>
                          <a:pt x="36" y="19"/>
                        </a:lnTo>
                        <a:lnTo>
                          <a:pt x="35" y="17"/>
                        </a:lnTo>
                        <a:lnTo>
                          <a:pt x="34" y="16"/>
                        </a:lnTo>
                        <a:lnTo>
                          <a:pt x="33" y="14"/>
                        </a:lnTo>
                        <a:lnTo>
                          <a:pt x="32" y="12"/>
                        </a:lnTo>
                        <a:lnTo>
                          <a:pt x="31" y="10"/>
                        </a:lnTo>
                        <a:lnTo>
                          <a:pt x="30" y="7"/>
                        </a:lnTo>
                        <a:lnTo>
                          <a:pt x="30" y="5"/>
                        </a:lnTo>
                        <a:lnTo>
                          <a:pt x="30" y="3"/>
                        </a:lnTo>
                        <a:lnTo>
                          <a:pt x="30" y="0"/>
                        </a:lnTo>
                        <a:lnTo>
                          <a:pt x="0" y="0"/>
                        </a:lnTo>
                        <a:lnTo>
                          <a:pt x="1" y="2"/>
                        </a:lnTo>
                        <a:lnTo>
                          <a:pt x="2" y="4"/>
                        </a:lnTo>
                        <a:lnTo>
                          <a:pt x="4" y="6"/>
                        </a:lnTo>
                        <a:lnTo>
                          <a:pt x="6" y="9"/>
                        </a:lnTo>
                        <a:lnTo>
                          <a:pt x="8" y="11"/>
                        </a:lnTo>
                        <a:lnTo>
                          <a:pt x="10" y="13"/>
                        </a:lnTo>
                        <a:lnTo>
                          <a:pt x="12" y="15"/>
                        </a:lnTo>
                        <a:lnTo>
                          <a:pt x="14" y="17"/>
                        </a:lnTo>
                        <a:lnTo>
                          <a:pt x="17" y="19"/>
                        </a:lnTo>
                        <a:lnTo>
                          <a:pt x="20" y="22"/>
                        </a:lnTo>
                        <a:lnTo>
                          <a:pt x="23" y="23"/>
                        </a:lnTo>
                        <a:lnTo>
                          <a:pt x="25" y="24"/>
                        </a:lnTo>
                        <a:lnTo>
                          <a:pt x="28" y="26"/>
                        </a:lnTo>
                        <a:lnTo>
                          <a:pt x="30" y="27"/>
                        </a:lnTo>
                        <a:lnTo>
                          <a:pt x="33" y="28"/>
                        </a:lnTo>
                        <a:lnTo>
                          <a:pt x="36" y="28"/>
                        </a:lnTo>
                        <a:lnTo>
                          <a:pt x="39" y="29"/>
                        </a:lnTo>
                        <a:lnTo>
                          <a:pt x="41" y="29"/>
                        </a:lnTo>
                        <a:lnTo>
                          <a:pt x="44" y="29"/>
                        </a:lnTo>
                        <a:lnTo>
                          <a:pt x="46" y="30"/>
                        </a:lnTo>
                        <a:lnTo>
                          <a:pt x="43" y="27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92" name="Freeform 167" descr="50%"/>
                  <p:cNvSpPr>
                    <a:spLocks/>
                  </p:cNvSpPr>
                  <p:nvPr/>
                </p:nvSpPr>
                <p:spPr bwMode="auto">
                  <a:xfrm>
                    <a:off x="1158" y="3228"/>
                    <a:ext cx="21" cy="7"/>
                  </a:xfrm>
                  <a:custGeom>
                    <a:avLst/>
                    <a:gdLst>
                      <a:gd name="T0" fmla="*/ 0 w 21"/>
                      <a:gd name="T1" fmla="*/ 6 h 7"/>
                      <a:gd name="T2" fmla="*/ 0 w 21"/>
                      <a:gd name="T3" fmla="*/ 6 h 7"/>
                      <a:gd name="T4" fmla="*/ 1 w 21"/>
                      <a:gd name="T5" fmla="*/ 0 h 7"/>
                      <a:gd name="T6" fmla="*/ 20 w 21"/>
                      <a:gd name="T7" fmla="*/ 0 h 7"/>
                      <a:gd name="T8" fmla="*/ 20 w 21"/>
                      <a:gd name="T9" fmla="*/ 6 h 7"/>
                      <a:gd name="T10" fmla="*/ 0 w 21"/>
                      <a:gd name="T11" fmla="*/ 6 h 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"/>
                      <a:gd name="T19" fmla="*/ 0 h 7"/>
                      <a:gd name="T20" fmla="*/ 21 w 21"/>
                      <a:gd name="T21" fmla="*/ 7 h 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" h="7">
                        <a:moveTo>
                          <a:pt x="0" y="6"/>
                        </a:moveTo>
                        <a:lnTo>
                          <a:pt x="0" y="6"/>
                        </a:lnTo>
                        <a:lnTo>
                          <a:pt x="1" y="0"/>
                        </a:lnTo>
                        <a:lnTo>
                          <a:pt x="20" y="0"/>
                        </a:lnTo>
                        <a:lnTo>
                          <a:pt x="20" y="6"/>
                        </a:lnTo>
                        <a:lnTo>
                          <a:pt x="0" y="6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1758" name="Group 168"/>
              <p:cNvGrpSpPr>
                <a:grpSpLocks/>
              </p:cNvGrpSpPr>
              <p:nvPr/>
            </p:nvGrpSpPr>
            <p:grpSpPr bwMode="auto">
              <a:xfrm>
                <a:off x="1093" y="3248"/>
                <a:ext cx="321" cy="113"/>
                <a:chOff x="1093" y="3248"/>
                <a:chExt cx="321" cy="113"/>
              </a:xfrm>
            </p:grpSpPr>
            <p:sp>
              <p:nvSpPr>
                <p:cNvPr id="32270" name="Freeform 169" descr="50%"/>
                <p:cNvSpPr>
                  <a:spLocks/>
                </p:cNvSpPr>
                <p:nvPr/>
              </p:nvSpPr>
              <p:spPr bwMode="auto">
                <a:xfrm>
                  <a:off x="1174" y="3321"/>
                  <a:ext cx="38" cy="31"/>
                </a:xfrm>
                <a:custGeom>
                  <a:avLst/>
                  <a:gdLst>
                    <a:gd name="T0" fmla="*/ 0 w 38"/>
                    <a:gd name="T1" fmla="*/ 0 h 31"/>
                    <a:gd name="T2" fmla="*/ 1 w 38"/>
                    <a:gd name="T3" fmla="*/ 3 h 31"/>
                    <a:gd name="T4" fmla="*/ 3 w 38"/>
                    <a:gd name="T5" fmla="*/ 6 h 31"/>
                    <a:gd name="T6" fmla="*/ 5 w 38"/>
                    <a:gd name="T7" fmla="*/ 9 h 31"/>
                    <a:gd name="T8" fmla="*/ 7 w 38"/>
                    <a:gd name="T9" fmla="*/ 12 h 31"/>
                    <a:gd name="T10" fmla="*/ 10 w 38"/>
                    <a:gd name="T11" fmla="*/ 15 h 31"/>
                    <a:gd name="T12" fmla="*/ 13 w 38"/>
                    <a:gd name="T13" fmla="*/ 19 h 31"/>
                    <a:gd name="T14" fmla="*/ 15 w 38"/>
                    <a:gd name="T15" fmla="*/ 21 h 31"/>
                    <a:gd name="T16" fmla="*/ 18 w 38"/>
                    <a:gd name="T17" fmla="*/ 23 h 31"/>
                    <a:gd name="T18" fmla="*/ 21 w 38"/>
                    <a:gd name="T19" fmla="*/ 25 h 31"/>
                    <a:gd name="T20" fmla="*/ 24 w 38"/>
                    <a:gd name="T21" fmla="*/ 27 h 31"/>
                    <a:gd name="T22" fmla="*/ 26 w 38"/>
                    <a:gd name="T23" fmla="*/ 28 h 31"/>
                    <a:gd name="T24" fmla="*/ 29 w 38"/>
                    <a:gd name="T25" fmla="*/ 29 h 31"/>
                    <a:gd name="T26" fmla="*/ 33 w 38"/>
                    <a:gd name="T27" fmla="*/ 30 h 31"/>
                    <a:gd name="T28" fmla="*/ 36 w 38"/>
                    <a:gd name="T29" fmla="*/ 30 h 31"/>
                    <a:gd name="T30" fmla="*/ 37 w 38"/>
                    <a:gd name="T31" fmla="*/ 29 h 31"/>
                    <a:gd name="T32" fmla="*/ 35 w 38"/>
                    <a:gd name="T33" fmla="*/ 27 h 31"/>
                    <a:gd name="T34" fmla="*/ 33 w 38"/>
                    <a:gd name="T35" fmla="*/ 25 h 31"/>
                    <a:gd name="T36" fmla="*/ 31 w 38"/>
                    <a:gd name="T37" fmla="*/ 22 h 31"/>
                    <a:gd name="T38" fmla="*/ 29 w 38"/>
                    <a:gd name="T39" fmla="*/ 19 h 31"/>
                    <a:gd name="T40" fmla="*/ 27 w 38"/>
                    <a:gd name="T41" fmla="*/ 16 h 31"/>
                    <a:gd name="T42" fmla="*/ 26 w 38"/>
                    <a:gd name="T43" fmla="*/ 13 h 31"/>
                    <a:gd name="T44" fmla="*/ 25 w 38"/>
                    <a:gd name="T45" fmla="*/ 11 h 31"/>
                    <a:gd name="T46" fmla="*/ 24 w 38"/>
                    <a:gd name="T47" fmla="*/ 6 h 31"/>
                    <a:gd name="T48" fmla="*/ 24 w 38"/>
                    <a:gd name="T49" fmla="*/ 3 h 31"/>
                    <a:gd name="T50" fmla="*/ 24 w 38"/>
                    <a:gd name="T51" fmla="*/ 1 h 31"/>
                    <a:gd name="T52" fmla="*/ 0 w 38"/>
                    <a:gd name="T53" fmla="*/ 0 h 3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38"/>
                    <a:gd name="T82" fmla="*/ 0 h 31"/>
                    <a:gd name="T83" fmla="*/ 38 w 38"/>
                    <a:gd name="T84" fmla="*/ 31 h 31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38" h="31">
                      <a:moveTo>
                        <a:pt x="0" y="0"/>
                      </a:moveTo>
                      <a:lnTo>
                        <a:pt x="1" y="3"/>
                      </a:lnTo>
                      <a:lnTo>
                        <a:pt x="3" y="6"/>
                      </a:lnTo>
                      <a:lnTo>
                        <a:pt x="5" y="9"/>
                      </a:lnTo>
                      <a:lnTo>
                        <a:pt x="7" y="12"/>
                      </a:lnTo>
                      <a:lnTo>
                        <a:pt x="10" y="15"/>
                      </a:lnTo>
                      <a:lnTo>
                        <a:pt x="13" y="19"/>
                      </a:lnTo>
                      <a:lnTo>
                        <a:pt x="15" y="21"/>
                      </a:lnTo>
                      <a:lnTo>
                        <a:pt x="18" y="23"/>
                      </a:lnTo>
                      <a:lnTo>
                        <a:pt x="21" y="25"/>
                      </a:lnTo>
                      <a:lnTo>
                        <a:pt x="24" y="27"/>
                      </a:lnTo>
                      <a:lnTo>
                        <a:pt x="26" y="28"/>
                      </a:lnTo>
                      <a:lnTo>
                        <a:pt x="29" y="29"/>
                      </a:lnTo>
                      <a:lnTo>
                        <a:pt x="33" y="30"/>
                      </a:lnTo>
                      <a:lnTo>
                        <a:pt x="36" y="30"/>
                      </a:lnTo>
                      <a:lnTo>
                        <a:pt x="37" y="29"/>
                      </a:lnTo>
                      <a:lnTo>
                        <a:pt x="35" y="27"/>
                      </a:lnTo>
                      <a:lnTo>
                        <a:pt x="33" y="25"/>
                      </a:lnTo>
                      <a:lnTo>
                        <a:pt x="31" y="22"/>
                      </a:lnTo>
                      <a:lnTo>
                        <a:pt x="29" y="19"/>
                      </a:lnTo>
                      <a:lnTo>
                        <a:pt x="27" y="16"/>
                      </a:lnTo>
                      <a:lnTo>
                        <a:pt x="26" y="13"/>
                      </a:lnTo>
                      <a:lnTo>
                        <a:pt x="25" y="11"/>
                      </a:lnTo>
                      <a:lnTo>
                        <a:pt x="24" y="6"/>
                      </a:lnTo>
                      <a:lnTo>
                        <a:pt x="24" y="3"/>
                      </a:lnTo>
                      <a:lnTo>
                        <a:pt x="24" y="1"/>
                      </a:lnTo>
                      <a:lnTo>
                        <a:pt x="0" y="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271" name="Freeform 170" descr="50%"/>
                <p:cNvSpPr>
                  <a:spLocks/>
                </p:cNvSpPr>
                <p:nvPr/>
              </p:nvSpPr>
              <p:spPr bwMode="auto">
                <a:xfrm>
                  <a:off x="1093" y="3248"/>
                  <a:ext cx="321" cy="98"/>
                </a:xfrm>
                <a:custGeom>
                  <a:avLst/>
                  <a:gdLst>
                    <a:gd name="T0" fmla="*/ 3 w 321"/>
                    <a:gd name="T1" fmla="*/ 58 h 98"/>
                    <a:gd name="T2" fmla="*/ 13 w 321"/>
                    <a:gd name="T3" fmla="*/ 54 h 98"/>
                    <a:gd name="T4" fmla="*/ 28 w 321"/>
                    <a:gd name="T5" fmla="*/ 49 h 98"/>
                    <a:gd name="T6" fmla="*/ 43 w 321"/>
                    <a:gd name="T7" fmla="*/ 46 h 98"/>
                    <a:gd name="T8" fmla="*/ 59 w 321"/>
                    <a:gd name="T9" fmla="*/ 43 h 98"/>
                    <a:gd name="T10" fmla="*/ 75 w 321"/>
                    <a:gd name="T11" fmla="*/ 40 h 98"/>
                    <a:gd name="T12" fmla="*/ 88 w 321"/>
                    <a:gd name="T13" fmla="*/ 37 h 98"/>
                    <a:gd name="T14" fmla="*/ 95 w 321"/>
                    <a:gd name="T15" fmla="*/ 33 h 98"/>
                    <a:gd name="T16" fmla="*/ 103 w 321"/>
                    <a:gd name="T17" fmla="*/ 25 h 98"/>
                    <a:gd name="T18" fmla="*/ 114 w 321"/>
                    <a:gd name="T19" fmla="*/ 14 h 98"/>
                    <a:gd name="T20" fmla="*/ 125 w 321"/>
                    <a:gd name="T21" fmla="*/ 4 h 98"/>
                    <a:gd name="T22" fmla="*/ 133 w 321"/>
                    <a:gd name="T23" fmla="*/ 12 h 98"/>
                    <a:gd name="T24" fmla="*/ 137 w 321"/>
                    <a:gd name="T25" fmla="*/ 29 h 98"/>
                    <a:gd name="T26" fmla="*/ 140 w 321"/>
                    <a:gd name="T27" fmla="*/ 36 h 98"/>
                    <a:gd name="T28" fmla="*/ 159 w 321"/>
                    <a:gd name="T29" fmla="*/ 39 h 98"/>
                    <a:gd name="T30" fmla="*/ 177 w 321"/>
                    <a:gd name="T31" fmla="*/ 43 h 98"/>
                    <a:gd name="T32" fmla="*/ 191 w 321"/>
                    <a:gd name="T33" fmla="*/ 43 h 98"/>
                    <a:gd name="T34" fmla="*/ 206 w 321"/>
                    <a:gd name="T35" fmla="*/ 39 h 98"/>
                    <a:gd name="T36" fmla="*/ 218 w 321"/>
                    <a:gd name="T37" fmla="*/ 48 h 98"/>
                    <a:gd name="T38" fmla="*/ 229 w 321"/>
                    <a:gd name="T39" fmla="*/ 51 h 98"/>
                    <a:gd name="T40" fmla="*/ 243 w 321"/>
                    <a:gd name="T41" fmla="*/ 51 h 98"/>
                    <a:gd name="T42" fmla="*/ 258 w 321"/>
                    <a:gd name="T43" fmla="*/ 45 h 98"/>
                    <a:gd name="T44" fmla="*/ 275 w 321"/>
                    <a:gd name="T45" fmla="*/ 31 h 98"/>
                    <a:gd name="T46" fmla="*/ 294 w 321"/>
                    <a:gd name="T47" fmla="*/ 14 h 98"/>
                    <a:gd name="T48" fmla="*/ 314 w 321"/>
                    <a:gd name="T49" fmla="*/ 8 h 98"/>
                    <a:gd name="T50" fmla="*/ 314 w 321"/>
                    <a:gd name="T51" fmla="*/ 13 h 98"/>
                    <a:gd name="T52" fmla="*/ 305 w 321"/>
                    <a:gd name="T53" fmla="*/ 25 h 98"/>
                    <a:gd name="T54" fmla="*/ 294 w 321"/>
                    <a:gd name="T55" fmla="*/ 37 h 98"/>
                    <a:gd name="T56" fmla="*/ 287 w 321"/>
                    <a:gd name="T57" fmla="*/ 48 h 98"/>
                    <a:gd name="T58" fmla="*/ 287 w 321"/>
                    <a:gd name="T59" fmla="*/ 60 h 98"/>
                    <a:gd name="T60" fmla="*/ 295 w 321"/>
                    <a:gd name="T61" fmla="*/ 73 h 98"/>
                    <a:gd name="T62" fmla="*/ 305 w 321"/>
                    <a:gd name="T63" fmla="*/ 82 h 98"/>
                    <a:gd name="T64" fmla="*/ 313 w 321"/>
                    <a:gd name="T65" fmla="*/ 89 h 98"/>
                    <a:gd name="T66" fmla="*/ 314 w 321"/>
                    <a:gd name="T67" fmla="*/ 93 h 98"/>
                    <a:gd name="T68" fmla="*/ 302 w 321"/>
                    <a:gd name="T69" fmla="*/ 93 h 98"/>
                    <a:gd name="T70" fmla="*/ 291 w 321"/>
                    <a:gd name="T71" fmla="*/ 90 h 98"/>
                    <a:gd name="T72" fmla="*/ 281 w 321"/>
                    <a:gd name="T73" fmla="*/ 85 h 98"/>
                    <a:gd name="T74" fmla="*/ 264 w 321"/>
                    <a:gd name="T75" fmla="*/ 74 h 98"/>
                    <a:gd name="T76" fmla="*/ 243 w 321"/>
                    <a:gd name="T77" fmla="*/ 72 h 98"/>
                    <a:gd name="T78" fmla="*/ 218 w 321"/>
                    <a:gd name="T79" fmla="*/ 75 h 98"/>
                    <a:gd name="T80" fmla="*/ 202 w 321"/>
                    <a:gd name="T81" fmla="*/ 82 h 98"/>
                    <a:gd name="T82" fmla="*/ 197 w 321"/>
                    <a:gd name="T83" fmla="*/ 89 h 98"/>
                    <a:gd name="T84" fmla="*/ 175 w 321"/>
                    <a:gd name="T85" fmla="*/ 88 h 98"/>
                    <a:gd name="T86" fmla="*/ 156 w 321"/>
                    <a:gd name="T87" fmla="*/ 94 h 98"/>
                    <a:gd name="T88" fmla="*/ 86 w 321"/>
                    <a:gd name="T89" fmla="*/ 97 h 98"/>
                    <a:gd name="T90" fmla="*/ 46 w 321"/>
                    <a:gd name="T91" fmla="*/ 93 h 98"/>
                    <a:gd name="T92" fmla="*/ 11 w 321"/>
                    <a:gd name="T93" fmla="*/ 81 h 98"/>
                    <a:gd name="T94" fmla="*/ 11 w 321"/>
                    <a:gd name="T95" fmla="*/ 74 h 98"/>
                    <a:gd name="T96" fmla="*/ 3 w 321"/>
                    <a:gd name="T97" fmla="*/ 67 h 98"/>
                    <a:gd name="T98" fmla="*/ 0 w 321"/>
                    <a:gd name="T99" fmla="*/ 62 h 9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321"/>
                    <a:gd name="T151" fmla="*/ 0 h 98"/>
                    <a:gd name="T152" fmla="*/ 321 w 321"/>
                    <a:gd name="T153" fmla="*/ 98 h 98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321" h="98">
                      <a:moveTo>
                        <a:pt x="0" y="60"/>
                      </a:moveTo>
                      <a:lnTo>
                        <a:pt x="1" y="59"/>
                      </a:lnTo>
                      <a:lnTo>
                        <a:pt x="3" y="58"/>
                      </a:lnTo>
                      <a:lnTo>
                        <a:pt x="7" y="56"/>
                      </a:lnTo>
                      <a:lnTo>
                        <a:pt x="10" y="55"/>
                      </a:lnTo>
                      <a:lnTo>
                        <a:pt x="13" y="54"/>
                      </a:lnTo>
                      <a:lnTo>
                        <a:pt x="18" y="52"/>
                      </a:lnTo>
                      <a:lnTo>
                        <a:pt x="23" y="51"/>
                      </a:lnTo>
                      <a:lnTo>
                        <a:pt x="28" y="49"/>
                      </a:lnTo>
                      <a:lnTo>
                        <a:pt x="32" y="48"/>
                      </a:lnTo>
                      <a:lnTo>
                        <a:pt x="38" y="47"/>
                      </a:lnTo>
                      <a:lnTo>
                        <a:pt x="43" y="46"/>
                      </a:lnTo>
                      <a:lnTo>
                        <a:pt x="49" y="45"/>
                      </a:lnTo>
                      <a:lnTo>
                        <a:pt x="54" y="44"/>
                      </a:lnTo>
                      <a:lnTo>
                        <a:pt x="59" y="43"/>
                      </a:lnTo>
                      <a:lnTo>
                        <a:pt x="63" y="42"/>
                      </a:lnTo>
                      <a:lnTo>
                        <a:pt x="69" y="41"/>
                      </a:lnTo>
                      <a:lnTo>
                        <a:pt x="75" y="40"/>
                      </a:lnTo>
                      <a:lnTo>
                        <a:pt x="80" y="39"/>
                      </a:lnTo>
                      <a:lnTo>
                        <a:pt x="84" y="38"/>
                      </a:lnTo>
                      <a:lnTo>
                        <a:pt x="88" y="37"/>
                      </a:lnTo>
                      <a:lnTo>
                        <a:pt x="91" y="36"/>
                      </a:lnTo>
                      <a:lnTo>
                        <a:pt x="93" y="34"/>
                      </a:lnTo>
                      <a:lnTo>
                        <a:pt x="95" y="33"/>
                      </a:lnTo>
                      <a:lnTo>
                        <a:pt x="97" y="31"/>
                      </a:lnTo>
                      <a:lnTo>
                        <a:pt x="100" y="28"/>
                      </a:lnTo>
                      <a:lnTo>
                        <a:pt x="103" y="25"/>
                      </a:lnTo>
                      <a:lnTo>
                        <a:pt x="106" y="21"/>
                      </a:lnTo>
                      <a:lnTo>
                        <a:pt x="110" y="18"/>
                      </a:lnTo>
                      <a:lnTo>
                        <a:pt x="114" y="14"/>
                      </a:lnTo>
                      <a:lnTo>
                        <a:pt x="117" y="10"/>
                      </a:lnTo>
                      <a:lnTo>
                        <a:pt x="121" y="7"/>
                      </a:lnTo>
                      <a:lnTo>
                        <a:pt x="125" y="4"/>
                      </a:lnTo>
                      <a:lnTo>
                        <a:pt x="130" y="0"/>
                      </a:lnTo>
                      <a:lnTo>
                        <a:pt x="131" y="7"/>
                      </a:lnTo>
                      <a:lnTo>
                        <a:pt x="133" y="12"/>
                      </a:lnTo>
                      <a:lnTo>
                        <a:pt x="135" y="18"/>
                      </a:lnTo>
                      <a:lnTo>
                        <a:pt x="136" y="24"/>
                      </a:lnTo>
                      <a:lnTo>
                        <a:pt x="137" y="29"/>
                      </a:lnTo>
                      <a:lnTo>
                        <a:pt x="137" y="32"/>
                      </a:lnTo>
                      <a:lnTo>
                        <a:pt x="135" y="35"/>
                      </a:lnTo>
                      <a:lnTo>
                        <a:pt x="140" y="36"/>
                      </a:lnTo>
                      <a:lnTo>
                        <a:pt x="145" y="37"/>
                      </a:lnTo>
                      <a:lnTo>
                        <a:pt x="152" y="38"/>
                      </a:lnTo>
                      <a:lnTo>
                        <a:pt x="159" y="39"/>
                      </a:lnTo>
                      <a:lnTo>
                        <a:pt x="166" y="41"/>
                      </a:lnTo>
                      <a:lnTo>
                        <a:pt x="171" y="42"/>
                      </a:lnTo>
                      <a:lnTo>
                        <a:pt x="177" y="43"/>
                      </a:lnTo>
                      <a:lnTo>
                        <a:pt x="183" y="43"/>
                      </a:lnTo>
                      <a:lnTo>
                        <a:pt x="188" y="44"/>
                      </a:lnTo>
                      <a:lnTo>
                        <a:pt x="191" y="43"/>
                      </a:lnTo>
                      <a:lnTo>
                        <a:pt x="195" y="41"/>
                      </a:lnTo>
                      <a:lnTo>
                        <a:pt x="198" y="38"/>
                      </a:lnTo>
                      <a:lnTo>
                        <a:pt x="206" y="39"/>
                      </a:lnTo>
                      <a:lnTo>
                        <a:pt x="215" y="42"/>
                      </a:lnTo>
                      <a:lnTo>
                        <a:pt x="222" y="43"/>
                      </a:lnTo>
                      <a:lnTo>
                        <a:pt x="218" y="48"/>
                      </a:lnTo>
                      <a:lnTo>
                        <a:pt x="220" y="49"/>
                      </a:lnTo>
                      <a:lnTo>
                        <a:pt x="225" y="50"/>
                      </a:lnTo>
                      <a:lnTo>
                        <a:pt x="229" y="51"/>
                      </a:lnTo>
                      <a:lnTo>
                        <a:pt x="234" y="52"/>
                      </a:lnTo>
                      <a:lnTo>
                        <a:pt x="238" y="51"/>
                      </a:lnTo>
                      <a:lnTo>
                        <a:pt x="243" y="51"/>
                      </a:lnTo>
                      <a:lnTo>
                        <a:pt x="248" y="50"/>
                      </a:lnTo>
                      <a:lnTo>
                        <a:pt x="253" y="48"/>
                      </a:lnTo>
                      <a:lnTo>
                        <a:pt x="258" y="45"/>
                      </a:lnTo>
                      <a:lnTo>
                        <a:pt x="264" y="41"/>
                      </a:lnTo>
                      <a:lnTo>
                        <a:pt x="269" y="37"/>
                      </a:lnTo>
                      <a:lnTo>
                        <a:pt x="275" y="31"/>
                      </a:lnTo>
                      <a:lnTo>
                        <a:pt x="281" y="24"/>
                      </a:lnTo>
                      <a:lnTo>
                        <a:pt x="288" y="19"/>
                      </a:lnTo>
                      <a:lnTo>
                        <a:pt x="294" y="14"/>
                      </a:lnTo>
                      <a:lnTo>
                        <a:pt x="300" y="11"/>
                      </a:lnTo>
                      <a:lnTo>
                        <a:pt x="306" y="9"/>
                      </a:lnTo>
                      <a:lnTo>
                        <a:pt x="314" y="8"/>
                      </a:lnTo>
                      <a:lnTo>
                        <a:pt x="320" y="8"/>
                      </a:lnTo>
                      <a:lnTo>
                        <a:pt x="317" y="11"/>
                      </a:lnTo>
                      <a:lnTo>
                        <a:pt x="314" y="13"/>
                      </a:lnTo>
                      <a:lnTo>
                        <a:pt x="313" y="15"/>
                      </a:lnTo>
                      <a:lnTo>
                        <a:pt x="309" y="22"/>
                      </a:lnTo>
                      <a:lnTo>
                        <a:pt x="305" y="25"/>
                      </a:lnTo>
                      <a:lnTo>
                        <a:pt x="301" y="28"/>
                      </a:lnTo>
                      <a:lnTo>
                        <a:pt x="297" y="33"/>
                      </a:lnTo>
                      <a:lnTo>
                        <a:pt x="294" y="37"/>
                      </a:lnTo>
                      <a:lnTo>
                        <a:pt x="292" y="41"/>
                      </a:lnTo>
                      <a:lnTo>
                        <a:pt x="289" y="45"/>
                      </a:lnTo>
                      <a:lnTo>
                        <a:pt x="287" y="48"/>
                      </a:lnTo>
                      <a:lnTo>
                        <a:pt x="286" y="52"/>
                      </a:lnTo>
                      <a:lnTo>
                        <a:pt x="286" y="56"/>
                      </a:lnTo>
                      <a:lnTo>
                        <a:pt x="287" y="60"/>
                      </a:lnTo>
                      <a:lnTo>
                        <a:pt x="289" y="65"/>
                      </a:lnTo>
                      <a:lnTo>
                        <a:pt x="292" y="69"/>
                      </a:lnTo>
                      <a:lnTo>
                        <a:pt x="295" y="73"/>
                      </a:lnTo>
                      <a:lnTo>
                        <a:pt x="298" y="76"/>
                      </a:lnTo>
                      <a:lnTo>
                        <a:pt x="301" y="79"/>
                      </a:lnTo>
                      <a:lnTo>
                        <a:pt x="305" y="82"/>
                      </a:lnTo>
                      <a:lnTo>
                        <a:pt x="309" y="85"/>
                      </a:lnTo>
                      <a:lnTo>
                        <a:pt x="311" y="87"/>
                      </a:lnTo>
                      <a:lnTo>
                        <a:pt x="313" y="89"/>
                      </a:lnTo>
                      <a:lnTo>
                        <a:pt x="316" y="91"/>
                      </a:lnTo>
                      <a:lnTo>
                        <a:pt x="317" y="93"/>
                      </a:lnTo>
                      <a:lnTo>
                        <a:pt x="314" y="93"/>
                      </a:lnTo>
                      <a:lnTo>
                        <a:pt x="309" y="93"/>
                      </a:lnTo>
                      <a:lnTo>
                        <a:pt x="305" y="93"/>
                      </a:lnTo>
                      <a:lnTo>
                        <a:pt x="302" y="93"/>
                      </a:lnTo>
                      <a:lnTo>
                        <a:pt x="297" y="92"/>
                      </a:lnTo>
                      <a:lnTo>
                        <a:pt x="294" y="91"/>
                      </a:lnTo>
                      <a:lnTo>
                        <a:pt x="291" y="90"/>
                      </a:lnTo>
                      <a:lnTo>
                        <a:pt x="288" y="88"/>
                      </a:lnTo>
                      <a:lnTo>
                        <a:pt x="284" y="87"/>
                      </a:lnTo>
                      <a:lnTo>
                        <a:pt x="281" y="85"/>
                      </a:lnTo>
                      <a:lnTo>
                        <a:pt x="274" y="80"/>
                      </a:lnTo>
                      <a:lnTo>
                        <a:pt x="270" y="77"/>
                      </a:lnTo>
                      <a:lnTo>
                        <a:pt x="264" y="74"/>
                      </a:lnTo>
                      <a:lnTo>
                        <a:pt x="258" y="73"/>
                      </a:lnTo>
                      <a:lnTo>
                        <a:pt x="252" y="73"/>
                      </a:lnTo>
                      <a:lnTo>
                        <a:pt x="243" y="72"/>
                      </a:lnTo>
                      <a:lnTo>
                        <a:pt x="235" y="73"/>
                      </a:lnTo>
                      <a:lnTo>
                        <a:pt x="227" y="74"/>
                      </a:lnTo>
                      <a:lnTo>
                        <a:pt x="218" y="75"/>
                      </a:lnTo>
                      <a:lnTo>
                        <a:pt x="209" y="77"/>
                      </a:lnTo>
                      <a:lnTo>
                        <a:pt x="203" y="80"/>
                      </a:lnTo>
                      <a:lnTo>
                        <a:pt x="202" y="82"/>
                      </a:lnTo>
                      <a:lnTo>
                        <a:pt x="203" y="83"/>
                      </a:lnTo>
                      <a:lnTo>
                        <a:pt x="208" y="86"/>
                      </a:lnTo>
                      <a:lnTo>
                        <a:pt x="197" y="89"/>
                      </a:lnTo>
                      <a:lnTo>
                        <a:pt x="182" y="93"/>
                      </a:lnTo>
                      <a:lnTo>
                        <a:pt x="179" y="90"/>
                      </a:lnTo>
                      <a:lnTo>
                        <a:pt x="175" y="88"/>
                      </a:lnTo>
                      <a:lnTo>
                        <a:pt x="171" y="87"/>
                      </a:lnTo>
                      <a:lnTo>
                        <a:pt x="164" y="87"/>
                      </a:lnTo>
                      <a:lnTo>
                        <a:pt x="156" y="94"/>
                      </a:lnTo>
                      <a:lnTo>
                        <a:pt x="149" y="89"/>
                      </a:lnTo>
                      <a:lnTo>
                        <a:pt x="97" y="96"/>
                      </a:lnTo>
                      <a:lnTo>
                        <a:pt x="86" y="97"/>
                      </a:lnTo>
                      <a:lnTo>
                        <a:pt x="77" y="96"/>
                      </a:lnTo>
                      <a:lnTo>
                        <a:pt x="66" y="95"/>
                      </a:lnTo>
                      <a:lnTo>
                        <a:pt x="46" y="93"/>
                      </a:lnTo>
                      <a:lnTo>
                        <a:pt x="28" y="88"/>
                      </a:lnTo>
                      <a:lnTo>
                        <a:pt x="18" y="84"/>
                      </a:lnTo>
                      <a:lnTo>
                        <a:pt x="11" y="81"/>
                      </a:lnTo>
                      <a:lnTo>
                        <a:pt x="18" y="79"/>
                      </a:lnTo>
                      <a:lnTo>
                        <a:pt x="14" y="76"/>
                      </a:lnTo>
                      <a:lnTo>
                        <a:pt x="11" y="74"/>
                      </a:lnTo>
                      <a:lnTo>
                        <a:pt x="6" y="70"/>
                      </a:lnTo>
                      <a:lnTo>
                        <a:pt x="5" y="69"/>
                      </a:lnTo>
                      <a:lnTo>
                        <a:pt x="3" y="67"/>
                      </a:lnTo>
                      <a:lnTo>
                        <a:pt x="2" y="66"/>
                      </a:lnTo>
                      <a:lnTo>
                        <a:pt x="1" y="63"/>
                      </a:lnTo>
                      <a:lnTo>
                        <a:pt x="0" y="62"/>
                      </a:lnTo>
                      <a:lnTo>
                        <a:pt x="0" y="6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1761" name="Group 171"/>
                <p:cNvGrpSpPr>
                  <a:grpSpLocks/>
                </p:cNvGrpSpPr>
                <p:nvPr/>
              </p:nvGrpSpPr>
              <p:grpSpPr bwMode="auto">
                <a:xfrm>
                  <a:off x="1120" y="3310"/>
                  <a:ext cx="2" cy="3"/>
                  <a:chOff x="1120" y="3310"/>
                  <a:chExt cx="2" cy="3"/>
                </a:xfrm>
              </p:grpSpPr>
              <p:sp>
                <p:nvSpPr>
                  <p:cNvPr id="32283" name="Oval 172" descr="50%"/>
                  <p:cNvSpPr>
                    <a:spLocks noChangeArrowheads="1"/>
                  </p:cNvSpPr>
                  <p:nvPr/>
                </p:nvSpPr>
                <p:spPr bwMode="auto">
                  <a:xfrm>
                    <a:off x="1120" y="3310"/>
                    <a:ext cx="2" cy="2"/>
                  </a:xfrm>
                  <a:prstGeom prst="ellipse">
                    <a:avLst/>
                  </a:pr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84" name="Arc 173" descr="50%"/>
                  <p:cNvSpPr>
                    <a:spLocks/>
                  </p:cNvSpPr>
                  <p:nvPr/>
                </p:nvSpPr>
                <p:spPr bwMode="auto">
                  <a:xfrm>
                    <a:off x="1121" y="3311"/>
                    <a:ext cx="1" cy="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4320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2280" y="11940"/>
                        </a:moveTo>
                      </a:path>
                      <a:path w="43200" h="43200" stroke="0" extrusionOk="0">
                        <a:moveTo>
                          <a:pt x="2280" y="11940"/>
                        </a:move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0" cap="rnd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1762" name="Group 174"/>
                <p:cNvGrpSpPr>
                  <a:grpSpLocks/>
                </p:cNvGrpSpPr>
                <p:nvPr/>
              </p:nvGrpSpPr>
              <p:grpSpPr bwMode="auto">
                <a:xfrm>
                  <a:off x="1137" y="3322"/>
                  <a:ext cx="23" cy="4"/>
                  <a:chOff x="1137" y="3322"/>
                  <a:chExt cx="23" cy="4"/>
                </a:xfrm>
              </p:grpSpPr>
              <p:sp>
                <p:nvSpPr>
                  <p:cNvPr id="32278" name="Arc 175" descr="50%"/>
                  <p:cNvSpPr>
                    <a:spLocks/>
                  </p:cNvSpPr>
                  <p:nvPr/>
                </p:nvSpPr>
                <p:spPr bwMode="auto">
                  <a:xfrm>
                    <a:off x="1141" y="3322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79" name="Arc 176" descr="50%"/>
                  <p:cNvSpPr>
                    <a:spLocks/>
                  </p:cNvSpPr>
                  <p:nvPr/>
                </p:nvSpPr>
                <p:spPr bwMode="auto">
                  <a:xfrm>
                    <a:off x="1137" y="3322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80" name="Arc 177" descr="50%"/>
                  <p:cNvSpPr>
                    <a:spLocks/>
                  </p:cNvSpPr>
                  <p:nvPr/>
                </p:nvSpPr>
                <p:spPr bwMode="auto">
                  <a:xfrm>
                    <a:off x="1144" y="3322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81" name="Arc 178" descr="50%"/>
                  <p:cNvSpPr>
                    <a:spLocks/>
                  </p:cNvSpPr>
                  <p:nvPr/>
                </p:nvSpPr>
                <p:spPr bwMode="auto">
                  <a:xfrm>
                    <a:off x="1148" y="3322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82" name="Arc 179" descr="50%"/>
                  <p:cNvSpPr>
                    <a:spLocks/>
                  </p:cNvSpPr>
                  <p:nvPr/>
                </p:nvSpPr>
                <p:spPr bwMode="auto">
                  <a:xfrm>
                    <a:off x="1154" y="3322"/>
                    <a:ext cx="6" cy="4"/>
                  </a:xfrm>
                  <a:custGeom>
                    <a:avLst/>
                    <a:gdLst>
                      <a:gd name="T0" fmla="*/ 0 w 30373"/>
                      <a:gd name="T1" fmla="*/ 0 h 43200"/>
                      <a:gd name="T2" fmla="*/ 0 w 30373"/>
                      <a:gd name="T3" fmla="*/ 0 h 43200"/>
                      <a:gd name="T4" fmla="*/ 0 w 30373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0373"/>
                      <a:gd name="T10" fmla="*/ 0 h 43200"/>
                      <a:gd name="T11" fmla="*/ 30373 w 30373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373" h="43200" fill="none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</a:path>
                      <a:path w="30373" h="43200" stroke="0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  <a:lnTo>
                          <a:pt x="8773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274" name="Freeform 180" descr="50%"/>
                <p:cNvSpPr>
                  <a:spLocks/>
                </p:cNvSpPr>
                <p:nvPr/>
              </p:nvSpPr>
              <p:spPr bwMode="auto">
                <a:xfrm>
                  <a:off x="1093" y="3250"/>
                  <a:ext cx="312" cy="58"/>
                </a:xfrm>
                <a:custGeom>
                  <a:avLst/>
                  <a:gdLst>
                    <a:gd name="T0" fmla="*/ 7 w 312"/>
                    <a:gd name="T1" fmla="*/ 48 h 58"/>
                    <a:gd name="T2" fmla="*/ 21 w 312"/>
                    <a:gd name="T3" fmla="*/ 44 h 58"/>
                    <a:gd name="T4" fmla="*/ 42 w 312"/>
                    <a:gd name="T5" fmla="*/ 39 h 58"/>
                    <a:gd name="T6" fmla="*/ 63 w 312"/>
                    <a:gd name="T7" fmla="*/ 36 h 58"/>
                    <a:gd name="T8" fmla="*/ 83 w 312"/>
                    <a:gd name="T9" fmla="*/ 32 h 58"/>
                    <a:gd name="T10" fmla="*/ 94 w 312"/>
                    <a:gd name="T11" fmla="*/ 27 h 58"/>
                    <a:gd name="T12" fmla="*/ 104 w 312"/>
                    <a:gd name="T13" fmla="*/ 18 h 58"/>
                    <a:gd name="T14" fmla="*/ 119 w 312"/>
                    <a:gd name="T15" fmla="*/ 5 h 58"/>
                    <a:gd name="T16" fmla="*/ 130 w 312"/>
                    <a:gd name="T17" fmla="*/ 10 h 58"/>
                    <a:gd name="T18" fmla="*/ 134 w 312"/>
                    <a:gd name="T19" fmla="*/ 25 h 58"/>
                    <a:gd name="T20" fmla="*/ 142 w 312"/>
                    <a:gd name="T21" fmla="*/ 31 h 58"/>
                    <a:gd name="T22" fmla="*/ 168 w 312"/>
                    <a:gd name="T23" fmla="*/ 35 h 58"/>
                    <a:gd name="T24" fmla="*/ 187 w 312"/>
                    <a:gd name="T25" fmla="*/ 36 h 58"/>
                    <a:gd name="T26" fmla="*/ 210 w 312"/>
                    <a:gd name="T27" fmla="*/ 35 h 58"/>
                    <a:gd name="T28" fmla="*/ 219 w 312"/>
                    <a:gd name="T29" fmla="*/ 43 h 58"/>
                    <a:gd name="T30" fmla="*/ 238 w 312"/>
                    <a:gd name="T31" fmla="*/ 44 h 58"/>
                    <a:gd name="T32" fmla="*/ 258 w 312"/>
                    <a:gd name="T33" fmla="*/ 34 h 58"/>
                    <a:gd name="T34" fmla="*/ 275 w 312"/>
                    <a:gd name="T35" fmla="*/ 20 h 58"/>
                    <a:gd name="T36" fmla="*/ 288 w 312"/>
                    <a:gd name="T37" fmla="*/ 11 h 58"/>
                    <a:gd name="T38" fmla="*/ 299 w 312"/>
                    <a:gd name="T39" fmla="*/ 6 h 58"/>
                    <a:gd name="T40" fmla="*/ 309 w 312"/>
                    <a:gd name="T41" fmla="*/ 8 h 58"/>
                    <a:gd name="T42" fmla="*/ 301 w 312"/>
                    <a:gd name="T43" fmla="*/ 18 h 58"/>
                    <a:gd name="T44" fmla="*/ 291 w 312"/>
                    <a:gd name="T45" fmla="*/ 26 h 58"/>
                    <a:gd name="T46" fmla="*/ 285 w 312"/>
                    <a:gd name="T47" fmla="*/ 34 h 58"/>
                    <a:gd name="T48" fmla="*/ 280 w 312"/>
                    <a:gd name="T49" fmla="*/ 40 h 58"/>
                    <a:gd name="T50" fmla="*/ 279 w 312"/>
                    <a:gd name="T51" fmla="*/ 48 h 58"/>
                    <a:gd name="T52" fmla="*/ 270 w 312"/>
                    <a:gd name="T53" fmla="*/ 46 h 58"/>
                    <a:gd name="T54" fmla="*/ 262 w 312"/>
                    <a:gd name="T55" fmla="*/ 49 h 58"/>
                    <a:gd name="T56" fmla="*/ 253 w 312"/>
                    <a:gd name="T57" fmla="*/ 48 h 58"/>
                    <a:gd name="T58" fmla="*/ 243 w 312"/>
                    <a:gd name="T59" fmla="*/ 48 h 58"/>
                    <a:gd name="T60" fmla="*/ 232 w 312"/>
                    <a:gd name="T61" fmla="*/ 47 h 58"/>
                    <a:gd name="T62" fmla="*/ 220 w 312"/>
                    <a:gd name="T63" fmla="*/ 48 h 58"/>
                    <a:gd name="T64" fmla="*/ 208 w 312"/>
                    <a:gd name="T65" fmla="*/ 50 h 58"/>
                    <a:gd name="T66" fmla="*/ 196 w 312"/>
                    <a:gd name="T67" fmla="*/ 50 h 58"/>
                    <a:gd name="T68" fmla="*/ 184 w 312"/>
                    <a:gd name="T69" fmla="*/ 50 h 58"/>
                    <a:gd name="T70" fmla="*/ 174 w 312"/>
                    <a:gd name="T71" fmla="*/ 52 h 58"/>
                    <a:gd name="T72" fmla="*/ 162 w 312"/>
                    <a:gd name="T73" fmla="*/ 54 h 58"/>
                    <a:gd name="T74" fmla="*/ 148 w 312"/>
                    <a:gd name="T75" fmla="*/ 54 h 58"/>
                    <a:gd name="T76" fmla="*/ 136 w 312"/>
                    <a:gd name="T77" fmla="*/ 54 h 58"/>
                    <a:gd name="T78" fmla="*/ 125 w 312"/>
                    <a:gd name="T79" fmla="*/ 53 h 58"/>
                    <a:gd name="T80" fmla="*/ 113 w 312"/>
                    <a:gd name="T81" fmla="*/ 54 h 58"/>
                    <a:gd name="T82" fmla="*/ 104 w 312"/>
                    <a:gd name="T83" fmla="*/ 53 h 58"/>
                    <a:gd name="T84" fmla="*/ 93 w 312"/>
                    <a:gd name="T85" fmla="*/ 54 h 58"/>
                    <a:gd name="T86" fmla="*/ 80 w 312"/>
                    <a:gd name="T87" fmla="*/ 54 h 58"/>
                    <a:gd name="T88" fmla="*/ 64 w 312"/>
                    <a:gd name="T89" fmla="*/ 57 h 58"/>
                    <a:gd name="T90" fmla="*/ 46 w 312"/>
                    <a:gd name="T91" fmla="*/ 57 h 58"/>
                    <a:gd name="T92" fmla="*/ 31 w 312"/>
                    <a:gd name="T93" fmla="*/ 55 h 58"/>
                    <a:gd name="T94" fmla="*/ 17 w 312"/>
                    <a:gd name="T95" fmla="*/ 55 h 58"/>
                    <a:gd name="T96" fmla="*/ 4 w 312"/>
                    <a:gd name="T97" fmla="*/ 53 h 5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12"/>
                    <a:gd name="T148" fmla="*/ 0 h 58"/>
                    <a:gd name="T149" fmla="*/ 312 w 312"/>
                    <a:gd name="T150" fmla="*/ 58 h 5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12" h="58">
                      <a:moveTo>
                        <a:pt x="0" y="52"/>
                      </a:moveTo>
                      <a:lnTo>
                        <a:pt x="2" y="50"/>
                      </a:lnTo>
                      <a:lnTo>
                        <a:pt x="5" y="49"/>
                      </a:lnTo>
                      <a:lnTo>
                        <a:pt x="7" y="48"/>
                      </a:lnTo>
                      <a:lnTo>
                        <a:pt x="10" y="47"/>
                      </a:lnTo>
                      <a:lnTo>
                        <a:pt x="13" y="46"/>
                      </a:lnTo>
                      <a:lnTo>
                        <a:pt x="18" y="45"/>
                      </a:lnTo>
                      <a:lnTo>
                        <a:pt x="21" y="44"/>
                      </a:lnTo>
                      <a:lnTo>
                        <a:pt x="26" y="42"/>
                      </a:lnTo>
                      <a:lnTo>
                        <a:pt x="31" y="41"/>
                      </a:lnTo>
                      <a:lnTo>
                        <a:pt x="37" y="40"/>
                      </a:lnTo>
                      <a:lnTo>
                        <a:pt x="42" y="39"/>
                      </a:lnTo>
                      <a:lnTo>
                        <a:pt x="48" y="39"/>
                      </a:lnTo>
                      <a:lnTo>
                        <a:pt x="53" y="38"/>
                      </a:lnTo>
                      <a:lnTo>
                        <a:pt x="58" y="37"/>
                      </a:lnTo>
                      <a:lnTo>
                        <a:pt x="63" y="36"/>
                      </a:lnTo>
                      <a:lnTo>
                        <a:pt x="67" y="35"/>
                      </a:lnTo>
                      <a:lnTo>
                        <a:pt x="73" y="34"/>
                      </a:lnTo>
                      <a:lnTo>
                        <a:pt x="78" y="33"/>
                      </a:lnTo>
                      <a:lnTo>
                        <a:pt x="83" y="32"/>
                      </a:lnTo>
                      <a:lnTo>
                        <a:pt x="86" y="32"/>
                      </a:lnTo>
                      <a:lnTo>
                        <a:pt x="90" y="30"/>
                      </a:lnTo>
                      <a:lnTo>
                        <a:pt x="92" y="29"/>
                      </a:lnTo>
                      <a:lnTo>
                        <a:pt x="94" y="27"/>
                      </a:lnTo>
                      <a:lnTo>
                        <a:pt x="96" y="25"/>
                      </a:lnTo>
                      <a:lnTo>
                        <a:pt x="98" y="23"/>
                      </a:lnTo>
                      <a:lnTo>
                        <a:pt x="101" y="20"/>
                      </a:lnTo>
                      <a:lnTo>
                        <a:pt x="104" y="18"/>
                      </a:lnTo>
                      <a:lnTo>
                        <a:pt x="107" y="14"/>
                      </a:lnTo>
                      <a:lnTo>
                        <a:pt x="111" y="11"/>
                      </a:lnTo>
                      <a:lnTo>
                        <a:pt x="115" y="8"/>
                      </a:lnTo>
                      <a:lnTo>
                        <a:pt x="119" y="5"/>
                      </a:lnTo>
                      <a:lnTo>
                        <a:pt x="123" y="2"/>
                      </a:lnTo>
                      <a:lnTo>
                        <a:pt x="127" y="0"/>
                      </a:lnTo>
                      <a:lnTo>
                        <a:pt x="128" y="4"/>
                      </a:lnTo>
                      <a:lnTo>
                        <a:pt x="130" y="10"/>
                      </a:lnTo>
                      <a:lnTo>
                        <a:pt x="132" y="15"/>
                      </a:lnTo>
                      <a:lnTo>
                        <a:pt x="133" y="20"/>
                      </a:lnTo>
                      <a:lnTo>
                        <a:pt x="134" y="22"/>
                      </a:lnTo>
                      <a:lnTo>
                        <a:pt x="134" y="25"/>
                      </a:lnTo>
                      <a:lnTo>
                        <a:pt x="134" y="27"/>
                      </a:lnTo>
                      <a:lnTo>
                        <a:pt x="132" y="29"/>
                      </a:lnTo>
                      <a:lnTo>
                        <a:pt x="137" y="31"/>
                      </a:lnTo>
                      <a:lnTo>
                        <a:pt x="142" y="31"/>
                      </a:lnTo>
                      <a:lnTo>
                        <a:pt x="148" y="32"/>
                      </a:lnTo>
                      <a:lnTo>
                        <a:pt x="155" y="33"/>
                      </a:lnTo>
                      <a:lnTo>
                        <a:pt x="162" y="34"/>
                      </a:lnTo>
                      <a:lnTo>
                        <a:pt x="168" y="35"/>
                      </a:lnTo>
                      <a:lnTo>
                        <a:pt x="174" y="36"/>
                      </a:lnTo>
                      <a:lnTo>
                        <a:pt x="178" y="37"/>
                      </a:lnTo>
                      <a:lnTo>
                        <a:pt x="183" y="37"/>
                      </a:lnTo>
                      <a:lnTo>
                        <a:pt x="187" y="36"/>
                      </a:lnTo>
                      <a:lnTo>
                        <a:pt x="190" y="34"/>
                      </a:lnTo>
                      <a:lnTo>
                        <a:pt x="194" y="32"/>
                      </a:lnTo>
                      <a:lnTo>
                        <a:pt x="202" y="33"/>
                      </a:lnTo>
                      <a:lnTo>
                        <a:pt x="210" y="35"/>
                      </a:lnTo>
                      <a:lnTo>
                        <a:pt x="216" y="37"/>
                      </a:lnTo>
                      <a:lnTo>
                        <a:pt x="213" y="40"/>
                      </a:lnTo>
                      <a:lnTo>
                        <a:pt x="215" y="41"/>
                      </a:lnTo>
                      <a:lnTo>
                        <a:pt x="219" y="43"/>
                      </a:lnTo>
                      <a:lnTo>
                        <a:pt x="223" y="44"/>
                      </a:lnTo>
                      <a:lnTo>
                        <a:pt x="228" y="44"/>
                      </a:lnTo>
                      <a:lnTo>
                        <a:pt x="233" y="44"/>
                      </a:lnTo>
                      <a:lnTo>
                        <a:pt x="238" y="44"/>
                      </a:lnTo>
                      <a:lnTo>
                        <a:pt x="242" y="43"/>
                      </a:lnTo>
                      <a:lnTo>
                        <a:pt x="248" y="41"/>
                      </a:lnTo>
                      <a:lnTo>
                        <a:pt x="253" y="39"/>
                      </a:lnTo>
                      <a:lnTo>
                        <a:pt x="258" y="34"/>
                      </a:lnTo>
                      <a:lnTo>
                        <a:pt x="263" y="31"/>
                      </a:lnTo>
                      <a:lnTo>
                        <a:pt x="268" y="26"/>
                      </a:lnTo>
                      <a:lnTo>
                        <a:pt x="271" y="24"/>
                      </a:lnTo>
                      <a:lnTo>
                        <a:pt x="275" y="20"/>
                      </a:lnTo>
                      <a:lnTo>
                        <a:pt x="278" y="18"/>
                      </a:lnTo>
                      <a:lnTo>
                        <a:pt x="282" y="15"/>
                      </a:lnTo>
                      <a:lnTo>
                        <a:pt x="285" y="13"/>
                      </a:lnTo>
                      <a:lnTo>
                        <a:pt x="288" y="11"/>
                      </a:lnTo>
                      <a:lnTo>
                        <a:pt x="291" y="10"/>
                      </a:lnTo>
                      <a:lnTo>
                        <a:pt x="293" y="9"/>
                      </a:lnTo>
                      <a:lnTo>
                        <a:pt x="296" y="7"/>
                      </a:lnTo>
                      <a:lnTo>
                        <a:pt x="299" y="6"/>
                      </a:lnTo>
                      <a:lnTo>
                        <a:pt x="302" y="6"/>
                      </a:lnTo>
                      <a:lnTo>
                        <a:pt x="306" y="6"/>
                      </a:lnTo>
                      <a:lnTo>
                        <a:pt x="311" y="6"/>
                      </a:lnTo>
                      <a:lnTo>
                        <a:pt x="309" y="8"/>
                      </a:lnTo>
                      <a:lnTo>
                        <a:pt x="307" y="11"/>
                      </a:lnTo>
                      <a:lnTo>
                        <a:pt x="305" y="12"/>
                      </a:lnTo>
                      <a:lnTo>
                        <a:pt x="303" y="15"/>
                      </a:lnTo>
                      <a:lnTo>
                        <a:pt x="301" y="18"/>
                      </a:lnTo>
                      <a:lnTo>
                        <a:pt x="298" y="20"/>
                      </a:lnTo>
                      <a:lnTo>
                        <a:pt x="294" y="23"/>
                      </a:lnTo>
                      <a:lnTo>
                        <a:pt x="292" y="25"/>
                      </a:lnTo>
                      <a:lnTo>
                        <a:pt x="291" y="26"/>
                      </a:lnTo>
                      <a:lnTo>
                        <a:pt x="289" y="29"/>
                      </a:lnTo>
                      <a:lnTo>
                        <a:pt x="288" y="30"/>
                      </a:lnTo>
                      <a:lnTo>
                        <a:pt x="286" y="32"/>
                      </a:lnTo>
                      <a:lnTo>
                        <a:pt x="285" y="34"/>
                      </a:lnTo>
                      <a:lnTo>
                        <a:pt x="284" y="36"/>
                      </a:lnTo>
                      <a:lnTo>
                        <a:pt x="282" y="38"/>
                      </a:lnTo>
                      <a:lnTo>
                        <a:pt x="281" y="39"/>
                      </a:lnTo>
                      <a:lnTo>
                        <a:pt x="280" y="40"/>
                      </a:lnTo>
                      <a:lnTo>
                        <a:pt x="280" y="43"/>
                      </a:lnTo>
                      <a:lnTo>
                        <a:pt x="279" y="44"/>
                      </a:lnTo>
                      <a:lnTo>
                        <a:pt x="279" y="46"/>
                      </a:lnTo>
                      <a:lnTo>
                        <a:pt x="279" y="48"/>
                      </a:lnTo>
                      <a:lnTo>
                        <a:pt x="277" y="46"/>
                      </a:lnTo>
                      <a:lnTo>
                        <a:pt x="274" y="46"/>
                      </a:lnTo>
                      <a:lnTo>
                        <a:pt x="272" y="46"/>
                      </a:lnTo>
                      <a:lnTo>
                        <a:pt x="270" y="46"/>
                      </a:lnTo>
                      <a:lnTo>
                        <a:pt x="268" y="47"/>
                      </a:lnTo>
                      <a:lnTo>
                        <a:pt x="266" y="48"/>
                      </a:lnTo>
                      <a:lnTo>
                        <a:pt x="264" y="48"/>
                      </a:lnTo>
                      <a:lnTo>
                        <a:pt x="262" y="49"/>
                      </a:lnTo>
                      <a:lnTo>
                        <a:pt x="259" y="49"/>
                      </a:lnTo>
                      <a:lnTo>
                        <a:pt x="256" y="49"/>
                      </a:lnTo>
                      <a:lnTo>
                        <a:pt x="254" y="48"/>
                      </a:lnTo>
                      <a:lnTo>
                        <a:pt x="253" y="48"/>
                      </a:lnTo>
                      <a:lnTo>
                        <a:pt x="251" y="47"/>
                      </a:lnTo>
                      <a:lnTo>
                        <a:pt x="249" y="47"/>
                      </a:lnTo>
                      <a:lnTo>
                        <a:pt x="245" y="48"/>
                      </a:lnTo>
                      <a:lnTo>
                        <a:pt x="243" y="48"/>
                      </a:lnTo>
                      <a:lnTo>
                        <a:pt x="241" y="48"/>
                      </a:lnTo>
                      <a:lnTo>
                        <a:pt x="238" y="48"/>
                      </a:lnTo>
                      <a:lnTo>
                        <a:pt x="235" y="47"/>
                      </a:lnTo>
                      <a:lnTo>
                        <a:pt x="232" y="47"/>
                      </a:lnTo>
                      <a:lnTo>
                        <a:pt x="229" y="48"/>
                      </a:lnTo>
                      <a:lnTo>
                        <a:pt x="225" y="48"/>
                      </a:lnTo>
                      <a:lnTo>
                        <a:pt x="223" y="48"/>
                      </a:lnTo>
                      <a:lnTo>
                        <a:pt x="220" y="48"/>
                      </a:lnTo>
                      <a:lnTo>
                        <a:pt x="217" y="48"/>
                      </a:lnTo>
                      <a:lnTo>
                        <a:pt x="214" y="48"/>
                      </a:lnTo>
                      <a:lnTo>
                        <a:pt x="212" y="49"/>
                      </a:lnTo>
                      <a:lnTo>
                        <a:pt x="208" y="50"/>
                      </a:lnTo>
                      <a:lnTo>
                        <a:pt x="205" y="50"/>
                      </a:lnTo>
                      <a:lnTo>
                        <a:pt x="202" y="51"/>
                      </a:lnTo>
                      <a:lnTo>
                        <a:pt x="199" y="51"/>
                      </a:lnTo>
                      <a:lnTo>
                        <a:pt x="196" y="50"/>
                      </a:lnTo>
                      <a:lnTo>
                        <a:pt x="193" y="49"/>
                      </a:lnTo>
                      <a:lnTo>
                        <a:pt x="189" y="50"/>
                      </a:lnTo>
                      <a:lnTo>
                        <a:pt x="187" y="50"/>
                      </a:lnTo>
                      <a:lnTo>
                        <a:pt x="184" y="50"/>
                      </a:lnTo>
                      <a:lnTo>
                        <a:pt x="181" y="50"/>
                      </a:lnTo>
                      <a:lnTo>
                        <a:pt x="179" y="50"/>
                      </a:lnTo>
                      <a:lnTo>
                        <a:pt x="176" y="51"/>
                      </a:lnTo>
                      <a:lnTo>
                        <a:pt x="174" y="52"/>
                      </a:lnTo>
                      <a:lnTo>
                        <a:pt x="171" y="52"/>
                      </a:lnTo>
                      <a:lnTo>
                        <a:pt x="168" y="53"/>
                      </a:lnTo>
                      <a:lnTo>
                        <a:pt x="165" y="53"/>
                      </a:lnTo>
                      <a:lnTo>
                        <a:pt x="162" y="54"/>
                      </a:lnTo>
                      <a:lnTo>
                        <a:pt x="159" y="54"/>
                      </a:lnTo>
                      <a:lnTo>
                        <a:pt x="155" y="54"/>
                      </a:lnTo>
                      <a:lnTo>
                        <a:pt x="151" y="53"/>
                      </a:lnTo>
                      <a:lnTo>
                        <a:pt x="148" y="54"/>
                      </a:lnTo>
                      <a:lnTo>
                        <a:pt x="145" y="54"/>
                      </a:lnTo>
                      <a:lnTo>
                        <a:pt x="142" y="54"/>
                      </a:lnTo>
                      <a:lnTo>
                        <a:pt x="139" y="54"/>
                      </a:lnTo>
                      <a:lnTo>
                        <a:pt x="136" y="54"/>
                      </a:lnTo>
                      <a:lnTo>
                        <a:pt x="133" y="54"/>
                      </a:lnTo>
                      <a:lnTo>
                        <a:pt x="130" y="53"/>
                      </a:lnTo>
                      <a:lnTo>
                        <a:pt x="128" y="53"/>
                      </a:lnTo>
                      <a:lnTo>
                        <a:pt x="125" y="53"/>
                      </a:lnTo>
                      <a:lnTo>
                        <a:pt x="122" y="53"/>
                      </a:lnTo>
                      <a:lnTo>
                        <a:pt x="119" y="53"/>
                      </a:lnTo>
                      <a:lnTo>
                        <a:pt x="116" y="53"/>
                      </a:lnTo>
                      <a:lnTo>
                        <a:pt x="113" y="54"/>
                      </a:lnTo>
                      <a:lnTo>
                        <a:pt x="111" y="54"/>
                      </a:lnTo>
                      <a:lnTo>
                        <a:pt x="109" y="53"/>
                      </a:lnTo>
                      <a:lnTo>
                        <a:pt x="106" y="53"/>
                      </a:lnTo>
                      <a:lnTo>
                        <a:pt x="104" y="53"/>
                      </a:lnTo>
                      <a:lnTo>
                        <a:pt x="101" y="53"/>
                      </a:lnTo>
                      <a:lnTo>
                        <a:pt x="98" y="53"/>
                      </a:lnTo>
                      <a:lnTo>
                        <a:pt x="96" y="53"/>
                      </a:lnTo>
                      <a:lnTo>
                        <a:pt x="93" y="54"/>
                      </a:lnTo>
                      <a:lnTo>
                        <a:pt x="89" y="54"/>
                      </a:lnTo>
                      <a:lnTo>
                        <a:pt x="86" y="53"/>
                      </a:lnTo>
                      <a:lnTo>
                        <a:pt x="83" y="54"/>
                      </a:lnTo>
                      <a:lnTo>
                        <a:pt x="80" y="54"/>
                      </a:lnTo>
                      <a:lnTo>
                        <a:pt x="77" y="55"/>
                      </a:lnTo>
                      <a:lnTo>
                        <a:pt x="74" y="56"/>
                      </a:lnTo>
                      <a:lnTo>
                        <a:pt x="69" y="57"/>
                      </a:lnTo>
                      <a:lnTo>
                        <a:pt x="64" y="57"/>
                      </a:lnTo>
                      <a:lnTo>
                        <a:pt x="59" y="57"/>
                      </a:lnTo>
                      <a:lnTo>
                        <a:pt x="55" y="57"/>
                      </a:lnTo>
                      <a:lnTo>
                        <a:pt x="49" y="57"/>
                      </a:lnTo>
                      <a:lnTo>
                        <a:pt x="46" y="57"/>
                      </a:lnTo>
                      <a:lnTo>
                        <a:pt x="43" y="57"/>
                      </a:lnTo>
                      <a:lnTo>
                        <a:pt x="40" y="57"/>
                      </a:lnTo>
                      <a:lnTo>
                        <a:pt x="36" y="57"/>
                      </a:lnTo>
                      <a:lnTo>
                        <a:pt x="31" y="55"/>
                      </a:lnTo>
                      <a:lnTo>
                        <a:pt x="27" y="55"/>
                      </a:lnTo>
                      <a:lnTo>
                        <a:pt x="23" y="55"/>
                      </a:lnTo>
                      <a:lnTo>
                        <a:pt x="20" y="55"/>
                      </a:lnTo>
                      <a:lnTo>
                        <a:pt x="17" y="55"/>
                      </a:lnTo>
                      <a:lnTo>
                        <a:pt x="13" y="55"/>
                      </a:lnTo>
                      <a:lnTo>
                        <a:pt x="10" y="54"/>
                      </a:lnTo>
                      <a:lnTo>
                        <a:pt x="7" y="53"/>
                      </a:lnTo>
                      <a:lnTo>
                        <a:pt x="4" y="53"/>
                      </a:lnTo>
                      <a:lnTo>
                        <a:pt x="1" y="52"/>
                      </a:lnTo>
                      <a:lnTo>
                        <a:pt x="0" y="52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1764" name="Group 181"/>
                <p:cNvGrpSpPr>
                  <a:grpSpLocks/>
                </p:cNvGrpSpPr>
                <p:nvPr/>
              </p:nvGrpSpPr>
              <p:grpSpPr bwMode="auto">
                <a:xfrm>
                  <a:off x="1157" y="3324"/>
                  <a:ext cx="47" cy="37"/>
                  <a:chOff x="1157" y="3324"/>
                  <a:chExt cx="47" cy="37"/>
                </a:xfrm>
              </p:grpSpPr>
              <p:sp>
                <p:nvSpPr>
                  <p:cNvPr id="32276" name="Freeform 182" descr="50%"/>
                  <p:cNvSpPr>
                    <a:spLocks/>
                  </p:cNvSpPr>
                  <p:nvPr/>
                </p:nvSpPr>
                <p:spPr bwMode="auto">
                  <a:xfrm>
                    <a:off x="1157" y="3330"/>
                    <a:ext cx="47" cy="31"/>
                  </a:xfrm>
                  <a:custGeom>
                    <a:avLst/>
                    <a:gdLst>
                      <a:gd name="T0" fmla="*/ 43 w 47"/>
                      <a:gd name="T1" fmla="*/ 27 h 31"/>
                      <a:gd name="T2" fmla="*/ 40 w 47"/>
                      <a:gd name="T3" fmla="*/ 24 h 31"/>
                      <a:gd name="T4" fmla="*/ 39 w 47"/>
                      <a:gd name="T5" fmla="*/ 22 h 31"/>
                      <a:gd name="T6" fmla="*/ 37 w 47"/>
                      <a:gd name="T7" fmla="*/ 21 h 31"/>
                      <a:gd name="T8" fmla="*/ 36 w 47"/>
                      <a:gd name="T9" fmla="*/ 19 h 31"/>
                      <a:gd name="T10" fmla="*/ 35 w 47"/>
                      <a:gd name="T11" fmla="*/ 17 h 31"/>
                      <a:gd name="T12" fmla="*/ 34 w 47"/>
                      <a:gd name="T13" fmla="*/ 16 h 31"/>
                      <a:gd name="T14" fmla="*/ 33 w 47"/>
                      <a:gd name="T15" fmla="*/ 14 h 31"/>
                      <a:gd name="T16" fmla="*/ 32 w 47"/>
                      <a:gd name="T17" fmla="*/ 12 h 31"/>
                      <a:gd name="T18" fmla="*/ 31 w 47"/>
                      <a:gd name="T19" fmla="*/ 10 h 31"/>
                      <a:gd name="T20" fmla="*/ 30 w 47"/>
                      <a:gd name="T21" fmla="*/ 7 h 31"/>
                      <a:gd name="T22" fmla="*/ 30 w 47"/>
                      <a:gd name="T23" fmla="*/ 5 h 31"/>
                      <a:gd name="T24" fmla="*/ 30 w 47"/>
                      <a:gd name="T25" fmla="*/ 3 h 31"/>
                      <a:gd name="T26" fmla="*/ 30 w 47"/>
                      <a:gd name="T27" fmla="*/ 0 h 31"/>
                      <a:gd name="T28" fmla="*/ 0 w 47"/>
                      <a:gd name="T29" fmla="*/ 0 h 31"/>
                      <a:gd name="T30" fmla="*/ 1 w 47"/>
                      <a:gd name="T31" fmla="*/ 2 h 31"/>
                      <a:gd name="T32" fmla="*/ 2 w 47"/>
                      <a:gd name="T33" fmla="*/ 4 h 31"/>
                      <a:gd name="T34" fmla="*/ 4 w 47"/>
                      <a:gd name="T35" fmla="*/ 6 h 31"/>
                      <a:gd name="T36" fmla="*/ 6 w 47"/>
                      <a:gd name="T37" fmla="*/ 9 h 31"/>
                      <a:gd name="T38" fmla="*/ 8 w 47"/>
                      <a:gd name="T39" fmla="*/ 11 h 31"/>
                      <a:gd name="T40" fmla="*/ 10 w 47"/>
                      <a:gd name="T41" fmla="*/ 13 h 31"/>
                      <a:gd name="T42" fmla="*/ 12 w 47"/>
                      <a:gd name="T43" fmla="*/ 15 h 31"/>
                      <a:gd name="T44" fmla="*/ 14 w 47"/>
                      <a:gd name="T45" fmla="*/ 17 h 31"/>
                      <a:gd name="T46" fmla="*/ 17 w 47"/>
                      <a:gd name="T47" fmla="*/ 19 h 31"/>
                      <a:gd name="T48" fmla="*/ 20 w 47"/>
                      <a:gd name="T49" fmla="*/ 22 h 31"/>
                      <a:gd name="T50" fmla="*/ 23 w 47"/>
                      <a:gd name="T51" fmla="*/ 23 h 31"/>
                      <a:gd name="T52" fmla="*/ 25 w 47"/>
                      <a:gd name="T53" fmla="*/ 24 h 31"/>
                      <a:gd name="T54" fmla="*/ 28 w 47"/>
                      <a:gd name="T55" fmla="*/ 26 h 31"/>
                      <a:gd name="T56" fmla="*/ 30 w 47"/>
                      <a:gd name="T57" fmla="*/ 27 h 31"/>
                      <a:gd name="T58" fmla="*/ 33 w 47"/>
                      <a:gd name="T59" fmla="*/ 28 h 31"/>
                      <a:gd name="T60" fmla="*/ 36 w 47"/>
                      <a:gd name="T61" fmla="*/ 28 h 31"/>
                      <a:gd name="T62" fmla="*/ 39 w 47"/>
                      <a:gd name="T63" fmla="*/ 29 h 31"/>
                      <a:gd name="T64" fmla="*/ 41 w 47"/>
                      <a:gd name="T65" fmla="*/ 29 h 31"/>
                      <a:gd name="T66" fmla="*/ 44 w 47"/>
                      <a:gd name="T67" fmla="*/ 29 h 31"/>
                      <a:gd name="T68" fmla="*/ 46 w 47"/>
                      <a:gd name="T69" fmla="*/ 30 h 31"/>
                      <a:gd name="T70" fmla="*/ 43 w 47"/>
                      <a:gd name="T71" fmla="*/ 27 h 31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47"/>
                      <a:gd name="T109" fmla="*/ 0 h 31"/>
                      <a:gd name="T110" fmla="*/ 47 w 47"/>
                      <a:gd name="T111" fmla="*/ 31 h 31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47" h="31">
                        <a:moveTo>
                          <a:pt x="43" y="27"/>
                        </a:moveTo>
                        <a:lnTo>
                          <a:pt x="40" y="24"/>
                        </a:lnTo>
                        <a:lnTo>
                          <a:pt x="39" y="22"/>
                        </a:lnTo>
                        <a:lnTo>
                          <a:pt x="37" y="21"/>
                        </a:lnTo>
                        <a:lnTo>
                          <a:pt x="36" y="19"/>
                        </a:lnTo>
                        <a:lnTo>
                          <a:pt x="35" y="17"/>
                        </a:lnTo>
                        <a:lnTo>
                          <a:pt x="34" y="16"/>
                        </a:lnTo>
                        <a:lnTo>
                          <a:pt x="33" y="14"/>
                        </a:lnTo>
                        <a:lnTo>
                          <a:pt x="32" y="12"/>
                        </a:lnTo>
                        <a:lnTo>
                          <a:pt x="31" y="10"/>
                        </a:lnTo>
                        <a:lnTo>
                          <a:pt x="30" y="7"/>
                        </a:lnTo>
                        <a:lnTo>
                          <a:pt x="30" y="5"/>
                        </a:lnTo>
                        <a:lnTo>
                          <a:pt x="30" y="3"/>
                        </a:lnTo>
                        <a:lnTo>
                          <a:pt x="30" y="0"/>
                        </a:lnTo>
                        <a:lnTo>
                          <a:pt x="0" y="0"/>
                        </a:lnTo>
                        <a:lnTo>
                          <a:pt x="1" y="2"/>
                        </a:lnTo>
                        <a:lnTo>
                          <a:pt x="2" y="4"/>
                        </a:lnTo>
                        <a:lnTo>
                          <a:pt x="4" y="6"/>
                        </a:lnTo>
                        <a:lnTo>
                          <a:pt x="6" y="9"/>
                        </a:lnTo>
                        <a:lnTo>
                          <a:pt x="8" y="11"/>
                        </a:lnTo>
                        <a:lnTo>
                          <a:pt x="10" y="13"/>
                        </a:lnTo>
                        <a:lnTo>
                          <a:pt x="12" y="15"/>
                        </a:lnTo>
                        <a:lnTo>
                          <a:pt x="14" y="17"/>
                        </a:lnTo>
                        <a:lnTo>
                          <a:pt x="17" y="19"/>
                        </a:lnTo>
                        <a:lnTo>
                          <a:pt x="20" y="22"/>
                        </a:lnTo>
                        <a:lnTo>
                          <a:pt x="23" y="23"/>
                        </a:lnTo>
                        <a:lnTo>
                          <a:pt x="25" y="24"/>
                        </a:lnTo>
                        <a:lnTo>
                          <a:pt x="28" y="26"/>
                        </a:lnTo>
                        <a:lnTo>
                          <a:pt x="30" y="27"/>
                        </a:lnTo>
                        <a:lnTo>
                          <a:pt x="33" y="28"/>
                        </a:lnTo>
                        <a:lnTo>
                          <a:pt x="36" y="28"/>
                        </a:lnTo>
                        <a:lnTo>
                          <a:pt x="39" y="29"/>
                        </a:lnTo>
                        <a:lnTo>
                          <a:pt x="41" y="29"/>
                        </a:lnTo>
                        <a:lnTo>
                          <a:pt x="44" y="29"/>
                        </a:lnTo>
                        <a:lnTo>
                          <a:pt x="46" y="30"/>
                        </a:lnTo>
                        <a:lnTo>
                          <a:pt x="43" y="27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77" name="Freeform 183" descr="50%"/>
                  <p:cNvSpPr>
                    <a:spLocks/>
                  </p:cNvSpPr>
                  <p:nvPr/>
                </p:nvSpPr>
                <p:spPr bwMode="auto">
                  <a:xfrm>
                    <a:off x="1158" y="3324"/>
                    <a:ext cx="21" cy="7"/>
                  </a:xfrm>
                  <a:custGeom>
                    <a:avLst/>
                    <a:gdLst>
                      <a:gd name="T0" fmla="*/ 0 w 21"/>
                      <a:gd name="T1" fmla="*/ 6 h 7"/>
                      <a:gd name="T2" fmla="*/ 0 w 21"/>
                      <a:gd name="T3" fmla="*/ 6 h 7"/>
                      <a:gd name="T4" fmla="*/ 1 w 21"/>
                      <a:gd name="T5" fmla="*/ 0 h 7"/>
                      <a:gd name="T6" fmla="*/ 20 w 21"/>
                      <a:gd name="T7" fmla="*/ 0 h 7"/>
                      <a:gd name="T8" fmla="*/ 20 w 21"/>
                      <a:gd name="T9" fmla="*/ 6 h 7"/>
                      <a:gd name="T10" fmla="*/ 0 w 21"/>
                      <a:gd name="T11" fmla="*/ 6 h 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"/>
                      <a:gd name="T19" fmla="*/ 0 h 7"/>
                      <a:gd name="T20" fmla="*/ 21 w 21"/>
                      <a:gd name="T21" fmla="*/ 7 h 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" h="7">
                        <a:moveTo>
                          <a:pt x="0" y="6"/>
                        </a:moveTo>
                        <a:lnTo>
                          <a:pt x="0" y="6"/>
                        </a:lnTo>
                        <a:lnTo>
                          <a:pt x="1" y="0"/>
                        </a:lnTo>
                        <a:lnTo>
                          <a:pt x="20" y="0"/>
                        </a:lnTo>
                        <a:lnTo>
                          <a:pt x="20" y="6"/>
                        </a:lnTo>
                        <a:lnTo>
                          <a:pt x="0" y="6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31767" name="Group 184"/>
            <p:cNvGrpSpPr>
              <a:grpSpLocks/>
            </p:cNvGrpSpPr>
            <p:nvPr/>
          </p:nvGrpSpPr>
          <p:grpSpPr bwMode="auto">
            <a:xfrm>
              <a:off x="1441" y="2864"/>
              <a:ext cx="321" cy="497"/>
              <a:chOff x="1441" y="2864"/>
              <a:chExt cx="321" cy="497"/>
            </a:xfrm>
          </p:grpSpPr>
          <p:grpSp>
            <p:nvGrpSpPr>
              <p:cNvPr id="31768" name="Group 185"/>
              <p:cNvGrpSpPr>
                <a:grpSpLocks/>
              </p:cNvGrpSpPr>
              <p:nvPr/>
            </p:nvGrpSpPr>
            <p:grpSpPr bwMode="auto">
              <a:xfrm>
                <a:off x="1441" y="2864"/>
                <a:ext cx="321" cy="113"/>
                <a:chOff x="1441" y="2864"/>
                <a:chExt cx="321" cy="113"/>
              </a:xfrm>
            </p:grpSpPr>
            <p:sp>
              <p:nvSpPr>
                <p:cNvPr id="32250" name="Freeform 186" descr="50%"/>
                <p:cNvSpPr>
                  <a:spLocks/>
                </p:cNvSpPr>
                <p:nvPr/>
              </p:nvSpPr>
              <p:spPr bwMode="auto">
                <a:xfrm>
                  <a:off x="1522" y="2937"/>
                  <a:ext cx="38" cy="31"/>
                </a:xfrm>
                <a:custGeom>
                  <a:avLst/>
                  <a:gdLst>
                    <a:gd name="T0" fmla="*/ 0 w 38"/>
                    <a:gd name="T1" fmla="*/ 0 h 31"/>
                    <a:gd name="T2" fmla="*/ 1 w 38"/>
                    <a:gd name="T3" fmla="*/ 3 h 31"/>
                    <a:gd name="T4" fmla="*/ 3 w 38"/>
                    <a:gd name="T5" fmla="*/ 6 h 31"/>
                    <a:gd name="T6" fmla="*/ 5 w 38"/>
                    <a:gd name="T7" fmla="*/ 9 h 31"/>
                    <a:gd name="T8" fmla="*/ 7 w 38"/>
                    <a:gd name="T9" fmla="*/ 12 h 31"/>
                    <a:gd name="T10" fmla="*/ 10 w 38"/>
                    <a:gd name="T11" fmla="*/ 15 h 31"/>
                    <a:gd name="T12" fmla="*/ 13 w 38"/>
                    <a:gd name="T13" fmla="*/ 19 h 31"/>
                    <a:gd name="T14" fmla="*/ 15 w 38"/>
                    <a:gd name="T15" fmla="*/ 21 h 31"/>
                    <a:gd name="T16" fmla="*/ 18 w 38"/>
                    <a:gd name="T17" fmla="*/ 23 h 31"/>
                    <a:gd name="T18" fmla="*/ 21 w 38"/>
                    <a:gd name="T19" fmla="*/ 25 h 31"/>
                    <a:gd name="T20" fmla="*/ 24 w 38"/>
                    <a:gd name="T21" fmla="*/ 27 h 31"/>
                    <a:gd name="T22" fmla="*/ 26 w 38"/>
                    <a:gd name="T23" fmla="*/ 28 h 31"/>
                    <a:gd name="T24" fmla="*/ 29 w 38"/>
                    <a:gd name="T25" fmla="*/ 29 h 31"/>
                    <a:gd name="T26" fmla="*/ 33 w 38"/>
                    <a:gd name="T27" fmla="*/ 30 h 31"/>
                    <a:gd name="T28" fmla="*/ 36 w 38"/>
                    <a:gd name="T29" fmla="*/ 30 h 31"/>
                    <a:gd name="T30" fmla="*/ 37 w 38"/>
                    <a:gd name="T31" fmla="*/ 29 h 31"/>
                    <a:gd name="T32" fmla="*/ 35 w 38"/>
                    <a:gd name="T33" fmla="*/ 27 h 31"/>
                    <a:gd name="T34" fmla="*/ 33 w 38"/>
                    <a:gd name="T35" fmla="*/ 25 h 31"/>
                    <a:gd name="T36" fmla="*/ 31 w 38"/>
                    <a:gd name="T37" fmla="*/ 22 h 31"/>
                    <a:gd name="T38" fmla="*/ 29 w 38"/>
                    <a:gd name="T39" fmla="*/ 19 h 31"/>
                    <a:gd name="T40" fmla="*/ 27 w 38"/>
                    <a:gd name="T41" fmla="*/ 16 h 31"/>
                    <a:gd name="T42" fmla="*/ 26 w 38"/>
                    <a:gd name="T43" fmla="*/ 13 h 31"/>
                    <a:gd name="T44" fmla="*/ 25 w 38"/>
                    <a:gd name="T45" fmla="*/ 11 h 31"/>
                    <a:gd name="T46" fmla="*/ 24 w 38"/>
                    <a:gd name="T47" fmla="*/ 6 h 31"/>
                    <a:gd name="T48" fmla="*/ 24 w 38"/>
                    <a:gd name="T49" fmla="*/ 3 h 31"/>
                    <a:gd name="T50" fmla="*/ 24 w 38"/>
                    <a:gd name="T51" fmla="*/ 1 h 31"/>
                    <a:gd name="T52" fmla="*/ 0 w 38"/>
                    <a:gd name="T53" fmla="*/ 0 h 3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38"/>
                    <a:gd name="T82" fmla="*/ 0 h 31"/>
                    <a:gd name="T83" fmla="*/ 38 w 38"/>
                    <a:gd name="T84" fmla="*/ 31 h 31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38" h="31">
                      <a:moveTo>
                        <a:pt x="0" y="0"/>
                      </a:moveTo>
                      <a:lnTo>
                        <a:pt x="1" y="3"/>
                      </a:lnTo>
                      <a:lnTo>
                        <a:pt x="3" y="6"/>
                      </a:lnTo>
                      <a:lnTo>
                        <a:pt x="5" y="9"/>
                      </a:lnTo>
                      <a:lnTo>
                        <a:pt x="7" y="12"/>
                      </a:lnTo>
                      <a:lnTo>
                        <a:pt x="10" y="15"/>
                      </a:lnTo>
                      <a:lnTo>
                        <a:pt x="13" y="19"/>
                      </a:lnTo>
                      <a:lnTo>
                        <a:pt x="15" y="21"/>
                      </a:lnTo>
                      <a:lnTo>
                        <a:pt x="18" y="23"/>
                      </a:lnTo>
                      <a:lnTo>
                        <a:pt x="21" y="25"/>
                      </a:lnTo>
                      <a:lnTo>
                        <a:pt x="24" y="27"/>
                      </a:lnTo>
                      <a:lnTo>
                        <a:pt x="26" y="28"/>
                      </a:lnTo>
                      <a:lnTo>
                        <a:pt x="29" y="29"/>
                      </a:lnTo>
                      <a:lnTo>
                        <a:pt x="33" y="30"/>
                      </a:lnTo>
                      <a:lnTo>
                        <a:pt x="36" y="30"/>
                      </a:lnTo>
                      <a:lnTo>
                        <a:pt x="37" y="29"/>
                      </a:lnTo>
                      <a:lnTo>
                        <a:pt x="35" y="27"/>
                      </a:lnTo>
                      <a:lnTo>
                        <a:pt x="33" y="25"/>
                      </a:lnTo>
                      <a:lnTo>
                        <a:pt x="31" y="22"/>
                      </a:lnTo>
                      <a:lnTo>
                        <a:pt x="29" y="19"/>
                      </a:lnTo>
                      <a:lnTo>
                        <a:pt x="27" y="16"/>
                      </a:lnTo>
                      <a:lnTo>
                        <a:pt x="26" y="13"/>
                      </a:lnTo>
                      <a:lnTo>
                        <a:pt x="25" y="11"/>
                      </a:lnTo>
                      <a:lnTo>
                        <a:pt x="24" y="6"/>
                      </a:lnTo>
                      <a:lnTo>
                        <a:pt x="24" y="3"/>
                      </a:lnTo>
                      <a:lnTo>
                        <a:pt x="24" y="1"/>
                      </a:lnTo>
                      <a:lnTo>
                        <a:pt x="0" y="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251" name="Freeform 187" descr="50%"/>
                <p:cNvSpPr>
                  <a:spLocks/>
                </p:cNvSpPr>
                <p:nvPr/>
              </p:nvSpPr>
              <p:spPr bwMode="auto">
                <a:xfrm>
                  <a:off x="1441" y="2864"/>
                  <a:ext cx="321" cy="98"/>
                </a:xfrm>
                <a:custGeom>
                  <a:avLst/>
                  <a:gdLst>
                    <a:gd name="T0" fmla="*/ 3 w 321"/>
                    <a:gd name="T1" fmla="*/ 58 h 98"/>
                    <a:gd name="T2" fmla="*/ 13 w 321"/>
                    <a:gd name="T3" fmla="*/ 54 h 98"/>
                    <a:gd name="T4" fmla="*/ 28 w 321"/>
                    <a:gd name="T5" fmla="*/ 49 h 98"/>
                    <a:gd name="T6" fmla="*/ 43 w 321"/>
                    <a:gd name="T7" fmla="*/ 46 h 98"/>
                    <a:gd name="T8" fmla="*/ 59 w 321"/>
                    <a:gd name="T9" fmla="*/ 43 h 98"/>
                    <a:gd name="T10" fmla="*/ 75 w 321"/>
                    <a:gd name="T11" fmla="*/ 40 h 98"/>
                    <a:gd name="T12" fmla="*/ 88 w 321"/>
                    <a:gd name="T13" fmla="*/ 37 h 98"/>
                    <a:gd name="T14" fmla="*/ 95 w 321"/>
                    <a:gd name="T15" fmla="*/ 33 h 98"/>
                    <a:gd name="T16" fmla="*/ 103 w 321"/>
                    <a:gd name="T17" fmla="*/ 25 h 98"/>
                    <a:gd name="T18" fmla="*/ 114 w 321"/>
                    <a:gd name="T19" fmla="*/ 14 h 98"/>
                    <a:gd name="T20" fmla="*/ 125 w 321"/>
                    <a:gd name="T21" fmla="*/ 4 h 98"/>
                    <a:gd name="T22" fmla="*/ 133 w 321"/>
                    <a:gd name="T23" fmla="*/ 12 h 98"/>
                    <a:gd name="T24" fmla="*/ 137 w 321"/>
                    <a:gd name="T25" fmla="*/ 29 h 98"/>
                    <a:gd name="T26" fmla="*/ 140 w 321"/>
                    <a:gd name="T27" fmla="*/ 36 h 98"/>
                    <a:gd name="T28" fmla="*/ 159 w 321"/>
                    <a:gd name="T29" fmla="*/ 39 h 98"/>
                    <a:gd name="T30" fmla="*/ 177 w 321"/>
                    <a:gd name="T31" fmla="*/ 43 h 98"/>
                    <a:gd name="T32" fmla="*/ 191 w 321"/>
                    <a:gd name="T33" fmla="*/ 43 h 98"/>
                    <a:gd name="T34" fmla="*/ 206 w 321"/>
                    <a:gd name="T35" fmla="*/ 39 h 98"/>
                    <a:gd name="T36" fmla="*/ 218 w 321"/>
                    <a:gd name="T37" fmla="*/ 48 h 98"/>
                    <a:gd name="T38" fmla="*/ 229 w 321"/>
                    <a:gd name="T39" fmla="*/ 51 h 98"/>
                    <a:gd name="T40" fmla="*/ 243 w 321"/>
                    <a:gd name="T41" fmla="*/ 51 h 98"/>
                    <a:gd name="T42" fmla="*/ 258 w 321"/>
                    <a:gd name="T43" fmla="*/ 45 h 98"/>
                    <a:gd name="T44" fmla="*/ 275 w 321"/>
                    <a:gd name="T45" fmla="*/ 31 h 98"/>
                    <a:gd name="T46" fmla="*/ 294 w 321"/>
                    <a:gd name="T47" fmla="*/ 14 h 98"/>
                    <a:gd name="T48" fmla="*/ 314 w 321"/>
                    <a:gd name="T49" fmla="*/ 8 h 98"/>
                    <a:gd name="T50" fmla="*/ 314 w 321"/>
                    <a:gd name="T51" fmla="*/ 13 h 98"/>
                    <a:gd name="T52" fmla="*/ 305 w 321"/>
                    <a:gd name="T53" fmla="*/ 25 h 98"/>
                    <a:gd name="T54" fmla="*/ 294 w 321"/>
                    <a:gd name="T55" fmla="*/ 37 h 98"/>
                    <a:gd name="T56" fmla="*/ 287 w 321"/>
                    <a:gd name="T57" fmla="*/ 48 h 98"/>
                    <a:gd name="T58" fmla="*/ 287 w 321"/>
                    <a:gd name="T59" fmla="*/ 60 h 98"/>
                    <a:gd name="T60" fmla="*/ 295 w 321"/>
                    <a:gd name="T61" fmla="*/ 73 h 98"/>
                    <a:gd name="T62" fmla="*/ 305 w 321"/>
                    <a:gd name="T63" fmla="*/ 82 h 98"/>
                    <a:gd name="T64" fmla="*/ 313 w 321"/>
                    <a:gd name="T65" fmla="*/ 89 h 98"/>
                    <a:gd name="T66" fmla="*/ 314 w 321"/>
                    <a:gd name="T67" fmla="*/ 93 h 98"/>
                    <a:gd name="T68" fmla="*/ 302 w 321"/>
                    <a:gd name="T69" fmla="*/ 93 h 98"/>
                    <a:gd name="T70" fmla="*/ 291 w 321"/>
                    <a:gd name="T71" fmla="*/ 90 h 98"/>
                    <a:gd name="T72" fmla="*/ 281 w 321"/>
                    <a:gd name="T73" fmla="*/ 85 h 98"/>
                    <a:gd name="T74" fmla="*/ 264 w 321"/>
                    <a:gd name="T75" fmla="*/ 74 h 98"/>
                    <a:gd name="T76" fmla="*/ 243 w 321"/>
                    <a:gd name="T77" fmla="*/ 72 h 98"/>
                    <a:gd name="T78" fmla="*/ 218 w 321"/>
                    <a:gd name="T79" fmla="*/ 75 h 98"/>
                    <a:gd name="T80" fmla="*/ 202 w 321"/>
                    <a:gd name="T81" fmla="*/ 82 h 98"/>
                    <a:gd name="T82" fmla="*/ 197 w 321"/>
                    <a:gd name="T83" fmla="*/ 89 h 98"/>
                    <a:gd name="T84" fmla="*/ 175 w 321"/>
                    <a:gd name="T85" fmla="*/ 88 h 98"/>
                    <a:gd name="T86" fmla="*/ 156 w 321"/>
                    <a:gd name="T87" fmla="*/ 94 h 98"/>
                    <a:gd name="T88" fmla="*/ 86 w 321"/>
                    <a:gd name="T89" fmla="*/ 97 h 98"/>
                    <a:gd name="T90" fmla="*/ 46 w 321"/>
                    <a:gd name="T91" fmla="*/ 93 h 98"/>
                    <a:gd name="T92" fmla="*/ 11 w 321"/>
                    <a:gd name="T93" fmla="*/ 81 h 98"/>
                    <a:gd name="T94" fmla="*/ 11 w 321"/>
                    <a:gd name="T95" fmla="*/ 74 h 98"/>
                    <a:gd name="T96" fmla="*/ 3 w 321"/>
                    <a:gd name="T97" fmla="*/ 67 h 98"/>
                    <a:gd name="T98" fmla="*/ 0 w 321"/>
                    <a:gd name="T99" fmla="*/ 62 h 9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321"/>
                    <a:gd name="T151" fmla="*/ 0 h 98"/>
                    <a:gd name="T152" fmla="*/ 321 w 321"/>
                    <a:gd name="T153" fmla="*/ 98 h 98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321" h="98">
                      <a:moveTo>
                        <a:pt x="0" y="60"/>
                      </a:moveTo>
                      <a:lnTo>
                        <a:pt x="1" y="59"/>
                      </a:lnTo>
                      <a:lnTo>
                        <a:pt x="3" y="58"/>
                      </a:lnTo>
                      <a:lnTo>
                        <a:pt x="7" y="56"/>
                      </a:lnTo>
                      <a:lnTo>
                        <a:pt x="10" y="55"/>
                      </a:lnTo>
                      <a:lnTo>
                        <a:pt x="13" y="54"/>
                      </a:lnTo>
                      <a:lnTo>
                        <a:pt x="18" y="52"/>
                      </a:lnTo>
                      <a:lnTo>
                        <a:pt x="23" y="51"/>
                      </a:lnTo>
                      <a:lnTo>
                        <a:pt x="28" y="49"/>
                      </a:lnTo>
                      <a:lnTo>
                        <a:pt x="32" y="48"/>
                      </a:lnTo>
                      <a:lnTo>
                        <a:pt x="38" y="47"/>
                      </a:lnTo>
                      <a:lnTo>
                        <a:pt x="43" y="46"/>
                      </a:lnTo>
                      <a:lnTo>
                        <a:pt x="49" y="45"/>
                      </a:lnTo>
                      <a:lnTo>
                        <a:pt x="54" y="44"/>
                      </a:lnTo>
                      <a:lnTo>
                        <a:pt x="59" y="43"/>
                      </a:lnTo>
                      <a:lnTo>
                        <a:pt x="63" y="42"/>
                      </a:lnTo>
                      <a:lnTo>
                        <a:pt x="69" y="41"/>
                      </a:lnTo>
                      <a:lnTo>
                        <a:pt x="75" y="40"/>
                      </a:lnTo>
                      <a:lnTo>
                        <a:pt x="80" y="39"/>
                      </a:lnTo>
                      <a:lnTo>
                        <a:pt x="84" y="38"/>
                      </a:lnTo>
                      <a:lnTo>
                        <a:pt x="88" y="37"/>
                      </a:lnTo>
                      <a:lnTo>
                        <a:pt x="91" y="36"/>
                      </a:lnTo>
                      <a:lnTo>
                        <a:pt x="93" y="34"/>
                      </a:lnTo>
                      <a:lnTo>
                        <a:pt x="95" y="33"/>
                      </a:lnTo>
                      <a:lnTo>
                        <a:pt x="97" y="31"/>
                      </a:lnTo>
                      <a:lnTo>
                        <a:pt x="100" y="28"/>
                      </a:lnTo>
                      <a:lnTo>
                        <a:pt x="103" y="25"/>
                      </a:lnTo>
                      <a:lnTo>
                        <a:pt x="106" y="21"/>
                      </a:lnTo>
                      <a:lnTo>
                        <a:pt x="110" y="18"/>
                      </a:lnTo>
                      <a:lnTo>
                        <a:pt x="114" y="14"/>
                      </a:lnTo>
                      <a:lnTo>
                        <a:pt x="117" y="10"/>
                      </a:lnTo>
                      <a:lnTo>
                        <a:pt x="121" y="7"/>
                      </a:lnTo>
                      <a:lnTo>
                        <a:pt x="125" y="4"/>
                      </a:lnTo>
                      <a:lnTo>
                        <a:pt x="130" y="0"/>
                      </a:lnTo>
                      <a:lnTo>
                        <a:pt x="131" y="7"/>
                      </a:lnTo>
                      <a:lnTo>
                        <a:pt x="133" y="12"/>
                      </a:lnTo>
                      <a:lnTo>
                        <a:pt x="135" y="18"/>
                      </a:lnTo>
                      <a:lnTo>
                        <a:pt x="136" y="24"/>
                      </a:lnTo>
                      <a:lnTo>
                        <a:pt x="137" y="29"/>
                      </a:lnTo>
                      <a:lnTo>
                        <a:pt x="137" y="32"/>
                      </a:lnTo>
                      <a:lnTo>
                        <a:pt x="135" y="35"/>
                      </a:lnTo>
                      <a:lnTo>
                        <a:pt x="140" y="36"/>
                      </a:lnTo>
                      <a:lnTo>
                        <a:pt x="145" y="37"/>
                      </a:lnTo>
                      <a:lnTo>
                        <a:pt x="152" y="38"/>
                      </a:lnTo>
                      <a:lnTo>
                        <a:pt x="159" y="39"/>
                      </a:lnTo>
                      <a:lnTo>
                        <a:pt x="166" y="41"/>
                      </a:lnTo>
                      <a:lnTo>
                        <a:pt x="171" y="42"/>
                      </a:lnTo>
                      <a:lnTo>
                        <a:pt x="177" y="43"/>
                      </a:lnTo>
                      <a:lnTo>
                        <a:pt x="183" y="43"/>
                      </a:lnTo>
                      <a:lnTo>
                        <a:pt x="188" y="44"/>
                      </a:lnTo>
                      <a:lnTo>
                        <a:pt x="191" y="43"/>
                      </a:lnTo>
                      <a:lnTo>
                        <a:pt x="195" y="41"/>
                      </a:lnTo>
                      <a:lnTo>
                        <a:pt x="198" y="38"/>
                      </a:lnTo>
                      <a:lnTo>
                        <a:pt x="206" y="39"/>
                      </a:lnTo>
                      <a:lnTo>
                        <a:pt x="215" y="42"/>
                      </a:lnTo>
                      <a:lnTo>
                        <a:pt x="222" y="43"/>
                      </a:lnTo>
                      <a:lnTo>
                        <a:pt x="218" y="48"/>
                      </a:lnTo>
                      <a:lnTo>
                        <a:pt x="220" y="49"/>
                      </a:lnTo>
                      <a:lnTo>
                        <a:pt x="225" y="50"/>
                      </a:lnTo>
                      <a:lnTo>
                        <a:pt x="229" y="51"/>
                      </a:lnTo>
                      <a:lnTo>
                        <a:pt x="234" y="52"/>
                      </a:lnTo>
                      <a:lnTo>
                        <a:pt x="238" y="51"/>
                      </a:lnTo>
                      <a:lnTo>
                        <a:pt x="243" y="51"/>
                      </a:lnTo>
                      <a:lnTo>
                        <a:pt x="248" y="50"/>
                      </a:lnTo>
                      <a:lnTo>
                        <a:pt x="253" y="48"/>
                      </a:lnTo>
                      <a:lnTo>
                        <a:pt x="258" y="45"/>
                      </a:lnTo>
                      <a:lnTo>
                        <a:pt x="264" y="41"/>
                      </a:lnTo>
                      <a:lnTo>
                        <a:pt x="269" y="37"/>
                      </a:lnTo>
                      <a:lnTo>
                        <a:pt x="275" y="31"/>
                      </a:lnTo>
                      <a:lnTo>
                        <a:pt x="281" y="24"/>
                      </a:lnTo>
                      <a:lnTo>
                        <a:pt x="288" y="19"/>
                      </a:lnTo>
                      <a:lnTo>
                        <a:pt x="294" y="14"/>
                      </a:lnTo>
                      <a:lnTo>
                        <a:pt x="300" y="11"/>
                      </a:lnTo>
                      <a:lnTo>
                        <a:pt x="306" y="9"/>
                      </a:lnTo>
                      <a:lnTo>
                        <a:pt x="314" y="8"/>
                      </a:lnTo>
                      <a:lnTo>
                        <a:pt x="320" y="8"/>
                      </a:lnTo>
                      <a:lnTo>
                        <a:pt x="317" y="11"/>
                      </a:lnTo>
                      <a:lnTo>
                        <a:pt x="314" y="13"/>
                      </a:lnTo>
                      <a:lnTo>
                        <a:pt x="313" y="15"/>
                      </a:lnTo>
                      <a:lnTo>
                        <a:pt x="309" y="22"/>
                      </a:lnTo>
                      <a:lnTo>
                        <a:pt x="305" y="25"/>
                      </a:lnTo>
                      <a:lnTo>
                        <a:pt x="301" y="28"/>
                      </a:lnTo>
                      <a:lnTo>
                        <a:pt x="297" y="33"/>
                      </a:lnTo>
                      <a:lnTo>
                        <a:pt x="294" y="37"/>
                      </a:lnTo>
                      <a:lnTo>
                        <a:pt x="292" y="41"/>
                      </a:lnTo>
                      <a:lnTo>
                        <a:pt x="289" y="45"/>
                      </a:lnTo>
                      <a:lnTo>
                        <a:pt x="287" y="48"/>
                      </a:lnTo>
                      <a:lnTo>
                        <a:pt x="286" y="52"/>
                      </a:lnTo>
                      <a:lnTo>
                        <a:pt x="286" y="56"/>
                      </a:lnTo>
                      <a:lnTo>
                        <a:pt x="287" y="60"/>
                      </a:lnTo>
                      <a:lnTo>
                        <a:pt x="289" y="65"/>
                      </a:lnTo>
                      <a:lnTo>
                        <a:pt x="292" y="69"/>
                      </a:lnTo>
                      <a:lnTo>
                        <a:pt x="295" y="73"/>
                      </a:lnTo>
                      <a:lnTo>
                        <a:pt x="298" y="76"/>
                      </a:lnTo>
                      <a:lnTo>
                        <a:pt x="301" y="79"/>
                      </a:lnTo>
                      <a:lnTo>
                        <a:pt x="305" y="82"/>
                      </a:lnTo>
                      <a:lnTo>
                        <a:pt x="309" y="85"/>
                      </a:lnTo>
                      <a:lnTo>
                        <a:pt x="311" y="87"/>
                      </a:lnTo>
                      <a:lnTo>
                        <a:pt x="313" y="89"/>
                      </a:lnTo>
                      <a:lnTo>
                        <a:pt x="316" y="91"/>
                      </a:lnTo>
                      <a:lnTo>
                        <a:pt x="317" y="93"/>
                      </a:lnTo>
                      <a:lnTo>
                        <a:pt x="314" y="93"/>
                      </a:lnTo>
                      <a:lnTo>
                        <a:pt x="309" y="93"/>
                      </a:lnTo>
                      <a:lnTo>
                        <a:pt x="305" y="93"/>
                      </a:lnTo>
                      <a:lnTo>
                        <a:pt x="302" y="93"/>
                      </a:lnTo>
                      <a:lnTo>
                        <a:pt x="297" y="92"/>
                      </a:lnTo>
                      <a:lnTo>
                        <a:pt x="294" y="91"/>
                      </a:lnTo>
                      <a:lnTo>
                        <a:pt x="291" y="90"/>
                      </a:lnTo>
                      <a:lnTo>
                        <a:pt x="288" y="88"/>
                      </a:lnTo>
                      <a:lnTo>
                        <a:pt x="284" y="87"/>
                      </a:lnTo>
                      <a:lnTo>
                        <a:pt x="281" y="85"/>
                      </a:lnTo>
                      <a:lnTo>
                        <a:pt x="274" y="80"/>
                      </a:lnTo>
                      <a:lnTo>
                        <a:pt x="270" y="77"/>
                      </a:lnTo>
                      <a:lnTo>
                        <a:pt x="264" y="74"/>
                      </a:lnTo>
                      <a:lnTo>
                        <a:pt x="258" y="73"/>
                      </a:lnTo>
                      <a:lnTo>
                        <a:pt x="252" y="73"/>
                      </a:lnTo>
                      <a:lnTo>
                        <a:pt x="243" y="72"/>
                      </a:lnTo>
                      <a:lnTo>
                        <a:pt x="235" y="73"/>
                      </a:lnTo>
                      <a:lnTo>
                        <a:pt x="227" y="74"/>
                      </a:lnTo>
                      <a:lnTo>
                        <a:pt x="218" y="75"/>
                      </a:lnTo>
                      <a:lnTo>
                        <a:pt x="209" y="77"/>
                      </a:lnTo>
                      <a:lnTo>
                        <a:pt x="203" y="80"/>
                      </a:lnTo>
                      <a:lnTo>
                        <a:pt x="202" y="82"/>
                      </a:lnTo>
                      <a:lnTo>
                        <a:pt x="203" y="83"/>
                      </a:lnTo>
                      <a:lnTo>
                        <a:pt x="208" y="86"/>
                      </a:lnTo>
                      <a:lnTo>
                        <a:pt x="197" y="89"/>
                      </a:lnTo>
                      <a:lnTo>
                        <a:pt x="182" y="93"/>
                      </a:lnTo>
                      <a:lnTo>
                        <a:pt x="179" y="90"/>
                      </a:lnTo>
                      <a:lnTo>
                        <a:pt x="175" y="88"/>
                      </a:lnTo>
                      <a:lnTo>
                        <a:pt x="171" y="87"/>
                      </a:lnTo>
                      <a:lnTo>
                        <a:pt x="164" y="87"/>
                      </a:lnTo>
                      <a:lnTo>
                        <a:pt x="156" y="94"/>
                      </a:lnTo>
                      <a:lnTo>
                        <a:pt x="149" y="89"/>
                      </a:lnTo>
                      <a:lnTo>
                        <a:pt x="97" y="96"/>
                      </a:lnTo>
                      <a:lnTo>
                        <a:pt x="86" y="97"/>
                      </a:lnTo>
                      <a:lnTo>
                        <a:pt x="77" y="96"/>
                      </a:lnTo>
                      <a:lnTo>
                        <a:pt x="66" y="95"/>
                      </a:lnTo>
                      <a:lnTo>
                        <a:pt x="46" y="93"/>
                      </a:lnTo>
                      <a:lnTo>
                        <a:pt x="28" y="88"/>
                      </a:lnTo>
                      <a:lnTo>
                        <a:pt x="18" y="84"/>
                      </a:lnTo>
                      <a:lnTo>
                        <a:pt x="11" y="81"/>
                      </a:lnTo>
                      <a:lnTo>
                        <a:pt x="18" y="79"/>
                      </a:lnTo>
                      <a:lnTo>
                        <a:pt x="14" y="76"/>
                      </a:lnTo>
                      <a:lnTo>
                        <a:pt x="11" y="74"/>
                      </a:lnTo>
                      <a:lnTo>
                        <a:pt x="6" y="70"/>
                      </a:lnTo>
                      <a:lnTo>
                        <a:pt x="5" y="69"/>
                      </a:lnTo>
                      <a:lnTo>
                        <a:pt x="3" y="67"/>
                      </a:lnTo>
                      <a:lnTo>
                        <a:pt x="2" y="66"/>
                      </a:lnTo>
                      <a:lnTo>
                        <a:pt x="1" y="63"/>
                      </a:lnTo>
                      <a:lnTo>
                        <a:pt x="0" y="62"/>
                      </a:lnTo>
                      <a:lnTo>
                        <a:pt x="0" y="6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1770" name="Group 188"/>
                <p:cNvGrpSpPr>
                  <a:grpSpLocks/>
                </p:cNvGrpSpPr>
                <p:nvPr/>
              </p:nvGrpSpPr>
              <p:grpSpPr bwMode="auto">
                <a:xfrm>
                  <a:off x="1468" y="2926"/>
                  <a:ext cx="2" cy="3"/>
                  <a:chOff x="1468" y="2926"/>
                  <a:chExt cx="2" cy="3"/>
                </a:xfrm>
              </p:grpSpPr>
              <p:sp>
                <p:nvSpPr>
                  <p:cNvPr id="32263" name="Oval 189" descr="50%"/>
                  <p:cNvSpPr>
                    <a:spLocks noChangeArrowheads="1"/>
                  </p:cNvSpPr>
                  <p:nvPr/>
                </p:nvSpPr>
                <p:spPr bwMode="auto">
                  <a:xfrm>
                    <a:off x="1468" y="2926"/>
                    <a:ext cx="2" cy="2"/>
                  </a:xfrm>
                  <a:prstGeom prst="ellipse">
                    <a:avLst/>
                  </a:pr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64" name="Arc 190" descr="50%"/>
                  <p:cNvSpPr>
                    <a:spLocks/>
                  </p:cNvSpPr>
                  <p:nvPr/>
                </p:nvSpPr>
                <p:spPr bwMode="auto">
                  <a:xfrm>
                    <a:off x="1469" y="2927"/>
                    <a:ext cx="1" cy="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4320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2280" y="11940"/>
                        </a:moveTo>
                      </a:path>
                      <a:path w="43200" h="43200" stroke="0" extrusionOk="0">
                        <a:moveTo>
                          <a:pt x="2280" y="11940"/>
                        </a:move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0" cap="rnd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1773" name="Group 191"/>
                <p:cNvGrpSpPr>
                  <a:grpSpLocks/>
                </p:cNvGrpSpPr>
                <p:nvPr/>
              </p:nvGrpSpPr>
              <p:grpSpPr bwMode="auto">
                <a:xfrm>
                  <a:off x="1485" y="2938"/>
                  <a:ext cx="23" cy="4"/>
                  <a:chOff x="1485" y="2938"/>
                  <a:chExt cx="23" cy="4"/>
                </a:xfrm>
              </p:grpSpPr>
              <p:sp>
                <p:nvSpPr>
                  <p:cNvPr id="32258" name="Arc 192" descr="50%"/>
                  <p:cNvSpPr>
                    <a:spLocks/>
                  </p:cNvSpPr>
                  <p:nvPr/>
                </p:nvSpPr>
                <p:spPr bwMode="auto">
                  <a:xfrm>
                    <a:off x="1489" y="2938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59" name="Arc 193" descr="50%"/>
                  <p:cNvSpPr>
                    <a:spLocks/>
                  </p:cNvSpPr>
                  <p:nvPr/>
                </p:nvSpPr>
                <p:spPr bwMode="auto">
                  <a:xfrm>
                    <a:off x="1485" y="2938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60" name="Arc 194" descr="50%"/>
                  <p:cNvSpPr>
                    <a:spLocks/>
                  </p:cNvSpPr>
                  <p:nvPr/>
                </p:nvSpPr>
                <p:spPr bwMode="auto">
                  <a:xfrm>
                    <a:off x="1492" y="2938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61" name="Arc 195" descr="50%"/>
                  <p:cNvSpPr>
                    <a:spLocks/>
                  </p:cNvSpPr>
                  <p:nvPr/>
                </p:nvSpPr>
                <p:spPr bwMode="auto">
                  <a:xfrm>
                    <a:off x="1496" y="2938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62" name="Arc 196" descr="50%"/>
                  <p:cNvSpPr>
                    <a:spLocks/>
                  </p:cNvSpPr>
                  <p:nvPr/>
                </p:nvSpPr>
                <p:spPr bwMode="auto">
                  <a:xfrm>
                    <a:off x="1502" y="2938"/>
                    <a:ext cx="6" cy="4"/>
                  </a:xfrm>
                  <a:custGeom>
                    <a:avLst/>
                    <a:gdLst>
                      <a:gd name="T0" fmla="*/ 0 w 30373"/>
                      <a:gd name="T1" fmla="*/ 0 h 43200"/>
                      <a:gd name="T2" fmla="*/ 0 w 30373"/>
                      <a:gd name="T3" fmla="*/ 0 h 43200"/>
                      <a:gd name="T4" fmla="*/ 0 w 30373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0373"/>
                      <a:gd name="T10" fmla="*/ 0 h 43200"/>
                      <a:gd name="T11" fmla="*/ 30373 w 30373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373" h="43200" fill="none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</a:path>
                      <a:path w="30373" h="43200" stroke="0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  <a:lnTo>
                          <a:pt x="8773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254" name="Freeform 197" descr="50%"/>
                <p:cNvSpPr>
                  <a:spLocks/>
                </p:cNvSpPr>
                <p:nvPr/>
              </p:nvSpPr>
              <p:spPr bwMode="auto">
                <a:xfrm>
                  <a:off x="1441" y="2866"/>
                  <a:ext cx="312" cy="58"/>
                </a:xfrm>
                <a:custGeom>
                  <a:avLst/>
                  <a:gdLst>
                    <a:gd name="T0" fmla="*/ 7 w 312"/>
                    <a:gd name="T1" fmla="*/ 48 h 58"/>
                    <a:gd name="T2" fmla="*/ 21 w 312"/>
                    <a:gd name="T3" fmla="*/ 44 h 58"/>
                    <a:gd name="T4" fmla="*/ 42 w 312"/>
                    <a:gd name="T5" fmla="*/ 39 h 58"/>
                    <a:gd name="T6" fmla="*/ 63 w 312"/>
                    <a:gd name="T7" fmla="*/ 36 h 58"/>
                    <a:gd name="T8" fmla="*/ 83 w 312"/>
                    <a:gd name="T9" fmla="*/ 32 h 58"/>
                    <a:gd name="T10" fmla="*/ 94 w 312"/>
                    <a:gd name="T11" fmla="*/ 27 h 58"/>
                    <a:gd name="T12" fmla="*/ 104 w 312"/>
                    <a:gd name="T13" fmla="*/ 18 h 58"/>
                    <a:gd name="T14" fmla="*/ 119 w 312"/>
                    <a:gd name="T15" fmla="*/ 5 h 58"/>
                    <a:gd name="T16" fmla="*/ 130 w 312"/>
                    <a:gd name="T17" fmla="*/ 10 h 58"/>
                    <a:gd name="T18" fmla="*/ 134 w 312"/>
                    <a:gd name="T19" fmla="*/ 25 h 58"/>
                    <a:gd name="T20" fmla="*/ 142 w 312"/>
                    <a:gd name="T21" fmla="*/ 31 h 58"/>
                    <a:gd name="T22" fmla="*/ 168 w 312"/>
                    <a:gd name="T23" fmla="*/ 35 h 58"/>
                    <a:gd name="T24" fmla="*/ 187 w 312"/>
                    <a:gd name="T25" fmla="*/ 36 h 58"/>
                    <a:gd name="T26" fmla="*/ 210 w 312"/>
                    <a:gd name="T27" fmla="*/ 35 h 58"/>
                    <a:gd name="T28" fmla="*/ 219 w 312"/>
                    <a:gd name="T29" fmla="*/ 43 h 58"/>
                    <a:gd name="T30" fmla="*/ 238 w 312"/>
                    <a:gd name="T31" fmla="*/ 44 h 58"/>
                    <a:gd name="T32" fmla="*/ 258 w 312"/>
                    <a:gd name="T33" fmla="*/ 34 h 58"/>
                    <a:gd name="T34" fmla="*/ 275 w 312"/>
                    <a:gd name="T35" fmla="*/ 20 h 58"/>
                    <a:gd name="T36" fmla="*/ 288 w 312"/>
                    <a:gd name="T37" fmla="*/ 11 h 58"/>
                    <a:gd name="T38" fmla="*/ 299 w 312"/>
                    <a:gd name="T39" fmla="*/ 6 h 58"/>
                    <a:gd name="T40" fmla="*/ 309 w 312"/>
                    <a:gd name="T41" fmla="*/ 8 h 58"/>
                    <a:gd name="T42" fmla="*/ 301 w 312"/>
                    <a:gd name="T43" fmla="*/ 18 h 58"/>
                    <a:gd name="T44" fmla="*/ 291 w 312"/>
                    <a:gd name="T45" fmla="*/ 26 h 58"/>
                    <a:gd name="T46" fmla="*/ 285 w 312"/>
                    <a:gd name="T47" fmla="*/ 34 h 58"/>
                    <a:gd name="T48" fmla="*/ 280 w 312"/>
                    <a:gd name="T49" fmla="*/ 40 h 58"/>
                    <a:gd name="T50" fmla="*/ 279 w 312"/>
                    <a:gd name="T51" fmla="*/ 48 h 58"/>
                    <a:gd name="T52" fmla="*/ 270 w 312"/>
                    <a:gd name="T53" fmla="*/ 46 h 58"/>
                    <a:gd name="T54" fmla="*/ 262 w 312"/>
                    <a:gd name="T55" fmla="*/ 49 h 58"/>
                    <a:gd name="T56" fmla="*/ 253 w 312"/>
                    <a:gd name="T57" fmla="*/ 48 h 58"/>
                    <a:gd name="T58" fmla="*/ 243 w 312"/>
                    <a:gd name="T59" fmla="*/ 48 h 58"/>
                    <a:gd name="T60" fmla="*/ 232 w 312"/>
                    <a:gd name="T61" fmla="*/ 47 h 58"/>
                    <a:gd name="T62" fmla="*/ 220 w 312"/>
                    <a:gd name="T63" fmla="*/ 48 h 58"/>
                    <a:gd name="T64" fmla="*/ 208 w 312"/>
                    <a:gd name="T65" fmla="*/ 50 h 58"/>
                    <a:gd name="T66" fmla="*/ 196 w 312"/>
                    <a:gd name="T67" fmla="*/ 50 h 58"/>
                    <a:gd name="T68" fmla="*/ 184 w 312"/>
                    <a:gd name="T69" fmla="*/ 50 h 58"/>
                    <a:gd name="T70" fmla="*/ 174 w 312"/>
                    <a:gd name="T71" fmla="*/ 52 h 58"/>
                    <a:gd name="T72" fmla="*/ 162 w 312"/>
                    <a:gd name="T73" fmla="*/ 54 h 58"/>
                    <a:gd name="T74" fmla="*/ 148 w 312"/>
                    <a:gd name="T75" fmla="*/ 54 h 58"/>
                    <a:gd name="T76" fmla="*/ 136 w 312"/>
                    <a:gd name="T77" fmla="*/ 54 h 58"/>
                    <a:gd name="T78" fmla="*/ 125 w 312"/>
                    <a:gd name="T79" fmla="*/ 53 h 58"/>
                    <a:gd name="T80" fmla="*/ 113 w 312"/>
                    <a:gd name="T81" fmla="*/ 54 h 58"/>
                    <a:gd name="T82" fmla="*/ 104 w 312"/>
                    <a:gd name="T83" fmla="*/ 53 h 58"/>
                    <a:gd name="T84" fmla="*/ 93 w 312"/>
                    <a:gd name="T85" fmla="*/ 54 h 58"/>
                    <a:gd name="T86" fmla="*/ 80 w 312"/>
                    <a:gd name="T87" fmla="*/ 54 h 58"/>
                    <a:gd name="T88" fmla="*/ 64 w 312"/>
                    <a:gd name="T89" fmla="*/ 57 h 58"/>
                    <a:gd name="T90" fmla="*/ 46 w 312"/>
                    <a:gd name="T91" fmla="*/ 57 h 58"/>
                    <a:gd name="T92" fmla="*/ 31 w 312"/>
                    <a:gd name="T93" fmla="*/ 55 h 58"/>
                    <a:gd name="T94" fmla="*/ 17 w 312"/>
                    <a:gd name="T95" fmla="*/ 55 h 58"/>
                    <a:gd name="T96" fmla="*/ 4 w 312"/>
                    <a:gd name="T97" fmla="*/ 53 h 5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12"/>
                    <a:gd name="T148" fmla="*/ 0 h 58"/>
                    <a:gd name="T149" fmla="*/ 312 w 312"/>
                    <a:gd name="T150" fmla="*/ 58 h 5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12" h="58">
                      <a:moveTo>
                        <a:pt x="0" y="52"/>
                      </a:moveTo>
                      <a:lnTo>
                        <a:pt x="2" y="50"/>
                      </a:lnTo>
                      <a:lnTo>
                        <a:pt x="5" y="49"/>
                      </a:lnTo>
                      <a:lnTo>
                        <a:pt x="7" y="48"/>
                      </a:lnTo>
                      <a:lnTo>
                        <a:pt x="10" y="47"/>
                      </a:lnTo>
                      <a:lnTo>
                        <a:pt x="13" y="46"/>
                      </a:lnTo>
                      <a:lnTo>
                        <a:pt x="18" y="45"/>
                      </a:lnTo>
                      <a:lnTo>
                        <a:pt x="21" y="44"/>
                      </a:lnTo>
                      <a:lnTo>
                        <a:pt x="26" y="42"/>
                      </a:lnTo>
                      <a:lnTo>
                        <a:pt x="31" y="41"/>
                      </a:lnTo>
                      <a:lnTo>
                        <a:pt x="37" y="40"/>
                      </a:lnTo>
                      <a:lnTo>
                        <a:pt x="42" y="39"/>
                      </a:lnTo>
                      <a:lnTo>
                        <a:pt x="48" y="39"/>
                      </a:lnTo>
                      <a:lnTo>
                        <a:pt x="53" y="38"/>
                      </a:lnTo>
                      <a:lnTo>
                        <a:pt x="58" y="37"/>
                      </a:lnTo>
                      <a:lnTo>
                        <a:pt x="63" y="36"/>
                      </a:lnTo>
                      <a:lnTo>
                        <a:pt x="67" y="35"/>
                      </a:lnTo>
                      <a:lnTo>
                        <a:pt x="73" y="34"/>
                      </a:lnTo>
                      <a:lnTo>
                        <a:pt x="78" y="33"/>
                      </a:lnTo>
                      <a:lnTo>
                        <a:pt x="83" y="32"/>
                      </a:lnTo>
                      <a:lnTo>
                        <a:pt x="86" y="32"/>
                      </a:lnTo>
                      <a:lnTo>
                        <a:pt x="90" y="30"/>
                      </a:lnTo>
                      <a:lnTo>
                        <a:pt x="92" y="29"/>
                      </a:lnTo>
                      <a:lnTo>
                        <a:pt x="94" y="27"/>
                      </a:lnTo>
                      <a:lnTo>
                        <a:pt x="96" y="25"/>
                      </a:lnTo>
                      <a:lnTo>
                        <a:pt x="98" y="23"/>
                      </a:lnTo>
                      <a:lnTo>
                        <a:pt x="101" y="20"/>
                      </a:lnTo>
                      <a:lnTo>
                        <a:pt x="104" y="18"/>
                      </a:lnTo>
                      <a:lnTo>
                        <a:pt x="107" y="14"/>
                      </a:lnTo>
                      <a:lnTo>
                        <a:pt x="111" y="11"/>
                      </a:lnTo>
                      <a:lnTo>
                        <a:pt x="115" y="8"/>
                      </a:lnTo>
                      <a:lnTo>
                        <a:pt x="119" y="5"/>
                      </a:lnTo>
                      <a:lnTo>
                        <a:pt x="123" y="2"/>
                      </a:lnTo>
                      <a:lnTo>
                        <a:pt x="127" y="0"/>
                      </a:lnTo>
                      <a:lnTo>
                        <a:pt x="128" y="4"/>
                      </a:lnTo>
                      <a:lnTo>
                        <a:pt x="130" y="10"/>
                      </a:lnTo>
                      <a:lnTo>
                        <a:pt x="132" y="15"/>
                      </a:lnTo>
                      <a:lnTo>
                        <a:pt x="133" y="20"/>
                      </a:lnTo>
                      <a:lnTo>
                        <a:pt x="134" y="22"/>
                      </a:lnTo>
                      <a:lnTo>
                        <a:pt x="134" y="25"/>
                      </a:lnTo>
                      <a:lnTo>
                        <a:pt x="134" y="27"/>
                      </a:lnTo>
                      <a:lnTo>
                        <a:pt x="132" y="29"/>
                      </a:lnTo>
                      <a:lnTo>
                        <a:pt x="137" y="31"/>
                      </a:lnTo>
                      <a:lnTo>
                        <a:pt x="142" y="31"/>
                      </a:lnTo>
                      <a:lnTo>
                        <a:pt x="148" y="32"/>
                      </a:lnTo>
                      <a:lnTo>
                        <a:pt x="155" y="33"/>
                      </a:lnTo>
                      <a:lnTo>
                        <a:pt x="162" y="34"/>
                      </a:lnTo>
                      <a:lnTo>
                        <a:pt x="168" y="35"/>
                      </a:lnTo>
                      <a:lnTo>
                        <a:pt x="174" y="36"/>
                      </a:lnTo>
                      <a:lnTo>
                        <a:pt x="178" y="37"/>
                      </a:lnTo>
                      <a:lnTo>
                        <a:pt x="183" y="37"/>
                      </a:lnTo>
                      <a:lnTo>
                        <a:pt x="187" y="36"/>
                      </a:lnTo>
                      <a:lnTo>
                        <a:pt x="190" y="34"/>
                      </a:lnTo>
                      <a:lnTo>
                        <a:pt x="194" y="32"/>
                      </a:lnTo>
                      <a:lnTo>
                        <a:pt x="202" y="33"/>
                      </a:lnTo>
                      <a:lnTo>
                        <a:pt x="210" y="35"/>
                      </a:lnTo>
                      <a:lnTo>
                        <a:pt x="216" y="37"/>
                      </a:lnTo>
                      <a:lnTo>
                        <a:pt x="213" y="40"/>
                      </a:lnTo>
                      <a:lnTo>
                        <a:pt x="215" y="41"/>
                      </a:lnTo>
                      <a:lnTo>
                        <a:pt x="219" y="43"/>
                      </a:lnTo>
                      <a:lnTo>
                        <a:pt x="223" y="44"/>
                      </a:lnTo>
                      <a:lnTo>
                        <a:pt x="228" y="44"/>
                      </a:lnTo>
                      <a:lnTo>
                        <a:pt x="233" y="44"/>
                      </a:lnTo>
                      <a:lnTo>
                        <a:pt x="238" y="44"/>
                      </a:lnTo>
                      <a:lnTo>
                        <a:pt x="242" y="43"/>
                      </a:lnTo>
                      <a:lnTo>
                        <a:pt x="248" y="41"/>
                      </a:lnTo>
                      <a:lnTo>
                        <a:pt x="253" y="39"/>
                      </a:lnTo>
                      <a:lnTo>
                        <a:pt x="258" y="34"/>
                      </a:lnTo>
                      <a:lnTo>
                        <a:pt x="263" y="31"/>
                      </a:lnTo>
                      <a:lnTo>
                        <a:pt x="268" y="26"/>
                      </a:lnTo>
                      <a:lnTo>
                        <a:pt x="271" y="24"/>
                      </a:lnTo>
                      <a:lnTo>
                        <a:pt x="275" y="20"/>
                      </a:lnTo>
                      <a:lnTo>
                        <a:pt x="278" y="18"/>
                      </a:lnTo>
                      <a:lnTo>
                        <a:pt x="282" y="15"/>
                      </a:lnTo>
                      <a:lnTo>
                        <a:pt x="285" y="13"/>
                      </a:lnTo>
                      <a:lnTo>
                        <a:pt x="288" y="11"/>
                      </a:lnTo>
                      <a:lnTo>
                        <a:pt x="291" y="10"/>
                      </a:lnTo>
                      <a:lnTo>
                        <a:pt x="293" y="9"/>
                      </a:lnTo>
                      <a:lnTo>
                        <a:pt x="296" y="7"/>
                      </a:lnTo>
                      <a:lnTo>
                        <a:pt x="299" y="6"/>
                      </a:lnTo>
                      <a:lnTo>
                        <a:pt x="302" y="6"/>
                      </a:lnTo>
                      <a:lnTo>
                        <a:pt x="306" y="6"/>
                      </a:lnTo>
                      <a:lnTo>
                        <a:pt x="311" y="6"/>
                      </a:lnTo>
                      <a:lnTo>
                        <a:pt x="309" y="8"/>
                      </a:lnTo>
                      <a:lnTo>
                        <a:pt x="307" y="11"/>
                      </a:lnTo>
                      <a:lnTo>
                        <a:pt x="305" y="12"/>
                      </a:lnTo>
                      <a:lnTo>
                        <a:pt x="303" y="15"/>
                      </a:lnTo>
                      <a:lnTo>
                        <a:pt x="301" y="18"/>
                      </a:lnTo>
                      <a:lnTo>
                        <a:pt x="298" y="20"/>
                      </a:lnTo>
                      <a:lnTo>
                        <a:pt x="294" y="23"/>
                      </a:lnTo>
                      <a:lnTo>
                        <a:pt x="292" y="25"/>
                      </a:lnTo>
                      <a:lnTo>
                        <a:pt x="291" y="26"/>
                      </a:lnTo>
                      <a:lnTo>
                        <a:pt x="289" y="29"/>
                      </a:lnTo>
                      <a:lnTo>
                        <a:pt x="288" y="30"/>
                      </a:lnTo>
                      <a:lnTo>
                        <a:pt x="286" y="32"/>
                      </a:lnTo>
                      <a:lnTo>
                        <a:pt x="285" y="34"/>
                      </a:lnTo>
                      <a:lnTo>
                        <a:pt x="284" y="36"/>
                      </a:lnTo>
                      <a:lnTo>
                        <a:pt x="282" y="38"/>
                      </a:lnTo>
                      <a:lnTo>
                        <a:pt x="281" y="39"/>
                      </a:lnTo>
                      <a:lnTo>
                        <a:pt x="280" y="40"/>
                      </a:lnTo>
                      <a:lnTo>
                        <a:pt x="280" y="43"/>
                      </a:lnTo>
                      <a:lnTo>
                        <a:pt x="279" y="44"/>
                      </a:lnTo>
                      <a:lnTo>
                        <a:pt x="279" y="46"/>
                      </a:lnTo>
                      <a:lnTo>
                        <a:pt x="279" y="48"/>
                      </a:lnTo>
                      <a:lnTo>
                        <a:pt x="277" y="46"/>
                      </a:lnTo>
                      <a:lnTo>
                        <a:pt x="274" y="46"/>
                      </a:lnTo>
                      <a:lnTo>
                        <a:pt x="272" y="46"/>
                      </a:lnTo>
                      <a:lnTo>
                        <a:pt x="270" y="46"/>
                      </a:lnTo>
                      <a:lnTo>
                        <a:pt x="268" y="47"/>
                      </a:lnTo>
                      <a:lnTo>
                        <a:pt x="266" y="48"/>
                      </a:lnTo>
                      <a:lnTo>
                        <a:pt x="264" y="48"/>
                      </a:lnTo>
                      <a:lnTo>
                        <a:pt x="262" y="49"/>
                      </a:lnTo>
                      <a:lnTo>
                        <a:pt x="259" y="49"/>
                      </a:lnTo>
                      <a:lnTo>
                        <a:pt x="256" y="49"/>
                      </a:lnTo>
                      <a:lnTo>
                        <a:pt x="254" y="48"/>
                      </a:lnTo>
                      <a:lnTo>
                        <a:pt x="253" y="48"/>
                      </a:lnTo>
                      <a:lnTo>
                        <a:pt x="251" y="47"/>
                      </a:lnTo>
                      <a:lnTo>
                        <a:pt x="249" y="47"/>
                      </a:lnTo>
                      <a:lnTo>
                        <a:pt x="245" y="48"/>
                      </a:lnTo>
                      <a:lnTo>
                        <a:pt x="243" y="48"/>
                      </a:lnTo>
                      <a:lnTo>
                        <a:pt x="241" y="48"/>
                      </a:lnTo>
                      <a:lnTo>
                        <a:pt x="238" y="48"/>
                      </a:lnTo>
                      <a:lnTo>
                        <a:pt x="235" y="47"/>
                      </a:lnTo>
                      <a:lnTo>
                        <a:pt x="232" y="47"/>
                      </a:lnTo>
                      <a:lnTo>
                        <a:pt x="229" y="48"/>
                      </a:lnTo>
                      <a:lnTo>
                        <a:pt x="225" y="48"/>
                      </a:lnTo>
                      <a:lnTo>
                        <a:pt x="223" y="48"/>
                      </a:lnTo>
                      <a:lnTo>
                        <a:pt x="220" y="48"/>
                      </a:lnTo>
                      <a:lnTo>
                        <a:pt x="217" y="48"/>
                      </a:lnTo>
                      <a:lnTo>
                        <a:pt x="214" y="48"/>
                      </a:lnTo>
                      <a:lnTo>
                        <a:pt x="212" y="49"/>
                      </a:lnTo>
                      <a:lnTo>
                        <a:pt x="208" y="50"/>
                      </a:lnTo>
                      <a:lnTo>
                        <a:pt x="205" y="50"/>
                      </a:lnTo>
                      <a:lnTo>
                        <a:pt x="202" y="51"/>
                      </a:lnTo>
                      <a:lnTo>
                        <a:pt x="199" y="51"/>
                      </a:lnTo>
                      <a:lnTo>
                        <a:pt x="196" y="50"/>
                      </a:lnTo>
                      <a:lnTo>
                        <a:pt x="193" y="49"/>
                      </a:lnTo>
                      <a:lnTo>
                        <a:pt x="189" y="50"/>
                      </a:lnTo>
                      <a:lnTo>
                        <a:pt x="187" y="50"/>
                      </a:lnTo>
                      <a:lnTo>
                        <a:pt x="184" y="50"/>
                      </a:lnTo>
                      <a:lnTo>
                        <a:pt x="181" y="50"/>
                      </a:lnTo>
                      <a:lnTo>
                        <a:pt x="179" y="50"/>
                      </a:lnTo>
                      <a:lnTo>
                        <a:pt x="176" y="51"/>
                      </a:lnTo>
                      <a:lnTo>
                        <a:pt x="174" y="52"/>
                      </a:lnTo>
                      <a:lnTo>
                        <a:pt x="171" y="52"/>
                      </a:lnTo>
                      <a:lnTo>
                        <a:pt x="168" y="53"/>
                      </a:lnTo>
                      <a:lnTo>
                        <a:pt x="165" y="53"/>
                      </a:lnTo>
                      <a:lnTo>
                        <a:pt x="162" y="54"/>
                      </a:lnTo>
                      <a:lnTo>
                        <a:pt x="159" y="54"/>
                      </a:lnTo>
                      <a:lnTo>
                        <a:pt x="155" y="54"/>
                      </a:lnTo>
                      <a:lnTo>
                        <a:pt x="151" y="53"/>
                      </a:lnTo>
                      <a:lnTo>
                        <a:pt x="148" y="54"/>
                      </a:lnTo>
                      <a:lnTo>
                        <a:pt x="145" y="54"/>
                      </a:lnTo>
                      <a:lnTo>
                        <a:pt x="142" y="54"/>
                      </a:lnTo>
                      <a:lnTo>
                        <a:pt x="139" y="54"/>
                      </a:lnTo>
                      <a:lnTo>
                        <a:pt x="136" y="54"/>
                      </a:lnTo>
                      <a:lnTo>
                        <a:pt x="133" y="54"/>
                      </a:lnTo>
                      <a:lnTo>
                        <a:pt x="130" y="53"/>
                      </a:lnTo>
                      <a:lnTo>
                        <a:pt x="128" y="53"/>
                      </a:lnTo>
                      <a:lnTo>
                        <a:pt x="125" y="53"/>
                      </a:lnTo>
                      <a:lnTo>
                        <a:pt x="122" y="53"/>
                      </a:lnTo>
                      <a:lnTo>
                        <a:pt x="119" y="53"/>
                      </a:lnTo>
                      <a:lnTo>
                        <a:pt x="116" y="53"/>
                      </a:lnTo>
                      <a:lnTo>
                        <a:pt x="113" y="54"/>
                      </a:lnTo>
                      <a:lnTo>
                        <a:pt x="111" y="54"/>
                      </a:lnTo>
                      <a:lnTo>
                        <a:pt x="109" y="53"/>
                      </a:lnTo>
                      <a:lnTo>
                        <a:pt x="106" y="53"/>
                      </a:lnTo>
                      <a:lnTo>
                        <a:pt x="104" y="53"/>
                      </a:lnTo>
                      <a:lnTo>
                        <a:pt x="101" y="53"/>
                      </a:lnTo>
                      <a:lnTo>
                        <a:pt x="98" y="53"/>
                      </a:lnTo>
                      <a:lnTo>
                        <a:pt x="96" y="53"/>
                      </a:lnTo>
                      <a:lnTo>
                        <a:pt x="93" y="54"/>
                      </a:lnTo>
                      <a:lnTo>
                        <a:pt x="89" y="54"/>
                      </a:lnTo>
                      <a:lnTo>
                        <a:pt x="86" y="53"/>
                      </a:lnTo>
                      <a:lnTo>
                        <a:pt x="83" y="54"/>
                      </a:lnTo>
                      <a:lnTo>
                        <a:pt x="80" y="54"/>
                      </a:lnTo>
                      <a:lnTo>
                        <a:pt x="77" y="55"/>
                      </a:lnTo>
                      <a:lnTo>
                        <a:pt x="74" y="56"/>
                      </a:lnTo>
                      <a:lnTo>
                        <a:pt x="69" y="57"/>
                      </a:lnTo>
                      <a:lnTo>
                        <a:pt x="64" y="57"/>
                      </a:lnTo>
                      <a:lnTo>
                        <a:pt x="59" y="57"/>
                      </a:lnTo>
                      <a:lnTo>
                        <a:pt x="55" y="57"/>
                      </a:lnTo>
                      <a:lnTo>
                        <a:pt x="49" y="57"/>
                      </a:lnTo>
                      <a:lnTo>
                        <a:pt x="46" y="57"/>
                      </a:lnTo>
                      <a:lnTo>
                        <a:pt x="43" y="57"/>
                      </a:lnTo>
                      <a:lnTo>
                        <a:pt x="40" y="57"/>
                      </a:lnTo>
                      <a:lnTo>
                        <a:pt x="36" y="57"/>
                      </a:lnTo>
                      <a:lnTo>
                        <a:pt x="31" y="55"/>
                      </a:lnTo>
                      <a:lnTo>
                        <a:pt x="27" y="55"/>
                      </a:lnTo>
                      <a:lnTo>
                        <a:pt x="23" y="55"/>
                      </a:lnTo>
                      <a:lnTo>
                        <a:pt x="20" y="55"/>
                      </a:lnTo>
                      <a:lnTo>
                        <a:pt x="17" y="55"/>
                      </a:lnTo>
                      <a:lnTo>
                        <a:pt x="13" y="55"/>
                      </a:lnTo>
                      <a:lnTo>
                        <a:pt x="10" y="54"/>
                      </a:lnTo>
                      <a:lnTo>
                        <a:pt x="7" y="53"/>
                      </a:lnTo>
                      <a:lnTo>
                        <a:pt x="4" y="53"/>
                      </a:lnTo>
                      <a:lnTo>
                        <a:pt x="1" y="52"/>
                      </a:lnTo>
                      <a:lnTo>
                        <a:pt x="0" y="52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1774" name="Group 198"/>
                <p:cNvGrpSpPr>
                  <a:grpSpLocks/>
                </p:cNvGrpSpPr>
                <p:nvPr/>
              </p:nvGrpSpPr>
              <p:grpSpPr bwMode="auto">
                <a:xfrm>
                  <a:off x="1505" y="2940"/>
                  <a:ext cx="47" cy="37"/>
                  <a:chOff x="1505" y="2940"/>
                  <a:chExt cx="47" cy="37"/>
                </a:xfrm>
              </p:grpSpPr>
              <p:sp>
                <p:nvSpPr>
                  <p:cNvPr id="32256" name="Freeform 199" descr="50%"/>
                  <p:cNvSpPr>
                    <a:spLocks/>
                  </p:cNvSpPr>
                  <p:nvPr/>
                </p:nvSpPr>
                <p:spPr bwMode="auto">
                  <a:xfrm>
                    <a:off x="1505" y="2946"/>
                    <a:ext cx="47" cy="31"/>
                  </a:xfrm>
                  <a:custGeom>
                    <a:avLst/>
                    <a:gdLst>
                      <a:gd name="T0" fmla="*/ 43 w 47"/>
                      <a:gd name="T1" fmla="*/ 27 h 31"/>
                      <a:gd name="T2" fmla="*/ 40 w 47"/>
                      <a:gd name="T3" fmla="*/ 24 h 31"/>
                      <a:gd name="T4" fmla="*/ 39 w 47"/>
                      <a:gd name="T5" fmla="*/ 22 h 31"/>
                      <a:gd name="T6" fmla="*/ 37 w 47"/>
                      <a:gd name="T7" fmla="*/ 21 h 31"/>
                      <a:gd name="T8" fmla="*/ 36 w 47"/>
                      <a:gd name="T9" fmla="*/ 19 h 31"/>
                      <a:gd name="T10" fmla="*/ 35 w 47"/>
                      <a:gd name="T11" fmla="*/ 17 h 31"/>
                      <a:gd name="T12" fmla="*/ 34 w 47"/>
                      <a:gd name="T13" fmla="*/ 16 h 31"/>
                      <a:gd name="T14" fmla="*/ 33 w 47"/>
                      <a:gd name="T15" fmla="*/ 14 h 31"/>
                      <a:gd name="T16" fmla="*/ 32 w 47"/>
                      <a:gd name="T17" fmla="*/ 12 h 31"/>
                      <a:gd name="T18" fmla="*/ 31 w 47"/>
                      <a:gd name="T19" fmla="*/ 10 h 31"/>
                      <a:gd name="T20" fmla="*/ 30 w 47"/>
                      <a:gd name="T21" fmla="*/ 7 h 31"/>
                      <a:gd name="T22" fmla="*/ 30 w 47"/>
                      <a:gd name="T23" fmla="*/ 5 h 31"/>
                      <a:gd name="T24" fmla="*/ 30 w 47"/>
                      <a:gd name="T25" fmla="*/ 3 h 31"/>
                      <a:gd name="T26" fmla="*/ 30 w 47"/>
                      <a:gd name="T27" fmla="*/ 0 h 31"/>
                      <a:gd name="T28" fmla="*/ 0 w 47"/>
                      <a:gd name="T29" fmla="*/ 0 h 31"/>
                      <a:gd name="T30" fmla="*/ 1 w 47"/>
                      <a:gd name="T31" fmla="*/ 2 h 31"/>
                      <a:gd name="T32" fmla="*/ 2 w 47"/>
                      <a:gd name="T33" fmla="*/ 4 h 31"/>
                      <a:gd name="T34" fmla="*/ 4 w 47"/>
                      <a:gd name="T35" fmla="*/ 6 h 31"/>
                      <a:gd name="T36" fmla="*/ 6 w 47"/>
                      <a:gd name="T37" fmla="*/ 9 h 31"/>
                      <a:gd name="T38" fmla="*/ 8 w 47"/>
                      <a:gd name="T39" fmla="*/ 11 h 31"/>
                      <a:gd name="T40" fmla="*/ 10 w 47"/>
                      <a:gd name="T41" fmla="*/ 13 h 31"/>
                      <a:gd name="T42" fmla="*/ 12 w 47"/>
                      <a:gd name="T43" fmla="*/ 15 h 31"/>
                      <a:gd name="T44" fmla="*/ 14 w 47"/>
                      <a:gd name="T45" fmla="*/ 17 h 31"/>
                      <a:gd name="T46" fmla="*/ 17 w 47"/>
                      <a:gd name="T47" fmla="*/ 19 h 31"/>
                      <a:gd name="T48" fmla="*/ 20 w 47"/>
                      <a:gd name="T49" fmla="*/ 22 h 31"/>
                      <a:gd name="T50" fmla="*/ 23 w 47"/>
                      <a:gd name="T51" fmla="*/ 23 h 31"/>
                      <a:gd name="T52" fmla="*/ 25 w 47"/>
                      <a:gd name="T53" fmla="*/ 24 h 31"/>
                      <a:gd name="T54" fmla="*/ 28 w 47"/>
                      <a:gd name="T55" fmla="*/ 26 h 31"/>
                      <a:gd name="T56" fmla="*/ 30 w 47"/>
                      <a:gd name="T57" fmla="*/ 27 h 31"/>
                      <a:gd name="T58" fmla="*/ 33 w 47"/>
                      <a:gd name="T59" fmla="*/ 28 h 31"/>
                      <a:gd name="T60" fmla="*/ 36 w 47"/>
                      <a:gd name="T61" fmla="*/ 28 h 31"/>
                      <a:gd name="T62" fmla="*/ 39 w 47"/>
                      <a:gd name="T63" fmla="*/ 29 h 31"/>
                      <a:gd name="T64" fmla="*/ 41 w 47"/>
                      <a:gd name="T65" fmla="*/ 29 h 31"/>
                      <a:gd name="T66" fmla="*/ 44 w 47"/>
                      <a:gd name="T67" fmla="*/ 29 h 31"/>
                      <a:gd name="T68" fmla="*/ 46 w 47"/>
                      <a:gd name="T69" fmla="*/ 30 h 31"/>
                      <a:gd name="T70" fmla="*/ 43 w 47"/>
                      <a:gd name="T71" fmla="*/ 27 h 31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47"/>
                      <a:gd name="T109" fmla="*/ 0 h 31"/>
                      <a:gd name="T110" fmla="*/ 47 w 47"/>
                      <a:gd name="T111" fmla="*/ 31 h 31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47" h="31">
                        <a:moveTo>
                          <a:pt x="43" y="27"/>
                        </a:moveTo>
                        <a:lnTo>
                          <a:pt x="40" y="24"/>
                        </a:lnTo>
                        <a:lnTo>
                          <a:pt x="39" y="22"/>
                        </a:lnTo>
                        <a:lnTo>
                          <a:pt x="37" y="21"/>
                        </a:lnTo>
                        <a:lnTo>
                          <a:pt x="36" y="19"/>
                        </a:lnTo>
                        <a:lnTo>
                          <a:pt x="35" y="17"/>
                        </a:lnTo>
                        <a:lnTo>
                          <a:pt x="34" y="16"/>
                        </a:lnTo>
                        <a:lnTo>
                          <a:pt x="33" y="14"/>
                        </a:lnTo>
                        <a:lnTo>
                          <a:pt x="32" y="12"/>
                        </a:lnTo>
                        <a:lnTo>
                          <a:pt x="31" y="10"/>
                        </a:lnTo>
                        <a:lnTo>
                          <a:pt x="30" y="7"/>
                        </a:lnTo>
                        <a:lnTo>
                          <a:pt x="30" y="5"/>
                        </a:lnTo>
                        <a:lnTo>
                          <a:pt x="30" y="3"/>
                        </a:lnTo>
                        <a:lnTo>
                          <a:pt x="30" y="0"/>
                        </a:lnTo>
                        <a:lnTo>
                          <a:pt x="0" y="0"/>
                        </a:lnTo>
                        <a:lnTo>
                          <a:pt x="1" y="2"/>
                        </a:lnTo>
                        <a:lnTo>
                          <a:pt x="2" y="4"/>
                        </a:lnTo>
                        <a:lnTo>
                          <a:pt x="4" y="6"/>
                        </a:lnTo>
                        <a:lnTo>
                          <a:pt x="6" y="9"/>
                        </a:lnTo>
                        <a:lnTo>
                          <a:pt x="8" y="11"/>
                        </a:lnTo>
                        <a:lnTo>
                          <a:pt x="10" y="13"/>
                        </a:lnTo>
                        <a:lnTo>
                          <a:pt x="12" y="15"/>
                        </a:lnTo>
                        <a:lnTo>
                          <a:pt x="14" y="17"/>
                        </a:lnTo>
                        <a:lnTo>
                          <a:pt x="17" y="19"/>
                        </a:lnTo>
                        <a:lnTo>
                          <a:pt x="20" y="22"/>
                        </a:lnTo>
                        <a:lnTo>
                          <a:pt x="23" y="23"/>
                        </a:lnTo>
                        <a:lnTo>
                          <a:pt x="25" y="24"/>
                        </a:lnTo>
                        <a:lnTo>
                          <a:pt x="28" y="26"/>
                        </a:lnTo>
                        <a:lnTo>
                          <a:pt x="30" y="27"/>
                        </a:lnTo>
                        <a:lnTo>
                          <a:pt x="33" y="28"/>
                        </a:lnTo>
                        <a:lnTo>
                          <a:pt x="36" y="28"/>
                        </a:lnTo>
                        <a:lnTo>
                          <a:pt x="39" y="29"/>
                        </a:lnTo>
                        <a:lnTo>
                          <a:pt x="41" y="29"/>
                        </a:lnTo>
                        <a:lnTo>
                          <a:pt x="44" y="29"/>
                        </a:lnTo>
                        <a:lnTo>
                          <a:pt x="46" y="30"/>
                        </a:lnTo>
                        <a:lnTo>
                          <a:pt x="43" y="27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57" name="Freeform 200" descr="50%"/>
                  <p:cNvSpPr>
                    <a:spLocks/>
                  </p:cNvSpPr>
                  <p:nvPr/>
                </p:nvSpPr>
                <p:spPr bwMode="auto">
                  <a:xfrm>
                    <a:off x="1506" y="2940"/>
                    <a:ext cx="21" cy="7"/>
                  </a:xfrm>
                  <a:custGeom>
                    <a:avLst/>
                    <a:gdLst>
                      <a:gd name="T0" fmla="*/ 0 w 21"/>
                      <a:gd name="T1" fmla="*/ 6 h 7"/>
                      <a:gd name="T2" fmla="*/ 0 w 21"/>
                      <a:gd name="T3" fmla="*/ 6 h 7"/>
                      <a:gd name="T4" fmla="*/ 1 w 21"/>
                      <a:gd name="T5" fmla="*/ 0 h 7"/>
                      <a:gd name="T6" fmla="*/ 20 w 21"/>
                      <a:gd name="T7" fmla="*/ 0 h 7"/>
                      <a:gd name="T8" fmla="*/ 20 w 21"/>
                      <a:gd name="T9" fmla="*/ 6 h 7"/>
                      <a:gd name="T10" fmla="*/ 0 w 21"/>
                      <a:gd name="T11" fmla="*/ 6 h 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"/>
                      <a:gd name="T19" fmla="*/ 0 h 7"/>
                      <a:gd name="T20" fmla="*/ 21 w 21"/>
                      <a:gd name="T21" fmla="*/ 7 h 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" h="7">
                        <a:moveTo>
                          <a:pt x="0" y="6"/>
                        </a:moveTo>
                        <a:lnTo>
                          <a:pt x="0" y="6"/>
                        </a:lnTo>
                        <a:lnTo>
                          <a:pt x="1" y="0"/>
                        </a:lnTo>
                        <a:lnTo>
                          <a:pt x="20" y="0"/>
                        </a:lnTo>
                        <a:lnTo>
                          <a:pt x="20" y="6"/>
                        </a:lnTo>
                        <a:lnTo>
                          <a:pt x="0" y="6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1776" name="Group 201"/>
              <p:cNvGrpSpPr>
                <a:grpSpLocks/>
              </p:cNvGrpSpPr>
              <p:nvPr/>
            </p:nvGrpSpPr>
            <p:grpSpPr bwMode="auto">
              <a:xfrm>
                <a:off x="1441" y="2960"/>
                <a:ext cx="321" cy="113"/>
                <a:chOff x="1441" y="2960"/>
                <a:chExt cx="321" cy="113"/>
              </a:xfrm>
            </p:grpSpPr>
            <p:sp>
              <p:nvSpPr>
                <p:cNvPr id="32235" name="Freeform 202" descr="50%"/>
                <p:cNvSpPr>
                  <a:spLocks/>
                </p:cNvSpPr>
                <p:nvPr/>
              </p:nvSpPr>
              <p:spPr bwMode="auto">
                <a:xfrm>
                  <a:off x="1522" y="3033"/>
                  <a:ext cx="38" cy="31"/>
                </a:xfrm>
                <a:custGeom>
                  <a:avLst/>
                  <a:gdLst>
                    <a:gd name="T0" fmla="*/ 0 w 38"/>
                    <a:gd name="T1" fmla="*/ 0 h 31"/>
                    <a:gd name="T2" fmla="*/ 1 w 38"/>
                    <a:gd name="T3" fmla="*/ 3 h 31"/>
                    <a:gd name="T4" fmla="*/ 3 w 38"/>
                    <a:gd name="T5" fmla="*/ 6 h 31"/>
                    <a:gd name="T6" fmla="*/ 5 w 38"/>
                    <a:gd name="T7" fmla="*/ 9 h 31"/>
                    <a:gd name="T8" fmla="*/ 7 w 38"/>
                    <a:gd name="T9" fmla="*/ 12 h 31"/>
                    <a:gd name="T10" fmla="*/ 10 w 38"/>
                    <a:gd name="T11" fmla="*/ 15 h 31"/>
                    <a:gd name="T12" fmla="*/ 13 w 38"/>
                    <a:gd name="T13" fmla="*/ 19 h 31"/>
                    <a:gd name="T14" fmla="*/ 15 w 38"/>
                    <a:gd name="T15" fmla="*/ 21 h 31"/>
                    <a:gd name="T16" fmla="*/ 18 w 38"/>
                    <a:gd name="T17" fmla="*/ 23 h 31"/>
                    <a:gd name="T18" fmla="*/ 21 w 38"/>
                    <a:gd name="T19" fmla="*/ 25 h 31"/>
                    <a:gd name="T20" fmla="*/ 24 w 38"/>
                    <a:gd name="T21" fmla="*/ 27 h 31"/>
                    <a:gd name="T22" fmla="*/ 26 w 38"/>
                    <a:gd name="T23" fmla="*/ 28 h 31"/>
                    <a:gd name="T24" fmla="*/ 29 w 38"/>
                    <a:gd name="T25" fmla="*/ 29 h 31"/>
                    <a:gd name="T26" fmla="*/ 33 w 38"/>
                    <a:gd name="T27" fmla="*/ 30 h 31"/>
                    <a:gd name="T28" fmla="*/ 36 w 38"/>
                    <a:gd name="T29" fmla="*/ 30 h 31"/>
                    <a:gd name="T30" fmla="*/ 37 w 38"/>
                    <a:gd name="T31" fmla="*/ 29 h 31"/>
                    <a:gd name="T32" fmla="*/ 35 w 38"/>
                    <a:gd name="T33" fmla="*/ 27 h 31"/>
                    <a:gd name="T34" fmla="*/ 33 w 38"/>
                    <a:gd name="T35" fmla="*/ 25 h 31"/>
                    <a:gd name="T36" fmla="*/ 31 w 38"/>
                    <a:gd name="T37" fmla="*/ 22 h 31"/>
                    <a:gd name="T38" fmla="*/ 29 w 38"/>
                    <a:gd name="T39" fmla="*/ 19 h 31"/>
                    <a:gd name="T40" fmla="*/ 27 w 38"/>
                    <a:gd name="T41" fmla="*/ 16 h 31"/>
                    <a:gd name="T42" fmla="*/ 26 w 38"/>
                    <a:gd name="T43" fmla="*/ 13 h 31"/>
                    <a:gd name="T44" fmla="*/ 25 w 38"/>
                    <a:gd name="T45" fmla="*/ 11 h 31"/>
                    <a:gd name="T46" fmla="*/ 24 w 38"/>
                    <a:gd name="T47" fmla="*/ 6 h 31"/>
                    <a:gd name="T48" fmla="*/ 24 w 38"/>
                    <a:gd name="T49" fmla="*/ 3 h 31"/>
                    <a:gd name="T50" fmla="*/ 24 w 38"/>
                    <a:gd name="T51" fmla="*/ 1 h 31"/>
                    <a:gd name="T52" fmla="*/ 0 w 38"/>
                    <a:gd name="T53" fmla="*/ 0 h 3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38"/>
                    <a:gd name="T82" fmla="*/ 0 h 31"/>
                    <a:gd name="T83" fmla="*/ 38 w 38"/>
                    <a:gd name="T84" fmla="*/ 31 h 31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38" h="31">
                      <a:moveTo>
                        <a:pt x="0" y="0"/>
                      </a:moveTo>
                      <a:lnTo>
                        <a:pt x="1" y="3"/>
                      </a:lnTo>
                      <a:lnTo>
                        <a:pt x="3" y="6"/>
                      </a:lnTo>
                      <a:lnTo>
                        <a:pt x="5" y="9"/>
                      </a:lnTo>
                      <a:lnTo>
                        <a:pt x="7" y="12"/>
                      </a:lnTo>
                      <a:lnTo>
                        <a:pt x="10" y="15"/>
                      </a:lnTo>
                      <a:lnTo>
                        <a:pt x="13" y="19"/>
                      </a:lnTo>
                      <a:lnTo>
                        <a:pt x="15" y="21"/>
                      </a:lnTo>
                      <a:lnTo>
                        <a:pt x="18" y="23"/>
                      </a:lnTo>
                      <a:lnTo>
                        <a:pt x="21" y="25"/>
                      </a:lnTo>
                      <a:lnTo>
                        <a:pt x="24" y="27"/>
                      </a:lnTo>
                      <a:lnTo>
                        <a:pt x="26" y="28"/>
                      </a:lnTo>
                      <a:lnTo>
                        <a:pt x="29" y="29"/>
                      </a:lnTo>
                      <a:lnTo>
                        <a:pt x="33" y="30"/>
                      </a:lnTo>
                      <a:lnTo>
                        <a:pt x="36" y="30"/>
                      </a:lnTo>
                      <a:lnTo>
                        <a:pt x="37" y="29"/>
                      </a:lnTo>
                      <a:lnTo>
                        <a:pt x="35" y="27"/>
                      </a:lnTo>
                      <a:lnTo>
                        <a:pt x="33" y="25"/>
                      </a:lnTo>
                      <a:lnTo>
                        <a:pt x="31" y="22"/>
                      </a:lnTo>
                      <a:lnTo>
                        <a:pt x="29" y="19"/>
                      </a:lnTo>
                      <a:lnTo>
                        <a:pt x="27" y="16"/>
                      </a:lnTo>
                      <a:lnTo>
                        <a:pt x="26" y="13"/>
                      </a:lnTo>
                      <a:lnTo>
                        <a:pt x="25" y="11"/>
                      </a:lnTo>
                      <a:lnTo>
                        <a:pt x="24" y="6"/>
                      </a:lnTo>
                      <a:lnTo>
                        <a:pt x="24" y="3"/>
                      </a:lnTo>
                      <a:lnTo>
                        <a:pt x="24" y="1"/>
                      </a:lnTo>
                      <a:lnTo>
                        <a:pt x="0" y="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236" name="Freeform 203" descr="50%"/>
                <p:cNvSpPr>
                  <a:spLocks/>
                </p:cNvSpPr>
                <p:nvPr/>
              </p:nvSpPr>
              <p:spPr bwMode="auto">
                <a:xfrm>
                  <a:off x="1441" y="2960"/>
                  <a:ext cx="321" cy="98"/>
                </a:xfrm>
                <a:custGeom>
                  <a:avLst/>
                  <a:gdLst>
                    <a:gd name="T0" fmla="*/ 3 w 321"/>
                    <a:gd name="T1" fmla="*/ 58 h 98"/>
                    <a:gd name="T2" fmla="*/ 13 w 321"/>
                    <a:gd name="T3" fmla="*/ 54 h 98"/>
                    <a:gd name="T4" fmla="*/ 28 w 321"/>
                    <a:gd name="T5" fmla="*/ 49 h 98"/>
                    <a:gd name="T6" fmla="*/ 43 w 321"/>
                    <a:gd name="T7" fmla="*/ 46 h 98"/>
                    <a:gd name="T8" fmla="*/ 59 w 321"/>
                    <a:gd name="T9" fmla="*/ 43 h 98"/>
                    <a:gd name="T10" fmla="*/ 75 w 321"/>
                    <a:gd name="T11" fmla="*/ 40 h 98"/>
                    <a:gd name="T12" fmla="*/ 88 w 321"/>
                    <a:gd name="T13" fmla="*/ 37 h 98"/>
                    <a:gd name="T14" fmla="*/ 95 w 321"/>
                    <a:gd name="T15" fmla="*/ 33 h 98"/>
                    <a:gd name="T16" fmla="*/ 103 w 321"/>
                    <a:gd name="T17" fmla="*/ 25 h 98"/>
                    <a:gd name="T18" fmla="*/ 114 w 321"/>
                    <a:gd name="T19" fmla="*/ 14 h 98"/>
                    <a:gd name="T20" fmla="*/ 125 w 321"/>
                    <a:gd name="T21" fmla="*/ 4 h 98"/>
                    <a:gd name="T22" fmla="*/ 133 w 321"/>
                    <a:gd name="T23" fmla="*/ 12 h 98"/>
                    <a:gd name="T24" fmla="*/ 137 w 321"/>
                    <a:gd name="T25" fmla="*/ 29 h 98"/>
                    <a:gd name="T26" fmla="*/ 140 w 321"/>
                    <a:gd name="T27" fmla="*/ 36 h 98"/>
                    <a:gd name="T28" fmla="*/ 159 w 321"/>
                    <a:gd name="T29" fmla="*/ 39 h 98"/>
                    <a:gd name="T30" fmla="*/ 177 w 321"/>
                    <a:gd name="T31" fmla="*/ 43 h 98"/>
                    <a:gd name="T32" fmla="*/ 191 w 321"/>
                    <a:gd name="T33" fmla="*/ 43 h 98"/>
                    <a:gd name="T34" fmla="*/ 206 w 321"/>
                    <a:gd name="T35" fmla="*/ 39 h 98"/>
                    <a:gd name="T36" fmla="*/ 218 w 321"/>
                    <a:gd name="T37" fmla="*/ 48 h 98"/>
                    <a:gd name="T38" fmla="*/ 229 w 321"/>
                    <a:gd name="T39" fmla="*/ 51 h 98"/>
                    <a:gd name="T40" fmla="*/ 243 w 321"/>
                    <a:gd name="T41" fmla="*/ 51 h 98"/>
                    <a:gd name="T42" fmla="*/ 258 w 321"/>
                    <a:gd name="T43" fmla="*/ 45 h 98"/>
                    <a:gd name="T44" fmla="*/ 275 w 321"/>
                    <a:gd name="T45" fmla="*/ 31 h 98"/>
                    <a:gd name="T46" fmla="*/ 294 w 321"/>
                    <a:gd name="T47" fmla="*/ 14 h 98"/>
                    <a:gd name="T48" fmla="*/ 314 w 321"/>
                    <a:gd name="T49" fmla="*/ 8 h 98"/>
                    <a:gd name="T50" fmla="*/ 314 w 321"/>
                    <a:gd name="T51" fmla="*/ 13 h 98"/>
                    <a:gd name="T52" fmla="*/ 305 w 321"/>
                    <a:gd name="T53" fmla="*/ 25 h 98"/>
                    <a:gd name="T54" fmla="*/ 294 w 321"/>
                    <a:gd name="T55" fmla="*/ 37 h 98"/>
                    <a:gd name="T56" fmla="*/ 287 w 321"/>
                    <a:gd name="T57" fmla="*/ 48 h 98"/>
                    <a:gd name="T58" fmla="*/ 287 w 321"/>
                    <a:gd name="T59" fmla="*/ 60 h 98"/>
                    <a:gd name="T60" fmla="*/ 295 w 321"/>
                    <a:gd name="T61" fmla="*/ 73 h 98"/>
                    <a:gd name="T62" fmla="*/ 305 w 321"/>
                    <a:gd name="T63" fmla="*/ 82 h 98"/>
                    <a:gd name="T64" fmla="*/ 313 w 321"/>
                    <a:gd name="T65" fmla="*/ 89 h 98"/>
                    <a:gd name="T66" fmla="*/ 314 w 321"/>
                    <a:gd name="T67" fmla="*/ 93 h 98"/>
                    <a:gd name="T68" fmla="*/ 302 w 321"/>
                    <a:gd name="T69" fmla="*/ 93 h 98"/>
                    <a:gd name="T70" fmla="*/ 291 w 321"/>
                    <a:gd name="T71" fmla="*/ 90 h 98"/>
                    <a:gd name="T72" fmla="*/ 281 w 321"/>
                    <a:gd name="T73" fmla="*/ 85 h 98"/>
                    <a:gd name="T74" fmla="*/ 264 w 321"/>
                    <a:gd name="T75" fmla="*/ 74 h 98"/>
                    <a:gd name="T76" fmla="*/ 243 w 321"/>
                    <a:gd name="T77" fmla="*/ 72 h 98"/>
                    <a:gd name="T78" fmla="*/ 218 w 321"/>
                    <a:gd name="T79" fmla="*/ 75 h 98"/>
                    <a:gd name="T80" fmla="*/ 202 w 321"/>
                    <a:gd name="T81" fmla="*/ 82 h 98"/>
                    <a:gd name="T82" fmla="*/ 197 w 321"/>
                    <a:gd name="T83" fmla="*/ 89 h 98"/>
                    <a:gd name="T84" fmla="*/ 175 w 321"/>
                    <a:gd name="T85" fmla="*/ 88 h 98"/>
                    <a:gd name="T86" fmla="*/ 156 w 321"/>
                    <a:gd name="T87" fmla="*/ 94 h 98"/>
                    <a:gd name="T88" fmla="*/ 86 w 321"/>
                    <a:gd name="T89" fmla="*/ 97 h 98"/>
                    <a:gd name="T90" fmla="*/ 46 w 321"/>
                    <a:gd name="T91" fmla="*/ 93 h 98"/>
                    <a:gd name="T92" fmla="*/ 11 w 321"/>
                    <a:gd name="T93" fmla="*/ 81 h 98"/>
                    <a:gd name="T94" fmla="*/ 11 w 321"/>
                    <a:gd name="T95" fmla="*/ 74 h 98"/>
                    <a:gd name="T96" fmla="*/ 3 w 321"/>
                    <a:gd name="T97" fmla="*/ 67 h 98"/>
                    <a:gd name="T98" fmla="*/ 0 w 321"/>
                    <a:gd name="T99" fmla="*/ 62 h 9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321"/>
                    <a:gd name="T151" fmla="*/ 0 h 98"/>
                    <a:gd name="T152" fmla="*/ 321 w 321"/>
                    <a:gd name="T153" fmla="*/ 98 h 98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321" h="98">
                      <a:moveTo>
                        <a:pt x="0" y="60"/>
                      </a:moveTo>
                      <a:lnTo>
                        <a:pt x="1" y="59"/>
                      </a:lnTo>
                      <a:lnTo>
                        <a:pt x="3" y="58"/>
                      </a:lnTo>
                      <a:lnTo>
                        <a:pt x="7" y="56"/>
                      </a:lnTo>
                      <a:lnTo>
                        <a:pt x="10" y="55"/>
                      </a:lnTo>
                      <a:lnTo>
                        <a:pt x="13" y="54"/>
                      </a:lnTo>
                      <a:lnTo>
                        <a:pt x="18" y="52"/>
                      </a:lnTo>
                      <a:lnTo>
                        <a:pt x="23" y="51"/>
                      </a:lnTo>
                      <a:lnTo>
                        <a:pt x="28" y="49"/>
                      </a:lnTo>
                      <a:lnTo>
                        <a:pt x="32" y="48"/>
                      </a:lnTo>
                      <a:lnTo>
                        <a:pt x="38" y="47"/>
                      </a:lnTo>
                      <a:lnTo>
                        <a:pt x="43" y="46"/>
                      </a:lnTo>
                      <a:lnTo>
                        <a:pt x="49" y="45"/>
                      </a:lnTo>
                      <a:lnTo>
                        <a:pt x="54" y="44"/>
                      </a:lnTo>
                      <a:lnTo>
                        <a:pt x="59" y="43"/>
                      </a:lnTo>
                      <a:lnTo>
                        <a:pt x="63" y="42"/>
                      </a:lnTo>
                      <a:lnTo>
                        <a:pt x="69" y="41"/>
                      </a:lnTo>
                      <a:lnTo>
                        <a:pt x="75" y="40"/>
                      </a:lnTo>
                      <a:lnTo>
                        <a:pt x="80" y="39"/>
                      </a:lnTo>
                      <a:lnTo>
                        <a:pt x="84" y="38"/>
                      </a:lnTo>
                      <a:lnTo>
                        <a:pt x="88" y="37"/>
                      </a:lnTo>
                      <a:lnTo>
                        <a:pt x="91" y="36"/>
                      </a:lnTo>
                      <a:lnTo>
                        <a:pt x="93" y="34"/>
                      </a:lnTo>
                      <a:lnTo>
                        <a:pt x="95" y="33"/>
                      </a:lnTo>
                      <a:lnTo>
                        <a:pt x="97" y="31"/>
                      </a:lnTo>
                      <a:lnTo>
                        <a:pt x="100" y="28"/>
                      </a:lnTo>
                      <a:lnTo>
                        <a:pt x="103" y="25"/>
                      </a:lnTo>
                      <a:lnTo>
                        <a:pt x="106" y="21"/>
                      </a:lnTo>
                      <a:lnTo>
                        <a:pt x="110" y="18"/>
                      </a:lnTo>
                      <a:lnTo>
                        <a:pt x="114" y="14"/>
                      </a:lnTo>
                      <a:lnTo>
                        <a:pt x="117" y="10"/>
                      </a:lnTo>
                      <a:lnTo>
                        <a:pt x="121" y="7"/>
                      </a:lnTo>
                      <a:lnTo>
                        <a:pt x="125" y="4"/>
                      </a:lnTo>
                      <a:lnTo>
                        <a:pt x="130" y="0"/>
                      </a:lnTo>
                      <a:lnTo>
                        <a:pt x="131" y="7"/>
                      </a:lnTo>
                      <a:lnTo>
                        <a:pt x="133" y="12"/>
                      </a:lnTo>
                      <a:lnTo>
                        <a:pt x="135" y="18"/>
                      </a:lnTo>
                      <a:lnTo>
                        <a:pt x="136" y="24"/>
                      </a:lnTo>
                      <a:lnTo>
                        <a:pt x="137" y="29"/>
                      </a:lnTo>
                      <a:lnTo>
                        <a:pt x="137" y="32"/>
                      </a:lnTo>
                      <a:lnTo>
                        <a:pt x="135" y="35"/>
                      </a:lnTo>
                      <a:lnTo>
                        <a:pt x="140" y="36"/>
                      </a:lnTo>
                      <a:lnTo>
                        <a:pt x="145" y="37"/>
                      </a:lnTo>
                      <a:lnTo>
                        <a:pt x="152" y="38"/>
                      </a:lnTo>
                      <a:lnTo>
                        <a:pt x="159" y="39"/>
                      </a:lnTo>
                      <a:lnTo>
                        <a:pt x="166" y="41"/>
                      </a:lnTo>
                      <a:lnTo>
                        <a:pt x="171" y="42"/>
                      </a:lnTo>
                      <a:lnTo>
                        <a:pt x="177" y="43"/>
                      </a:lnTo>
                      <a:lnTo>
                        <a:pt x="183" y="43"/>
                      </a:lnTo>
                      <a:lnTo>
                        <a:pt x="188" y="44"/>
                      </a:lnTo>
                      <a:lnTo>
                        <a:pt x="191" y="43"/>
                      </a:lnTo>
                      <a:lnTo>
                        <a:pt x="195" y="41"/>
                      </a:lnTo>
                      <a:lnTo>
                        <a:pt x="198" y="38"/>
                      </a:lnTo>
                      <a:lnTo>
                        <a:pt x="206" y="39"/>
                      </a:lnTo>
                      <a:lnTo>
                        <a:pt x="215" y="42"/>
                      </a:lnTo>
                      <a:lnTo>
                        <a:pt x="222" y="43"/>
                      </a:lnTo>
                      <a:lnTo>
                        <a:pt x="218" y="48"/>
                      </a:lnTo>
                      <a:lnTo>
                        <a:pt x="220" y="49"/>
                      </a:lnTo>
                      <a:lnTo>
                        <a:pt x="225" y="50"/>
                      </a:lnTo>
                      <a:lnTo>
                        <a:pt x="229" y="51"/>
                      </a:lnTo>
                      <a:lnTo>
                        <a:pt x="234" y="52"/>
                      </a:lnTo>
                      <a:lnTo>
                        <a:pt x="238" y="51"/>
                      </a:lnTo>
                      <a:lnTo>
                        <a:pt x="243" y="51"/>
                      </a:lnTo>
                      <a:lnTo>
                        <a:pt x="248" y="50"/>
                      </a:lnTo>
                      <a:lnTo>
                        <a:pt x="253" y="48"/>
                      </a:lnTo>
                      <a:lnTo>
                        <a:pt x="258" y="45"/>
                      </a:lnTo>
                      <a:lnTo>
                        <a:pt x="264" y="41"/>
                      </a:lnTo>
                      <a:lnTo>
                        <a:pt x="269" y="37"/>
                      </a:lnTo>
                      <a:lnTo>
                        <a:pt x="275" y="31"/>
                      </a:lnTo>
                      <a:lnTo>
                        <a:pt x="281" y="24"/>
                      </a:lnTo>
                      <a:lnTo>
                        <a:pt x="288" y="19"/>
                      </a:lnTo>
                      <a:lnTo>
                        <a:pt x="294" y="14"/>
                      </a:lnTo>
                      <a:lnTo>
                        <a:pt x="300" y="11"/>
                      </a:lnTo>
                      <a:lnTo>
                        <a:pt x="306" y="9"/>
                      </a:lnTo>
                      <a:lnTo>
                        <a:pt x="314" y="8"/>
                      </a:lnTo>
                      <a:lnTo>
                        <a:pt x="320" y="8"/>
                      </a:lnTo>
                      <a:lnTo>
                        <a:pt x="317" y="11"/>
                      </a:lnTo>
                      <a:lnTo>
                        <a:pt x="314" y="13"/>
                      </a:lnTo>
                      <a:lnTo>
                        <a:pt x="313" y="15"/>
                      </a:lnTo>
                      <a:lnTo>
                        <a:pt x="309" y="22"/>
                      </a:lnTo>
                      <a:lnTo>
                        <a:pt x="305" y="25"/>
                      </a:lnTo>
                      <a:lnTo>
                        <a:pt x="301" y="28"/>
                      </a:lnTo>
                      <a:lnTo>
                        <a:pt x="297" y="33"/>
                      </a:lnTo>
                      <a:lnTo>
                        <a:pt x="294" y="37"/>
                      </a:lnTo>
                      <a:lnTo>
                        <a:pt x="292" y="41"/>
                      </a:lnTo>
                      <a:lnTo>
                        <a:pt x="289" y="45"/>
                      </a:lnTo>
                      <a:lnTo>
                        <a:pt x="287" y="48"/>
                      </a:lnTo>
                      <a:lnTo>
                        <a:pt x="286" y="52"/>
                      </a:lnTo>
                      <a:lnTo>
                        <a:pt x="286" y="56"/>
                      </a:lnTo>
                      <a:lnTo>
                        <a:pt x="287" y="60"/>
                      </a:lnTo>
                      <a:lnTo>
                        <a:pt x="289" y="65"/>
                      </a:lnTo>
                      <a:lnTo>
                        <a:pt x="292" y="69"/>
                      </a:lnTo>
                      <a:lnTo>
                        <a:pt x="295" y="73"/>
                      </a:lnTo>
                      <a:lnTo>
                        <a:pt x="298" y="76"/>
                      </a:lnTo>
                      <a:lnTo>
                        <a:pt x="301" y="79"/>
                      </a:lnTo>
                      <a:lnTo>
                        <a:pt x="305" y="82"/>
                      </a:lnTo>
                      <a:lnTo>
                        <a:pt x="309" y="85"/>
                      </a:lnTo>
                      <a:lnTo>
                        <a:pt x="311" y="87"/>
                      </a:lnTo>
                      <a:lnTo>
                        <a:pt x="313" y="89"/>
                      </a:lnTo>
                      <a:lnTo>
                        <a:pt x="316" y="91"/>
                      </a:lnTo>
                      <a:lnTo>
                        <a:pt x="317" y="93"/>
                      </a:lnTo>
                      <a:lnTo>
                        <a:pt x="314" y="93"/>
                      </a:lnTo>
                      <a:lnTo>
                        <a:pt x="309" y="93"/>
                      </a:lnTo>
                      <a:lnTo>
                        <a:pt x="305" y="93"/>
                      </a:lnTo>
                      <a:lnTo>
                        <a:pt x="302" y="93"/>
                      </a:lnTo>
                      <a:lnTo>
                        <a:pt x="297" y="92"/>
                      </a:lnTo>
                      <a:lnTo>
                        <a:pt x="294" y="91"/>
                      </a:lnTo>
                      <a:lnTo>
                        <a:pt x="291" y="90"/>
                      </a:lnTo>
                      <a:lnTo>
                        <a:pt x="288" y="88"/>
                      </a:lnTo>
                      <a:lnTo>
                        <a:pt x="284" y="87"/>
                      </a:lnTo>
                      <a:lnTo>
                        <a:pt x="281" y="85"/>
                      </a:lnTo>
                      <a:lnTo>
                        <a:pt x="274" y="80"/>
                      </a:lnTo>
                      <a:lnTo>
                        <a:pt x="270" y="77"/>
                      </a:lnTo>
                      <a:lnTo>
                        <a:pt x="264" y="74"/>
                      </a:lnTo>
                      <a:lnTo>
                        <a:pt x="258" y="73"/>
                      </a:lnTo>
                      <a:lnTo>
                        <a:pt x="252" y="73"/>
                      </a:lnTo>
                      <a:lnTo>
                        <a:pt x="243" y="72"/>
                      </a:lnTo>
                      <a:lnTo>
                        <a:pt x="235" y="73"/>
                      </a:lnTo>
                      <a:lnTo>
                        <a:pt x="227" y="74"/>
                      </a:lnTo>
                      <a:lnTo>
                        <a:pt x="218" y="75"/>
                      </a:lnTo>
                      <a:lnTo>
                        <a:pt x="209" y="77"/>
                      </a:lnTo>
                      <a:lnTo>
                        <a:pt x="203" y="80"/>
                      </a:lnTo>
                      <a:lnTo>
                        <a:pt x="202" y="82"/>
                      </a:lnTo>
                      <a:lnTo>
                        <a:pt x="203" y="83"/>
                      </a:lnTo>
                      <a:lnTo>
                        <a:pt x="208" y="86"/>
                      </a:lnTo>
                      <a:lnTo>
                        <a:pt x="197" y="89"/>
                      </a:lnTo>
                      <a:lnTo>
                        <a:pt x="182" y="93"/>
                      </a:lnTo>
                      <a:lnTo>
                        <a:pt x="179" y="90"/>
                      </a:lnTo>
                      <a:lnTo>
                        <a:pt x="175" y="88"/>
                      </a:lnTo>
                      <a:lnTo>
                        <a:pt x="171" y="87"/>
                      </a:lnTo>
                      <a:lnTo>
                        <a:pt x="164" y="87"/>
                      </a:lnTo>
                      <a:lnTo>
                        <a:pt x="156" y="94"/>
                      </a:lnTo>
                      <a:lnTo>
                        <a:pt x="149" y="89"/>
                      </a:lnTo>
                      <a:lnTo>
                        <a:pt x="97" y="96"/>
                      </a:lnTo>
                      <a:lnTo>
                        <a:pt x="86" y="97"/>
                      </a:lnTo>
                      <a:lnTo>
                        <a:pt x="77" y="96"/>
                      </a:lnTo>
                      <a:lnTo>
                        <a:pt x="66" y="95"/>
                      </a:lnTo>
                      <a:lnTo>
                        <a:pt x="46" y="93"/>
                      </a:lnTo>
                      <a:lnTo>
                        <a:pt x="28" y="88"/>
                      </a:lnTo>
                      <a:lnTo>
                        <a:pt x="18" y="84"/>
                      </a:lnTo>
                      <a:lnTo>
                        <a:pt x="11" y="81"/>
                      </a:lnTo>
                      <a:lnTo>
                        <a:pt x="18" y="79"/>
                      </a:lnTo>
                      <a:lnTo>
                        <a:pt x="14" y="76"/>
                      </a:lnTo>
                      <a:lnTo>
                        <a:pt x="11" y="74"/>
                      </a:lnTo>
                      <a:lnTo>
                        <a:pt x="6" y="70"/>
                      </a:lnTo>
                      <a:lnTo>
                        <a:pt x="5" y="69"/>
                      </a:lnTo>
                      <a:lnTo>
                        <a:pt x="3" y="67"/>
                      </a:lnTo>
                      <a:lnTo>
                        <a:pt x="2" y="66"/>
                      </a:lnTo>
                      <a:lnTo>
                        <a:pt x="1" y="63"/>
                      </a:lnTo>
                      <a:lnTo>
                        <a:pt x="0" y="62"/>
                      </a:lnTo>
                      <a:lnTo>
                        <a:pt x="0" y="6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1777" name="Group 204"/>
                <p:cNvGrpSpPr>
                  <a:grpSpLocks/>
                </p:cNvGrpSpPr>
                <p:nvPr/>
              </p:nvGrpSpPr>
              <p:grpSpPr bwMode="auto">
                <a:xfrm>
                  <a:off x="1468" y="3022"/>
                  <a:ext cx="2" cy="3"/>
                  <a:chOff x="1468" y="3022"/>
                  <a:chExt cx="2" cy="3"/>
                </a:xfrm>
              </p:grpSpPr>
              <p:sp>
                <p:nvSpPr>
                  <p:cNvPr id="32248" name="Oval 205" descr="50%"/>
                  <p:cNvSpPr>
                    <a:spLocks noChangeArrowheads="1"/>
                  </p:cNvSpPr>
                  <p:nvPr/>
                </p:nvSpPr>
                <p:spPr bwMode="auto">
                  <a:xfrm>
                    <a:off x="1468" y="3022"/>
                    <a:ext cx="2" cy="2"/>
                  </a:xfrm>
                  <a:prstGeom prst="ellipse">
                    <a:avLst/>
                  </a:pr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49" name="Arc 206" descr="50%"/>
                  <p:cNvSpPr>
                    <a:spLocks/>
                  </p:cNvSpPr>
                  <p:nvPr/>
                </p:nvSpPr>
                <p:spPr bwMode="auto">
                  <a:xfrm>
                    <a:off x="1469" y="3023"/>
                    <a:ext cx="1" cy="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4320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2280" y="11940"/>
                        </a:moveTo>
                      </a:path>
                      <a:path w="43200" h="43200" stroke="0" extrusionOk="0">
                        <a:moveTo>
                          <a:pt x="2280" y="11940"/>
                        </a:move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0" cap="rnd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1779" name="Group 207"/>
                <p:cNvGrpSpPr>
                  <a:grpSpLocks/>
                </p:cNvGrpSpPr>
                <p:nvPr/>
              </p:nvGrpSpPr>
              <p:grpSpPr bwMode="auto">
                <a:xfrm>
                  <a:off x="1485" y="3034"/>
                  <a:ext cx="23" cy="4"/>
                  <a:chOff x="1485" y="3034"/>
                  <a:chExt cx="23" cy="4"/>
                </a:xfrm>
              </p:grpSpPr>
              <p:sp>
                <p:nvSpPr>
                  <p:cNvPr id="32243" name="Arc 208" descr="50%"/>
                  <p:cNvSpPr>
                    <a:spLocks/>
                  </p:cNvSpPr>
                  <p:nvPr/>
                </p:nvSpPr>
                <p:spPr bwMode="auto">
                  <a:xfrm>
                    <a:off x="1489" y="3034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44" name="Arc 209" descr="50%"/>
                  <p:cNvSpPr>
                    <a:spLocks/>
                  </p:cNvSpPr>
                  <p:nvPr/>
                </p:nvSpPr>
                <p:spPr bwMode="auto">
                  <a:xfrm>
                    <a:off x="1485" y="3034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45" name="Arc 210" descr="50%"/>
                  <p:cNvSpPr>
                    <a:spLocks/>
                  </p:cNvSpPr>
                  <p:nvPr/>
                </p:nvSpPr>
                <p:spPr bwMode="auto">
                  <a:xfrm>
                    <a:off x="1492" y="3034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46" name="Arc 211" descr="50%"/>
                  <p:cNvSpPr>
                    <a:spLocks/>
                  </p:cNvSpPr>
                  <p:nvPr/>
                </p:nvSpPr>
                <p:spPr bwMode="auto">
                  <a:xfrm>
                    <a:off x="1496" y="3034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47" name="Arc 212" descr="50%"/>
                  <p:cNvSpPr>
                    <a:spLocks/>
                  </p:cNvSpPr>
                  <p:nvPr/>
                </p:nvSpPr>
                <p:spPr bwMode="auto">
                  <a:xfrm>
                    <a:off x="1502" y="3034"/>
                    <a:ext cx="6" cy="4"/>
                  </a:xfrm>
                  <a:custGeom>
                    <a:avLst/>
                    <a:gdLst>
                      <a:gd name="T0" fmla="*/ 0 w 30373"/>
                      <a:gd name="T1" fmla="*/ 0 h 43200"/>
                      <a:gd name="T2" fmla="*/ 0 w 30373"/>
                      <a:gd name="T3" fmla="*/ 0 h 43200"/>
                      <a:gd name="T4" fmla="*/ 0 w 30373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0373"/>
                      <a:gd name="T10" fmla="*/ 0 h 43200"/>
                      <a:gd name="T11" fmla="*/ 30373 w 30373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373" h="43200" fill="none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</a:path>
                      <a:path w="30373" h="43200" stroke="0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  <a:lnTo>
                          <a:pt x="8773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239" name="Freeform 213" descr="50%"/>
                <p:cNvSpPr>
                  <a:spLocks/>
                </p:cNvSpPr>
                <p:nvPr/>
              </p:nvSpPr>
              <p:spPr bwMode="auto">
                <a:xfrm>
                  <a:off x="1441" y="2962"/>
                  <a:ext cx="312" cy="58"/>
                </a:xfrm>
                <a:custGeom>
                  <a:avLst/>
                  <a:gdLst>
                    <a:gd name="T0" fmla="*/ 7 w 312"/>
                    <a:gd name="T1" fmla="*/ 48 h 58"/>
                    <a:gd name="T2" fmla="*/ 21 w 312"/>
                    <a:gd name="T3" fmla="*/ 44 h 58"/>
                    <a:gd name="T4" fmla="*/ 42 w 312"/>
                    <a:gd name="T5" fmla="*/ 39 h 58"/>
                    <a:gd name="T6" fmla="*/ 63 w 312"/>
                    <a:gd name="T7" fmla="*/ 36 h 58"/>
                    <a:gd name="T8" fmla="*/ 83 w 312"/>
                    <a:gd name="T9" fmla="*/ 32 h 58"/>
                    <a:gd name="T10" fmla="*/ 94 w 312"/>
                    <a:gd name="T11" fmla="*/ 27 h 58"/>
                    <a:gd name="T12" fmla="*/ 104 w 312"/>
                    <a:gd name="T13" fmla="*/ 18 h 58"/>
                    <a:gd name="T14" fmla="*/ 119 w 312"/>
                    <a:gd name="T15" fmla="*/ 5 h 58"/>
                    <a:gd name="T16" fmla="*/ 130 w 312"/>
                    <a:gd name="T17" fmla="*/ 10 h 58"/>
                    <a:gd name="T18" fmla="*/ 134 w 312"/>
                    <a:gd name="T19" fmla="*/ 25 h 58"/>
                    <a:gd name="T20" fmla="*/ 142 w 312"/>
                    <a:gd name="T21" fmla="*/ 31 h 58"/>
                    <a:gd name="T22" fmla="*/ 168 w 312"/>
                    <a:gd name="T23" fmla="*/ 35 h 58"/>
                    <a:gd name="T24" fmla="*/ 187 w 312"/>
                    <a:gd name="T25" fmla="*/ 36 h 58"/>
                    <a:gd name="T26" fmla="*/ 210 w 312"/>
                    <a:gd name="T27" fmla="*/ 35 h 58"/>
                    <a:gd name="T28" fmla="*/ 219 w 312"/>
                    <a:gd name="T29" fmla="*/ 43 h 58"/>
                    <a:gd name="T30" fmla="*/ 238 w 312"/>
                    <a:gd name="T31" fmla="*/ 44 h 58"/>
                    <a:gd name="T32" fmla="*/ 258 w 312"/>
                    <a:gd name="T33" fmla="*/ 34 h 58"/>
                    <a:gd name="T34" fmla="*/ 275 w 312"/>
                    <a:gd name="T35" fmla="*/ 20 h 58"/>
                    <a:gd name="T36" fmla="*/ 288 w 312"/>
                    <a:gd name="T37" fmla="*/ 11 h 58"/>
                    <a:gd name="T38" fmla="*/ 299 w 312"/>
                    <a:gd name="T39" fmla="*/ 6 h 58"/>
                    <a:gd name="T40" fmla="*/ 309 w 312"/>
                    <a:gd name="T41" fmla="*/ 8 h 58"/>
                    <a:gd name="T42" fmla="*/ 301 w 312"/>
                    <a:gd name="T43" fmla="*/ 18 h 58"/>
                    <a:gd name="T44" fmla="*/ 291 w 312"/>
                    <a:gd name="T45" fmla="*/ 26 h 58"/>
                    <a:gd name="T46" fmla="*/ 285 w 312"/>
                    <a:gd name="T47" fmla="*/ 34 h 58"/>
                    <a:gd name="T48" fmla="*/ 280 w 312"/>
                    <a:gd name="T49" fmla="*/ 40 h 58"/>
                    <a:gd name="T50" fmla="*/ 279 w 312"/>
                    <a:gd name="T51" fmla="*/ 48 h 58"/>
                    <a:gd name="T52" fmla="*/ 270 w 312"/>
                    <a:gd name="T53" fmla="*/ 46 h 58"/>
                    <a:gd name="T54" fmla="*/ 262 w 312"/>
                    <a:gd name="T55" fmla="*/ 49 h 58"/>
                    <a:gd name="T56" fmla="*/ 253 w 312"/>
                    <a:gd name="T57" fmla="*/ 48 h 58"/>
                    <a:gd name="T58" fmla="*/ 243 w 312"/>
                    <a:gd name="T59" fmla="*/ 48 h 58"/>
                    <a:gd name="T60" fmla="*/ 232 w 312"/>
                    <a:gd name="T61" fmla="*/ 47 h 58"/>
                    <a:gd name="T62" fmla="*/ 220 w 312"/>
                    <a:gd name="T63" fmla="*/ 48 h 58"/>
                    <a:gd name="T64" fmla="*/ 208 w 312"/>
                    <a:gd name="T65" fmla="*/ 50 h 58"/>
                    <a:gd name="T66" fmla="*/ 196 w 312"/>
                    <a:gd name="T67" fmla="*/ 50 h 58"/>
                    <a:gd name="T68" fmla="*/ 184 w 312"/>
                    <a:gd name="T69" fmla="*/ 50 h 58"/>
                    <a:gd name="T70" fmla="*/ 174 w 312"/>
                    <a:gd name="T71" fmla="*/ 52 h 58"/>
                    <a:gd name="T72" fmla="*/ 162 w 312"/>
                    <a:gd name="T73" fmla="*/ 54 h 58"/>
                    <a:gd name="T74" fmla="*/ 148 w 312"/>
                    <a:gd name="T75" fmla="*/ 54 h 58"/>
                    <a:gd name="T76" fmla="*/ 136 w 312"/>
                    <a:gd name="T77" fmla="*/ 54 h 58"/>
                    <a:gd name="T78" fmla="*/ 125 w 312"/>
                    <a:gd name="T79" fmla="*/ 53 h 58"/>
                    <a:gd name="T80" fmla="*/ 113 w 312"/>
                    <a:gd name="T81" fmla="*/ 54 h 58"/>
                    <a:gd name="T82" fmla="*/ 104 w 312"/>
                    <a:gd name="T83" fmla="*/ 53 h 58"/>
                    <a:gd name="T84" fmla="*/ 93 w 312"/>
                    <a:gd name="T85" fmla="*/ 54 h 58"/>
                    <a:gd name="T86" fmla="*/ 80 w 312"/>
                    <a:gd name="T87" fmla="*/ 54 h 58"/>
                    <a:gd name="T88" fmla="*/ 64 w 312"/>
                    <a:gd name="T89" fmla="*/ 57 h 58"/>
                    <a:gd name="T90" fmla="*/ 46 w 312"/>
                    <a:gd name="T91" fmla="*/ 57 h 58"/>
                    <a:gd name="T92" fmla="*/ 31 w 312"/>
                    <a:gd name="T93" fmla="*/ 55 h 58"/>
                    <a:gd name="T94" fmla="*/ 17 w 312"/>
                    <a:gd name="T95" fmla="*/ 55 h 58"/>
                    <a:gd name="T96" fmla="*/ 4 w 312"/>
                    <a:gd name="T97" fmla="*/ 53 h 5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12"/>
                    <a:gd name="T148" fmla="*/ 0 h 58"/>
                    <a:gd name="T149" fmla="*/ 312 w 312"/>
                    <a:gd name="T150" fmla="*/ 58 h 5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12" h="58">
                      <a:moveTo>
                        <a:pt x="0" y="52"/>
                      </a:moveTo>
                      <a:lnTo>
                        <a:pt x="2" y="50"/>
                      </a:lnTo>
                      <a:lnTo>
                        <a:pt x="5" y="49"/>
                      </a:lnTo>
                      <a:lnTo>
                        <a:pt x="7" y="48"/>
                      </a:lnTo>
                      <a:lnTo>
                        <a:pt x="10" y="47"/>
                      </a:lnTo>
                      <a:lnTo>
                        <a:pt x="13" y="46"/>
                      </a:lnTo>
                      <a:lnTo>
                        <a:pt x="18" y="45"/>
                      </a:lnTo>
                      <a:lnTo>
                        <a:pt x="21" y="44"/>
                      </a:lnTo>
                      <a:lnTo>
                        <a:pt x="26" y="42"/>
                      </a:lnTo>
                      <a:lnTo>
                        <a:pt x="31" y="41"/>
                      </a:lnTo>
                      <a:lnTo>
                        <a:pt x="37" y="40"/>
                      </a:lnTo>
                      <a:lnTo>
                        <a:pt x="42" y="39"/>
                      </a:lnTo>
                      <a:lnTo>
                        <a:pt x="48" y="39"/>
                      </a:lnTo>
                      <a:lnTo>
                        <a:pt x="53" y="38"/>
                      </a:lnTo>
                      <a:lnTo>
                        <a:pt x="58" y="37"/>
                      </a:lnTo>
                      <a:lnTo>
                        <a:pt x="63" y="36"/>
                      </a:lnTo>
                      <a:lnTo>
                        <a:pt x="67" y="35"/>
                      </a:lnTo>
                      <a:lnTo>
                        <a:pt x="73" y="34"/>
                      </a:lnTo>
                      <a:lnTo>
                        <a:pt x="78" y="33"/>
                      </a:lnTo>
                      <a:lnTo>
                        <a:pt x="83" y="32"/>
                      </a:lnTo>
                      <a:lnTo>
                        <a:pt x="86" y="32"/>
                      </a:lnTo>
                      <a:lnTo>
                        <a:pt x="90" y="30"/>
                      </a:lnTo>
                      <a:lnTo>
                        <a:pt x="92" y="29"/>
                      </a:lnTo>
                      <a:lnTo>
                        <a:pt x="94" y="27"/>
                      </a:lnTo>
                      <a:lnTo>
                        <a:pt x="96" y="25"/>
                      </a:lnTo>
                      <a:lnTo>
                        <a:pt x="98" y="23"/>
                      </a:lnTo>
                      <a:lnTo>
                        <a:pt x="101" y="20"/>
                      </a:lnTo>
                      <a:lnTo>
                        <a:pt x="104" y="18"/>
                      </a:lnTo>
                      <a:lnTo>
                        <a:pt x="107" y="14"/>
                      </a:lnTo>
                      <a:lnTo>
                        <a:pt x="111" y="11"/>
                      </a:lnTo>
                      <a:lnTo>
                        <a:pt x="115" y="8"/>
                      </a:lnTo>
                      <a:lnTo>
                        <a:pt x="119" y="5"/>
                      </a:lnTo>
                      <a:lnTo>
                        <a:pt x="123" y="2"/>
                      </a:lnTo>
                      <a:lnTo>
                        <a:pt x="127" y="0"/>
                      </a:lnTo>
                      <a:lnTo>
                        <a:pt x="128" y="4"/>
                      </a:lnTo>
                      <a:lnTo>
                        <a:pt x="130" y="10"/>
                      </a:lnTo>
                      <a:lnTo>
                        <a:pt x="132" y="15"/>
                      </a:lnTo>
                      <a:lnTo>
                        <a:pt x="133" y="20"/>
                      </a:lnTo>
                      <a:lnTo>
                        <a:pt x="134" y="22"/>
                      </a:lnTo>
                      <a:lnTo>
                        <a:pt x="134" y="25"/>
                      </a:lnTo>
                      <a:lnTo>
                        <a:pt x="134" y="27"/>
                      </a:lnTo>
                      <a:lnTo>
                        <a:pt x="132" y="29"/>
                      </a:lnTo>
                      <a:lnTo>
                        <a:pt x="137" y="31"/>
                      </a:lnTo>
                      <a:lnTo>
                        <a:pt x="142" y="31"/>
                      </a:lnTo>
                      <a:lnTo>
                        <a:pt x="148" y="32"/>
                      </a:lnTo>
                      <a:lnTo>
                        <a:pt x="155" y="33"/>
                      </a:lnTo>
                      <a:lnTo>
                        <a:pt x="162" y="34"/>
                      </a:lnTo>
                      <a:lnTo>
                        <a:pt x="168" y="35"/>
                      </a:lnTo>
                      <a:lnTo>
                        <a:pt x="174" y="36"/>
                      </a:lnTo>
                      <a:lnTo>
                        <a:pt x="178" y="37"/>
                      </a:lnTo>
                      <a:lnTo>
                        <a:pt x="183" y="37"/>
                      </a:lnTo>
                      <a:lnTo>
                        <a:pt x="187" y="36"/>
                      </a:lnTo>
                      <a:lnTo>
                        <a:pt x="190" y="34"/>
                      </a:lnTo>
                      <a:lnTo>
                        <a:pt x="194" y="32"/>
                      </a:lnTo>
                      <a:lnTo>
                        <a:pt x="202" y="33"/>
                      </a:lnTo>
                      <a:lnTo>
                        <a:pt x="210" y="35"/>
                      </a:lnTo>
                      <a:lnTo>
                        <a:pt x="216" y="37"/>
                      </a:lnTo>
                      <a:lnTo>
                        <a:pt x="213" y="40"/>
                      </a:lnTo>
                      <a:lnTo>
                        <a:pt x="215" y="41"/>
                      </a:lnTo>
                      <a:lnTo>
                        <a:pt x="219" y="43"/>
                      </a:lnTo>
                      <a:lnTo>
                        <a:pt x="223" y="44"/>
                      </a:lnTo>
                      <a:lnTo>
                        <a:pt x="228" y="44"/>
                      </a:lnTo>
                      <a:lnTo>
                        <a:pt x="233" y="44"/>
                      </a:lnTo>
                      <a:lnTo>
                        <a:pt x="238" y="44"/>
                      </a:lnTo>
                      <a:lnTo>
                        <a:pt x="242" y="43"/>
                      </a:lnTo>
                      <a:lnTo>
                        <a:pt x="248" y="41"/>
                      </a:lnTo>
                      <a:lnTo>
                        <a:pt x="253" y="39"/>
                      </a:lnTo>
                      <a:lnTo>
                        <a:pt x="258" y="34"/>
                      </a:lnTo>
                      <a:lnTo>
                        <a:pt x="263" y="31"/>
                      </a:lnTo>
                      <a:lnTo>
                        <a:pt x="268" y="26"/>
                      </a:lnTo>
                      <a:lnTo>
                        <a:pt x="271" y="24"/>
                      </a:lnTo>
                      <a:lnTo>
                        <a:pt x="275" y="20"/>
                      </a:lnTo>
                      <a:lnTo>
                        <a:pt x="278" y="18"/>
                      </a:lnTo>
                      <a:lnTo>
                        <a:pt x="282" y="15"/>
                      </a:lnTo>
                      <a:lnTo>
                        <a:pt x="285" y="13"/>
                      </a:lnTo>
                      <a:lnTo>
                        <a:pt x="288" y="11"/>
                      </a:lnTo>
                      <a:lnTo>
                        <a:pt x="291" y="10"/>
                      </a:lnTo>
                      <a:lnTo>
                        <a:pt x="293" y="9"/>
                      </a:lnTo>
                      <a:lnTo>
                        <a:pt x="296" y="7"/>
                      </a:lnTo>
                      <a:lnTo>
                        <a:pt x="299" y="6"/>
                      </a:lnTo>
                      <a:lnTo>
                        <a:pt x="302" y="6"/>
                      </a:lnTo>
                      <a:lnTo>
                        <a:pt x="306" y="6"/>
                      </a:lnTo>
                      <a:lnTo>
                        <a:pt x="311" y="6"/>
                      </a:lnTo>
                      <a:lnTo>
                        <a:pt x="309" y="8"/>
                      </a:lnTo>
                      <a:lnTo>
                        <a:pt x="307" y="11"/>
                      </a:lnTo>
                      <a:lnTo>
                        <a:pt x="305" y="12"/>
                      </a:lnTo>
                      <a:lnTo>
                        <a:pt x="303" y="15"/>
                      </a:lnTo>
                      <a:lnTo>
                        <a:pt x="301" y="18"/>
                      </a:lnTo>
                      <a:lnTo>
                        <a:pt x="298" y="20"/>
                      </a:lnTo>
                      <a:lnTo>
                        <a:pt x="294" y="23"/>
                      </a:lnTo>
                      <a:lnTo>
                        <a:pt x="292" y="25"/>
                      </a:lnTo>
                      <a:lnTo>
                        <a:pt x="291" y="26"/>
                      </a:lnTo>
                      <a:lnTo>
                        <a:pt x="289" y="29"/>
                      </a:lnTo>
                      <a:lnTo>
                        <a:pt x="288" y="30"/>
                      </a:lnTo>
                      <a:lnTo>
                        <a:pt x="286" y="32"/>
                      </a:lnTo>
                      <a:lnTo>
                        <a:pt x="285" y="34"/>
                      </a:lnTo>
                      <a:lnTo>
                        <a:pt x="284" y="36"/>
                      </a:lnTo>
                      <a:lnTo>
                        <a:pt x="282" y="38"/>
                      </a:lnTo>
                      <a:lnTo>
                        <a:pt x="281" y="39"/>
                      </a:lnTo>
                      <a:lnTo>
                        <a:pt x="280" y="40"/>
                      </a:lnTo>
                      <a:lnTo>
                        <a:pt x="280" y="43"/>
                      </a:lnTo>
                      <a:lnTo>
                        <a:pt x="279" y="44"/>
                      </a:lnTo>
                      <a:lnTo>
                        <a:pt x="279" y="46"/>
                      </a:lnTo>
                      <a:lnTo>
                        <a:pt x="279" y="48"/>
                      </a:lnTo>
                      <a:lnTo>
                        <a:pt x="277" y="46"/>
                      </a:lnTo>
                      <a:lnTo>
                        <a:pt x="274" y="46"/>
                      </a:lnTo>
                      <a:lnTo>
                        <a:pt x="272" y="46"/>
                      </a:lnTo>
                      <a:lnTo>
                        <a:pt x="270" y="46"/>
                      </a:lnTo>
                      <a:lnTo>
                        <a:pt x="268" y="47"/>
                      </a:lnTo>
                      <a:lnTo>
                        <a:pt x="266" y="48"/>
                      </a:lnTo>
                      <a:lnTo>
                        <a:pt x="264" y="48"/>
                      </a:lnTo>
                      <a:lnTo>
                        <a:pt x="262" y="49"/>
                      </a:lnTo>
                      <a:lnTo>
                        <a:pt x="259" y="49"/>
                      </a:lnTo>
                      <a:lnTo>
                        <a:pt x="256" y="49"/>
                      </a:lnTo>
                      <a:lnTo>
                        <a:pt x="254" y="48"/>
                      </a:lnTo>
                      <a:lnTo>
                        <a:pt x="253" y="48"/>
                      </a:lnTo>
                      <a:lnTo>
                        <a:pt x="251" y="47"/>
                      </a:lnTo>
                      <a:lnTo>
                        <a:pt x="249" y="47"/>
                      </a:lnTo>
                      <a:lnTo>
                        <a:pt x="245" y="48"/>
                      </a:lnTo>
                      <a:lnTo>
                        <a:pt x="243" y="48"/>
                      </a:lnTo>
                      <a:lnTo>
                        <a:pt x="241" y="48"/>
                      </a:lnTo>
                      <a:lnTo>
                        <a:pt x="238" y="48"/>
                      </a:lnTo>
                      <a:lnTo>
                        <a:pt x="235" y="47"/>
                      </a:lnTo>
                      <a:lnTo>
                        <a:pt x="232" y="47"/>
                      </a:lnTo>
                      <a:lnTo>
                        <a:pt x="229" y="48"/>
                      </a:lnTo>
                      <a:lnTo>
                        <a:pt x="225" y="48"/>
                      </a:lnTo>
                      <a:lnTo>
                        <a:pt x="223" y="48"/>
                      </a:lnTo>
                      <a:lnTo>
                        <a:pt x="220" y="48"/>
                      </a:lnTo>
                      <a:lnTo>
                        <a:pt x="217" y="48"/>
                      </a:lnTo>
                      <a:lnTo>
                        <a:pt x="214" y="48"/>
                      </a:lnTo>
                      <a:lnTo>
                        <a:pt x="212" y="49"/>
                      </a:lnTo>
                      <a:lnTo>
                        <a:pt x="208" y="50"/>
                      </a:lnTo>
                      <a:lnTo>
                        <a:pt x="205" y="50"/>
                      </a:lnTo>
                      <a:lnTo>
                        <a:pt x="202" y="51"/>
                      </a:lnTo>
                      <a:lnTo>
                        <a:pt x="199" y="51"/>
                      </a:lnTo>
                      <a:lnTo>
                        <a:pt x="196" y="50"/>
                      </a:lnTo>
                      <a:lnTo>
                        <a:pt x="193" y="49"/>
                      </a:lnTo>
                      <a:lnTo>
                        <a:pt x="189" y="50"/>
                      </a:lnTo>
                      <a:lnTo>
                        <a:pt x="187" y="50"/>
                      </a:lnTo>
                      <a:lnTo>
                        <a:pt x="184" y="50"/>
                      </a:lnTo>
                      <a:lnTo>
                        <a:pt x="181" y="50"/>
                      </a:lnTo>
                      <a:lnTo>
                        <a:pt x="179" y="50"/>
                      </a:lnTo>
                      <a:lnTo>
                        <a:pt x="176" y="51"/>
                      </a:lnTo>
                      <a:lnTo>
                        <a:pt x="174" y="52"/>
                      </a:lnTo>
                      <a:lnTo>
                        <a:pt x="171" y="52"/>
                      </a:lnTo>
                      <a:lnTo>
                        <a:pt x="168" y="53"/>
                      </a:lnTo>
                      <a:lnTo>
                        <a:pt x="165" y="53"/>
                      </a:lnTo>
                      <a:lnTo>
                        <a:pt x="162" y="54"/>
                      </a:lnTo>
                      <a:lnTo>
                        <a:pt x="159" y="54"/>
                      </a:lnTo>
                      <a:lnTo>
                        <a:pt x="155" y="54"/>
                      </a:lnTo>
                      <a:lnTo>
                        <a:pt x="151" y="53"/>
                      </a:lnTo>
                      <a:lnTo>
                        <a:pt x="148" y="54"/>
                      </a:lnTo>
                      <a:lnTo>
                        <a:pt x="145" y="54"/>
                      </a:lnTo>
                      <a:lnTo>
                        <a:pt x="142" y="54"/>
                      </a:lnTo>
                      <a:lnTo>
                        <a:pt x="139" y="54"/>
                      </a:lnTo>
                      <a:lnTo>
                        <a:pt x="136" y="54"/>
                      </a:lnTo>
                      <a:lnTo>
                        <a:pt x="133" y="54"/>
                      </a:lnTo>
                      <a:lnTo>
                        <a:pt x="130" y="53"/>
                      </a:lnTo>
                      <a:lnTo>
                        <a:pt x="128" y="53"/>
                      </a:lnTo>
                      <a:lnTo>
                        <a:pt x="125" y="53"/>
                      </a:lnTo>
                      <a:lnTo>
                        <a:pt x="122" y="53"/>
                      </a:lnTo>
                      <a:lnTo>
                        <a:pt x="119" y="53"/>
                      </a:lnTo>
                      <a:lnTo>
                        <a:pt x="116" y="53"/>
                      </a:lnTo>
                      <a:lnTo>
                        <a:pt x="113" y="54"/>
                      </a:lnTo>
                      <a:lnTo>
                        <a:pt x="111" y="54"/>
                      </a:lnTo>
                      <a:lnTo>
                        <a:pt x="109" y="53"/>
                      </a:lnTo>
                      <a:lnTo>
                        <a:pt x="106" y="53"/>
                      </a:lnTo>
                      <a:lnTo>
                        <a:pt x="104" y="53"/>
                      </a:lnTo>
                      <a:lnTo>
                        <a:pt x="101" y="53"/>
                      </a:lnTo>
                      <a:lnTo>
                        <a:pt x="98" y="53"/>
                      </a:lnTo>
                      <a:lnTo>
                        <a:pt x="96" y="53"/>
                      </a:lnTo>
                      <a:lnTo>
                        <a:pt x="93" y="54"/>
                      </a:lnTo>
                      <a:lnTo>
                        <a:pt x="89" y="54"/>
                      </a:lnTo>
                      <a:lnTo>
                        <a:pt x="86" y="53"/>
                      </a:lnTo>
                      <a:lnTo>
                        <a:pt x="83" y="54"/>
                      </a:lnTo>
                      <a:lnTo>
                        <a:pt x="80" y="54"/>
                      </a:lnTo>
                      <a:lnTo>
                        <a:pt x="77" y="55"/>
                      </a:lnTo>
                      <a:lnTo>
                        <a:pt x="74" y="56"/>
                      </a:lnTo>
                      <a:lnTo>
                        <a:pt x="69" y="57"/>
                      </a:lnTo>
                      <a:lnTo>
                        <a:pt x="64" y="57"/>
                      </a:lnTo>
                      <a:lnTo>
                        <a:pt x="59" y="57"/>
                      </a:lnTo>
                      <a:lnTo>
                        <a:pt x="55" y="57"/>
                      </a:lnTo>
                      <a:lnTo>
                        <a:pt x="49" y="57"/>
                      </a:lnTo>
                      <a:lnTo>
                        <a:pt x="46" y="57"/>
                      </a:lnTo>
                      <a:lnTo>
                        <a:pt x="43" y="57"/>
                      </a:lnTo>
                      <a:lnTo>
                        <a:pt x="40" y="57"/>
                      </a:lnTo>
                      <a:lnTo>
                        <a:pt x="36" y="57"/>
                      </a:lnTo>
                      <a:lnTo>
                        <a:pt x="31" y="55"/>
                      </a:lnTo>
                      <a:lnTo>
                        <a:pt x="27" y="55"/>
                      </a:lnTo>
                      <a:lnTo>
                        <a:pt x="23" y="55"/>
                      </a:lnTo>
                      <a:lnTo>
                        <a:pt x="20" y="55"/>
                      </a:lnTo>
                      <a:lnTo>
                        <a:pt x="17" y="55"/>
                      </a:lnTo>
                      <a:lnTo>
                        <a:pt x="13" y="55"/>
                      </a:lnTo>
                      <a:lnTo>
                        <a:pt x="10" y="54"/>
                      </a:lnTo>
                      <a:lnTo>
                        <a:pt x="7" y="53"/>
                      </a:lnTo>
                      <a:lnTo>
                        <a:pt x="4" y="53"/>
                      </a:lnTo>
                      <a:lnTo>
                        <a:pt x="1" y="52"/>
                      </a:lnTo>
                      <a:lnTo>
                        <a:pt x="0" y="52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1780" name="Group 214"/>
                <p:cNvGrpSpPr>
                  <a:grpSpLocks/>
                </p:cNvGrpSpPr>
                <p:nvPr/>
              </p:nvGrpSpPr>
              <p:grpSpPr bwMode="auto">
                <a:xfrm>
                  <a:off x="1505" y="3036"/>
                  <a:ext cx="47" cy="37"/>
                  <a:chOff x="1505" y="3036"/>
                  <a:chExt cx="47" cy="37"/>
                </a:xfrm>
              </p:grpSpPr>
              <p:sp>
                <p:nvSpPr>
                  <p:cNvPr id="32241" name="Freeform 215" descr="50%"/>
                  <p:cNvSpPr>
                    <a:spLocks/>
                  </p:cNvSpPr>
                  <p:nvPr/>
                </p:nvSpPr>
                <p:spPr bwMode="auto">
                  <a:xfrm>
                    <a:off x="1505" y="3042"/>
                    <a:ext cx="47" cy="31"/>
                  </a:xfrm>
                  <a:custGeom>
                    <a:avLst/>
                    <a:gdLst>
                      <a:gd name="T0" fmla="*/ 43 w 47"/>
                      <a:gd name="T1" fmla="*/ 27 h 31"/>
                      <a:gd name="T2" fmla="*/ 40 w 47"/>
                      <a:gd name="T3" fmla="*/ 24 h 31"/>
                      <a:gd name="T4" fmla="*/ 39 w 47"/>
                      <a:gd name="T5" fmla="*/ 22 h 31"/>
                      <a:gd name="T6" fmla="*/ 37 w 47"/>
                      <a:gd name="T7" fmla="*/ 21 h 31"/>
                      <a:gd name="T8" fmla="*/ 36 w 47"/>
                      <a:gd name="T9" fmla="*/ 19 h 31"/>
                      <a:gd name="T10" fmla="*/ 35 w 47"/>
                      <a:gd name="T11" fmla="*/ 17 h 31"/>
                      <a:gd name="T12" fmla="*/ 34 w 47"/>
                      <a:gd name="T13" fmla="*/ 16 h 31"/>
                      <a:gd name="T14" fmla="*/ 33 w 47"/>
                      <a:gd name="T15" fmla="*/ 14 h 31"/>
                      <a:gd name="T16" fmla="*/ 32 w 47"/>
                      <a:gd name="T17" fmla="*/ 12 h 31"/>
                      <a:gd name="T18" fmla="*/ 31 w 47"/>
                      <a:gd name="T19" fmla="*/ 10 h 31"/>
                      <a:gd name="T20" fmla="*/ 30 w 47"/>
                      <a:gd name="T21" fmla="*/ 7 h 31"/>
                      <a:gd name="T22" fmla="*/ 30 w 47"/>
                      <a:gd name="T23" fmla="*/ 5 h 31"/>
                      <a:gd name="T24" fmla="*/ 30 w 47"/>
                      <a:gd name="T25" fmla="*/ 3 h 31"/>
                      <a:gd name="T26" fmla="*/ 30 w 47"/>
                      <a:gd name="T27" fmla="*/ 0 h 31"/>
                      <a:gd name="T28" fmla="*/ 0 w 47"/>
                      <a:gd name="T29" fmla="*/ 0 h 31"/>
                      <a:gd name="T30" fmla="*/ 1 w 47"/>
                      <a:gd name="T31" fmla="*/ 2 h 31"/>
                      <a:gd name="T32" fmla="*/ 2 w 47"/>
                      <a:gd name="T33" fmla="*/ 4 h 31"/>
                      <a:gd name="T34" fmla="*/ 4 w 47"/>
                      <a:gd name="T35" fmla="*/ 6 h 31"/>
                      <a:gd name="T36" fmla="*/ 6 w 47"/>
                      <a:gd name="T37" fmla="*/ 9 h 31"/>
                      <a:gd name="T38" fmla="*/ 8 w 47"/>
                      <a:gd name="T39" fmla="*/ 11 h 31"/>
                      <a:gd name="T40" fmla="*/ 10 w 47"/>
                      <a:gd name="T41" fmla="*/ 13 h 31"/>
                      <a:gd name="T42" fmla="*/ 12 w 47"/>
                      <a:gd name="T43" fmla="*/ 15 h 31"/>
                      <a:gd name="T44" fmla="*/ 14 w 47"/>
                      <a:gd name="T45" fmla="*/ 17 h 31"/>
                      <a:gd name="T46" fmla="*/ 17 w 47"/>
                      <a:gd name="T47" fmla="*/ 19 h 31"/>
                      <a:gd name="T48" fmla="*/ 20 w 47"/>
                      <a:gd name="T49" fmla="*/ 22 h 31"/>
                      <a:gd name="T50" fmla="*/ 23 w 47"/>
                      <a:gd name="T51" fmla="*/ 23 h 31"/>
                      <a:gd name="T52" fmla="*/ 25 w 47"/>
                      <a:gd name="T53" fmla="*/ 24 h 31"/>
                      <a:gd name="T54" fmla="*/ 28 w 47"/>
                      <a:gd name="T55" fmla="*/ 26 h 31"/>
                      <a:gd name="T56" fmla="*/ 30 w 47"/>
                      <a:gd name="T57" fmla="*/ 27 h 31"/>
                      <a:gd name="T58" fmla="*/ 33 w 47"/>
                      <a:gd name="T59" fmla="*/ 28 h 31"/>
                      <a:gd name="T60" fmla="*/ 36 w 47"/>
                      <a:gd name="T61" fmla="*/ 28 h 31"/>
                      <a:gd name="T62" fmla="*/ 39 w 47"/>
                      <a:gd name="T63" fmla="*/ 29 h 31"/>
                      <a:gd name="T64" fmla="*/ 41 w 47"/>
                      <a:gd name="T65" fmla="*/ 29 h 31"/>
                      <a:gd name="T66" fmla="*/ 44 w 47"/>
                      <a:gd name="T67" fmla="*/ 29 h 31"/>
                      <a:gd name="T68" fmla="*/ 46 w 47"/>
                      <a:gd name="T69" fmla="*/ 30 h 31"/>
                      <a:gd name="T70" fmla="*/ 43 w 47"/>
                      <a:gd name="T71" fmla="*/ 27 h 31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47"/>
                      <a:gd name="T109" fmla="*/ 0 h 31"/>
                      <a:gd name="T110" fmla="*/ 47 w 47"/>
                      <a:gd name="T111" fmla="*/ 31 h 31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47" h="31">
                        <a:moveTo>
                          <a:pt x="43" y="27"/>
                        </a:moveTo>
                        <a:lnTo>
                          <a:pt x="40" y="24"/>
                        </a:lnTo>
                        <a:lnTo>
                          <a:pt x="39" y="22"/>
                        </a:lnTo>
                        <a:lnTo>
                          <a:pt x="37" y="21"/>
                        </a:lnTo>
                        <a:lnTo>
                          <a:pt x="36" y="19"/>
                        </a:lnTo>
                        <a:lnTo>
                          <a:pt x="35" y="17"/>
                        </a:lnTo>
                        <a:lnTo>
                          <a:pt x="34" y="16"/>
                        </a:lnTo>
                        <a:lnTo>
                          <a:pt x="33" y="14"/>
                        </a:lnTo>
                        <a:lnTo>
                          <a:pt x="32" y="12"/>
                        </a:lnTo>
                        <a:lnTo>
                          <a:pt x="31" y="10"/>
                        </a:lnTo>
                        <a:lnTo>
                          <a:pt x="30" y="7"/>
                        </a:lnTo>
                        <a:lnTo>
                          <a:pt x="30" y="5"/>
                        </a:lnTo>
                        <a:lnTo>
                          <a:pt x="30" y="3"/>
                        </a:lnTo>
                        <a:lnTo>
                          <a:pt x="30" y="0"/>
                        </a:lnTo>
                        <a:lnTo>
                          <a:pt x="0" y="0"/>
                        </a:lnTo>
                        <a:lnTo>
                          <a:pt x="1" y="2"/>
                        </a:lnTo>
                        <a:lnTo>
                          <a:pt x="2" y="4"/>
                        </a:lnTo>
                        <a:lnTo>
                          <a:pt x="4" y="6"/>
                        </a:lnTo>
                        <a:lnTo>
                          <a:pt x="6" y="9"/>
                        </a:lnTo>
                        <a:lnTo>
                          <a:pt x="8" y="11"/>
                        </a:lnTo>
                        <a:lnTo>
                          <a:pt x="10" y="13"/>
                        </a:lnTo>
                        <a:lnTo>
                          <a:pt x="12" y="15"/>
                        </a:lnTo>
                        <a:lnTo>
                          <a:pt x="14" y="17"/>
                        </a:lnTo>
                        <a:lnTo>
                          <a:pt x="17" y="19"/>
                        </a:lnTo>
                        <a:lnTo>
                          <a:pt x="20" y="22"/>
                        </a:lnTo>
                        <a:lnTo>
                          <a:pt x="23" y="23"/>
                        </a:lnTo>
                        <a:lnTo>
                          <a:pt x="25" y="24"/>
                        </a:lnTo>
                        <a:lnTo>
                          <a:pt x="28" y="26"/>
                        </a:lnTo>
                        <a:lnTo>
                          <a:pt x="30" y="27"/>
                        </a:lnTo>
                        <a:lnTo>
                          <a:pt x="33" y="28"/>
                        </a:lnTo>
                        <a:lnTo>
                          <a:pt x="36" y="28"/>
                        </a:lnTo>
                        <a:lnTo>
                          <a:pt x="39" y="29"/>
                        </a:lnTo>
                        <a:lnTo>
                          <a:pt x="41" y="29"/>
                        </a:lnTo>
                        <a:lnTo>
                          <a:pt x="44" y="29"/>
                        </a:lnTo>
                        <a:lnTo>
                          <a:pt x="46" y="30"/>
                        </a:lnTo>
                        <a:lnTo>
                          <a:pt x="43" y="27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42" name="Freeform 216" descr="50%"/>
                  <p:cNvSpPr>
                    <a:spLocks/>
                  </p:cNvSpPr>
                  <p:nvPr/>
                </p:nvSpPr>
                <p:spPr bwMode="auto">
                  <a:xfrm>
                    <a:off x="1506" y="3036"/>
                    <a:ext cx="21" cy="7"/>
                  </a:xfrm>
                  <a:custGeom>
                    <a:avLst/>
                    <a:gdLst>
                      <a:gd name="T0" fmla="*/ 0 w 21"/>
                      <a:gd name="T1" fmla="*/ 6 h 7"/>
                      <a:gd name="T2" fmla="*/ 0 w 21"/>
                      <a:gd name="T3" fmla="*/ 6 h 7"/>
                      <a:gd name="T4" fmla="*/ 1 w 21"/>
                      <a:gd name="T5" fmla="*/ 0 h 7"/>
                      <a:gd name="T6" fmla="*/ 20 w 21"/>
                      <a:gd name="T7" fmla="*/ 0 h 7"/>
                      <a:gd name="T8" fmla="*/ 20 w 21"/>
                      <a:gd name="T9" fmla="*/ 6 h 7"/>
                      <a:gd name="T10" fmla="*/ 0 w 21"/>
                      <a:gd name="T11" fmla="*/ 6 h 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"/>
                      <a:gd name="T19" fmla="*/ 0 h 7"/>
                      <a:gd name="T20" fmla="*/ 21 w 21"/>
                      <a:gd name="T21" fmla="*/ 7 h 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" h="7">
                        <a:moveTo>
                          <a:pt x="0" y="6"/>
                        </a:moveTo>
                        <a:lnTo>
                          <a:pt x="0" y="6"/>
                        </a:lnTo>
                        <a:lnTo>
                          <a:pt x="1" y="0"/>
                        </a:lnTo>
                        <a:lnTo>
                          <a:pt x="20" y="0"/>
                        </a:lnTo>
                        <a:lnTo>
                          <a:pt x="20" y="6"/>
                        </a:lnTo>
                        <a:lnTo>
                          <a:pt x="0" y="6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1783" name="Group 217"/>
              <p:cNvGrpSpPr>
                <a:grpSpLocks/>
              </p:cNvGrpSpPr>
              <p:nvPr/>
            </p:nvGrpSpPr>
            <p:grpSpPr bwMode="auto">
              <a:xfrm>
                <a:off x="1441" y="3056"/>
                <a:ext cx="321" cy="113"/>
                <a:chOff x="1441" y="3056"/>
                <a:chExt cx="321" cy="113"/>
              </a:xfrm>
            </p:grpSpPr>
            <p:sp>
              <p:nvSpPr>
                <p:cNvPr id="32220" name="Freeform 218" descr="50%"/>
                <p:cNvSpPr>
                  <a:spLocks/>
                </p:cNvSpPr>
                <p:nvPr/>
              </p:nvSpPr>
              <p:spPr bwMode="auto">
                <a:xfrm>
                  <a:off x="1522" y="3129"/>
                  <a:ext cx="38" cy="31"/>
                </a:xfrm>
                <a:custGeom>
                  <a:avLst/>
                  <a:gdLst>
                    <a:gd name="T0" fmla="*/ 0 w 38"/>
                    <a:gd name="T1" fmla="*/ 0 h 31"/>
                    <a:gd name="T2" fmla="*/ 1 w 38"/>
                    <a:gd name="T3" fmla="*/ 3 h 31"/>
                    <a:gd name="T4" fmla="*/ 3 w 38"/>
                    <a:gd name="T5" fmla="*/ 6 h 31"/>
                    <a:gd name="T6" fmla="*/ 5 w 38"/>
                    <a:gd name="T7" fmla="*/ 9 h 31"/>
                    <a:gd name="T8" fmla="*/ 7 w 38"/>
                    <a:gd name="T9" fmla="*/ 12 h 31"/>
                    <a:gd name="T10" fmla="*/ 10 w 38"/>
                    <a:gd name="T11" fmla="*/ 15 h 31"/>
                    <a:gd name="T12" fmla="*/ 13 w 38"/>
                    <a:gd name="T13" fmla="*/ 19 h 31"/>
                    <a:gd name="T14" fmla="*/ 15 w 38"/>
                    <a:gd name="T15" fmla="*/ 21 h 31"/>
                    <a:gd name="T16" fmla="*/ 18 w 38"/>
                    <a:gd name="T17" fmla="*/ 23 h 31"/>
                    <a:gd name="T18" fmla="*/ 21 w 38"/>
                    <a:gd name="T19" fmla="*/ 25 h 31"/>
                    <a:gd name="T20" fmla="*/ 24 w 38"/>
                    <a:gd name="T21" fmla="*/ 27 h 31"/>
                    <a:gd name="T22" fmla="*/ 26 w 38"/>
                    <a:gd name="T23" fmla="*/ 28 h 31"/>
                    <a:gd name="T24" fmla="*/ 29 w 38"/>
                    <a:gd name="T25" fmla="*/ 29 h 31"/>
                    <a:gd name="T26" fmla="*/ 33 w 38"/>
                    <a:gd name="T27" fmla="*/ 30 h 31"/>
                    <a:gd name="T28" fmla="*/ 36 w 38"/>
                    <a:gd name="T29" fmla="*/ 30 h 31"/>
                    <a:gd name="T30" fmla="*/ 37 w 38"/>
                    <a:gd name="T31" fmla="*/ 29 h 31"/>
                    <a:gd name="T32" fmla="*/ 35 w 38"/>
                    <a:gd name="T33" fmla="*/ 27 h 31"/>
                    <a:gd name="T34" fmla="*/ 33 w 38"/>
                    <a:gd name="T35" fmla="*/ 25 h 31"/>
                    <a:gd name="T36" fmla="*/ 31 w 38"/>
                    <a:gd name="T37" fmla="*/ 22 h 31"/>
                    <a:gd name="T38" fmla="*/ 29 w 38"/>
                    <a:gd name="T39" fmla="*/ 19 h 31"/>
                    <a:gd name="T40" fmla="*/ 27 w 38"/>
                    <a:gd name="T41" fmla="*/ 16 h 31"/>
                    <a:gd name="T42" fmla="*/ 26 w 38"/>
                    <a:gd name="T43" fmla="*/ 13 h 31"/>
                    <a:gd name="T44" fmla="*/ 25 w 38"/>
                    <a:gd name="T45" fmla="*/ 11 h 31"/>
                    <a:gd name="T46" fmla="*/ 24 w 38"/>
                    <a:gd name="T47" fmla="*/ 6 h 31"/>
                    <a:gd name="T48" fmla="*/ 24 w 38"/>
                    <a:gd name="T49" fmla="*/ 3 h 31"/>
                    <a:gd name="T50" fmla="*/ 24 w 38"/>
                    <a:gd name="T51" fmla="*/ 1 h 31"/>
                    <a:gd name="T52" fmla="*/ 0 w 38"/>
                    <a:gd name="T53" fmla="*/ 0 h 3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38"/>
                    <a:gd name="T82" fmla="*/ 0 h 31"/>
                    <a:gd name="T83" fmla="*/ 38 w 38"/>
                    <a:gd name="T84" fmla="*/ 31 h 31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38" h="31">
                      <a:moveTo>
                        <a:pt x="0" y="0"/>
                      </a:moveTo>
                      <a:lnTo>
                        <a:pt x="1" y="3"/>
                      </a:lnTo>
                      <a:lnTo>
                        <a:pt x="3" y="6"/>
                      </a:lnTo>
                      <a:lnTo>
                        <a:pt x="5" y="9"/>
                      </a:lnTo>
                      <a:lnTo>
                        <a:pt x="7" y="12"/>
                      </a:lnTo>
                      <a:lnTo>
                        <a:pt x="10" y="15"/>
                      </a:lnTo>
                      <a:lnTo>
                        <a:pt x="13" y="19"/>
                      </a:lnTo>
                      <a:lnTo>
                        <a:pt x="15" y="21"/>
                      </a:lnTo>
                      <a:lnTo>
                        <a:pt x="18" y="23"/>
                      </a:lnTo>
                      <a:lnTo>
                        <a:pt x="21" y="25"/>
                      </a:lnTo>
                      <a:lnTo>
                        <a:pt x="24" y="27"/>
                      </a:lnTo>
                      <a:lnTo>
                        <a:pt x="26" y="28"/>
                      </a:lnTo>
                      <a:lnTo>
                        <a:pt x="29" y="29"/>
                      </a:lnTo>
                      <a:lnTo>
                        <a:pt x="33" y="30"/>
                      </a:lnTo>
                      <a:lnTo>
                        <a:pt x="36" y="30"/>
                      </a:lnTo>
                      <a:lnTo>
                        <a:pt x="37" y="29"/>
                      </a:lnTo>
                      <a:lnTo>
                        <a:pt x="35" y="27"/>
                      </a:lnTo>
                      <a:lnTo>
                        <a:pt x="33" y="25"/>
                      </a:lnTo>
                      <a:lnTo>
                        <a:pt x="31" y="22"/>
                      </a:lnTo>
                      <a:lnTo>
                        <a:pt x="29" y="19"/>
                      </a:lnTo>
                      <a:lnTo>
                        <a:pt x="27" y="16"/>
                      </a:lnTo>
                      <a:lnTo>
                        <a:pt x="26" y="13"/>
                      </a:lnTo>
                      <a:lnTo>
                        <a:pt x="25" y="11"/>
                      </a:lnTo>
                      <a:lnTo>
                        <a:pt x="24" y="6"/>
                      </a:lnTo>
                      <a:lnTo>
                        <a:pt x="24" y="3"/>
                      </a:lnTo>
                      <a:lnTo>
                        <a:pt x="24" y="1"/>
                      </a:lnTo>
                      <a:lnTo>
                        <a:pt x="0" y="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221" name="Freeform 219" descr="50%"/>
                <p:cNvSpPr>
                  <a:spLocks/>
                </p:cNvSpPr>
                <p:nvPr/>
              </p:nvSpPr>
              <p:spPr bwMode="auto">
                <a:xfrm>
                  <a:off x="1441" y="3056"/>
                  <a:ext cx="321" cy="98"/>
                </a:xfrm>
                <a:custGeom>
                  <a:avLst/>
                  <a:gdLst>
                    <a:gd name="T0" fmla="*/ 3 w 321"/>
                    <a:gd name="T1" fmla="*/ 58 h 98"/>
                    <a:gd name="T2" fmla="*/ 13 w 321"/>
                    <a:gd name="T3" fmla="*/ 54 h 98"/>
                    <a:gd name="T4" fmla="*/ 28 w 321"/>
                    <a:gd name="T5" fmla="*/ 49 h 98"/>
                    <a:gd name="T6" fmla="*/ 43 w 321"/>
                    <a:gd name="T7" fmla="*/ 46 h 98"/>
                    <a:gd name="T8" fmla="*/ 59 w 321"/>
                    <a:gd name="T9" fmla="*/ 43 h 98"/>
                    <a:gd name="T10" fmla="*/ 75 w 321"/>
                    <a:gd name="T11" fmla="*/ 40 h 98"/>
                    <a:gd name="T12" fmla="*/ 88 w 321"/>
                    <a:gd name="T13" fmla="*/ 37 h 98"/>
                    <a:gd name="T14" fmla="*/ 95 w 321"/>
                    <a:gd name="T15" fmla="*/ 33 h 98"/>
                    <a:gd name="T16" fmla="*/ 103 w 321"/>
                    <a:gd name="T17" fmla="*/ 25 h 98"/>
                    <a:gd name="T18" fmla="*/ 114 w 321"/>
                    <a:gd name="T19" fmla="*/ 14 h 98"/>
                    <a:gd name="T20" fmla="*/ 125 w 321"/>
                    <a:gd name="T21" fmla="*/ 4 h 98"/>
                    <a:gd name="T22" fmla="*/ 133 w 321"/>
                    <a:gd name="T23" fmla="*/ 12 h 98"/>
                    <a:gd name="T24" fmla="*/ 137 w 321"/>
                    <a:gd name="T25" fmla="*/ 29 h 98"/>
                    <a:gd name="T26" fmla="*/ 140 w 321"/>
                    <a:gd name="T27" fmla="*/ 36 h 98"/>
                    <a:gd name="T28" fmla="*/ 159 w 321"/>
                    <a:gd name="T29" fmla="*/ 39 h 98"/>
                    <a:gd name="T30" fmla="*/ 177 w 321"/>
                    <a:gd name="T31" fmla="*/ 43 h 98"/>
                    <a:gd name="T32" fmla="*/ 191 w 321"/>
                    <a:gd name="T33" fmla="*/ 43 h 98"/>
                    <a:gd name="T34" fmla="*/ 206 w 321"/>
                    <a:gd name="T35" fmla="*/ 39 h 98"/>
                    <a:gd name="T36" fmla="*/ 218 w 321"/>
                    <a:gd name="T37" fmla="*/ 48 h 98"/>
                    <a:gd name="T38" fmla="*/ 229 w 321"/>
                    <a:gd name="T39" fmla="*/ 51 h 98"/>
                    <a:gd name="T40" fmla="*/ 243 w 321"/>
                    <a:gd name="T41" fmla="*/ 51 h 98"/>
                    <a:gd name="T42" fmla="*/ 258 w 321"/>
                    <a:gd name="T43" fmla="*/ 45 h 98"/>
                    <a:gd name="T44" fmla="*/ 275 w 321"/>
                    <a:gd name="T45" fmla="*/ 31 h 98"/>
                    <a:gd name="T46" fmla="*/ 294 w 321"/>
                    <a:gd name="T47" fmla="*/ 14 h 98"/>
                    <a:gd name="T48" fmla="*/ 314 w 321"/>
                    <a:gd name="T49" fmla="*/ 8 h 98"/>
                    <a:gd name="T50" fmla="*/ 314 w 321"/>
                    <a:gd name="T51" fmla="*/ 13 h 98"/>
                    <a:gd name="T52" fmla="*/ 305 w 321"/>
                    <a:gd name="T53" fmla="*/ 25 h 98"/>
                    <a:gd name="T54" fmla="*/ 294 w 321"/>
                    <a:gd name="T55" fmla="*/ 37 h 98"/>
                    <a:gd name="T56" fmla="*/ 287 w 321"/>
                    <a:gd name="T57" fmla="*/ 48 h 98"/>
                    <a:gd name="T58" fmla="*/ 287 w 321"/>
                    <a:gd name="T59" fmla="*/ 60 h 98"/>
                    <a:gd name="T60" fmla="*/ 295 w 321"/>
                    <a:gd name="T61" fmla="*/ 73 h 98"/>
                    <a:gd name="T62" fmla="*/ 305 w 321"/>
                    <a:gd name="T63" fmla="*/ 82 h 98"/>
                    <a:gd name="T64" fmla="*/ 313 w 321"/>
                    <a:gd name="T65" fmla="*/ 89 h 98"/>
                    <a:gd name="T66" fmla="*/ 314 w 321"/>
                    <a:gd name="T67" fmla="*/ 93 h 98"/>
                    <a:gd name="T68" fmla="*/ 302 w 321"/>
                    <a:gd name="T69" fmla="*/ 93 h 98"/>
                    <a:gd name="T70" fmla="*/ 291 w 321"/>
                    <a:gd name="T71" fmla="*/ 90 h 98"/>
                    <a:gd name="T72" fmla="*/ 281 w 321"/>
                    <a:gd name="T73" fmla="*/ 85 h 98"/>
                    <a:gd name="T74" fmla="*/ 264 w 321"/>
                    <a:gd name="T75" fmla="*/ 74 h 98"/>
                    <a:gd name="T76" fmla="*/ 243 w 321"/>
                    <a:gd name="T77" fmla="*/ 72 h 98"/>
                    <a:gd name="T78" fmla="*/ 218 w 321"/>
                    <a:gd name="T79" fmla="*/ 75 h 98"/>
                    <a:gd name="T80" fmla="*/ 202 w 321"/>
                    <a:gd name="T81" fmla="*/ 82 h 98"/>
                    <a:gd name="T82" fmla="*/ 197 w 321"/>
                    <a:gd name="T83" fmla="*/ 89 h 98"/>
                    <a:gd name="T84" fmla="*/ 175 w 321"/>
                    <a:gd name="T85" fmla="*/ 88 h 98"/>
                    <a:gd name="T86" fmla="*/ 156 w 321"/>
                    <a:gd name="T87" fmla="*/ 94 h 98"/>
                    <a:gd name="T88" fmla="*/ 86 w 321"/>
                    <a:gd name="T89" fmla="*/ 97 h 98"/>
                    <a:gd name="T90" fmla="*/ 46 w 321"/>
                    <a:gd name="T91" fmla="*/ 93 h 98"/>
                    <a:gd name="T92" fmla="*/ 11 w 321"/>
                    <a:gd name="T93" fmla="*/ 81 h 98"/>
                    <a:gd name="T94" fmla="*/ 11 w 321"/>
                    <a:gd name="T95" fmla="*/ 74 h 98"/>
                    <a:gd name="T96" fmla="*/ 3 w 321"/>
                    <a:gd name="T97" fmla="*/ 67 h 98"/>
                    <a:gd name="T98" fmla="*/ 0 w 321"/>
                    <a:gd name="T99" fmla="*/ 62 h 9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321"/>
                    <a:gd name="T151" fmla="*/ 0 h 98"/>
                    <a:gd name="T152" fmla="*/ 321 w 321"/>
                    <a:gd name="T153" fmla="*/ 98 h 98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321" h="98">
                      <a:moveTo>
                        <a:pt x="0" y="60"/>
                      </a:moveTo>
                      <a:lnTo>
                        <a:pt x="1" y="59"/>
                      </a:lnTo>
                      <a:lnTo>
                        <a:pt x="3" y="58"/>
                      </a:lnTo>
                      <a:lnTo>
                        <a:pt x="7" y="56"/>
                      </a:lnTo>
                      <a:lnTo>
                        <a:pt x="10" y="55"/>
                      </a:lnTo>
                      <a:lnTo>
                        <a:pt x="13" y="54"/>
                      </a:lnTo>
                      <a:lnTo>
                        <a:pt x="18" y="52"/>
                      </a:lnTo>
                      <a:lnTo>
                        <a:pt x="23" y="51"/>
                      </a:lnTo>
                      <a:lnTo>
                        <a:pt x="28" y="49"/>
                      </a:lnTo>
                      <a:lnTo>
                        <a:pt x="32" y="48"/>
                      </a:lnTo>
                      <a:lnTo>
                        <a:pt x="38" y="47"/>
                      </a:lnTo>
                      <a:lnTo>
                        <a:pt x="43" y="46"/>
                      </a:lnTo>
                      <a:lnTo>
                        <a:pt x="49" y="45"/>
                      </a:lnTo>
                      <a:lnTo>
                        <a:pt x="54" y="44"/>
                      </a:lnTo>
                      <a:lnTo>
                        <a:pt x="59" y="43"/>
                      </a:lnTo>
                      <a:lnTo>
                        <a:pt x="63" y="42"/>
                      </a:lnTo>
                      <a:lnTo>
                        <a:pt x="69" y="41"/>
                      </a:lnTo>
                      <a:lnTo>
                        <a:pt x="75" y="40"/>
                      </a:lnTo>
                      <a:lnTo>
                        <a:pt x="80" y="39"/>
                      </a:lnTo>
                      <a:lnTo>
                        <a:pt x="84" y="38"/>
                      </a:lnTo>
                      <a:lnTo>
                        <a:pt x="88" y="37"/>
                      </a:lnTo>
                      <a:lnTo>
                        <a:pt x="91" y="36"/>
                      </a:lnTo>
                      <a:lnTo>
                        <a:pt x="93" y="34"/>
                      </a:lnTo>
                      <a:lnTo>
                        <a:pt x="95" y="33"/>
                      </a:lnTo>
                      <a:lnTo>
                        <a:pt x="97" y="31"/>
                      </a:lnTo>
                      <a:lnTo>
                        <a:pt x="100" y="28"/>
                      </a:lnTo>
                      <a:lnTo>
                        <a:pt x="103" y="25"/>
                      </a:lnTo>
                      <a:lnTo>
                        <a:pt x="106" y="21"/>
                      </a:lnTo>
                      <a:lnTo>
                        <a:pt x="110" y="18"/>
                      </a:lnTo>
                      <a:lnTo>
                        <a:pt x="114" y="14"/>
                      </a:lnTo>
                      <a:lnTo>
                        <a:pt x="117" y="10"/>
                      </a:lnTo>
                      <a:lnTo>
                        <a:pt x="121" y="7"/>
                      </a:lnTo>
                      <a:lnTo>
                        <a:pt x="125" y="4"/>
                      </a:lnTo>
                      <a:lnTo>
                        <a:pt x="130" y="0"/>
                      </a:lnTo>
                      <a:lnTo>
                        <a:pt x="131" y="7"/>
                      </a:lnTo>
                      <a:lnTo>
                        <a:pt x="133" y="12"/>
                      </a:lnTo>
                      <a:lnTo>
                        <a:pt x="135" y="18"/>
                      </a:lnTo>
                      <a:lnTo>
                        <a:pt x="136" y="24"/>
                      </a:lnTo>
                      <a:lnTo>
                        <a:pt x="137" y="29"/>
                      </a:lnTo>
                      <a:lnTo>
                        <a:pt x="137" y="32"/>
                      </a:lnTo>
                      <a:lnTo>
                        <a:pt x="135" y="35"/>
                      </a:lnTo>
                      <a:lnTo>
                        <a:pt x="140" y="36"/>
                      </a:lnTo>
                      <a:lnTo>
                        <a:pt x="145" y="37"/>
                      </a:lnTo>
                      <a:lnTo>
                        <a:pt x="152" y="38"/>
                      </a:lnTo>
                      <a:lnTo>
                        <a:pt x="159" y="39"/>
                      </a:lnTo>
                      <a:lnTo>
                        <a:pt x="166" y="41"/>
                      </a:lnTo>
                      <a:lnTo>
                        <a:pt x="171" y="42"/>
                      </a:lnTo>
                      <a:lnTo>
                        <a:pt x="177" y="43"/>
                      </a:lnTo>
                      <a:lnTo>
                        <a:pt x="183" y="43"/>
                      </a:lnTo>
                      <a:lnTo>
                        <a:pt x="188" y="44"/>
                      </a:lnTo>
                      <a:lnTo>
                        <a:pt x="191" y="43"/>
                      </a:lnTo>
                      <a:lnTo>
                        <a:pt x="195" y="41"/>
                      </a:lnTo>
                      <a:lnTo>
                        <a:pt x="198" y="38"/>
                      </a:lnTo>
                      <a:lnTo>
                        <a:pt x="206" y="39"/>
                      </a:lnTo>
                      <a:lnTo>
                        <a:pt x="215" y="42"/>
                      </a:lnTo>
                      <a:lnTo>
                        <a:pt x="222" y="43"/>
                      </a:lnTo>
                      <a:lnTo>
                        <a:pt x="218" y="48"/>
                      </a:lnTo>
                      <a:lnTo>
                        <a:pt x="220" y="49"/>
                      </a:lnTo>
                      <a:lnTo>
                        <a:pt x="225" y="50"/>
                      </a:lnTo>
                      <a:lnTo>
                        <a:pt x="229" y="51"/>
                      </a:lnTo>
                      <a:lnTo>
                        <a:pt x="234" y="52"/>
                      </a:lnTo>
                      <a:lnTo>
                        <a:pt x="238" y="51"/>
                      </a:lnTo>
                      <a:lnTo>
                        <a:pt x="243" y="51"/>
                      </a:lnTo>
                      <a:lnTo>
                        <a:pt x="248" y="50"/>
                      </a:lnTo>
                      <a:lnTo>
                        <a:pt x="253" y="48"/>
                      </a:lnTo>
                      <a:lnTo>
                        <a:pt x="258" y="45"/>
                      </a:lnTo>
                      <a:lnTo>
                        <a:pt x="264" y="41"/>
                      </a:lnTo>
                      <a:lnTo>
                        <a:pt x="269" y="37"/>
                      </a:lnTo>
                      <a:lnTo>
                        <a:pt x="275" y="31"/>
                      </a:lnTo>
                      <a:lnTo>
                        <a:pt x="281" y="24"/>
                      </a:lnTo>
                      <a:lnTo>
                        <a:pt x="288" y="19"/>
                      </a:lnTo>
                      <a:lnTo>
                        <a:pt x="294" y="14"/>
                      </a:lnTo>
                      <a:lnTo>
                        <a:pt x="300" y="11"/>
                      </a:lnTo>
                      <a:lnTo>
                        <a:pt x="306" y="9"/>
                      </a:lnTo>
                      <a:lnTo>
                        <a:pt x="314" y="8"/>
                      </a:lnTo>
                      <a:lnTo>
                        <a:pt x="320" y="8"/>
                      </a:lnTo>
                      <a:lnTo>
                        <a:pt x="317" y="11"/>
                      </a:lnTo>
                      <a:lnTo>
                        <a:pt x="314" y="13"/>
                      </a:lnTo>
                      <a:lnTo>
                        <a:pt x="313" y="15"/>
                      </a:lnTo>
                      <a:lnTo>
                        <a:pt x="309" y="22"/>
                      </a:lnTo>
                      <a:lnTo>
                        <a:pt x="305" y="25"/>
                      </a:lnTo>
                      <a:lnTo>
                        <a:pt x="301" y="28"/>
                      </a:lnTo>
                      <a:lnTo>
                        <a:pt x="297" y="33"/>
                      </a:lnTo>
                      <a:lnTo>
                        <a:pt x="294" y="37"/>
                      </a:lnTo>
                      <a:lnTo>
                        <a:pt x="292" y="41"/>
                      </a:lnTo>
                      <a:lnTo>
                        <a:pt x="289" y="45"/>
                      </a:lnTo>
                      <a:lnTo>
                        <a:pt x="287" y="48"/>
                      </a:lnTo>
                      <a:lnTo>
                        <a:pt x="286" y="52"/>
                      </a:lnTo>
                      <a:lnTo>
                        <a:pt x="286" y="56"/>
                      </a:lnTo>
                      <a:lnTo>
                        <a:pt x="287" y="60"/>
                      </a:lnTo>
                      <a:lnTo>
                        <a:pt x="289" y="65"/>
                      </a:lnTo>
                      <a:lnTo>
                        <a:pt x="292" y="69"/>
                      </a:lnTo>
                      <a:lnTo>
                        <a:pt x="295" y="73"/>
                      </a:lnTo>
                      <a:lnTo>
                        <a:pt x="298" y="76"/>
                      </a:lnTo>
                      <a:lnTo>
                        <a:pt x="301" y="79"/>
                      </a:lnTo>
                      <a:lnTo>
                        <a:pt x="305" y="82"/>
                      </a:lnTo>
                      <a:lnTo>
                        <a:pt x="309" y="85"/>
                      </a:lnTo>
                      <a:lnTo>
                        <a:pt x="311" y="87"/>
                      </a:lnTo>
                      <a:lnTo>
                        <a:pt x="313" y="89"/>
                      </a:lnTo>
                      <a:lnTo>
                        <a:pt x="316" y="91"/>
                      </a:lnTo>
                      <a:lnTo>
                        <a:pt x="317" y="93"/>
                      </a:lnTo>
                      <a:lnTo>
                        <a:pt x="314" y="93"/>
                      </a:lnTo>
                      <a:lnTo>
                        <a:pt x="309" y="93"/>
                      </a:lnTo>
                      <a:lnTo>
                        <a:pt x="305" y="93"/>
                      </a:lnTo>
                      <a:lnTo>
                        <a:pt x="302" y="93"/>
                      </a:lnTo>
                      <a:lnTo>
                        <a:pt x="297" y="92"/>
                      </a:lnTo>
                      <a:lnTo>
                        <a:pt x="294" y="91"/>
                      </a:lnTo>
                      <a:lnTo>
                        <a:pt x="291" y="90"/>
                      </a:lnTo>
                      <a:lnTo>
                        <a:pt x="288" y="88"/>
                      </a:lnTo>
                      <a:lnTo>
                        <a:pt x="284" y="87"/>
                      </a:lnTo>
                      <a:lnTo>
                        <a:pt x="281" y="85"/>
                      </a:lnTo>
                      <a:lnTo>
                        <a:pt x="274" y="80"/>
                      </a:lnTo>
                      <a:lnTo>
                        <a:pt x="270" y="77"/>
                      </a:lnTo>
                      <a:lnTo>
                        <a:pt x="264" y="74"/>
                      </a:lnTo>
                      <a:lnTo>
                        <a:pt x="258" y="73"/>
                      </a:lnTo>
                      <a:lnTo>
                        <a:pt x="252" y="73"/>
                      </a:lnTo>
                      <a:lnTo>
                        <a:pt x="243" y="72"/>
                      </a:lnTo>
                      <a:lnTo>
                        <a:pt x="235" y="73"/>
                      </a:lnTo>
                      <a:lnTo>
                        <a:pt x="227" y="74"/>
                      </a:lnTo>
                      <a:lnTo>
                        <a:pt x="218" y="75"/>
                      </a:lnTo>
                      <a:lnTo>
                        <a:pt x="209" y="77"/>
                      </a:lnTo>
                      <a:lnTo>
                        <a:pt x="203" y="80"/>
                      </a:lnTo>
                      <a:lnTo>
                        <a:pt x="202" y="82"/>
                      </a:lnTo>
                      <a:lnTo>
                        <a:pt x="203" y="83"/>
                      </a:lnTo>
                      <a:lnTo>
                        <a:pt x="208" y="86"/>
                      </a:lnTo>
                      <a:lnTo>
                        <a:pt x="197" y="89"/>
                      </a:lnTo>
                      <a:lnTo>
                        <a:pt x="182" y="93"/>
                      </a:lnTo>
                      <a:lnTo>
                        <a:pt x="179" y="90"/>
                      </a:lnTo>
                      <a:lnTo>
                        <a:pt x="175" y="88"/>
                      </a:lnTo>
                      <a:lnTo>
                        <a:pt x="171" y="87"/>
                      </a:lnTo>
                      <a:lnTo>
                        <a:pt x="164" y="87"/>
                      </a:lnTo>
                      <a:lnTo>
                        <a:pt x="156" y="94"/>
                      </a:lnTo>
                      <a:lnTo>
                        <a:pt x="149" y="89"/>
                      </a:lnTo>
                      <a:lnTo>
                        <a:pt x="97" y="96"/>
                      </a:lnTo>
                      <a:lnTo>
                        <a:pt x="86" y="97"/>
                      </a:lnTo>
                      <a:lnTo>
                        <a:pt x="77" y="96"/>
                      </a:lnTo>
                      <a:lnTo>
                        <a:pt x="66" y="95"/>
                      </a:lnTo>
                      <a:lnTo>
                        <a:pt x="46" y="93"/>
                      </a:lnTo>
                      <a:lnTo>
                        <a:pt x="28" y="88"/>
                      </a:lnTo>
                      <a:lnTo>
                        <a:pt x="18" y="84"/>
                      </a:lnTo>
                      <a:lnTo>
                        <a:pt x="11" y="81"/>
                      </a:lnTo>
                      <a:lnTo>
                        <a:pt x="18" y="79"/>
                      </a:lnTo>
                      <a:lnTo>
                        <a:pt x="14" y="76"/>
                      </a:lnTo>
                      <a:lnTo>
                        <a:pt x="11" y="74"/>
                      </a:lnTo>
                      <a:lnTo>
                        <a:pt x="6" y="70"/>
                      </a:lnTo>
                      <a:lnTo>
                        <a:pt x="5" y="69"/>
                      </a:lnTo>
                      <a:lnTo>
                        <a:pt x="3" y="67"/>
                      </a:lnTo>
                      <a:lnTo>
                        <a:pt x="2" y="66"/>
                      </a:lnTo>
                      <a:lnTo>
                        <a:pt x="1" y="63"/>
                      </a:lnTo>
                      <a:lnTo>
                        <a:pt x="0" y="62"/>
                      </a:lnTo>
                      <a:lnTo>
                        <a:pt x="0" y="6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1784" name="Group 220"/>
                <p:cNvGrpSpPr>
                  <a:grpSpLocks/>
                </p:cNvGrpSpPr>
                <p:nvPr/>
              </p:nvGrpSpPr>
              <p:grpSpPr bwMode="auto">
                <a:xfrm>
                  <a:off x="1468" y="3118"/>
                  <a:ext cx="2" cy="3"/>
                  <a:chOff x="1468" y="3118"/>
                  <a:chExt cx="2" cy="3"/>
                </a:xfrm>
              </p:grpSpPr>
              <p:sp>
                <p:nvSpPr>
                  <p:cNvPr id="32233" name="Oval 221" descr="50%"/>
                  <p:cNvSpPr>
                    <a:spLocks noChangeArrowheads="1"/>
                  </p:cNvSpPr>
                  <p:nvPr/>
                </p:nvSpPr>
                <p:spPr bwMode="auto">
                  <a:xfrm>
                    <a:off x="1468" y="3118"/>
                    <a:ext cx="2" cy="2"/>
                  </a:xfrm>
                  <a:prstGeom prst="ellipse">
                    <a:avLst/>
                  </a:pr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34" name="Arc 222" descr="50%"/>
                  <p:cNvSpPr>
                    <a:spLocks/>
                  </p:cNvSpPr>
                  <p:nvPr/>
                </p:nvSpPr>
                <p:spPr bwMode="auto">
                  <a:xfrm>
                    <a:off x="1469" y="3119"/>
                    <a:ext cx="1" cy="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4320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2280" y="11940"/>
                        </a:moveTo>
                      </a:path>
                      <a:path w="43200" h="43200" stroke="0" extrusionOk="0">
                        <a:moveTo>
                          <a:pt x="2280" y="11940"/>
                        </a:move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0" cap="rnd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1786" name="Group 223"/>
                <p:cNvGrpSpPr>
                  <a:grpSpLocks/>
                </p:cNvGrpSpPr>
                <p:nvPr/>
              </p:nvGrpSpPr>
              <p:grpSpPr bwMode="auto">
                <a:xfrm>
                  <a:off x="1485" y="3130"/>
                  <a:ext cx="23" cy="4"/>
                  <a:chOff x="1485" y="3130"/>
                  <a:chExt cx="23" cy="4"/>
                </a:xfrm>
              </p:grpSpPr>
              <p:sp>
                <p:nvSpPr>
                  <p:cNvPr id="32228" name="Arc 224" descr="50%"/>
                  <p:cNvSpPr>
                    <a:spLocks/>
                  </p:cNvSpPr>
                  <p:nvPr/>
                </p:nvSpPr>
                <p:spPr bwMode="auto">
                  <a:xfrm>
                    <a:off x="1489" y="3130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29" name="Arc 225" descr="50%"/>
                  <p:cNvSpPr>
                    <a:spLocks/>
                  </p:cNvSpPr>
                  <p:nvPr/>
                </p:nvSpPr>
                <p:spPr bwMode="auto">
                  <a:xfrm>
                    <a:off x="1485" y="3130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30" name="Arc 226" descr="50%"/>
                  <p:cNvSpPr>
                    <a:spLocks/>
                  </p:cNvSpPr>
                  <p:nvPr/>
                </p:nvSpPr>
                <p:spPr bwMode="auto">
                  <a:xfrm>
                    <a:off x="1492" y="3130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31" name="Arc 227" descr="50%"/>
                  <p:cNvSpPr>
                    <a:spLocks/>
                  </p:cNvSpPr>
                  <p:nvPr/>
                </p:nvSpPr>
                <p:spPr bwMode="auto">
                  <a:xfrm>
                    <a:off x="1496" y="3130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32" name="Arc 228" descr="50%"/>
                  <p:cNvSpPr>
                    <a:spLocks/>
                  </p:cNvSpPr>
                  <p:nvPr/>
                </p:nvSpPr>
                <p:spPr bwMode="auto">
                  <a:xfrm>
                    <a:off x="1502" y="3130"/>
                    <a:ext cx="6" cy="4"/>
                  </a:xfrm>
                  <a:custGeom>
                    <a:avLst/>
                    <a:gdLst>
                      <a:gd name="T0" fmla="*/ 0 w 30373"/>
                      <a:gd name="T1" fmla="*/ 0 h 43200"/>
                      <a:gd name="T2" fmla="*/ 0 w 30373"/>
                      <a:gd name="T3" fmla="*/ 0 h 43200"/>
                      <a:gd name="T4" fmla="*/ 0 w 30373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0373"/>
                      <a:gd name="T10" fmla="*/ 0 h 43200"/>
                      <a:gd name="T11" fmla="*/ 30373 w 30373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373" h="43200" fill="none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</a:path>
                      <a:path w="30373" h="43200" stroke="0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  <a:lnTo>
                          <a:pt x="8773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224" name="Freeform 229" descr="50%"/>
                <p:cNvSpPr>
                  <a:spLocks/>
                </p:cNvSpPr>
                <p:nvPr/>
              </p:nvSpPr>
              <p:spPr bwMode="auto">
                <a:xfrm>
                  <a:off x="1441" y="3058"/>
                  <a:ext cx="312" cy="58"/>
                </a:xfrm>
                <a:custGeom>
                  <a:avLst/>
                  <a:gdLst>
                    <a:gd name="T0" fmla="*/ 7 w 312"/>
                    <a:gd name="T1" fmla="*/ 48 h 58"/>
                    <a:gd name="T2" fmla="*/ 21 w 312"/>
                    <a:gd name="T3" fmla="*/ 44 h 58"/>
                    <a:gd name="T4" fmla="*/ 42 w 312"/>
                    <a:gd name="T5" fmla="*/ 39 h 58"/>
                    <a:gd name="T6" fmla="*/ 63 w 312"/>
                    <a:gd name="T7" fmla="*/ 36 h 58"/>
                    <a:gd name="T8" fmla="*/ 83 w 312"/>
                    <a:gd name="T9" fmla="*/ 32 h 58"/>
                    <a:gd name="T10" fmla="*/ 94 w 312"/>
                    <a:gd name="T11" fmla="*/ 27 h 58"/>
                    <a:gd name="T12" fmla="*/ 104 w 312"/>
                    <a:gd name="T13" fmla="*/ 18 h 58"/>
                    <a:gd name="T14" fmla="*/ 119 w 312"/>
                    <a:gd name="T15" fmla="*/ 5 h 58"/>
                    <a:gd name="T16" fmla="*/ 130 w 312"/>
                    <a:gd name="T17" fmla="*/ 10 h 58"/>
                    <a:gd name="T18" fmla="*/ 134 w 312"/>
                    <a:gd name="T19" fmla="*/ 25 h 58"/>
                    <a:gd name="T20" fmla="*/ 142 w 312"/>
                    <a:gd name="T21" fmla="*/ 31 h 58"/>
                    <a:gd name="T22" fmla="*/ 168 w 312"/>
                    <a:gd name="T23" fmla="*/ 35 h 58"/>
                    <a:gd name="T24" fmla="*/ 187 w 312"/>
                    <a:gd name="T25" fmla="*/ 36 h 58"/>
                    <a:gd name="T26" fmla="*/ 210 w 312"/>
                    <a:gd name="T27" fmla="*/ 35 h 58"/>
                    <a:gd name="T28" fmla="*/ 219 w 312"/>
                    <a:gd name="T29" fmla="*/ 43 h 58"/>
                    <a:gd name="T30" fmla="*/ 238 w 312"/>
                    <a:gd name="T31" fmla="*/ 44 h 58"/>
                    <a:gd name="T32" fmla="*/ 258 w 312"/>
                    <a:gd name="T33" fmla="*/ 34 h 58"/>
                    <a:gd name="T34" fmla="*/ 275 w 312"/>
                    <a:gd name="T35" fmla="*/ 20 h 58"/>
                    <a:gd name="T36" fmla="*/ 288 w 312"/>
                    <a:gd name="T37" fmla="*/ 11 h 58"/>
                    <a:gd name="T38" fmla="*/ 299 w 312"/>
                    <a:gd name="T39" fmla="*/ 6 h 58"/>
                    <a:gd name="T40" fmla="*/ 309 w 312"/>
                    <a:gd name="T41" fmla="*/ 8 h 58"/>
                    <a:gd name="T42" fmla="*/ 301 w 312"/>
                    <a:gd name="T43" fmla="*/ 18 h 58"/>
                    <a:gd name="T44" fmla="*/ 291 w 312"/>
                    <a:gd name="T45" fmla="*/ 26 h 58"/>
                    <a:gd name="T46" fmla="*/ 285 w 312"/>
                    <a:gd name="T47" fmla="*/ 34 h 58"/>
                    <a:gd name="T48" fmla="*/ 280 w 312"/>
                    <a:gd name="T49" fmla="*/ 40 h 58"/>
                    <a:gd name="T50" fmla="*/ 279 w 312"/>
                    <a:gd name="T51" fmla="*/ 48 h 58"/>
                    <a:gd name="T52" fmla="*/ 270 w 312"/>
                    <a:gd name="T53" fmla="*/ 46 h 58"/>
                    <a:gd name="T54" fmla="*/ 262 w 312"/>
                    <a:gd name="T55" fmla="*/ 49 h 58"/>
                    <a:gd name="T56" fmla="*/ 253 w 312"/>
                    <a:gd name="T57" fmla="*/ 48 h 58"/>
                    <a:gd name="T58" fmla="*/ 243 w 312"/>
                    <a:gd name="T59" fmla="*/ 48 h 58"/>
                    <a:gd name="T60" fmla="*/ 232 w 312"/>
                    <a:gd name="T61" fmla="*/ 47 h 58"/>
                    <a:gd name="T62" fmla="*/ 220 w 312"/>
                    <a:gd name="T63" fmla="*/ 48 h 58"/>
                    <a:gd name="T64" fmla="*/ 208 w 312"/>
                    <a:gd name="T65" fmla="*/ 50 h 58"/>
                    <a:gd name="T66" fmla="*/ 196 w 312"/>
                    <a:gd name="T67" fmla="*/ 50 h 58"/>
                    <a:gd name="T68" fmla="*/ 184 w 312"/>
                    <a:gd name="T69" fmla="*/ 50 h 58"/>
                    <a:gd name="T70" fmla="*/ 174 w 312"/>
                    <a:gd name="T71" fmla="*/ 52 h 58"/>
                    <a:gd name="T72" fmla="*/ 162 w 312"/>
                    <a:gd name="T73" fmla="*/ 54 h 58"/>
                    <a:gd name="T74" fmla="*/ 148 w 312"/>
                    <a:gd name="T75" fmla="*/ 54 h 58"/>
                    <a:gd name="T76" fmla="*/ 136 w 312"/>
                    <a:gd name="T77" fmla="*/ 54 h 58"/>
                    <a:gd name="T78" fmla="*/ 125 w 312"/>
                    <a:gd name="T79" fmla="*/ 53 h 58"/>
                    <a:gd name="T80" fmla="*/ 113 w 312"/>
                    <a:gd name="T81" fmla="*/ 54 h 58"/>
                    <a:gd name="T82" fmla="*/ 104 w 312"/>
                    <a:gd name="T83" fmla="*/ 53 h 58"/>
                    <a:gd name="T84" fmla="*/ 93 w 312"/>
                    <a:gd name="T85" fmla="*/ 54 h 58"/>
                    <a:gd name="T86" fmla="*/ 80 w 312"/>
                    <a:gd name="T87" fmla="*/ 54 h 58"/>
                    <a:gd name="T88" fmla="*/ 64 w 312"/>
                    <a:gd name="T89" fmla="*/ 57 h 58"/>
                    <a:gd name="T90" fmla="*/ 46 w 312"/>
                    <a:gd name="T91" fmla="*/ 57 h 58"/>
                    <a:gd name="T92" fmla="*/ 31 w 312"/>
                    <a:gd name="T93" fmla="*/ 55 h 58"/>
                    <a:gd name="T94" fmla="*/ 17 w 312"/>
                    <a:gd name="T95" fmla="*/ 55 h 58"/>
                    <a:gd name="T96" fmla="*/ 4 w 312"/>
                    <a:gd name="T97" fmla="*/ 53 h 5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12"/>
                    <a:gd name="T148" fmla="*/ 0 h 58"/>
                    <a:gd name="T149" fmla="*/ 312 w 312"/>
                    <a:gd name="T150" fmla="*/ 58 h 5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12" h="58">
                      <a:moveTo>
                        <a:pt x="0" y="52"/>
                      </a:moveTo>
                      <a:lnTo>
                        <a:pt x="2" y="50"/>
                      </a:lnTo>
                      <a:lnTo>
                        <a:pt x="5" y="49"/>
                      </a:lnTo>
                      <a:lnTo>
                        <a:pt x="7" y="48"/>
                      </a:lnTo>
                      <a:lnTo>
                        <a:pt x="10" y="47"/>
                      </a:lnTo>
                      <a:lnTo>
                        <a:pt x="13" y="46"/>
                      </a:lnTo>
                      <a:lnTo>
                        <a:pt x="18" y="45"/>
                      </a:lnTo>
                      <a:lnTo>
                        <a:pt x="21" y="44"/>
                      </a:lnTo>
                      <a:lnTo>
                        <a:pt x="26" y="42"/>
                      </a:lnTo>
                      <a:lnTo>
                        <a:pt x="31" y="41"/>
                      </a:lnTo>
                      <a:lnTo>
                        <a:pt x="37" y="40"/>
                      </a:lnTo>
                      <a:lnTo>
                        <a:pt x="42" y="39"/>
                      </a:lnTo>
                      <a:lnTo>
                        <a:pt x="48" y="39"/>
                      </a:lnTo>
                      <a:lnTo>
                        <a:pt x="53" y="38"/>
                      </a:lnTo>
                      <a:lnTo>
                        <a:pt x="58" y="37"/>
                      </a:lnTo>
                      <a:lnTo>
                        <a:pt x="63" y="36"/>
                      </a:lnTo>
                      <a:lnTo>
                        <a:pt x="67" y="35"/>
                      </a:lnTo>
                      <a:lnTo>
                        <a:pt x="73" y="34"/>
                      </a:lnTo>
                      <a:lnTo>
                        <a:pt x="78" y="33"/>
                      </a:lnTo>
                      <a:lnTo>
                        <a:pt x="83" y="32"/>
                      </a:lnTo>
                      <a:lnTo>
                        <a:pt x="86" y="32"/>
                      </a:lnTo>
                      <a:lnTo>
                        <a:pt x="90" y="30"/>
                      </a:lnTo>
                      <a:lnTo>
                        <a:pt x="92" y="29"/>
                      </a:lnTo>
                      <a:lnTo>
                        <a:pt x="94" y="27"/>
                      </a:lnTo>
                      <a:lnTo>
                        <a:pt x="96" y="25"/>
                      </a:lnTo>
                      <a:lnTo>
                        <a:pt x="98" y="23"/>
                      </a:lnTo>
                      <a:lnTo>
                        <a:pt x="101" y="20"/>
                      </a:lnTo>
                      <a:lnTo>
                        <a:pt x="104" y="18"/>
                      </a:lnTo>
                      <a:lnTo>
                        <a:pt x="107" y="14"/>
                      </a:lnTo>
                      <a:lnTo>
                        <a:pt x="111" y="11"/>
                      </a:lnTo>
                      <a:lnTo>
                        <a:pt x="115" y="8"/>
                      </a:lnTo>
                      <a:lnTo>
                        <a:pt x="119" y="5"/>
                      </a:lnTo>
                      <a:lnTo>
                        <a:pt x="123" y="2"/>
                      </a:lnTo>
                      <a:lnTo>
                        <a:pt x="127" y="0"/>
                      </a:lnTo>
                      <a:lnTo>
                        <a:pt x="128" y="4"/>
                      </a:lnTo>
                      <a:lnTo>
                        <a:pt x="130" y="10"/>
                      </a:lnTo>
                      <a:lnTo>
                        <a:pt x="132" y="15"/>
                      </a:lnTo>
                      <a:lnTo>
                        <a:pt x="133" y="20"/>
                      </a:lnTo>
                      <a:lnTo>
                        <a:pt x="134" y="22"/>
                      </a:lnTo>
                      <a:lnTo>
                        <a:pt x="134" y="25"/>
                      </a:lnTo>
                      <a:lnTo>
                        <a:pt x="134" y="27"/>
                      </a:lnTo>
                      <a:lnTo>
                        <a:pt x="132" y="29"/>
                      </a:lnTo>
                      <a:lnTo>
                        <a:pt x="137" y="31"/>
                      </a:lnTo>
                      <a:lnTo>
                        <a:pt x="142" y="31"/>
                      </a:lnTo>
                      <a:lnTo>
                        <a:pt x="148" y="32"/>
                      </a:lnTo>
                      <a:lnTo>
                        <a:pt x="155" y="33"/>
                      </a:lnTo>
                      <a:lnTo>
                        <a:pt x="162" y="34"/>
                      </a:lnTo>
                      <a:lnTo>
                        <a:pt x="168" y="35"/>
                      </a:lnTo>
                      <a:lnTo>
                        <a:pt x="174" y="36"/>
                      </a:lnTo>
                      <a:lnTo>
                        <a:pt x="178" y="37"/>
                      </a:lnTo>
                      <a:lnTo>
                        <a:pt x="183" y="37"/>
                      </a:lnTo>
                      <a:lnTo>
                        <a:pt x="187" y="36"/>
                      </a:lnTo>
                      <a:lnTo>
                        <a:pt x="190" y="34"/>
                      </a:lnTo>
                      <a:lnTo>
                        <a:pt x="194" y="32"/>
                      </a:lnTo>
                      <a:lnTo>
                        <a:pt x="202" y="33"/>
                      </a:lnTo>
                      <a:lnTo>
                        <a:pt x="210" y="35"/>
                      </a:lnTo>
                      <a:lnTo>
                        <a:pt x="216" y="37"/>
                      </a:lnTo>
                      <a:lnTo>
                        <a:pt x="213" y="40"/>
                      </a:lnTo>
                      <a:lnTo>
                        <a:pt x="215" y="41"/>
                      </a:lnTo>
                      <a:lnTo>
                        <a:pt x="219" y="43"/>
                      </a:lnTo>
                      <a:lnTo>
                        <a:pt x="223" y="44"/>
                      </a:lnTo>
                      <a:lnTo>
                        <a:pt x="228" y="44"/>
                      </a:lnTo>
                      <a:lnTo>
                        <a:pt x="233" y="44"/>
                      </a:lnTo>
                      <a:lnTo>
                        <a:pt x="238" y="44"/>
                      </a:lnTo>
                      <a:lnTo>
                        <a:pt x="242" y="43"/>
                      </a:lnTo>
                      <a:lnTo>
                        <a:pt x="248" y="41"/>
                      </a:lnTo>
                      <a:lnTo>
                        <a:pt x="253" y="39"/>
                      </a:lnTo>
                      <a:lnTo>
                        <a:pt x="258" y="34"/>
                      </a:lnTo>
                      <a:lnTo>
                        <a:pt x="263" y="31"/>
                      </a:lnTo>
                      <a:lnTo>
                        <a:pt x="268" y="26"/>
                      </a:lnTo>
                      <a:lnTo>
                        <a:pt x="271" y="24"/>
                      </a:lnTo>
                      <a:lnTo>
                        <a:pt x="275" y="20"/>
                      </a:lnTo>
                      <a:lnTo>
                        <a:pt x="278" y="18"/>
                      </a:lnTo>
                      <a:lnTo>
                        <a:pt x="282" y="15"/>
                      </a:lnTo>
                      <a:lnTo>
                        <a:pt x="285" y="13"/>
                      </a:lnTo>
                      <a:lnTo>
                        <a:pt x="288" y="11"/>
                      </a:lnTo>
                      <a:lnTo>
                        <a:pt x="291" y="10"/>
                      </a:lnTo>
                      <a:lnTo>
                        <a:pt x="293" y="9"/>
                      </a:lnTo>
                      <a:lnTo>
                        <a:pt x="296" y="7"/>
                      </a:lnTo>
                      <a:lnTo>
                        <a:pt x="299" y="6"/>
                      </a:lnTo>
                      <a:lnTo>
                        <a:pt x="302" y="6"/>
                      </a:lnTo>
                      <a:lnTo>
                        <a:pt x="306" y="6"/>
                      </a:lnTo>
                      <a:lnTo>
                        <a:pt x="311" y="6"/>
                      </a:lnTo>
                      <a:lnTo>
                        <a:pt x="309" y="8"/>
                      </a:lnTo>
                      <a:lnTo>
                        <a:pt x="307" y="11"/>
                      </a:lnTo>
                      <a:lnTo>
                        <a:pt x="305" y="12"/>
                      </a:lnTo>
                      <a:lnTo>
                        <a:pt x="303" y="15"/>
                      </a:lnTo>
                      <a:lnTo>
                        <a:pt x="301" y="18"/>
                      </a:lnTo>
                      <a:lnTo>
                        <a:pt x="298" y="20"/>
                      </a:lnTo>
                      <a:lnTo>
                        <a:pt x="294" y="23"/>
                      </a:lnTo>
                      <a:lnTo>
                        <a:pt x="292" y="25"/>
                      </a:lnTo>
                      <a:lnTo>
                        <a:pt x="291" y="26"/>
                      </a:lnTo>
                      <a:lnTo>
                        <a:pt x="289" y="29"/>
                      </a:lnTo>
                      <a:lnTo>
                        <a:pt x="288" y="30"/>
                      </a:lnTo>
                      <a:lnTo>
                        <a:pt x="286" y="32"/>
                      </a:lnTo>
                      <a:lnTo>
                        <a:pt x="285" y="34"/>
                      </a:lnTo>
                      <a:lnTo>
                        <a:pt x="284" y="36"/>
                      </a:lnTo>
                      <a:lnTo>
                        <a:pt x="282" y="38"/>
                      </a:lnTo>
                      <a:lnTo>
                        <a:pt x="281" y="39"/>
                      </a:lnTo>
                      <a:lnTo>
                        <a:pt x="280" y="40"/>
                      </a:lnTo>
                      <a:lnTo>
                        <a:pt x="280" y="43"/>
                      </a:lnTo>
                      <a:lnTo>
                        <a:pt x="279" y="44"/>
                      </a:lnTo>
                      <a:lnTo>
                        <a:pt x="279" y="46"/>
                      </a:lnTo>
                      <a:lnTo>
                        <a:pt x="279" y="48"/>
                      </a:lnTo>
                      <a:lnTo>
                        <a:pt x="277" y="46"/>
                      </a:lnTo>
                      <a:lnTo>
                        <a:pt x="274" y="46"/>
                      </a:lnTo>
                      <a:lnTo>
                        <a:pt x="272" y="46"/>
                      </a:lnTo>
                      <a:lnTo>
                        <a:pt x="270" y="46"/>
                      </a:lnTo>
                      <a:lnTo>
                        <a:pt x="268" y="47"/>
                      </a:lnTo>
                      <a:lnTo>
                        <a:pt x="266" y="48"/>
                      </a:lnTo>
                      <a:lnTo>
                        <a:pt x="264" y="48"/>
                      </a:lnTo>
                      <a:lnTo>
                        <a:pt x="262" y="49"/>
                      </a:lnTo>
                      <a:lnTo>
                        <a:pt x="259" y="49"/>
                      </a:lnTo>
                      <a:lnTo>
                        <a:pt x="256" y="49"/>
                      </a:lnTo>
                      <a:lnTo>
                        <a:pt x="254" y="48"/>
                      </a:lnTo>
                      <a:lnTo>
                        <a:pt x="253" y="48"/>
                      </a:lnTo>
                      <a:lnTo>
                        <a:pt x="251" y="47"/>
                      </a:lnTo>
                      <a:lnTo>
                        <a:pt x="249" y="47"/>
                      </a:lnTo>
                      <a:lnTo>
                        <a:pt x="245" y="48"/>
                      </a:lnTo>
                      <a:lnTo>
                        <a:pt x="243" y="48"/>
                      </a:lnTo>
                      <a:lnTo>
                        <a:pt x="241" y="48"/>
                      </a:lnTo>
                      <a:lnTo>
                        <a:pt x="238" y="48"/>
                      </a:lnTo>
                      <a:lnTo>
                        <a:pt x="235" y="47"/>
                      </a:lnTo>
                      <a:lnTo>
                        <a:pt x="232" y="47"/>
                      </a:lnTo>
                      <a:lnTo>
                        <a:pt x="229" y="48"/>
                      </a:lnTo>
                      <a:lnTo>
                        <a:pt x="225" y="48"/>
                      </a:lnTo>
                      <a:lnTo>
                        <a:pt x="223" y="48"/>
                      </a:lnTo>
                      <a:lnTo>
                        <a:pt x="220" y="48"/>
                      </a:lnTo>
                      <a:lnTo>
                        <a:pt x="217" y="48"/>
                      </a:lnTo>
                      <a:lnTo>
                        <a:pt x="214" y="48"/>
                      </a:lnTo>
                      <a:lnTo>
                        <a:pt x="212" y="49"/>
                      </a:lnTo>
                      <a:lnTo>
                        <a:pt x="208" y="50"/>
                      </a:lnTo>
                      <a:lnTo>
                        <a:pt x="205" y="50"/>
                      </a:lnTo>
                      <a:lnTo>
                        <a:pt x="202" y="51"/>
                      </a:lnTo>
                      <a:lnTo>
                        <a:pt x="199" y="51"/>
                      </a:lnTo>
                      <a:lnTo>
                        <a:pt x="196" y="50"/>
                      </a:lnTo>
                      <a:lnTo>
                        <a:pt x="193" y="49"/>
                      </a:lnTo>
                      <a:lnTo>
                        <a:pt x="189" y="50"/>
                      </a:lnTo>
                      <a:lnTo>
                        <a:pt x="187" y="50"/>
                      </a:lnTo>
                      <a:lnTo>
                        <a:pt x="184" y="50"/>
                      </a:lnTo>
                      <a:lnTo>
                        <a:pt x="181" y="50"/>
                      </a:lnTo>
                      <a:lnTo>
                        <a:pt x="179" y="50"/>
                      </a:lnTo>
                      <a:lnTo>
                        <a:pt x="176" y="51"/>
                      </a:lnTo>
                      <a:lnTo>
                        <a:pt x="174" y="52"/>
                      </a:lnTo>
                      <a:lnTo>
                        <a:pt x="171" y="52"/>
                      </a:lnTo>
                      <a:lnTo>
                        <a:pt x="168" y="53"/>
                      </a:lnTo>
                      <a:lnTo>
                        <a:pt x="165" y="53"/>
                      </a:lnTo>
                      <a:lnTo>
                        <a:pt x="162" y="54"/>
                      </a:lnTo>
                      <a:lnTo>
                        <a:pt x="159" y="54"/>
                      </a:lnTo>
                      <a:lnTo>
                        <a:pt x="155" y="54"/>
                      </a:lnTo>
                      <a:lnTo>
                        <a:pt x="151" y="53"/>
                      </a:lnTo>
                      <a:lnTo>
                        <a:pt x="148" y="54"/>
                      </a:lnTo>
                      <a:lnTo>
                        <a:pt x="145" y="54"/>
                      </a:lnTo>
                      <a:lnTo>
                        <a:pt x="142" y="54"/>
                      </a:lnTo>
                      <a:lnTo>
                        <a:pt x="139" y="54"/>
                      </a:lnTo>
                      <a:lnTo>
                        <a:pt x="136" y="54"/>
                      </a:lnTo>
                      <a:lnTo>
                        <a:pt x="133" y="54"/>
                      </a:lnTo>
                      <a:lnTo>
                        <a:pt x="130" y="53"/>
                      </a:lnTo>
                      <a:lnTo>
                        <a:pt x="128" y="53"/>
                      </a:lnTo>
                      <a:lnTo>
                        <a:pt x="125" y="53"/>
                      </a:lnTo>
                      <a:lnTo>
                        <a:pt x="122" y="53"/>
                      </a:lnTo>
                      <a:lnTo>
                        <a:pt x="119" y="53"/>
                      </a:lnTo>
                      <a:lnTo>
                        <a:pt x="116" y="53"/>
                      </a:lnTo>
                      <a:lnTo>
                        <a:pt x="113" y="54"/>
                      </a:lnTo>
                      <a:lnTo>
                        <a:pt x="111" y="54"/>
                      </a:lnTo>
                      <a:lnTo>
                        <a:pt x="109" y="53"/>
                      </a:lnTo>
                      <a:lnTo>
                        <a:pt x="106" y="53"/>
                      </a:lnTo>
                      <a:lnTo>
                        <a:pt x="104" y="53"/>
                      </a:lnTo>
                      <a:lnTo>
                        <a:pt x="101" y="53"/>
                      </a:lnTo>
                      <a:lnTo>
                        <a:pt x="98" y="53"/>
                      </a:lnTo>
                      <a:lnTo>
                        <a:pt x="96" y="53"/>
                      </a:lnTo>
                      <a:lnTo>
                        <a:pt x="93" y="54"/>
                      </a:lnTo>
                      <a:lnTo>
                        <a:pt x="89" y="54"/>
                      </a:lnTo>
                      <a:lnTo>
                        <a:pt x="86" y="53"/>
                      </a:lnTo>
                      <a:lnTo>
                        <a:pt x="83" y="54"/>
                      </a:lnTo>
                      <a:lnTo>
                        <a:pt x="80" y="54"/>
                      </a:lnTo>
                      <a:lnTo>
                        <a:pt x="77" y="55"/>
                      </a:lnTo>
                      <a:lnTo>
                        <a:pt x="74" y="56"/>
                      </a:lnTo>
                      <a:lnTo>
                        <a:pt x="69" y="57"/>
                      </a:lnTo>
                      <a:lnTo>
                        <a:pt x="64" y="57"/>
                      </a:lnTo>
                      <a:lnTo>
                        <a:pt x="59" y="57"/>
                      </a:lnTo>
                      <a:lnTo>
                        <a:pt x="55" y="57"/>
                      </a:lnTo>
                      <a:lnTo>
                        <a:pt x="49" y="57"/>
                      </a:lnTo>
                      <a:lnTo>
                        <a:pt x="46" y="57"/>
                      </a:lnTo>
                      <a:lnTo>
                        <a:pt x="43" y="57"/>
                      </a:lnTo>
                      <a:lnTo>
                        <a:pt x="40" y="57"/>
                      </a:lnTo>
                      <a:lnTo>
                        <a:pt x="36" y="57"/>
                      </a:lnTo>
                      <a:lnTo>
                        <a:pt x="31" y="55"/>
                      </a:lnTo>
                      <a:lnTo>
                        <a:pt x="27" y="55"/>
                      </a:lnTo>
                      <a:lnTo>
                        <a:pt x="23" y="55"/>
                      </a:lnTo>
                      <a:lnTo>
                        <a:pt x="20" y="55"/>
                      </a:lnTo>
                      <a:lnTo>
                        <a:pt x="17" y="55"/>
                      </a:lnTo>
                      <a:lnTo>
                        <a:pt x="13" y="55"/>
                      </a:lnTo>
                      <a:lnTo>
                        <a:pt x="10" y="54"/>
                      </a:lnTo>
                      <a:lnTo>
                        <a:pt x="7" y="53"/>
                      </a:lnTo>
                      <a:lnTo>
                        <a:pt x="4" y="53"/>
                      </a:lnTo>
                      <a:lnTo>
                        <a:pt x="1" y="52"/>
                      </a:lnTo>
                      <a:lnTo>
                        <a:pt x="0" y="52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1789" name="Group 230"/>
                <p:cNvGrpSpPr>
                  <a:grpSpLocks/>
                </p:cNvGrpSpPr>
                <p:nvPr/>
              </p:nvGrpSpPr>
              <p:grpSpPr bwMode="auto">
                <a:xfrm>
                  <a:off x="1505" y="3132"/>
                  <a:ext cx="47" cy="37"/>
                  <a:chOff x="1505" y="3132"/>
                  <a:chExt cx="47" cy="37"/>
                </a:xfrm>
              </p:grpSpPr>
              <p:sp>
                <p:nvSpPr>
                  <p:cNvPr id="32226" name="Freeform 231" descr="50%"/>
                  <p:cNvSpPr>
                    <a:spLocks/>
                  </p:cNvSpPr>
                  <p:nvPr/>
                </p:nvSpPr>
                <p:spPr bwMode="auto">
                  <a:xfrm>
                    <a:off x="1505" y="3138"/>
                    <a:ext cx="47" cy="31"/>
                  </a:xfrm>
                  <a:custGeom>
                    <a:avLst/>
                    <a:gdLst>
                      <a:gd name="T0" fmla="*/ 43 w 47"/>
                      <a:gd name="T1" fmla="*/ 27 h 31"/>
                      <a:gd name="T2" fmla="*/ 40 w 47"/>
                      <a:gd name="T3" fmla="*/ 24 h 31"/>
                      <a:gd name="T4" fmla="*/ 39 w 47"/>
                      <a:gd name="T5" fmla="*/ 22 h 31"/>
                      <a:gd name="T6" fmla="*/ 37 w 47"/>
                      <a:gd name="T7" fmla="*/ 21 h 31"/>
                      <a:gd name="T8" fmla="*/ 36 w 47"/>
                      <a:gd name="T9" fmla="*/ 19 h 31"/>
                      <a:gd name="T10" fmla="*/ 35 w 47"/>
                      <a:gd name="T11" fmla="*/ 17 h 31"/>
                      <a:gd name="T12" fmla="*/ 34 w 47"/>
                      <a:gd name="T13" fmla="*/ 16 h 31"/>
                      <a:gd name="T14" fmla="*/ 33 w 47"/>
                      <a:gd name="T15" fmla="*/ 14 h 31"/>
                      <a:gd name="T16" fmla="*/ 32 w 47"/>
                      <a:gd name="T17" fmla="*/ 12 h 31"/>
                      <a:gd name="T18" fmla="*/ 31 w 47"/>
                      <a:gd name="T19" fmla="*/ 10 h 31"/>
                      <a:gd name="T20" fmla="*/ 30 w 47"/>
                      <a:gd name="T21" fmla="*/ 7 h 31"/>
                      <a:gd name="T22" fmla="*/ 30 w 47"/>
                      <a:gd name="T23" fmla="*/ 5 h 31"/>
                      <a:gd name="T24" fmla="*/ 30 w 47"/>
                      <a:gd name="T25" fmla="*/ 3 h 31"/>
                      <a:gd name="T26" fmla="*/ 30 w 47"/>
                      <a:gd name="T27" fmla="*/ 0 h 31"/>
                      <a:gd name="T28" fmla="*/ 0 w 47"/>
                      <a:gd name="T29" fmla="*/ 0 h 31"/>
                      <a:gd name="T30" fmla="*/ 1 w 47"/>
                      <a:gd name="T31" fmla="*/ 2 h 31"/>
                      <a:gd name="T32" fmla="*/ 2 w 47"/>
                      <a:gd name="T33" fmla="*/ 4 h 31"/>
                      <a:gd name="T34" fmla="*/ 4 w 47"/>
                      <a:gd name="T35" fmla="*/ 6 h 31"/>
                      <a:gd name="T36" fmla="*/ 6 w 47"/>
                      <a:gd name="T37" fmla="*/ 9 h 31"/>
                      <a:gd name="T38" fmla="*/ 8 w 47"/>
                      <a:gd name="T39" fmla="*/ 11 h 31"/>
                      <a:gd name="T40" fmla="*/ 10 w 47"/>
                      <a:gd name="T41" fmla="*/ 13 h 31"/>
                      <a:gd name="T42" fmla="*/ 12 w 47"/>
                      <a:gd name="T43" fmla="*/ 15 h 31"/>
                      <a:gd name="T44" fmla="*/ 14 w 47"/>
                      <a:gd name="T45" fmla="*/ 17 h 31"/>
                      <a:gd name="T46" fmla="*/ 17 w 47"/>
                      <a:gd name="T47" fmla="*/ 19 h 31"/>
                      <a:gd name="T48" fmla="*/ 20 w 47"/>
                      <a:gd name="T49" fmla="*/ 22 h 31"/>
                      <a:gd name="T50" fmla="*/ 23 w 47"/>
                      <a:gd name="T51" fmla="*/ 23 h 31"/>
                      <a:gd name="T52" fmla="*/ 25 w 47"/>
                      <a:gd name="T53" fmla="*/ 24 h 31"/>
                      <a:gd name="T54" fmla="*/ 28 w 47"/>
                      <a:gd name="T55" fmla="*/ 26 h 31"/>
                      <a:gd name="T56" fmla="*/ 30 w 47"/>
                      <a:gd name="T57" fmla="*/ 27 h 31"/>
                      <a:gd name="T58" fmla="*/ 33 w 47"/>
                      <a:gd name="T59" fmla="*/ 28 h 31"/>
                      <a:gd name="T60" fmla="*/ 36 w 47"/>
                      <a:gd name="T61" fmla="*/ 28 h 31"/>
                      <a:gd name="T62" fmla="*/ 39 w 47"/>
                      <a:gd name="T63" fmla="*/ 29 h 31"/>
                      <a:gd name="T64" fmla="*/ 41 w 47"/>
                      <a:gd name="T65" fmla="*/ 29 h 31"/>
                      <a:gd name="T66" fmla="*/ 44 w 47"/>
                      <a:gd name="T67" fmla="*/ 29 h 31"/>
                      <a:gd name="T68" fmla="*/ 46 w 47"/>
                      <a:gd name="T69" fmla="*/ 30 h 31"/>
                      <a:gd name="T70" fmla="*/ 43 w 47"/>
                      <a:gd name="T71" fmla="*/ 27 h 31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47"/>
                      <a:gd name="T109" fmla="*/ 0 h 31"/>
                      <a:gd name="T110" fmla="*/ 47 w 47"/>
                      <a:gd name="T111" fmla="*/ 31 h 31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47" h="31">
                        <a:moveTo>
                          <a:pt x="43" y="27"/>
                        </a:moveTo>
                        <a:lnTo>
                          <a:pt x="40" y="24"/>
                        </a:lnTo>
                        <a:lnTo>
                          <a:pt x="39" y="22"/>
                        </a:lnTo>
                        <a:lnTo>
                          <a:pt x="37" y="21"/>
                        </a:lnTo>
                        <a:lnTo>
                          <a:pt x="36" y="19"/>
                        </a:lnTo>
                        <a:lnTo>
                          <a:pt x="35" y="17"/>
                        </a:lnTo>
                        <a:lnTo>
                          <a:pt x="34" y="16"/>
                        </a:lnTo>
                        <a:lnTo>
                          <a:pt x="33" y="14"/>
                        </a:lnTo>
                        <a:lnTo>
                          <a:pt x="32" y="12"/>
                        </a:lnTo>
                        <a:lnTo>
                          <a:pt x="31" y="10"/>
                        </a:lnTo>
                        <a:lnTo>
                          <a:pt x="30" y="7"/>
                        </a:lnTo>
                        <a:lnTo>
                          <a:pt x="30" y="5"/>
                        </a:lnTo>
                        <a:lnTo>
                          <a:pt x="30" y="3"/>
                        </a:lnTo>
                        <a:lnTo>
                          <a:pt x="30" y="0"/>
                        </a:lnTo>
                        <a:lnTo>
                          <a:pt x="0" y="0"/>
                        </a:lnTo>
                        <a:lnTo>
                          <a:pt x="1" y="2"/>
                        </a:lnTo>
                        <a:lnTo>
                          <a:pt x="2" y="4"/>
                        </a:lnTo>
                        <a:lnTo>
                          <a:pt x="4" y="6"/>
                        </a:lnTo>
                        <a:lnTo>
                          <a:pt x="6" y="9"/>
                        </a:lnTo>
                        <a:lnTo>
                          <a:pt x="8" y="11"/>
                        </a:lnTo>
                        <a:lnTo>
                          <a:pt x="10" y="13"/>
                        </a:lnTo>
                        <a:lnTo>
                          <a:pt x="12" y="15"/>
                        </a:lnTo>
                        <a:lnTo>
                          <a:pt x="14" y="17"/>
                        </a:lnTo>
                        <a:lnTo>
                          <a:pt x="17" y="19"/>
                        </a:lnTo>
                        <a:lnTo>
                          <a:pt x="20" y="22"/>
                        </a:lnTo>
                        <a:lnTo>
                          <a:pt x="23" y="23"/>
                        </a:lnTo>
                        <a:lnTo>
                          <a:pt x="25" y="24"/>
                        </a:lnTo>
                        <a:lnTo>
                          <a:pt x="28" y="26"/>
                        </a:lnTo>
                        <a:lnTo>
                          <a:pt x="30" y="27"/>
                        </a:lnTo>
                        <a:lnTo>
                          <a:pt x="33" y="28"/>
                        </a:lnTo>
                        <a:lnTo>
                          <a:pt x="36" y="28"/>
                        </a:lnTo>
                        <a:lnTo>
                          <a:pt x="39" y="29"/>
                        </a:lnTo>
                        <a:lnTo>
                          <a:pt x="41" y="29"/>
                        </a:lnTo>
                        <a:lnTo>
                          <a:pt x="44" y="29"/>
                        </a:lnTo>
                        <a:lnTo>
                          <a:pt x="46" y="30"/>
                        </a:lnTo>
                        <a:lnTo>
                          <a:pt x="43" y="27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27" name="Freeform 232" descr="50%"/>
                  <p:cNvSpPr>
                    <a:spLocks/>
                  </p:cNvSpPr>
                  <p:nvPr/>
                </p:nvSpPr>
                <p:spPr bwMode="auto">
                  <a:xfrm>
                    <a:off x="1506" y="3132"/>
                    <a:ext cx="21" cy="7"/>
                  </a:xfrm>
                  <a:custGeom>
                    <a:avLst/>
                    <a:gdLst>
                      <a:gd name="T0" fmla="*/ 0 w 21"/>
                      <a:gd name="T1" fmla="*/ 6 h 7"/>
                      <a:gd name="T2" fmla="*/ 0 w 21"/>
                      <a:gd name="T3" fmla="*/ 6 h 7"/>
                      <a:gd name="T4" fmla="*/ 1 w 21"/>
                      <a:gd name="T5" fmla="*/ 0 h 7"/>
                      <a:gd name="T6" fmla="*/ 20 w 21"/>
                      <a:gd name="T7" fmla="*/ 0 h 7"/>
                      <a:gd name="T8" fmla="*/ 20 w 21"/>
                      <a:gd name="T9" fmla="*/ 6 h 7"/>
                      <a:gd name="T10" fmla="*/ 0 w 21"/>
                      <a:gd name="T11" fmla="*/ 6 h 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"/>
                      <a:gd name="T19" fmla="*/ 0 h 7"/>
                      <a:gd name="T20" fmla="*/ 21 w 21"/>
                      <a:gd name="T21" fmla="*/ 7 h 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" h="7">
                        <a:moveTo>
                          <a:pt x="0" y="6"/>
                        </a:moveTo>
                        <a:lnTo>
                          <a:pt x="0" y="6"/>
                        </a:lnTo>
                        <a:lnTo>
                          <a:pt x="1" y="0"/>
                        </a:lnTo>
                        <a:lnTo>
                          <a:pt x="20" y="0"/>
                        </a:lnTo>
                        <a:lnTo>
                          <a:pt x="20" y="6"/>
                        </a:lnTo>
                        <a:lnTo>
                          <a:pt x="0" y="6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1790" name="Group 233"/>
              <p:cNvGrpSpPr>
                <a:grpSpLocks/>
              </p:cNvGrpSpPr>
              <p:nvPr/>
            </p:nvGrpSpPr>
            <p:grpSpPr bwMode="auto">
              <a:xfrm>
                <a:off x="1441" y="3152"/>
                <a:ext cx="321" cy="113"/>
                <a:chOff x="1441" y="3152"/>
                <a:chExt cx="321" cy="113"/>
              </a:xfrm>
            </p:grpSpPr>
            <p:sp>
              <p:nvSpPr>
                <p:cNvPr id="32205" name="Freeform 234" descr="50%"/>
                <p:cNvSpPr>
                  <a:spLocks/>
                </p:cNvSpPr>
                <p:nvPr/>
              </p:nvSpPr>
              <p:spPr bwMode="auto">
                <a:xfrm>
                  <a:off x="1522" y="3225"/>
                  <a:ext cx="38" cy="31"/>
                </a:xfrm>
                <a:custGeom>
                  <a:avLst/>
                  <a:gdLst>
                    <a:gd name="T0" fmla="*/ 0 w 38"/>
                    <a:gd name="T1" fmla="*/ 0 h 31"/>
                    <a:gd name="T2" fmla="*/ 1 w 38"/>
                    <a:gd name="T3" fmla="*/ 3 h 31"/>
                    <a:gd name="T4" fmla="*/ 3 w 38"/>
                    <a:gd name="T5" fmla="*/ 6 h 31"/>
                    <a:gd name="T6" fmla="*/ 5 w 38"/>
                    <a:gd name="T7" fmla="*/ 9 h 31"/>
                    <a:gd name="T8" fmla="*/ 7 w 38"/>
                    <a:gd name="T9" fmla="*/ 12 h 31"/>
                    <a:gd name="T10" fmla="*/ 10 w 38"/>
                    <a:gd name="T11" fmla="*/ 15 h 31"/>
                    <a:gd name="T12" fmla="*/ 13 w 38"/>
                    <a:gd name="T13" fmla="*/ 19 h 31"/>
                    <a:gd name="T14" fmla="*/ 15 w 38"/>
                    <a:gd name="T15" fmla="*/ 21 h 31"/>
                    <a:gd name="T16" fmla="*/ 18 w 38"/>
                    <a:gd name="T17" fmla="*/ 23 h 31"/>
                    <a:gd name="T18" fmla="*/ 21 w 38"/>
                    <a:gd name="T19" fmla="*/ 25 h 31"/>
                    <a:gd name="T20" fmla="*/ 24 w 38"/>
                    <a:gd name="T21" fmla="*/ 27 h 31"/>
                    <a:gd name="T22" fmla="*/ 26 w 38"/>
                    <a:gd name="T23" fmla="*/ 28 h 31"/>
                    <a:gd name="T24" fmla="*/ 29 w 38"/>
                    <a:gd name="T25" fmla="*/ 29 h 31"/>
                    <a:gd name="T26" fmla="*/ 33 w 38"/>
                    <a:gd name="T27" fmla="*/ 30 h 31"/>
                    <a:gd name="T28" fmla="*/ 36 w 38"/>
                    <a:gd name="T29" fmla="*/ 30 h 31"/>
                    <a:gd name="T30" fmla="*/ 37 w 38"/>
                    <a:gd name="T31" fmla="*/ 29 h 31"/>
                    <a:gd name="T32" fmla="*/ 35 w 38"/>
                    <a:gd name="T33" fmla="*/ 27 h 31"/>
                    <a:gd name="T34" fmla="*/ 33 w 38"/>
                    <a:gd name="T35" fmla="*/ 25 h 31"/>
                    <a:gd name="T36" fmla="*/ 31 w 38"/>
                    <a:gd name="T37" fmla="*/ 22 h 31"/>
                    <a:gd name="T38" fmla="*/ 29 w 38"/>
                    <a:gd name="T39" fmla="*/ 19 h 31"/>
                    <a:gd name="T40" fmla="*/ 27 w 38"/>
                    <a:gd name="T41" fmla="*/ 16 h 31"/>
                    <a:gd name="T42" fmla="*/ 26 w 38"/>
                    <a:gd name="T43" fmla="*/ 13 h 31"/>
                    <a:gd name="T44" fmla="*/ 25 w 38"/>
                    <a:gd name="T45" fmla="*/ 11 h 31"/>
                    <a:gd name="T46" fmla="*/ 24 w 38"/>
                    <a:gd name="T47" fmla="*/ 6 h 31"/>
                    <a:gd name="T48" fmla="*/ 24 w 38"/>
                    <a:gd name="T49" fmla="*/ 3 h 31"/>
                    <a:gd name="T50" fmla="*/ 24 w 38"/>
                    <a:gd name="T51" fmla="*/ 1 h 31"/>
                    <a:gd name="T52" fmla="*/ 0 w 38"/>
                    <a:gd name="T53" fmla="*/ 0 h 3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38"/>
                    <a:gd name="T82" fmla="*/ 0 h 31"/>
                    <a:gd name="T83" fmla="*/ 38 w 38"/>
                    <a:gd name="T84" fmla="*/ 31 h 31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38" h="31">
                      <a:moveTo>
                        <a:pt x="0" y="0"/>
                      </a:moveTo>
                      <a:lnTo>
                        <a:pt x="1" y="3"/>
                      </a:lnTo>
                      <a:lnTo>
                        <a:pt x="3" y="6"/>
                      </a:lnTo>
                      <a:lnTo>
                        <a:pt x="5" y="9"/>
                      </a:lnTo>
                      <a:lnTo>
                        <a:pt x="7" y="12"/>
                      </a:lnTo>
                      <a:lnTo>
                        <a:pt x="10" y="15"/>
                      </a:lnTo>
                      <a:lnTo>
                        <a:pt x="13" y="19"/>
                      </a:lnTo>
                      <a:lnTo>
                        <a:pt x="15" y="21"/>
                      </a:lnTo>
                      <a:lnTo>
                        <a:pt x="18" y="23"/>
                      </a:lnTo>
                      <a:lnTo>
                        <a:pt x="21" y="25"/>
                      </a:lnTo>
                      <a:lnTo>
                        <a:pt x="24" y="27"/>
                      </a:lnTo>
                      <a:lnTo>
                        <a:pt x="26" y="28"/>
                      </a:lnTo>
                      <a:lnTo>
                        <a:pt x="29" y="29"/>
                      </a:lnTo>
                      <a:lnTo>
                        <a:pt x="33" y="30"/>
                      </a:lnTo>
                      <a:lnTo>
                        <a:pt x="36" y="30"/>
                      </a:lnTo>
                      <a:lnTo>
                        <a:pt x="37" y="29"/>
                      </a:lnTo>
                      <a:lnTo>
                        <a:pt x="35" y="27"/>
                      </a:lnTo>
                      <a:lnTo>
                        <a:pt x="33" y="25"/>
                      </a:lnTo>
                      <a:lnTo>
                        <a:pt x="31" y="22"/>
                      </a:lnTo>
                      <a:lnTo>
                        <a:pt x="29" y="19"/>
                      </a:lnTo>
                      <a:lnTo>
                        <a:pt x="27" y="16"/>
                      </a:lnTo>
                      <a:lnTo>
                        <a:pt x="26" y="13"/>
                      </a:lnTo>
                      <a:lnTo>
                        <a:pt x="25" y="11"/>
                      </a:lnTo>
                      <a:lnTo>
                        <a:pt x="24" y="6"/>
                      </a:lnTo>
                      <a:lnTo>
                        <a:pt x="24" y="3"/>
                      </a:lnTo>
                      <a:lnTo>
                        <a:pt x="24" y="1"/>
                      </a:lnTo>
                      <a:lnTo>
                        <a:pt x="0" y="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206" name="Freeform 235" descr="50%"/>
                <p:cNvSpPr>
                  <a:spLocks/>
                </p:cNvSpPr>
                <p:nvPr/>
              </p:nvSpPr>
              <p:spPr bwMode="auto">
                <a:xfrm>
                  <a:off x="1441" y="3152"/>
                  <a:ext cx="321" cy="98"/>
                </a:xfrm>
                <a:custGeom>
                  <a:avLst/>
                  <a:gdLst>
                    <a:gd name="T0" fmla="*/ 3 w 321"/>
                    <a:gd name="T1" fmla="*/ 58 h 98"/>
                    <a:gd name="T2" fmla="*/ 13 w 321"/>
                    <a:gd name="T3" fmla="*/ 54 h 98"/>
                    <a:gd name="T4" fmla="*/ 28 w 321"/>
                    <a:gd name="T5" fmla="*/ 49 h 98"/>
                    <a:gd name="T6" fmla="*/ 43 w 321"/>
                    <a:gd name="T7" fmla="*/ 46 h 98"/>
                    <a:gd name="T8" fmla="*/ 59 w 321"/>
                    <a:gd name="T9" fmla="*/ 43 h 98"/>
                    <a:gd name="T10" fmla="*/ 75 w 321"/>
                    <a:gd name="T11" fmla="*/ 40 h 98"/>
                    <a:gd name="T12" fmla="*/ 88 w 321"/>
                    <a:gd name="T13" fmla="*/ 37 h 98"/>
                    <a:gd name="T14" fmla="*/ 95 w 321"/>
                    <a:gd name="T15" fmla="*/ 33 h 98"/>
                    <a:gd name="T16" fmla="*/ 103 w 321"/>
                    <a:gd name="T17" fmla="*/ 25 h 98"/>
                    <a:gd name="T18" fmla="*/ 114 w 321"/>
                    <a:gd name="T19" fmla="*/ 14 h 98"/>
                    <a:gd name="T20" fmla="*/ 125 w 321"/>
                    <a:gd name="T21" fmla="*/ 4 h 98"/>
                    <a:gd name="T22" fmla="*/ 133 w 321"/>
                    <a:gd name="T23" fmla="*/ 12 h 98"/>
                    <a:gd name="T24" fmla="*/ 137 w 321"/>
                    <a:gd name="T25" fmla="*/ 29 h 98"/>
                    <a:gd name="T26" fmla="*/ 140 w 321"/>
                    <a:gd name="T27" fmla="*/ 36 h 98"/>
                    <a:gd name="T28" fmla="*/ 159 w 321"/>
                    <a:gd name="T29" fmla="*/ 39 h 98"/>
                    <a:gd name="T30" fmla="*/ 177 w 321"/>
                    <a:gd name="T31" fmla="*/ 43 h 98"/>
                    <a:gd name="T32" fmla="*/ 191 w 321"/>
                    <a:gd name="T33" fmla="*/ 43 h 98"/>
                    <a:gd name="T34" fmla="*/ 206 w 321"/>
                    <a:gd name="T35" fmla="*/ 39 h 98"/>
                    <a:gd name="T36" fmla="*/ 218 w 321"/>
                    <a:gd name="T37" fmla="*/ 48 h 98"/>
                    <a:gd name="T38" fmla="*/ 229 w 321"/>
                    <a:gd name="T39" fmla="*/ 51 h 98"/>
                    <a:gd name="T40" fmla="*/ 243 w 321"/>
                    <a:gd name="T41" fmla="*/ 51 h 98"/>
                    <a:gd name="T42" fmla="*/ 258 w 321"/>
                    <a:gd name="T43" fmla="*/ 45 h 98"/>
                    <a:gd name="T44" fmla="*/ 275 w 321"/>
                    <a:gd name="T45" fmla="*/ 31 h 98"/>
                    <a:gd name="T46" fmla="*/ 294 w 321"/>
                    <a:gd name="T47" fmla="*/ 14 h 98"/>
                    <a:gd name="T48" fmla="*/ 314 w 321"/>
                    <a:gd name="T49" fmla="*/ 8 h 98"/>
                    <a:gd name="T50" fmla="*/ 314 w 321"/>
                    <a:gd name="T51" fmla="*/ 13 h 98"/>
                    <a:gd name="T52" fmla="*/ 305 w 321"/>
                    <a:gd name="T53" fmla="*/ 25 h 98"/>
                    <a:gd name="T54" fmla="*/ 294 w 321"/>
                    <a:gd name="T55" fmla="*/ 37 h 98"/>
                    <a:gd name="T56" fmla="*/ 287 w 321"/>
                    <a:gd name="T57" fmla="*/ 48 h 98"/>
                    <a:gd name="T58" fmla="*/ 287 w 321"/>
                    <a:gd name="T59" fmla="*/ 60 h 98"/>
                    <a:gd name="T60" fmla="*/ 295 w 321"/>
                    <a:gd name="T61" fmla="*/ 73 h 98"/>
                    <a:gd name="T62" fmla="*/ 305 w 321"/>
                    <a:gd name="T63" fmla="*/ 82 h 98"/>
                    <a:gd name="T64" fmla="*/ 313 w 321"/>
                    <a:gd name="T65" fmla="*/ 89 h 98"/>
                    <a:gd name="T66" fmla="*/ 314 w 321"/>
                    <a:gd name="T67" fmla="*/ 93 h 98"/>
                    <a:gd name="T68" fmla="*/ 302 w 321"/>
                    <a:gd name="T69" fmla="*/ 93 h 98"/>
                    <a:gd name="T70" fmla="*/ 291 w 321"/>
                    <a:gd name="T71" fmla="*/ 90 h 98"/>
                    <a:gd name="T72" fmla="*/ 281 w 321"/>
                    <a:gd name="T73" fmla="*/ 85 h 98"/>
                    <a:gd name="T74" fmla="*/ 264 w 321"/>
                    <a:gd name="T75" fmla="*/ 74 h 98"/>
                    <a:gd name="T76" fmla="*/ 243 w 321"/>
                    <a:gd name="T77" fmla="*/ 72 h 98"/>
                    <a:gd name="T78" fmla="*/ 218 w 321"/>
                    <a:gd name="T79" fmla="*/ 75 h 98"/>
                    <a:gd name="T80" fmla="*/ 202 w 321"/>
                    <a:gd name="T81" fmla="*/ 82 h 98"/>
                    <a:gd name="T82" fmla="*/ 197 w 321"/>
                    <a:gd name="T83" fmla="*/ 89 h 98"/>
                    <a:gd name="T84" fmla="*/ 175 w 321"/>
                    <a:gd name="T85" fmla="*/ 88 h 98"/>
                    <a:gd name="T86" fmla="*/ 156 w 321"/>
                    <a:gd name="T87" fmla="*/ 94 h 98"/>
                    <a:gd name="T88" fmla="*/ 86 w 321"/>
                    <a:gd name="T89" fmla="*/ 97 h 98"/>
                    <a:gd name="T90" fmla="*/ 46 w 321"/>
                    <a:gd name="T91" fmla="*/ 93 h 98"/>
                    <a:gd name="T92" fmla="*/ 11 w 321"/>
                    <a:gd name="T93" fmla="*/ 81 h 98"/>
                    <a:gd name="T94" fmla="*/ 11 w 321"/>
                    <a:gd name="T95" fmla="*/ 74 h 98"/>
                    <a:gd name="T96" fmla="*/ 3 w 321"/>
                    <a:gd name="T97" fmla="*/ 67 h 98"/>
                    <a:gd name="T98" fmla="*/ 0 w 321"/>
                    <a:gd name="T99" fmla="*/ 62 h 9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321"/>
                    <a:gd name="T151" fmla="*/ 0 h 98"/>
                    <a:gd name="T152" fmla="*/ 321 w 321"/>
                    <a:gd name="T153" fmla="*/ 98 h 98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321" h="98">
                      <a:moveTo>
                        <a:pt x="0" y="60"/>
                      </a:moveTo>
                      <a:lnTo>
                        <a:pt x="1" y="59"/>
                      </a:lnTo>
                      <a:lnTo>
                        <a:pt x="3" y="58"/>
                      </a:lnTo>
                      <a:lnTo>
                        <a:pt x="7" y="56"/>
                      </a:lnTo>
                      <a:lnTo>
                        <a:pt x="10" y="55"/>
                      </a:lnTo>
                      <a:lnTo>
                        <a:pt x="13" y="54"/>
                      </a:lnTo>
                      <a:lnTo>
                        <a:pt x="18" y="52"/>
                      </a:lnTo>
                      <a:lnTo>
                        <a:pt x="23" y="51"/>
                      </a:lnTo>
                      <a:lnTo>
                        <a:pt x="28" y="49"/>
                      </a:lnTo>
                      <a:lnTo>
                        <a:pt x="32" y="48"/>
                      </a:lnTo>
                      <a:lnTo>
                        <a:pt x="38" y="47"/>
                      </a:lnTo>
                      <a:lnTo>
                        <a:pt x="43" y="46"/>
                      </a:lnTo>
                      <a:lnTo>
                        <a:pt x="49" y="45"/>
                      </a:lnTo>
                      <a:lnTo>
                        <a:pt x="54" y="44"/>
                      </a:lnTo>
                      <a:lnTo>
                        <a:pt x="59" y="43"/>
                      </a:lnTo>
                      <a:lnTo>
                        <a:pt x="63" y="42"/>
                      </a:lnTo>
                      <a:lnTo>
                        <a:pt x="69" y="41"/>
                      </a:lnTo>
                      <a:lnTo>
                        <a:pt x="75" y="40"/>
                      </a:lnTo>
                      <a:lnTo>
                        <a:pt x="80" y="39"/>
                      </a:lnTo>
                      <a:lnTo>
                        <a:pt x="84" y="38"/>
                      </a:lnTo>
                      <a:lnTo>
                        <a:pt x="88" y="37"/>
                      </a:lnTo>
                      <a:lnTo>
                        <a:pt x="91" y="36"/>
                      </a:lnTo>
                      <a:lnTo>
                        <a:pt x="93" y="34"/>
                      </a:lnTo>
                      <a:lnTo>
                        <a:pt x="95" y="33"/>
                      </a:lnTo>
                      <a:lnTo>
                        <a:pt x="97" y="31"/>
                      </a:lnTo>
                      <a:lnTo>
                        <a:pt x="100" y="28"/>
                      </a:lnTo>
                      <a:lnTo>
                        <a:pt x="103" y="25"/>
                      </a:lnTo>
                      <a:lnTo>
                        <a:pt x="106" y="21"/>
                      </a:lnTo>
                      <a:lnTo>
                        <a:pt x="110" y="18"/>
                      </a:lnTo>
                      <a:lnTo>
                        <a:pt x="114" y="14"/>
                      </a:lnTo>
                      <a:lnTo>
                        <a:pt x="117" y="10"/>
                      </a:lnTo>
                      <a:lnTo>
                        <a:pt x="121" y="7"/>
                      </a:lnTo>
                      <a:lnTo>
                        <a:pt x="125" y="4"/>
                      </a:lnTo>
                      <a:lnTo>
                        <a:pt x="130" y="0"/>
                      </a:lnTo>
                      <a:lnTo>
                        <a:pt x="131" y="7"/>
                      </a:lnTo>
                      <a:lnTo>
                        <a:pt x="133" y="12"/>
                      </a:lnTo>
                      <a:lnTo>
                        <a:pt x="135" y="18"/>
                      </a:lnTo>
                      <a:lnTo>
                        <a:pt x="136" y="24"/>
                      </a:lnTo>
                      <a:lnTo>
                        <a:pt x="137" y="29"/>
                      </a:lnTo>
                      <a:lnTo>
                        <a:pt x="137" y="32"/>
                      </a:lnTo>
                      <a:lnTo>
                        <a:pt x="135" y="35"/>
                      </a:lnTo>
                      <a:lnTo>
                        <a:pt x="140" y="36"/>
                      </a:lnTo>
                      <a:lnTo>
                        <a:pt x="145" y="37"/>
                      </a:lnTo>
                      <a:lnTo>
                        <a:pt x="152" y="38"/>
                      </a:lnTo>
                      <a:lnTo>
                        <a:pt x="159" y="39"/>
                      </a:lnTo>
                      <a:lnTo>
                        <a:pt x="166" y="41"/>
                      </a:lnTo>
                      <a:lnTo>
                        <a:pt x="171" y="42"/>
                      </a:lnTo>
                      <a:lnTo>
                        <a:pt x="177" y="43"/>
                      </a:lnTo>
                      <a:lnTo>
                        <a:pt x="183" y="43"/>
                      </a:lnTo>
                      <a:lnTo>
                        <a:pt x="188" y="44"/>
                      </a:lnTo>
                      <a:lnTo>
                        <a:pt x="191" y="43"/>
                      </a:lnTo>
                      <a:lnTo>
                        <a:pt x="195" y="41"/>
                      </a:lnTo>
                      <a:lnTo>
                        <a:pt x="198" y="38"/>
                      </a:lnTo>
                      <a:lnTo>
                        <a:pt x="206" y="39"/>
                      </a:lnTo>
                      <a:lnTo>
                        <a:pt x="215" y="42"/>
                      </a:lnTo>
                      <a:lnTo>
                        <a:pt x="222" y="43"/>
                      </a:lnTo>
                      <a:lnTo>
                        <a:pt x="218" y="48"/>
                      </a:lnTo>
                      <a:lnTo>
                        <a:pt x="220" y="49"/>
                      </a:lnTo>
                      <a:lnTo>
                        <a:pt x="225" y="50"/>
                      </a:lnTo>
                      <a:lnTo>
                        <a:pt x="229" y="51"/>
                      </a:lnTo>
                      <a:lnTo>
                        <a:pt x="234" y="52"/>
                      </a:lnTo>
                      <a:lnTo>
                        <a:pt x="238" y="51"/>
                      </a:lnTo>
                      <a:lnTo>
                        <a:pt x="243" y="51"/>
                      </a:lnTo>
                      <a:lnTo>
                        <a:pt x="248" y="50"/>
                      </a:lnTo>
                      <a:lnTo>
                        <a:pt x="253" y="48"/>
                      </a:lnTo>
                      <a:lnTo>
                        <a:pt x="258" y="45"/>
                      </a:lnTo>
                      <a:lnTo>
                        <a:pt x="264" y="41"/>
                      </a:lnTo>
                      <a:lnTo>
                        <a:pt x="269" y="37"/>
                      </a:lnTo>
                      <a:lnTo>
                        <a:pt x="275" y="31"/>
                      </a:lnTo>
                      <a:lnTo>
                        <a:pt x="281" y="24"/>
                      </a:lnTo>
                      <a:lnTo>
                        <a:pt x="288" y="19"/>
                      </a:lnTo>
                      <a:lnTo>
                        <a:pt x="294" y="14"/>
                      </a:lnTo>
                      <a:lnTo>
                        <a:pt x="300" y="11"/>
                      </a:lnTo>
                      <a:lnTo>
                        <a:pt x="306" y="9"/>
                      </a:lnTo>
                      <a:lnTo>
                        <a:pt x="314" y="8"/>
                      </a:lnTo>
                      <a:lnTo>
                        <a:pt x="320" y="8"/>
                      </a:lnTo>
                      <a:lnTo>
                        <a:pt x="317" y="11"/>
                      </a:lnTo>
                      <a:lnTo>
                        <a:pt x="314" y="13"/>
                      </a:lnTo>
                      <a:lnTo>
                        <a:pt x="313" y="15"/>
                      </a:lnTo>
                      <a:lnTo>
                        <a:pt x="309" y="22"/>
                      </a:lnTo>
                      <a:lnTo>
                        <a:pt x="305" y="25"/>
                      </a:lnTo>
                      <a:lnTo>
                        <a:pt x="301" y="28"/>
                      </a:lnTo>
                      <a:lnTo>
                        <a:pt x="297" y="33"/>
                      </a:lnTo>
                      <a:lnTo>
                        <a:pt x="294" y="37"/>
                      </a:lnTo>
                      <a:lnTo>
                        <a:pt x="292" y="41"/>
                      </a:lnTo>
                      <a:lnTo>
                        <a:pt x="289" y="45"/>
                      </a:lnTo>
                      <a:lnTo>
                        <a:pt x="287" y="48"/>
                      </a:lnTo>
                      <a:lnTo>
                        <a:pt x="286" y="52"/>
                      </a:lnTo>
                      <a:lnTo>
                        <a:pt x="286" y="56"/>
                      </a:lnTo>
                      <a:lnTo>
                        <a:pt x="287" y="60"/>
                      </a:lnTo>
                      <a:lnTo>
                        <a:pt x="289" y="65"/>
                      </a:lnTo>
                      <a:lnTo>
                        <a:pt x="292" y="69"/>
                      </a:lnTo>
                      <a:lnTo>
                        <a:pt x="295" y="73"/>
                      </a:lnTo>
                      <a:lnTo>
                        <a:pt x="298" y="76"/>
                      </a:lnTo>
                      <a:lnTo>
                        <a:pt x="301" y="79"/>
                      </a:lnTo>
                      <a:lnTo>
                        <a:pt x="305" y="82"/>
                      </a:lnTo>
                      <a:lnTo>
                        <a:pt x="309" y="85"/>
                      </a:lnTo>
                      <a:lnTo>
                        <a:pt x="311" y="87"/>
                      </a:lnTo>
                      <a:lnTo>
                        <a:pt x="313" y="89"/>
                      </a:lnTo>
                      <a:lnTo>
                        <a:pt x="316" y="91"/>
                      </a:lnTo>
                      <a:lnTo>
                        <a:pt x="317" y="93"/>
                      </a:lnTo>
                      <a:lnTo>
                        <a:pt x="314" y="93"/>
                      </a:lnTo>
                      <a:lnTo>
                        <a:pt x="309" y="93"/>
                      </a:lnTo>
                      <a:lnTo>
                        <a:pt x="305" y="93"/>
                      </a:lnTo>
                      <a:lnTo>
                        <a:pt x="302" y="93"/>
                      </a:lnTo>
                      <a:lnTo>
                        <a:pt x="297" y="92"/>
                      </a:lnTo>
                      <a:lnTo>
                        <a:pt x="294" y="91"/>
                      </a:lnTo>
                      <a:lnTo>
                        <a:pt x="291" y="90"/>
                      </a:lnTo>
                      <a:lnTo>
                        <a:pt x="288" y="88"/>
                      </a:lnTo>
                      <a:lnTo>
                        <a:pt x="284" y="87"/>
                      </a:lnTo>
                      <a:lnTo>
                        <a:pt x="281" y="85"/>
                      </a:lnTo>
                      <a:lnTo>
                        <a:pt x="274" y="80"/>
                      </a:lnTo>
                      <a:lnTo>
                        <a:pt x="270" y="77"/>
                      </a:lnTo>
                      <a:lnTo>
                        <a:pt x="264" y="74"/>
                      </a:lnTo>
                      <a:lnTo>
                        <a:pt x="258" y="73"/>
                      </a:lnTo>
                      <a:lnTo>
                        <a:pt x="252" y="73"/>
                      </a:lnTo>
                      <a:lnTo>
                        <a:pt x="243" y="72"/>
                      </a:lnTo>
                      <a:lnTo>
                        <a:pt x="235" y="73"/>
                      </a:lnTo>
                      <a:lnTo>
                        <a:pt x="227" y="74"/>
                      </a:lnTo>
                      <a:lnTo>
                        <a:pt x="218" y="75"/>
                      </a:lnTo>
                      <a:lnTo>
                        <a:pt x="209" y="77"/>
                      </a:lnTo>
                      <a:lnTo>
                        <a:pt x="203" y="80"/>
                      </a:lnTo>
                      <a:lnTo>
                        <a:pt x="202" y="82"/>
                      </a:lnTo>
                      <a:lnTo>
                        <a:pt x="203" y="83"/>
                      </a:lnTo>
                      <a:lnTo>
                        <a:pt x="208" y="86"/>
                      </a:lnTo>
                      <a:lnTo>
                        <a:pt x="197" y="89"/>
                      </a:lnTo>
                      <a:lnTo>
                        <a:pt x="182" y="93"/>
                      </a:lnTo>
                      <a:lnTo>
                        <a:pt x="179" y="90"/>
                      </a:lnTo>
                      <a:lnTo>
                        <a:pt x="175" y="88"/>
                      </a:lnTo>
                      <a:lnTo>
                        <a:pt x="171" y="87"/>
                      </a:lnTo>
                      <a:lnTo>
                        <a:pt x="164" y="87"/>
                      </a:lnTo>
                      <a:lnTo>
                        <a:pt x="156" y="94"/>
                      </a:lnTo>
                      <a:lnTo>
                        <a:pt x="149" y="89"/>
                      </a:lnTo>
                      <a:lnTo>
                        <a:pt x="97" y="96"/>
                      </a:lnTo>
                      <a:lnTo>
                        <a:pt x="86" y="97"/>
                      </a:lnTo>
                      <a:lnTo>
                        <a:pt x="77" y="96"/>
                      </a:lnTo>
                      <a:lnTo>
                        <a:pt x="66" y="95"/>
                      </a:lnTo>
                      <a:lnTo>
                        <a:pt x="46" y="93"/>
                      </a:lnTo>
                      <a:lnTo>
                        <a:pt x="28" y="88"/>
                      </a:lnTo>
                      <a:lnTo>
                        <a:pt x="18" y="84"/>
                      </a:lnTo>
                      <a:lnTo>
                        <a:pt x="11" y="81"/>
                      </a:lnTo>
                      <a:lnTo>
                        <a:pt x="18" y="79"/>
                      </a:lnTo>
                      <a:lnTo>
                        <a:pt x="14" y="76"/>
                      </a:lnTo>
                      <a:lnTo>
                        <a:pt x="11" y="74"/>
                      </a:lnTo>
                      <a:lnTo>
                        <a:pt x="6" y="70"/>
                      </a:lnTo>
                      <a:lnTo>
                        <a:pt x="5" y="69"/>
                      </a:lnTo>
                      <a:lnTo>
                        <a:pt x="3" y="67"/>
                      </a:lnTo>
                      <a:lnTo>
                        <a:pt x="2" y="66"/>
                      </a:lnTo>
                      <a:lnTo>
                        <a:pt x="1" y="63"/>
                      </a:lnTo>
                      <a:lnTo>
                        <a:pt x="0" y="62"/>
                      </a:lnTo>
                      <a:lnTo>
                        <a:pt x="0" y="6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1792" name="Group 236"/>
                <p:cNvGrpSpPr>
                  <a:grpSpLocks/>
                </p:cNvGrpSpPr>
                <p:nvPr/>
              </p:nvGrpSpPr>
              <p:grpSpPr bwMode="auto">
                <a:xfrm>
                  <a:off x="1468" y="3214"/>
                  <a:ext cx="2" cy="3"/>
                  <a:chOff x="1468" y="3214"/>
                  <a:chExt cx="2" cy="3"/>
                </a:xfrm>
              </p:grpSpPr>
              <p:sp>
                <p:nvSpPr>
                  <p:cNvPr id="32218" name="Oval 237" descr="50%"/>
                  <p:cNvSpPr>
                    <a:spLocks noChangeArrowheads="1"/>
                  </p:cNvSpPr>
                  <p:nvPr/>
                </p:nvSpPr>
                <p:spPr bwMode="auto">
                  <a:xfrm>
                    <a:off x="1468" y="3214"/>
                    <a:ext cx="2" cy="2"/>
                  </a:xfrm>
                  <a:prstGeom prst="ellipse">
                    <a:avLst/>
                  </a:pr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19" name="Arc 238" descr="50%"/>
                  <p:cNvSpPr>
                    <a:spLocks/>
                  </p:cNvSpPr>
                  <p:nvPr/>
                </p:nvSpPr>
                <p:spPr bwMode="auto">
                  <a:xfrm>
                    <a:off x="1469" y="3215"/>
                    <a:ext cx="1" cy="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4320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2280" y="11940"/>
                        </a:moveTo>
                      </a:path>
                      <a:path w="43200" h="43200" stroke="0" extrusionOk="0">
                        <a:moveTo>
                          <a:pt x="2280" y="11940"/>
                        </a:move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0" cap="rnd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1795" name="Group 239"/>
                <p:cNvGrpSpPr>
                  <a:grpSpLocks/>
                </p:cNvGrpSpPr>
                <p:nvPr/>
              </p:nvGrpSpPr>
              <p:grpSpPr bwMode="auto">
                <a:xfrm>
                  <a:off x="1485" y="3226"/>
                  <a:ext cx="23" cy="4"/>
                  <a:chOff x="1485" y="3226"/>
                  <a:chExt cx="23" cy="4"/>
                </a:xfrm>
              </p:grpSpPr>
              <p:sp>
                <p:nvSpPr>
                  <p:cNvPr id="32213" name="Arc 240" descr="50%"/>
                  <p:cNvSpPr>
                    <a:spLocks/>
                  </p:cNvSpPr>
                  <p:nvPr/>
                </p:nvSpPr>
                <p:spPr bwMode="auto">
                  <a:xfrm>
                    <a:off x="1489" y="3226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14" name="Arc 241" descr="50%"/>
                  <p:cNvSpPr>
                    <a:spLocks/>
                  </p:cNvSpPr>
                  <p:nvPr/>
                </p:nvSpPr>
                <p:spPr bwMode="auto">
                  <a:xfrm>
                    <a:off x="1485" y="3226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15" name="Arc 242" descr="50%"/>
                  <p:cNvSpPr>
                    <a:spLocks/>
                  </p:cNvSpPr>
                  <p:nvPr/>
                </p:nvSpPr>
                <p:spPr bwMode="auto">
                  <a:xfrm>
                    <a:off x="1492" y="3226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16" name="Arc 243" descr="50%"/>
                  <p:cNvSpPr>
                    <a:spLocks/>
                  </p:cNvSpPr>
                  <p:nvPr/>
                </p:nvSpPr>
                <p:spPr bwMode="auto">
                  <a:xfrm>
                    <a:off x="1496" y="3226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17" name="Arc 244" descr="50%"/>
                  <p:cNvSpPr>
                    <a:spLocks/>
                  </p:cNvSpPr>
                  <p:nvPr/>
                </p:nvSpPr>
                <p:spPr bwMode="auto">
                  <a:xfrm>
                    <a:off x="1502" y="3226"/>
                    <a:ext cx="6" cy="4"/>
                  </a:xfrm>
                  <a:custGeom>
                    <a:avLst/>
                    <a:gdLst>
                      <a:gd name="T0" fmla="*/ 0 w 30373"/>
                      <a:gd name="T1" fmla="*/ 0 h 43200"/>
                      <a:gd name="T2" fmla="*/ 0 w 30373"/>
                      <a:gd name="T3" fmla="*/ 0 h 43200"/>
                      <a:gd name="T4" fmla="*/ 0 w 30373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0373"/>
                      <a:gd name="T10" fmla="*/ 0 h 43200"/>
                      <a:gd name="T11" fmla="*/ 30373 w 30373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373" h="43200" fill="none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</a:path>
                      <a:path w="30373" h="43200" stroke="0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  <a:lnTo>
                          <a:pt x="8773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209" name="Freeform 245" descr="50%"/>
                <p:cNvSpPr>
                  <a:spLocks/>
                </p:cNvSpPr>
                <p:nvPr/>
              </p:nvSpPr>
              <p:spPr bwMode="auto">
                <a:xfrm>
                  <a:off x="1441" y="3154"/>
                  <a:ext cx="312" cy="58"/>
                </a:xfrm>
                <a:custGeom>
                  <a:avLst/>
                  <a:gdLst>
                    <a:gd name="T0" fmla="*/ 7 w 312"/>
                    <a:gd name="T1" fmla="*/ 48 h 58"/>
                    <a:gd name="T2" fmla="*/ 21 w 312"/>
                    <a:gd name="T3" fmla="*/ 44 h 58"/>
                    <a:gd name="T4" fmla="*/ 42 w 312"/>
                    <a:gd name="T5" fmla="*/ 39 h 58"/>
                    <a:gd name="T6" fmla="*/ 63 w 312"/>
                    <a:gd name="T7" fmla="*/ 36 h 58"/>
                    <a:gd name="T8" fmla="*/ 83 w 312"/>
                    <a:gd name="T9" fmla="*/ 32 h 58"/>
                    <a:gd name="T10" fmla="*/ 94 w 312"/>
                    <a:gd name="T11" fmla="*/ 27 h 58"/>
                    <a:gd name="T12" fmla="*/ 104 w 312"/>
                    <a:gd name="T13" fmla="*/ 18 h 58"/>
                    <a:gd name="T14" fmla="*/ 119 w 312"/>
                    <a:gd name="T15" fmla="*/ 5 h 58"/>
                    <a:gd name="T16" fmla="*/ 130 w 312"/>
                    <a:gd name="T17" fmla="*/ 10 h 58"/>
                    <a:gd name="T18" fmla="*/ 134 w 312"/>
                    <a:gd name="T19" fmla="*/ 25 h 58"/>
                    <a:gd name="T20" fmla="*/ 142 w 312"/>
                    <a:gd name="T21" fmla="*/ 31 h 58"/>
                    <a:gd name="T22" fmla="*/ 168 w 312"/>
                    <a:gd name="T23" fmla="*/ 35 h 58"/>
                    <a:gd name="T24" fmla="*/ 187 w 312"/>
                    <a:gd name="T25" fmla="*/ 36 h 58"/>
                    <a:gd name="T26" fmla="*/ 210 w 312"/>
                    <a:gd name="T27" fmla="*/ 35 h 58"/>
                    <a:gd name="T28" fmla="*/ 219 w 312"/>
                    <a:gd name="T29" fmla="*/ 43 h 58"/>
                    <a:gd name="T30" fmla="*/ 238 w 312"/>
                    <a:gd name="T31" fmla="*/ 44 h 58"/>
                    <a:gd name="T32" fmla="*/ 258 w 312"/>
                    <a:gd name="T33" fmla="*/ 34 h 58"/>
                    <a:gd name="T34" fmla="*/ 275 w 312"/>
                    <a:gd name="T35" fmla="*/ 20 h 58"/>
                    <a:gd name="T36" fmla="*/ 288 w 312"/>
                    <a:gd name="T37" fmla="*/ 11 h 58"/>
                    <a:gd name="T38" fmla="*/ 299 w 312"/>
                    <a:gd name="T39" fmla="*/ 6 h 58"/>
                    <a:gd name="T40" fmla="*/ 309 w 312"/>
                    <a:gd name="T41" fmla="*/ 8 h 58"/>
                    <a:gd name="T42" fmla="*/ 301 w 312"/>
                    <a:gd name="T43" fmla="*/ 18 h 58"/>
                    <a:gd name="T44" fmla="*/ 291 w 312"/>
                    <a:gd name="T45" fmla="*/ 26 h 58"/>
                    <a:gd name="T46" fmla="*/ 285 w 312"/>
                    <a:gd name="T47" fmla="*/ 34 h 58"/>
                    <a:gd name="T48" fmla="*/ 280 w 312"/>
                    <a:gd name="T49" fmla="*/ 40 h 58"/>
                    <a:gd name="T50" fmla="*/ 279 w 312"/>
                    <a:gd name="T51" fmla="*/ 48 h 58"/>
                    <a:gd name="T52" fmla="*/ 270 w 312"/>
                    <a:gd name="T53" fmla="*/ 46 h 58"/>
                    <a:gd name="T54" fmla="*/ 262 w 312"/>
                    <a:gd name="T55" fmla="*/ 49 h 58"/>
                    <a:gd name="T56" fmla="*/ 253 w 312"/>
                    <a:gd name="T57" fmla="*/ 48 h 58"/>
                    <a:gd name="T58" fmla="*/ 243 w 312"/>
                    <a:gd name="T59" fmla="*/ 48 h 58"/>
                    <a:gd name="T60" fmla="*/ 232 w 312"/>
                    <a:gd name="T61" fmla="*/ 47 h 58"/>
                    <a:gd name="T62" fmla="*/ 220 w 312"/>
                    <a:gd name="T63" fmla="*/ 48 h 58"/>
                    <a:gd name="T64" fmla="*/ 208 w 312"/>
                    <a:gd name="T65" fmla="*/ 50 h 58"/>
                    <a:gd name="T66" fmla="*/ 196 w 312"/>
                    <a:gd name="T67" fmla="*/ 50 h 58"/>
                    <a:gd name="T68" fmla="*/ 184 w 312"/>
                    <a:gd name="T69" fmla="*/ 50 h 58"/>
                    <a:gd name="T70" fmla="*/ 174 w 312"/>
                    <a:gd name="T71" fmla="*/ 52 h 58"/>
                    <a:gd name="T72" fmla="*/ 162 w 312"/>
                    <a:gd name="T73" fmla="*/ 54 h 58"/>
                    <a:gd name="T74" fmla="*/ 148 w 312"/>
                    <a:gd name="T75" fmla="*/ 54 h 58"/>
                    <a:gd name="T76" fmla="*/ 136 w 312"/>
                    <a:gd name="T77" fmla="*/ 54 h 58"/>
                    <a:gd name="T78" fmla="*/ 125 w 312"/>
                    <a:gd name="T79" fmla="*/ 53 h 58"/>
                    <a:gd name="T80" fmla="*/ 113 w 312"/>
                    <a:gd name="T81" fmla="*/ 54 h 58"/>
                    <a:gd name="T82" fmla="*/ 104 w 312"/>
                    <a:gd name="T83" fmla="*/ 53 h 58"/>
                    <a:gd name="T84" fmla="*/ 93 w 312"/>
                    <a:gd name="T85" fmla="*/ 54 h 58"/>
                    <a:gd name="T86" fmla="*/ 80 w 312"/>
                    <a:gd name="T87" fmla="*/ 54 h 58"/>
                    <a:gd name="T88" fmla="*/ 64 w 312"/>
                    <a:gd name="T89" fmla="*/ 57 h 58"/>
                    <a:gd name="T90" fmla="*/ 46 w 312"/>
                    <a:gd name="T91" fmla="*/ 57 h 58"/>
                    <a:gd name="T92" fmla="*/ 31 w 312"/>
                    <a:gd name="T93" fmla="*/ 55 h 58"/>
                    <a:gd name="T94" fmla="*/ 17 w 312"/>
                    <a:gd name="T95" fmla="*/ 55 h 58"/>
                    <a:gd name="T96" fmla="*/ 4 w 312"/>
                    <a:gd name="T97" fmla="*/ 53 h 5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12"/>
                    <a:gd name="T148" fmla="*/ 0 h 58"/>
                    <a:gd name="T149" fmla="*/ 312 w 312"/>
                    <a:gd name="T150" fmla="*/ 58 h 5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12" h="58">
                      <a:moveTo>
                        <a:pt x="0" y="52"/>
                      </a:moveTo>
                      <a:lnTo>
                        <a:pt x="2" y="50"/>
                      </a:lnTo>
                      <a:lnTo>
                        <a:pt x="5" y="49"/>
                      </a:lnTo>
                      <a:lnTo>
                        <a:pt x="7" y="48"/>
                      </a:lnTo>
                      <a:lnTo>
                        <a:pt x="10" y="47"/>
                      </a:lnTo>
                      <a:lnTo>
                        <a:pt x="13" y="46"/>
                      </a:lnTo>
                      <a:lnTo>
                        <a:pt x="18" y="45"/>
                      </a:lnTo>
                      <a:lnTo>
                        <a:pt x="21" y="44"/>
                      </a:lnTo>
                      <a:lnTo>
                        <a:pt x="26" y="42"/>
                      </a:lnTo>
                      <a:lnTo>
                        <a:pt x="31" y="41"/>
                      </a:lnTo>
                      <a:lnTo>
                        <a:pt x="37" y="40"/>
                      </a:lnTo>
                      <a:lnTo>
                        <a:pt x="42" y="39"/>
                      </a:lnTo>
                      <a:lnTo>
                        <a:pt x="48" y="39"/>
                      </a:lnTo>
                      <a:lnTo>
                        <a:pt x="53" y="38"/>
                      </a:lnTo>
                      <a:lnTo>
                        <a:pt x="58" y="37"/>
                      </a:lnTo>
                      <a:lnTo>
                        <a:pt x="63" y="36"/>
                      </a:lnTo>
                      <a:lnTo>
                        <a:pt x="67" y="35"/>
                      </a:lnTo>
                      <a:lnTo>
                        <a:pt x="73" y="34"/>
                      </a:lnTo>
                      <a:lnTo>
                        <a:pt x="78" y="33"/>
                      </a:lnTo>
                      <a:lnTo>
                        <a:pt x="83" y="32"/>
                      </a:lnTo>
                      <a:lnTo>
                        <a:pt x="86" y="32"/>
                      </a:lnTo>
                      <a:lnTo>
                        <a:pt x="90" y="30"/>
                      </a:lnTo>
                      <a:lnTo>
                        <a:pt x="92" y="29"/>
                      </a:lnTo>
                      <a:lnTo>
                        <a:pt x="94" y="27"/>
                      </a:lnTo>
                      <a:lnTo>
                        <a:pt x="96" y="25"/>
                      </a:lnTo>
                      <a:lnTo>
                        <a:pt x="98" y="23"/>
                      </a:lnTo>
                      <a:lnTo>
                        <a:pt x="101" y="20"/>
                      </a:lnTo>
                      <a:lnTo>
                        <a:pt x="104" y="18"/>
                      </a:lnTo>
                      <a:lnTo>
                        <a:pt x="107" y="14"/>
                      </a:lnTo>
                      <a:lnTo>
                        <a:pt x="111" y="11"/>
                      </a:lnTo>
                      <a:lnTo>
                        <a:pt x="115" y="8"/>
                      </a:lnTo>
                      <a:lnTo>
                        <a:pt x="119" y="5"/>
                      </a:lnTo>
                      <a:lnTo>
                        <a:pt x="123" y="2"/>
                      </a:lnTo>
                      <a:lnTo>
                        <a:pt x="127" y="0"/>
                      </a:lnTo>
                      <a:lnTo>
                        <a:pt x="128" y="4"/>
                      </a:lnTo>
                      <a:lnTo>
                        <a:pt x="130" y="10"/>
                      </a:lnTo>
                      <a:lnTo>
                        <a:pt x="132" y="15"/>
                      </a:lnTo>
                      <a:lnTo>
                        <a:pt x="133" y="20"/>
                      </a:lnTo>
                      <a:lnTo>
                        <a:pt x="134" y="22"/>
                      </a:lnTo>
                      <a:lnTo>
                        <a:pt x="134" y="25"/>
                      </a:lnTo>
                      <a:lnTo>
                        <a:pt x="134" y="27"/>
                      </a:lnTo>
                      <a:lnTo>
                        <a:pt x="132" y="29"/>
                      </a:lnTo>
                      <a:lnTo>
                        <a:pt x="137" y="31"/>
                      </a:lnTo>
                      <a:lnTo>
                        <a:pt x="142" y="31"/>
                      </a:lnTo>
                      <a:lnTo>
                        <a:pt x="148" y="32"/>
                      </a:lnTo>
                      <a:lnTo>
                        <a:pt x="155" y="33"/>
                      </a:lnTo>
                      <a:lnTo>
                        <a:pt x="162" y="34"/>
                      </a:lnTo>
                      <a:lnTo>
                        <a:pt x="168" y="35"/>
                      </a:lnTo>
                      <a:lnTo>
                        <a:pt x="174" y="36"/>
                      </a:lnTo>
                      <a:lnTo>
                        <a:pt x="178" y="37"/>
                      </a:lnTo>
                      <a:lnTo>
                        <a:pt x="183" y="37"/>
                      </a:lnTo>
                      <a:lnTo>
                        <a:pt x="187" y="36"/>
                      </a:lnTo>
                      <a:lnTo>
                        <a:pt x="190" y="34"/>
                      </a:lnTo>
                      <a:lnTo>
                        <a:pt x="194" y="32"/>
                      </a:lnTo>
                      <a:lnTo>
                        <a:pt x="202" y="33"/>
                      </a:lnTo>
                      <a:lnTo>
                        <a:pt x="210" y="35"/>
                      </a:lnTo>
                      <a:lnTo>
                        <a:pt x="216" y="37"/>
                      </a:lnTo>
                      <a:lnTo>
                        <a:pt x="213" y="40"/>
                      </a:lnTo>
                      <a:lnTo>
                        <a:pt x="215" y="41"/>
                      </a:lnTo>
                      <a:lnTo>
                        <a:pt x="219" y="43"/>
                      </a:lnTo>
                      <a:lnTo>
                        <a:pt x="223" y="44"/>
                      </a:lnTo>
                      <a:lnTo>
                        <a:pt x="228" y="44"/>
                      </a:lnTo>
                      <a:lnTo>
                        <a:pt x="233" y="44"/>
                      </a:lnTo>
                      <a:lnTo>
                        <a:pt x="238" y="44"/>
                      </a:lnTo>
                      <a:lnTo>
                        <a:pt x="242" y="43"/>
                      </a:lnTo>
                      <a:lnTo>
                        <a:pt x="248" y="41"/>
                      </a:lnTo>
                      <a:lnTo>
                        <a:pt x="253" y="39"/>
                      </a:lnTo>
                      <a:lnTo>
                        <a:pt x="258" y="34"/>
                      </a:lnTo>
                      <a:lnTo>
                        <a:pt x="263" y="31"/>
                      </a:lnTo>
                      <a:lnTo>
                        <a:pt x="268" y="26"/>
                      </a:lnTo>
                      <a:lnTo>
                        <a:pt x="271" y="24"/>
                      </a:lnTo>
                      <a:lnTo>
                        <a:pt x="275" y="20"/>
                      </a:lnTo>
                      <a:lnTo>
                        <a:pt x="278" y="18"/>
                      </a:lnTo>
                      <a:lnTo>
                        <a:pt x="282" y="15"/>
                      </a:lnTo>
                      <a:lnTo>
                        <a:pt x="285" y="13"/>
                      </a:lnTo>
                      <a:lnTo>
                        <a:pt x="288" y="11"/>
                      </a:lnTo>
                      <a:lnTo>
                        <a:pt x="291" y="10"/>
                      </a:lnTo>
                      <a:lnTo>
                        <a:pt x="293" y="9"/>
                      </a:lnTo>
                      <a:lnTo>
                        <a:pt x="296" y="7"/>
                      </a:lnTo>
                      <a:lnTo>
                        <a:pt x="299" y="6"/>
                      </a:lnTo>
                      <a:lnTo>
                        <a:pt x="302" y="6"/>
                      </a:lnTo>
                      <a:lnTo>
                        <a:pt x="306" y="6"/>
                      </a:lnTo>
                      <a:lnTo>
                        <a:pt x="311" y="6"/>
                      </a:lnTo>
                      <a:lnTo>
                        <a:pt x="309" y="8"/>
                      </a:lnTo>
                      <a:lnTo>
                        <a:pt x="307" y="11"/>
                      </a:lnTo>
                      <a:lnTo>
                        <a:pt x="305" y="12"/>
                      </a:lnTo>
                      <a:lnTo>
                        <a:pt x="303" y="15"/>
                      </a:lnTo>
                      <a:lnTo>
                        <a:pt x="301" y="18"/>
                      </a:lnTo>
                      <a:lnTo>
                        <a:pt x="298" y="20"/>
                      </a:lnTo>
                      <a:lnTo>
                        <a:pt x="294" y="23"/>
                      </a:lnTo>
                      <a:lnTo>
                        <a:pt x="292" y="25"/>
                      </a:lnTo>
                      <a:lnTo>
                        <a:pt x="291" y="26"/>
                      </a:lnTo>
                      <a:lnTo>
                        <a:pt x="289" y="29"/>
                      </a:lnTo>
                      <a:lnTo>
                        <a:pt x="288" y="30"/>
                      </a:lnTo>
                      <a:lnTo>
                        <a:pt x="286" y="32"/>
                      </a:lnTo>
                      <a:lnTo>
                        <a:pt x="285" y="34"/>
                      </a:lnTo>
                      <a:lnTo>
                        <a:pt x="284" y="36"/>
                      </a:lnTo>
                      <a:lnTo>
                        <a:pt x="282" y="38"/>
                      </a:lnTo>
                      <a:lnTo>
                        <a:pt x="281" y="39"/>
                      </a:lnTo>
                      <a:lnTo>
                        <a:pt x="280" y="40"/>
                      </a:lnTo>
                      <a:lnTo>
                        <a:pt x="280" y="43"/>
                      </a:lnTo>
                      <a:lnTo>
                        <a:pt x="279" y="44"/>
                      </a:lnTo>
                      <a:lnTo>
                        <a:pt x="279" y="46"/>
                      </a:lnTo>
                      <a:lnTo>
                        <a:pt x="279" y="48"/>
                      </a:lnTo>
                      <a:lnTo>
                        <a:pt x="277" y="46"/>
                      </a:lnTo>
                      <a:lnTo>
                        <a:pt x="274" y="46"/>
                      </a:lnTo>
                      <a:lnTo>
                        <a:pt x="272" y="46"/>
                      </a:lnTo>
                      <a:lnTo>
                        <a:pt x="270" y="46"/>
                      </a:lnTo>
                      <a:lnTo>
                        <a:pt x="268" y="47"/>
                      </a:lnTo>
                      <a:lnTo>
                        <a:pt x="266" y="48"/>
                      </a:lnTo>
                      <a:lnTo>
                        <a:pt x="264" y="48"/>
                      </a:lnTo>
                      <a:lnTo>
                        <a:pt x="262" y="49"/>
                      </a:lnTo>
                      <a:lnTo>
                        <a:pt x="259" y="49"/>
                      </a:lnTo>
                      <a:lnTo>
                        <a:pt x="256" y="49"/>
                      </a:lnTo>
                      <a:lnTo>
                        <a:pt x="254" y="48"/>
                      </a:lnTo>
                      <a:lnTo>
                        <a:pt x="253" y="48"/>
                      </a:lnTo>
                      <a:lnTo>
                        <a:pt x="251" y="47"/>
                      </a:lnTo>
                      <a:lnTo>
                        <a:pt x="249" y="47"/>
                      </a:lnTo>
                      <a:lnTo>
                        <a:pt x="245" y="48"/>
                      </a:lnTo>
                      <a:lnTo>
                        <a:pt x="243" y="48"/>
                      </a:lnTo>
                      <a:lnTo>
                        <a:pt x="241" y="48"/>
                      </a:lnTo>
                      <a:lnTo>
                        <a:pt x="238" y="48"/>
                      </a:lnTo>
                      <a:lnTo>
                        <a:pt x="235" y="47"/>
                      </a:lnTo>
                      <a:lnTo>
                        <a:pt x="232" y="47"/>
                      </a:lnTo>
                      <a:lnTo>
                        <a:pt x="229" y="48"/>
                      </a:lnTo>
                      <a:lnTo>
                        <a:pt x="225" y="48"/>
                      </a:lnTo>
                      <a:lnTo>
                        <a:pt x="223" y="48"/>
                      </a:lnTo>
                      <a:lnTo>
                        <a:pt x="220" y="48"/>
                      </a:lnTo>
                      <a:lnTo>
                        <a:pt x="217" y="48"/>
                      </a:lnTo>
                      <a:lnTo>
                        <a:pt x="214" y="48"/>
                      </a:lnTo>
                      <a:lnTo>
                        <a:pt x="212" y="49"/>
                      </a:lnTo>
                      <a:lnTo>
                        <a:pt x="208" y="50"/>
                      </a:lnTo>
                      <a:lnTo>
                        <a:pt x="205" y="50"/>
                      </a:lnTo>
                      <a:lnTo>
                        <a:pt x="202" y="51"/>
                      </a:lnTo>
                      <a:lnTo>
                        <a:pt x="199" y="51"/>
                      </a:lnTo>
                      <a:lnTo>
                        <a:pt x="196" y="50"/>
                      </a:lnTo>
                      <a:lnTo>
                        <a:pt x="193" y="49"/>
                      </a:lnTo>
                      <a:lnTo>
                        <a:pt x="189" y="50"/>
                      </a:lnTo>
                      <a:lnTo>
                        <a:pt x="187" y="50"/>
                      </a:lnTo>
                      <a:lnTo>
                        <a:pt x="184" y="50"/>
                      </a:lnTo>
                      <a:lnTo>
                        <a:pt x="181" y="50"/>
                      </a:lnTo>
                      <a:lnTo>
                        <a:pt x="179" y="50"/>
                      </a:lnTo>
                      <a:lnTo>
                        <a:pt x="176" y="51"/>
                      </a:lnTo>
                      <a:lnTo>
                        <a:pt x="174" y="52"/>
                      </a:lnTo>
                      <a:lnTo>
                        <a:pt x="171" y="52"/>
                      </a:lnTo>
                      <a:lnTo>
                        <a:pt x="168" y="53"/>
                      </a:lnTo>
                      <a:lnTo>
                        <a:pt x="165" y="53"/>
                      </a:lnTo>
                      <a:lnTo>
                        <a:pt x="162" y="54"/>
                      </a:lnTo>
                      <a:lnTo>
                        <a:pt x="159" y="54"/>
                      </a:lnTo>
                      <a:lnTo>
                        <a:pt x="155" y="54"/>
                      </a:lnTo>
                      <a:lnTo>
                        <a:pt x="151" y="53"/>
                      </a:lnTo>
                      <a:lnTo>
                        <a:pt x="148" y="54"/>
                      </a:lnTo>
                      <a:lnTo>
                        <a:pt x="145" y="54"/>
                      </a:lnTo>
                      <a:lnTo>
                        <a:pt x="142" y="54"/>
                      </a:lnTo>
                      <a:lnTo>
                        <a:pt x="139" y="54"/>
                      </a:lnTo>
                      <a:lnTo>
                        <a:pt x="136" y="54"/>
                      </a:lnTo>
                      <a:lnTo>
                        <a:pt x="133" y="54"/>
                      </a:lnTo>
                      <a:lnTo>
                        <a:pt x="130" y="53"/>
                      </a:lnTo>
                      <a:lnTo>
                        <a:pt x="128" y="53"/>
                      </a:lnTo>
                      <a:lnTo>
                        <a:pt x="125" y="53"/>
                      </a:lnTo>
                      <a:lnTo>
                        <a:pt x="122" y="53"/>
                      </a:lnTo>
                      <a:lnTo>
                        <a:pt x="119" y="53"/>
                      </a:lnTo>
                      <a:lnTo>
                        <a:pt x="116" y="53"/>
                      </a:lnTo>
                      <a:lnTo>
                        <a:pt x="113" y="54"/>
                      </a:lnTo>
                      <a:lnTo>
                        <a:pt x="111" y="54"/>
                      </a:lnTo>
                      <a:lnTo>
                        <a:pt x="109" y="53"/>
                      </a:lnTo>
                      <a:lnTo>
                        <a:pt x="106" y="53"/>
                      </a:lnTo>
                      <a:lnTo>
                        <a:pt x="104" y="53"/>
                      </a:lnTo>
                      <a:lnTo>
                        <a:pt x="101" y="53"/>
                      </a:lnTo>
                      <a:lnTo>
                        <a:pt x="98" y="53"/>
                      </a:lnTo>
                      <a:lnTo>
                        <a:pt x="96" y="53"/>
                      </a:lnTo>
                      <a:lnTo>
                        <a:pt x="93" y="54"/>
                      </a:lnTo>
                      <a:lnTo>
                        <a:pt x="89" y="54"/>
                      </a:lnTo>
                      <a:lnTo>
                        <a:pt x="86" y="53"/>
                      </a:lnTo>
                      <a:lnTo>
                        <a:pt x="83" y="54"/>
                      </a:lnTo>
                      <a:lnTo>
                        <a:pt x="80" y="54"/>
                      </a:lnTo>
                      <a:lnTo>
                        <a:pt x="77" y="55"/>
                      </a:lnTo>
                      <a:lnTo>
                        <a:pt x="74" y="56"/>
                      </a:lnTo>
                      <a:lnTo>
                        <a:pt x="69" y="57"/>
                      </a:lnTo>
                      <a:lnTo>
                        <a:pt x="64" y="57"/>
                      </a:lnTo>
                      <a:lnTo>
                        <a:pt x="59" y="57"/>
                      </a:lnTo>
                      <a:lnTo>
                        <a:pt x="55" y="57"/>
                      </a:lnTo>
                      <a:lnTo>
                        <a:pt x="49" y="57"/>
                      </a:lnTo>
                      <a:lnTo>
                        <a:pt x="46" y="57"/>
                      </a:lnTo>
                      <a:lnTo>
                        <a:pt x="43" y="57"/>
                      </a:lnTo>
                      <a:lnTo>
                        <a:pt x="40" y="57"/>
                      </a:lnTo>
                      <a:lnTo>
                        <a:pt x="36" y="57"/>
                      </a:lnTo>
                      <a:lnTo>
                        <a:pt x="31" y="55"/>
                      </a:lnTo>
                      <a:lnTo>
                        <a:pt x="27" y="55"/>
                      </a:lnTo>
                      <a:lnTo>
                        <a:pt x="23" y="55"/>
                      </a:lnTo>
                      <a:lnTo>
                        <a:pt x="20" y="55"/>
                      </a:lnTo>
                      <a:lnTo>
                        <a:pt x="17" y="55"/>
                      </a:lnTo>
                      <a:lnTo>
                        <a:pt x="13" y="55"/>
                      </a:lnTo>
                      <a:lnTo>
                        <a:pt x="10" y="54"/>
                      </a:lnTo>
                      <a:lnTo>
                        <a:pt x="7" y="53"/>
                      </a:lnTo>
                      <a:lnTo>
                        <a:pt x="4" y="53"/>
                      </a:lnTo>
                      <a:lnTo>
                        <a:pt x="1" y="52"/>
                      </a:lnTo>
                      <a:lnTo>
                        <a:pt x="0" y="52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1796" name="Group 246"/>
                <p:cNvGrpSpPr>
                  <a:grpSpLocks/>
                </p:cNvGrpSpPr>
                <p:nvPr/>
              </p:nvGrpSpPr>
              <p:grpSpPr bwMode="auto">
                <a:xfrm>
                  <a:off x="1505" y="3228"/>
                  <a:ext cx="47" cy="37"/>
                  <a:chOff x="1505" y="3228"/>
                  <a:chExt cx="47" cy="37"/>
                </a:xfrm>
              </p:grpSpPr>
              <p:sp>
                <p:nvSpPr>
                  <p:cNvPr id="32211" name="Freeform 247" descr="50%"/>
                  <p:cNvSpPr>
                    <a:spLocks/>
                  </p:cNvSpPr>
                  <p:nvPr/>
                </p:nvSpPr>
                <p:spPr bwMode="auto">
                  <a:xfrm>
                    <a:off x="1505" y="3234"/>
                    <a:ext cx="47" cy="31"/>
                  </a:xfrm>
                  <a:custGeom>
                    <a:avLst/>
                    <a:gdLst>
                      <a:gd name="T0" fmla="*/ 43 w 47"/>
                      <a:gd name="T1" fmla="*/ 27 h 31"/>
                      <a:gd name="T2" fmla="*/ 40 w 47"/>
                      <a:gd name="T3" fmla="*/ 24 h 31"/>
                      <a:gd name="T4" fmla="*/ 39 w 47"/>
                      <a:gd name="T5" fmla="*/ 22 h 31"/>
                      <a:gd name="T6" fmla="*/ 37 w 47"/>
                      <a:gd name="T7" fmla="*/ 21 h 31"/>
                      <a:gd name="T8" fmla="*/ 36 w 47"/>
                      <a:gd name="T9" fmla="*/ 19 h 31"/>
                      <a:gd name="T10" fmla="*/ 35 w 47"/>
                      <a:gd name="T11" fmla="*/ 17 h 31"/>
                      <a:gd name="T12" fmla="*/ 34 w 47"/>
                      <a:gd name="T13" fmla="*/ 16 h 31"/>
                      <a:gd name="T14" fmla="*/ 33 w 47"/>
                      <a:gd name="T15" fmla="*/ 14 h 31"/>
                      <a:gd name="T16" fmla="*/ 32 w 47"/>
                      <a:gd name="T17" fmla="*/ 12 h 31"/>
                      <a:gd name="T18" fmla="*/ 31 w 47"/>
                      <a:gd name="T19" fmla="*/ 10 h 31"/>
                      <a:gd name="T20" fmla="*/ 30 w 47"/>
                      <a:gd name="T21" fmla="*/ 7 h 31"/>
                      <a:gd name="T22" fmla="*/ 30 w 47"/>
                      <a:gd name="T23" fmla="*/ 5 h 31"/>
                      <a:gd name="T24" fmla="*/ 30 w 47"/>
                      <a:gd name="T25" fmla="*/ 3 h 31"/>
                      <a:gd name="T26" fmla="*/ 30 w 47"/>
                      <a:gd name="T27" fmla="*/ 0 h 31"/>
                      <a:gd name="T28" fmla="*/ 0 w 47"/>
                      <a:gd name="T29" fmla="*/ 0 h 31"/>
                      <a:gd name="T30" fmla="*/ 1 w 47"/>
                      <a:gd name="T31" fmla="*/ 2 h 31"/>
                      <a:gd name="T32" fmla="*/ 2 w 47"/>
                      <a:gd name="T33" fmla="*/ 4 h 31"/>
                      <a:gd name="T34" fmla="*/ 4 w 47"/>
                      <a:gd name="T35" fmla="*/ 6 h 31"/>
                      <a:gd name="T36" fmla="*/ 6 w 47"/>
                      <a:gd name="T37" fmla="*/ 9 h 31"/>
                      <a:gd name="T38" fmla="*/ 8 w 47"/>
                      <a:gd name="T39" fmla="*/ 11 h 31"/>
                      <a:gd name="T40" fmla="*/ 10 w 47"/>
                      <a:gd name="T41" fmla="*/ 13 h 31"/>
                      <a:gd name="T42" fmla="*/ 12 w 47"/>
                      <a:gd name="T43" fmla="*/ 15 h 31"/>
                      <a:gd name="T44" fmla="*/ 14 w 47"/>
                      <a:gd name="T45" fmla="*/ 17 h 31"/>
                      <a:gd name="T46" fmla="*/ 17 w 47"/>
                      <a:gd name="T47" fmla="*/ 19 h 31"/>
                      <a:gd name="T48" fmla="*/ 20 w 47"/>
                      <a:gd name="T49" fmla="*/ 22 h 31"/>
                      <a:gd name="T50" fmla="*/ 23 w 47"/>
                      <a:gd name="T51" fmla="*/ 23 h 31"/>
                      <a:gd name="T52" fmla="*/ 25 w 47"/>
                      <a:gd name="T53" fmla="*/ 24 h 31"/>
                      <a:gd name="T54" fmla="*/ 28 w 47"/>
                      <a:gd name="T55" fmla="*/ 26 h 31"/>
                      <a:gd name="T56" fmla="*/ 30 w 47"/>
                      <a:gd name="T57" fmla="*/ 27 h 31"/>
                      <a:gd name="T58" fmla="*/ 33 w 47"/>
                      <a:gd name="T59" fmla="*/ 28 h 31"/>
                      <a:gd name="T60" fmla="*/ 36 w 47"/>
                      <a:gd name="T61" fmla="*/ 28 h 31"/>
                      <a:gd name="T62" fmla="*/ 39 w 47"/>
                      <a:gd name="T63" fmla="*/ 29 h 31"/>
                      <a:gd name="T64" fmla="*/ 41 w 47"/>
                      <a:gd name="T65" fmla="*/ 29 h 31"/>
                      <a:gd name="T66" fmla="*/ 44 w 47"/>
                      <a:gd name="T67" fmla="*/ 29 h 31"/>
                      <a:gd name="T68" fmla="*/ 46 w 47"/>
                      <a:gd name="T69" fmla="*/ 30 h 31"/>
                      <a:gd name="T70" fmla="*/ 43 w 47"/>
                      <a:gd name="T71" fmla="*/ 27 h 31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47"/>
                      <a:gd name="T109" fmla="*/ 0 h 31"/>
                      <a:gd name="T110" fmla="*/ 47 w 47"/>
                      <a:gd name="T111" fmla="*/ 31 h 31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47" h="31">
                        <a:moveTo>
                          <a:pt x="43" y="27"/>
                        </a:moveTo>
                        <a:lnTo>
                          <a:pt x="40" y="24"/>
                        </a:lnTo>
                        <a:lnTo>
                          <a:pt x="39" y="22"/>
                        </a:lnTo>
                        <a:lnTo>
                          <a:pt x="37" y="21"/>
                        </a:lnTo>
                        <a:lnTo>
                          <a:pt x="36" y="19"/>
                        </a:lnTo>
                        <a:lnTo>
                          <a:pt x="35" y="17"/>
                        </a:lnTo>
                        <a:lnTo>
                          <a:pt x="34" y="16"/>
                        </a:lnTo>
                        <a:lnTo>
                          <a:pt x="33" y="14"/>
                        </a:lnTo>
                        <a:lnTo>
                          <a:pt x="32" y="12"/>
                        </a:lnTo>
                        <a:lnTo>
                          <a:pt x="31" y="10"/>
                        </a:lnTo>
                        <a:lnTo>
                          <a:pt x="30" y="7"/>
                        </a:lnTo>
                        <a:lnTo>
                          <a:pt x="30" y="5"/>
                        </a:lnTo>
                        <a:lnTo>
                          <a:pt x="30" y="3"/>
                        </a:lnTo>
                        <a:lnTo>
                          <a:pt x="30" y="0"/>
                        </a:lnTo>
                        <a:lnTo>
                          <a:pt x="0" y="0"/>
                        </a:lnTo>
                        <a:lnTo>
                          <a:pt x="1" y="2"/>
                        </a:lnTo>
                        <a:lnTo>
                          <a:pt x="2" y="4"/>
                        </a:lnTo>
                        <a:lnTo>
                          <a:pt x="4" y="6"/>
                        </a:lnTo>
                        <a:lnTo>
                          <a:pt x="6" y="9"/>
                        </a:lnTo>
                        <a:lnTo>
                          <a:pt x="8" y="11"/>
                        </a:lnTo>
                        <a:lnTo>
                          <a:pt x="10" y="13"/>
                        </a:lnTo>
                        <a:lnTo>
                          <a:pt x="12" y="15"/>
                        </a:lnTo>
                        <a:lnTo>
                          <a:pt x="14" y="17"/>
                        </a:lnTo>
                        <a:lnTo>
                          <a:pt x="17" y="19"/>
                        </a:lnTo>
                        <a:lnTo>
                          <a:pt x="20" y="22"/>
                        </a:lnTo>
                        <a:lnTo>
                          <a:pt x="23" y="23"/>
                        </a:lnTo>
                        <a:lnTo>
                          <a:pt x="25" y="24"/>
                        </a:lnTo>
                        <a:lnTo>
                          <a:pt x="28" y="26"/>
                        </a:lnTo>
                        <a:lnTo>
                          <a:pt x="30" y="27"/>
                        </a:lnTo>
                        <a:lnTo>
                          <a:pt x="33" y="28"/>
                        </a:lnTo>
                        <a:lnTo>
                          <a:pt x="36" y="28"/>
                        </a:lnTo>
                        <a:lnTo>
                          <a:pt x="39" y="29"/>
                        </a:lnTo>
                        <a:lnTo>
                          <a:pt x="41" y="29"/>
                        </a:lnTo>
                        <a:lnTo>
                          <a:pt x="44" y="29"/>
                        </a:lnTo>
                        <a:lnTo>
                          <a:pt x="46" y="30"/>
                        </a:lnTo>
                        <a:lnTo>
                          <a:pt x="43" y="27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12" name="Freeform 248" descr="50%"/>
                  <p:cNvSpPr>
                    <a:spLocks/>
                  </p:cNvSpPr>
                  <p:nvPr/>
                </p:nvSpPr>
                <p:spPr bwMode="auto">
                  <a:xfrm>
                    <a:off x="1506" y="3228"/>
                    <a:ext cx="21" cy="7"/>
                  </a:xfrm>
                  <a:custGeom>
                    <a:avLst/>
                    <a:gdLst>
                      <a:gd name="T0" fmla="*/ 0 w 21"/>
                      <a:gd name="T1" fmla="*/ 6 h 7"/>
                      <a:gd name="T2" fmla="*/ 0 w 21"/>
                      <a:gd name="T3" fmla="*/ 6 h 7"/>
                      <a:gd name="T4" fmla="*/ 1 w 21"/>
                      <a:gd name="T5" fmla="*/ 0 h 7"/>
                      <a:gd name="T6" fmla="*/ 20 w 21"/>
                      <a:gd name="T7" fmla="*/ 0 h 7"/>
                      <a:gd name="T8" fmla="*/ 20 w 21"/>
                      <a:gd name="T9" fmla="*/ 6 h 7"/>
                      <a:gd name="T10" fmla="*/ 0 w 21"/>
                      <a:gd name="T11" fmla="*/ 6 h 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"/>
                      <a:gd name="T19" fmla="*/ 0 h 7"/>
                      <a:gd name="T20" fmla="*/ 21 w 21"/>
                      <a:gd name="T21" fmla="*/ 7 h 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" h="7">
                        <a:moveTo>
                          <a:pt x="0" y="6"/>
                        </a:moveTo>
                        <a:lnTo>
                          <a:pt x="0" y="6"/>
                        </a:lnTo>
                        <a:lnTo>
                          <a:pt x="1" y="0"/>
                        </a:lnTo>
                        <a:lnTo>
                          <a:pt x="20" y="0"/>
                        </a:lnTo>
                        <a:lnTo>
                          <a:pt x="20" y="6"/>
                        </a:lnTo>
                        <a:lnTo>
                          <a:pt x="0" y="6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1798" name="Group 249"/>
              <p:cNvGrpSpPr>
                <a:grpSpLocks/>
              </p:cNvGrpSpPr>
              <p:nvPr/>
            </p:nvGrpSpPr>
            <p:grpSpPr bwMode="auto">
              <a:xfrm>
                <a:off x="1441" y="3248"/>
                <a:ext cx="321" cy="113"/>
                <a:chOff x="1441" y="3248"/>
                <a:chExt cx="321" cy="113"/>
              </a:xfrm>
            </p:grpSpPr>
            <p:sp>
              <p:nvSpPr>
                <p:cNvPr id="32190" name="Freeform 250" descr="50%"/>
                <p:cNvSpPr>
                  <a:spLocks/>
                </p:cNvSpPr>
                <p:nvPr/>
              </p:nvSpPr>
              <p:spPr bwMode="auto">
                <a:xfrm>
                  <a:off x="1522" y="3321"/>
                  <a:ext cx="38" cy="31"/>
                </a:xfrm>
                <a:custGeom>
                  <a:avLst/>
                  <a:gdLst>
                    <a:gd name="T0" fmla="*/ 0 w 38"/>
                    <a:gd name="T1" fmla="*/ 0 h 31"/>
                    <a:gd name="T2" fmla="*/ 1 w 38"/>
                    <a:gd name="T3" fmla="*/ 3 h 31"/>
                    <a:gd name="T4" fmla="*/ 3 w 38"/>
                    <a:gd name="T5" fmla="*/ 6 h 31"/>
                    <a:gd name="T6" fmla="*/ 5 w 38"/>
                    <a:gd name="T7" fmla="*/ 9 h 31"/>
                    <a:gd name="T8" fmla="*/ 7 w 38"/>
                    <a:gd name="T9" fmla="*/ 12 h 31"/>
                    <a:gd name="T10" fmla="*/ 10 w 38"/>
                    <a:gd name="T11" fmla="*/ 15 h 31"/>
                    <a:gd name="T12" fmla="*/ 13 w 38"/>
                    <a:gd name="T13" fmla="*/ 19 h 31"/>
                    <a:gd name="T14" fmla="*/ 15 w 38"/>
                    <a:gd name="T15" fmla="*/ 21 h 31"/>
                    <a:gd name="T16" fmla="*/ 18 w 38"/>
                    <a:gd name="T17" fmla="*/ 23 h 31"/>
                    <a:gd name="T18" fmla="*/ 21 w 38"/>
                    <a:gd name="T19" fmla="*/ 25 h 31"/>
                    <a:gd name="T20" fmla="*/ 24 w 38"/>
                    <a:gd name="T21" fmla="*/ 27 h 31"/>
                    <a:gd name="T22" fmla="*/ 26 w 38"/>
                    <a:gd name="T23" fmla="*/ 28 h 31"/>
                    <a:gd name="T24" fmla="*/ 29 w 38"/>
                    <a:gd name="T25" fmla="*/ 29 h 31"/>
                    <a:gd name="T26" fmla="*/ 33 w 38"/>
                    <a:gd name="T27" fmla="*/ 30 h 31"/>
                    <a:gd name="T28" fmla="*/ 36 w 38"/>
                    <a:gd name="T29" fmla="*/ 30 h 31"/>
                    <a:gd name="T30" fmla="*/ 37 w 38"/>
                    <a:gd name="T31" fmla="*/ 29 h 31"/>
                    <a:gd name="T32" fmla="*/ 35 w 38"/>
                    <a:gd name="T33" fmla="*/ 27 h 31"/>
                    <a:gd name="T34" fmla="*/ 33 w 38"/>
                    <a:gd name="T35" fmla="*/ 25 h 31"/>
                    <a:gd name="T36" fmla="*/ 31 w 38"/>
                    <a:gd name="T37" fmla="*/ 22 h 31"/>
                    <a:gd name="T38" fmla="*/ 29 w 38"/>
                    <a:gd name="T39" fmla="*/ 19 h 31"/>
                    <a:gd name="T40" fmla="*/ 27 w 38"/>
                    <a:gd name="T41" fmla="*/ 16 h 31"/>
                    <a:gd name="T42" fmla="*/ 26 w 38"/>
                    <a:gd name="T43" fmla="*/ 13 h 31"/>
                    <a:gd name="T44" fmla="*/ 25 w 38"/>
                    <a:gd name="T45" fmla="*/ 11 h 31"/>
                    <a:gd name="T46" fmla="*/ 24 w 38"/>
                    <a:gd name="T47" fmla="*/ 6 h 31"/>
                    <a:gd name="T48" fmla="*/ 24 w 38"/>
                    <a:gd name="T49" fmla="*/ 3 h 31"/>
                    <a:gd name="T50" fmla="*/ 24 w 38"/>
                    <a:gd name="T51" fmla="*/ 1 h 31"/>
                    <a:gd name="T52" fmla="*/ 0 w 38"/>
                    <a:gd name="T53" fmla="*/ 0 h 3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38"/>
                    <a:gd name="T82" fmla="*/ 0 h 31"/>
                    <a:gd name="T83" fmla="*/ 38 w 38"/>
                    <a:gd name="T84" fmla="*/ 31 h 31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38" h="31">
                      <a:moveTo>
                        <a:pt x="0" y="0"/>
                      </a:moveTo>
                      <a:lnTo>
                        <a:pt x="1" y="3"/>
                      </a:lnTo>
                      <a:lnTo>
                        <a:pt x="3" y="6"/>
                      </a:lnTo>
                      <a:lnTo>
                        <a:pt x="5" y="9"/>
                      </a:lnTo>
                      <a:lnTo>
                        <a:pt x="7" y="12"/>
                      </a:lnTo>
                      <a:lnTo>
                        <a:pt x="10" y="15"/>
                      </a:lnTo>
                      <a:lnTo>
                        <a:pt x="13" y="19"/>
                      </a:lnTo>
                      <a:lnTo>
                        <a:pt x="15" y="21"/>
                      </a:lnTo>
                      <a:lnTo>
                        <a:pt x="18" y="23"/>
                      </a:lnTo>
                      <a:lnTo>
                        <a:pt x="21" y="25"/>
                      </a:lnTo>
                      <a:lnTo>
                        <a:pt x="24" y="27"/>
                      </a:lnTo>
                      <a:lnTo>
                        <a:pt x="26" y="28"/>
                      </a:lnTo>
                      <a:lnTo>
                        <a:pt x="29" y="29"/>
                      </a:lnTo>
                      <a:lnTo>
                        <a:pt x="33" y="30"/>
                      </a:lnTo>
                      <a:lnTo>
                        <a:pt x="36" y="30"/>
                      </a:lnTo>
                      <a:lnTo>
                        <a:pt x="37" y="29"/>
                      </a:lnTo>
                      <a:lnTo>
                        <a:pt x="35" y="27"/>
                      </a:lnTo>
                      <a:lnTo>
                        <a:pt x="33" y="25"/>
                      </a:lnTo>
                      <a:lnTo>
                        <a:pt x="31" y="22"/>
                      </a:lnTo>
                      <a:lnTo>
                        <a:pt x="29" y="19"/>
                      </a:lnTo>
                      <a:lnTo>
                        <a:pt x="27" y="16"/>
                      </a:lnTo>
                      <a:lnTo>
                        <a:pt x="26" y="13"/>
                      </a:lnTo>
                      <a:lnTo>
                        <a:pt x="25" y="11"/>
                      </a:lnTo>
                      <a:lnTo>
                        <a:pt x="24" y="6"/>
                      </a:lnTo>
                      <a:lnTo>
                        <a:pt x="24" y="3"/>
                      </a:lnTo>
                      <a:lnTo>
                        <a:pt x="24" y="1"/>
                      </a:lnTo>
                      <a:lnTo>
                        <a:pt x="0" y="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191" name="Freeform 251" descr="50%"/>
                <p:cNvSpPr>
                  <a:spLocks/>
                </p:cNvSpPr>
                <p:nvPr/>
              </p:nvSpPr>
              <p:spPr bwMode="auto">
                <a:xfrm>
                  <a:off x="1441" y="3248"/>
                  <a:ext cx="321" cy="98"/>
                </a:xfrm>
                <a:custGeom>
                  <a:avLst/>
                  <a:gdLst>
                    <a:gd name="T0" fmla="*/ 3 w 321"/>
                    <a:gd name="T1" fmla="*/ 58 h 98"/>
                    <a:gd name="T2" fmla="*/ 13 w 321"/>
                    <a:gd name="T3" fmla="*/ 54 h 98"/>
                    <a:gd name="T4" fmla="*/ 28 w 321"/>
                    <a:gd name="T5" fmla="*/ 49 h 98"/>
                    <a:gd name="T6" fmla="*/ 43 w 321"/>
                    <a:gd name="T7" fmla="*/ 46 h 98"/>
                    <a:gd name="T8" fmla="*/ 59 w 321"/>
                    <a:gd name="T9" fmla="*/ 43 h 98"/>
                    <a:gd name="T10" fmla="*/ 75 w 321"/>
                    <a:gd name="T11" fmla="*/ 40 h 98"/>
                    <a:gd name="T12" fmla="*/ 88 w 321"/>
                    <a:gd name="T13" fmla="*/ 37 h 98"/>
                    <a:gd name="T14" fmla="*/ 95 w 321"/>
                    <a:gd name="T15" fmla="*/ 33 h 98"/>
                    <a:gd name="T16" fmla="*/ 103 w 321"/>
                    <a:gd name="T17" fmla="*/ 25 h 98"/>
                    <a:gd name="T18" fmla="*/ 114 w 321"/>
                    <a:gd name="T19" fmla="*/ 14 h 98"/>
                    <a:gd name="T20" fmla="*/ 125 w 321"/>
                    <a:gd name="T21" fmla="*/ 4 h 98"/>
                    <a:gd name="T22" fmla="*/ 133 w 321"/>
                    <a:gd name="T23" fmla="*/ 12 h 98"/>
                    <a:gd name="T24" fmla="*/ 137 w 321"/>
                    <a:gd name="T25" fmla="*/ 29 h 98"/>
                    <a:gd name="T26" fmla="*/ 140 w 321"/>
                    <a:gd name="T27" fmla="*/ 36 h 98"/>
                    <a:gd name="T28" fmla="*/ 159 w 321"/>
                    <a:gd name="T29" fmla="*/ 39 h 98"/>
                    <a:gd name="T30" fmla="*/ 177 w 321"/>
                    <a:gd name="T31" fmla="*/ 43 h 98"/>
                    <a:gd name="T32" fmla="*/ 191 w 321"/>
                    <a:gd name="T33" fmla="*/ 43 h 98"/>
                    <a:gd name="T34" fmla="*/ 206 w 321"/>
                    <a:gd name="T35" fmla="*/ 39 h 98"/>
                    <a:gd name="T36" fmla="*/ 218 w 321"/>
                    <a:gd name="T37" fmla="*/ 48 h 98"/>
                    <a:gd name="T38" fmla="*/ 229 w 321"/>
                    <a:gd name="T39" fmla="*/ 51 h 98"/>
                    <a:gd name="T40" fmla="*/ 243 w 321"/>
                    <a:gd name="T41" fmla="*/ 51 h 98"/>
                    <a:gd name="T42" fmla="*/ 258 w 321"/>
                    <a:gd name="T43" fmla="*/ 45 h 98"/>
                    <a:gd name="T44" fmla="*/ 275 w 321"/>
                    <a:gd name="T45" fmla="*/ 31 h 98"/>
                    <a:gd name="T46" fmla="*/ 294 w 321"/>
                    <a:gd name="T47" fmla="*/ 14 h 98"/>
                    <a:gd name="T48" fmla="*/ 314 w 321"/>
                    <a:gd name="T49" fmla="*/ 8 h 98"/>
                    <a:gd name="T50" fmla="*/ 314 w 321"/>
                    <a:gd name="T51" fmla="*/ 13 h 98"/>
                    <a:gd name="T52" fmla="*/ 305 w 321"/>
                    <a:gd name="T53" fmla="*/ 25 h 98"/>
                    <a:gd name="T54" fmla="*/ 294 w 321"/>
                    <a:gd name="T55" fmla="*/ 37 h 98"/>
                    <a:gd name="T56" fmla="*/ 287 w 321"/>
                    <a:gd name="T57" fmla="*/ 48 h 98"/>
                    <a:gd name="T58" fmla="*/ 287 w 321"/>
                    <a:gd name="T59" fmla="*/ 60 h 98"/>
                    <a:gd name="T60" fmla="*/ 295 w 321"/>
                    <a:gd name="T61" fmla="*/ 73 h 98"/>
                    <a:gd name="T62" fmla="*/ 305 w 321"/>
                    <a:gd name="T63" fmla="*/ 82 h 98"/>
                    <a:gd name="T64" fmla="*/ 313 w 321"/>
                    <a:gd name="T65" fmla="*/ 89 h 98"/>
                    <a:gd name="T66" fmla="*/ 314 w 321"/>
                    <a:gd name="T67" fmla="*/ 93 h 98"/>
                    <a:gd name="T68" fmla="*/ 302 w 321"/>
                    <a:gd name="T69" fmla="*/ 93 h 98"/>
                    <a:gd name="T70" fmla="*/ 291 w 321"/>
                    <a:gd name="T71" fmla="*/ 90 h 98"/>
                    <a:gd name="T72" fmla="*/ 281 w 321"/>
                    <a:gd name="T73" fmla="*/ 85 h 98"/>
                    <a:gd name="T74" fmla="*/ 264 w 321"/>
                    <a:gd name="T75" fmla="*/ 74 h 98"/>
                    <a:gd name="T76" fmla="*/ 243 w 321"/>
                    <a:gd name="T77" fmla="*/ 72 h 98"/>
                    <a:gd name="T78" fmla="*/ 218 w 321"/>
                    <a:gd name="T79" fmla="*/ 75 h 98"/>
                    <a:gd name="T80" fmla="*/ 202 w 321"/>
                    <a:gd name="T81" fmla="*/ 82 h 98"/>
                    <a:gd name="T82" fmla="*/ 197 w 321"/>
                    <a:gd name="T83" fmla="*/ 89 h 98"/>
                    <a:gd name="T84" fmla="*/ 175 w 321"/>
                    <a:gd name="T85" fmla="*/ 88 h 98"/>
                    <a:gd name="T86" fmla="*/ 156 w 321"/>
                    <a:gd name="T87" fmla="*/ 94 h 98"/>
                    <a:gd name="T88" fmla="*/ 86 w 321"/>
                    <a:gd name="T89" fmla="*/ 97 h 98"/>
                    <a:gd name="T90" fmla="*/ 46 w 321"/>
                    <a:gd name="T91" fmla="*/ 93 h 98"/>
                    <a:gd name="T92" fmla="*/ 11 w 321"/>
                    <a:gd name="T93" fmla="*/ 81 h 98"/>
                    <a:gd name="T94" fmla="*/ 11 w 321"/>
                    <a:gd name="T95" fmla="*/ 74 h 98"/>
                    <a:gd name="T96" fmla="*/ 3 w 321"/>
                    <a:gd name="T97" fmla="*/ 67 h 98"/>
                    <a:gd name="T98" fmla="*/ 0 w 321"/>
                    <a:gd name="T99" fmla="*/ 62 h 9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321"/>
                    <a:gd name="T151" fmla="*/ 0 h 98"/>
                    <a:gd name="T152" fmla="*/ 321 w 321"/>
                    <a:gd name="T153" fmla="*/ 98 h 98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321" h="98">
                      <a:moveTo>
                        <a:pt x="0" y="60"/>
                      </a:moveTo>
                      <a:lnTo>
                        <a:pt x="1" y="59"/>
                      </a:lnTo>
                      <a:lnTo>
                        <a:pt x="3" y="58"/>
                      </a:lnTo>
                      <a:lnTo>
                        <a:pt x="7" y="56"/>
                      </a:lnTo>
                      <a:lnTo>
                        <a:pt x="10" y="55"/>
                      </a:lnTo>
                      <a:lnTo>
                        <a:pt x="13" y="54"/>
                      </a:lnTo>
                      <a:lnTo>
                        <a:pt x="18" y="52"/>
                      </a:lnTo>
                      <a:lnTo>
                        <a:pt x="23" y="51"/>
                      </a:lnTo>
                      <a:lnTo>
                        <a:pt x="28" y="49"/>
                      </a:lnTo>
                      <a:lnTo>
                        <a:pt x="32" y="48"/>
                      </a:lnTo>
                      <a:lnTo>
                        <a:pt x="38" y="47"/>
                      </a:lnTo>
                      <a:lnTo>
                        <a:pt x="43" y="46"/>
                      </a:lnTo>
                      <a:lnTo>
                        <a:pt x="49" y="45"/>
                      </a:lnTo>
                      <a:lnTo>
                        <a:pt x="54" y="44"/>
                      </a:lnTo>
                      <a:lnTo>
                        <a:pt x="59" y="43"/>
                      </a:lnTo>
                      <a:lnTo>
                        <a:pt x="63" y="42"/>
                      </a:lnTo>
                      <a:lnTo>
                        <a:pt x="69" y="41"/>
                      </a:lnTo>
                      <a:lnTo>
                        <a:pt x="75" y="40"/>
                      </a:lnTo>
                      <a:lnTo>
                        <a:pt x="80" y="39"/>
                      </a:lnTo>
                      <a:lnTo>
                        <a:pt x="84" y="38"/>
                      </a:lnTo>
                      <a:lnTo>
                        <a:pt x="88" y="37"/>
                      </a:lnTo>
                      <a:lnTo>
                        <a:pt x="91" y="36"/>
                      </a:lnTo>
                      <a:lnTo>
                        <a:pt x="93" y="34"/>
                      </a:lnTo>
                      <a:lnTo>
                        <a:pt x="95" y="33"/>
                      </a:lnTo>
                      <a:lnTo>
                        <a:pt x="97" y="31"/>
                      </a:lnTo>
                      <a:lnTo>
                        <a:pt x="100" y="28"/>
                      </a:lnTo>
                      <a:lnTo>
                        <a:pt x="103" y="25"/>
                      </a:lnTo>
                      <a:lnTo>
                        <a:pt x="106" y="21"/>
                      </a:lnTo>
                      <a:lnTo>
                        <a:pt x="110" y="18"/>
                      </a:lnTo>
                      <a:lnTo>
                        <a:pt x="114" y="14"/>
                      </a:lnTo>
                      <a:lnTo>
                        <a:pt x="117" y="10"/>
                      </a:lnTo>
                      <a:lnTo>
                        <a:pt x="121" y="7"/>
                      </a:lnTo>
                      <a:lnTo>
                        <a:pt x="125" y="4"/>
                      </a:lnTo>
                      <a:lnTo>
                        <a:pt x="130" y="0"/>
                      </a:lnTo>
                      <a:lnTo>
                        <a:pt x="131" y="7"/>
                      </a:lnTo>
                      <a:lnTo>
                        <a:pt x="133" y="12"/>
                      </a:lnTo>
                      <a:lnTo>
                        <a:pt x="135" y="18"/>
                      </a:lnTo>
                      <a:lnTo>
                        <a:pt x="136" y="24"/>
                      </a:lnTo>
                      <a:lnTo>
                        <a:pt x="137" y="29"/>
                      </a:lnTo>
                      <a:lnTo>
                        <a:pt x="137" y="32"/>
                      </a:lnTo>
                      <a:lnTo>
                        <a:pt x="135" y="35"/>
                      </a:lnTo>
                      <a:lnTo>
                        <a:pt x="140" y="36"/>
                      </a:lnTo>
                      <a:lnTo>
                        <a:pt x="145" y="37"/>
                      </a:lnTo>
                      <a:lnTo>
                        <a:pt x="152" y="38"/>
                      </a:lnTo>
                      <a:lnTo>
                        <a:pt x="159" y="39"/>
                      </a:lnTo>
                      <a:lnTo>
                        <a:pt x="166" y="41"/>
                      </a:lnTo>
                      <a:lnTo>
                        <a:pt x="171" y="42"/>
                      </a:lnTo>
                      <a:lnTo>
                        <a:pt x="177" y="43"/>
                      </a:lnTo>
                      <a:lnTo>
                        <a:pt x="183" y="43"/>
                      </a:lnTo>
                      <a:lnTo>
                        <a:pt x="188" y="44"/>
                      </a:lnTo>
                      <a:lnTo>
                        <a:pt x="191" y="43"/>
                      </a:lnTo>
                      <a:lnTo>
                        <a:pt x="195" y="41"/>
                      </a:lnTo>
                      <a:lnTo>
                        <a:pt x="198" y="38"/>
                      </a:lnTo>
                      <a:lnTo>
                        <a:pt x="206" y="39"/>
                      </a:lnTo>
                      <a:lnTo>
                        <a:pt x="215" y="42"/>
                      </a:lnTo>
                      <a:lnTo>
                        <a:pt x="222" y="43"/>
                      </a:lnTo>
                      <a:lnTo>
                        <a:pt x="218" y="48"/>
                      </a:lnTo>
                      <a:lnTo>
                        <a:pt x="220" y="49"/>
                      </a:lnTo>
                      <a:lnTo>
                        <a:pt x="225" y="50"/>
                      </a:lnTo>
                      <a:lnTo>
                        <a:pt x="229" y="51"/>
                      </a:lnTo>
                      <a:lnTo>
                        <a:pt x="234" y="52"/>
                      </a:lnTo>
                      <a:lnTo>
                        <a:pt x="238" y="51"/>
                      </a:lnTo>
                      <a:lnTo>
                        <a:pt x="243" y="51"/>
                      </a:lnTo>
                      <a:lnTo>
                        <a:pt x="248" y="50"/>
                      </a:lnTo>
                      <a:lnTo>
                        <a:pt x="253" y="48"/>
                      </a:lnTo>
                      <a:lnTo>
                        <a:pt x="258" y="45"/>
                      </a:lnTo>
                      <a:lnTo>
                        <a:pt x="264" y="41"/>
                      </a:lnTo>
                      <a:lnTo>
                        <a:pt x="269" y="37"/>
                      </a:lnTo>
                      <a:lnTo>
                        <a:pt x="275" y="31"/>
                      </a:lnTo>
                      <a:lnTo>
                        <a:pt x="281" y="24"/>
                      </a:lnTo>
                      <a:lnTo>
                        <a:pt x="288" y="19"/>
                      </a:lnTo>
                      <a:lnTo>
                        <a:pt x="294" y="14"/>
                      </a:lnTo>
                      <a:lnTo>
                        <a:pt x="300" y="11"/>
                      </a:lnTo>
                      <a:lnTo>
                        <a:pt x="306" y="9"/>
                      </a:lnTo>
                      <a:lnTo>
                        <a:pt x="314" y="8"/>
                      </a:lnTo>
                      <a:lnTo>
                        <a:pt x="320" y="8"/>
                      </a:lnTo>
                      <a:lnTo>
                        <a:pt x="317" y="11"/>
                      </a:lnTo>
                      <a:lnTo>
                        <a:pt x="314" y="13"/>
                      </a:lnTo>
                      <a:lnTo>
                        <a:pt x="313" y="15"/>
                      </a:lnTo>
                      <a:lnTo>
                        <a:pt x="309" y="22"/>
                      </a:lnTo>
                      <a:lnTo>
                        <a:pt x="305" y="25"/>
                      </a:lnTo>
                      <a:lnTo>
                        <a:pt x="301" y="28"/>
                      </a:lnTo>
                      <a:lnTo>
                        <a:pt x="297" y="33"/>
                      </a:lnTo>
                      <a:lnTo>
                        <a:pt x="294" y="37"/>
                      </a:lnTo>
                      <a:lnTo>
                        <a:pt x="292" y="41"/>
                      </a:lnTo>
                      <a:lnTo>
                        <a:pt x="289" y="45"/>
                      </a:lnTo>
                      <a:lnTo>
                        <a:pt x="287" y="48"/>
                      </a:lnTo>
                      <a:lnTo>
                        <a:pt x="286" y="52"/>
                      </a:lnTo>
                      <a:lnTo>
                        <a:pt x="286" y="56"/>
                      </a:lnTo>
                      <a:lnTo>
                        <a:pt x="287" y="60"/>
                      </a:lnTo>
                      <a:lnTo>
                        <a:pt x="289" y="65"/>
                      </a:lnTo>
                      <a:lnTo>
                        <a:pt x="292" y="69"/>
                      </a:lnTo>
                      <a:lnTo>
                        <a:pt x="295" y="73"/>
                      </a:lnTo>
                      <a:lnTo>
                        <a:pt x="298" y="76"/>
                      </a:lnTo>
                      <a:lnTo>
                        <a:pt x="301" y="79"/>
                      </a:lnTo>
                      <a:lnTo>
                        <a:pt x="305" y="82"/>
                      </a:lnTo>
                      <a:lnTo>
                        <a:pt x="309" y="85"/>
                      </a:lnTo>
                      <a:lnTo>
                        <a:pt x="311" y="87"/>
                      </a:lnTo>
                      <a:lnTo>
                        <a:pt x="313" y="89"/>
                      </a:lnTo>
                      <a:lnTo>
                        <a:pt x="316" y="91"/>
                      </a:lnTo>
                      <a:lnTo>
                        <a:pt x="317" y="93"/>
                      </a:lnTo>
                      <a:lnTo>
                        <a:pt x="314" y="93"/>
                      </a:lnTo>
                      <a:lnTo>
                        <a:pt x="309" y="93"/>
                      </a:lnTo>
                      <a:lnTo>
                        <a:pt x="305" y="93"/>
                      </a:lnTo>
                      <a:lnTo>
                        <a:pt x="302" y="93"/>
                      </a:lnTo>
                      <a:lnTo>
                        <a:pt x="297" y="92"/>
                      </a:lnTo>
                      <a:lnTo>
                        <a:pt x="294" y="91"/>
                      </a:lnTo>
                      <a:lnTo>
                        <a:pt x="291" y="90"/>
                      </a:lnTo>
                      <a:lnTo>
                        <a:pt x="288" y="88"/>
                      </a:lnTo>
                      <a:lnTo>
                        <a:pt x="284" y="87"/>
                      </a:lnTo>
                      <a:lnTo>
                        <a:pt x="281" y="85"/>
                      </a:lnTo>
                      <a:lnTo>
                        <a:pt x="274" y="80"/>
                      </a:lnTo>
                      <a:lnTo>
                        <a:pt x="270" y="77"/>
                      </a:lnTo>
                      <a:lnTo>
                        <a:pt x="264" y="74"/>
                      </a:lnTo>
                      <a:lnTo>
                        <a:pt x="258" y="73"/>
                      </a:lnTo>
                      <a:lnTo>
                        <a:pt x="252" y="73"/>
                      </a:lnTo>
                      <a:lnTo>
                        <a:pt x="243" y="72"/>
                      </a:lnTo>
                      <a:lnTo>
                        <a:pt x="235" y="73"/>
                      </a:lnTo>
                      <a:lnTo>
                        <a:pt x="227" y="74"/>
                      </a:lnTo>
                      <a:lnTo>
                        <a:pt x="218" y="75"/>
                      </a:lnTo>
                      <a:lnTo>
                        <a:pt x="209" y="77"/>
                      </a:lnTo>
                      <a:lnTo>
                        <a:pt x="203" y="80"/>
                      </a:lnTo>
                      <a:lnTo>
                        <a:pt x="202" y="82"/>
                      </a:lnTo>
                      <a:lnTo>
                        <a:pt x="203" y="83"/>
                      </a:lnTo>
                      <a:lnTo>
                        <a:pt x="208" y="86"/>
                      </a:lnTo>
                      <a:lnTo>
                        <a:pt x="197" y="89"/>
                      </a:lnTo>
                      <a:lnTo>
                        <a:pt x="182" y="93"/>
                      </a:lnTo>
                      <a:lnTo>
                        <a:pt x="179" y="90"/>
                      </a:lnTo>
                      <a:lnTo>
                        <a:pt x="175" y="88"/>
                      </a:lnTo>
                      <a:lnTo>
                        <a:pt x="171" y="87"/>
                      </a:lnTo>
                      <a:lnTo>
                        <a:pt x="164" y="87"/>
                      </a:lnTo>
                      <a:lnTo>
                        <a:pt x="156" y="94"/>
                      </a:lnTo>
                      <a:lnTo>
                        <a:pt x="149" y="89"/>
                      </a:lnTo>
                      <a:lnTo>
                        <a:pt x="97" y="96"/>
                      </a:lnTo>
                      <a:lnTo>
                        <a:pt x="86" y="97"/>
                      </a:lnTo>
                      <a:lnTo>
                        <a:pt x="77" y="96"/>
                      </a:lnTo>
                      <a:lnTo>
                        <a:pt x="66" y="95"/>
                      </a:lnTo>
                      <a:lnTo>
                        <a:pt x="46" y="93"/>
                      </a:lnTo>
                      <a:lnTo>
                        <a:pt x="28" y="88"/>
                      </a:lnTo>
                      <a:lnTo>
                        <a:pt x="18" y="84"/>
                      </a:lnTo>
                      <a:lnTo>
                        <a:pt x="11" y="81"/>
                      </a:lnTo>
                      <a:lnTo>
                        <a:pt x="18" y="79"/>
                      </a:lnTo>
                      <a:lnTo>
                        <a:pt x="14" y="76"/>
                      </a:lnTo>
                      <a:lnTo>
                        <a:pt x="11" y="74"/>
                      </a:lnTo>
                      <a:lnTo>
                        <a:pt x="6" y="70"/>
                      </a:lnTo>
                      <a:lnTo>
                        <a:pt x="5" y="69"/>
                      </a:lnTo>
                      <a:lnTo>
                        <a:pt x="3" y="67"/>
                      </a:lnTo>
                      <a:lnTo>
                        <a:pt x="2" y="66"/>
                      </a:lnTo>
                      <a:lnTo>
                        <a:pt x="1" y="63"/>
                      </a:lnTo>
                      <a:lnTo>
                        <a:pt x="0" y="62"/>
                      </a:lnTo>
                      <a:lnTo>
                        <a:pt x="0" y="6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1801" name="Group 252"/>
                <p:cNvGrpSpPr>
                  <a:grpSpLocks/>
                </p:cNvGrpSpPr>
                <p:nvPr/>
              </p:nvGrpSpPr>
              <p:grpSpPr bwMode="auto">
                <a:xfrm>
                  <a:off x="1468" y="3310"/>
                  <a:ext cx="2" cy="3"/>
                  <a:chOff x="1468" y="3310"/>
                  <a:chExt cx="2" cy="3"/>
                </a:xfrm>
              </p:grpSpPr>
              <p:sp>
                <p:nvSpPr>
                  <p:cNvPr id="32203" name="Oval 253" descr="50%"/>
                  <p:cNvSpPr>
                    <a:spLocks noChangeArrowheads="1"/>
                  </p:cNvSpPr>
                  <p:nvPr/>
                </p:nvSpPr>
                <p:spPr bwMode="auto">
                  <a:xfrm>
                    <a:off x="1468" y="3310"/>
                    <a:ext cx="2" cy="2"/>
                  </a:xfrm>
                  <a:prstGeom prst="ellipse">
                    <a:avLst/>
                  </a:pr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04" name="Arc 254" descr="50%"/>
                  <p:cNvSpPr>
                    <a:spLocks/>
                  </p:cNvSpPr>
                  <p:nvPr/>
                </p:nvSpPr>
                <p:spPr bwMode="auto">
                  <a:xfrm>
                    <a:off x="1469" y="3311"/>
                    <a:ext cx="1" cy="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4320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2280" y="11940"/>
                        </a:moveTo>
                      </a:path>
                      <a:path w="43200" h="43200" stroke="0" extrusionOk="0">
                        <a:moveTo>
                          <a:pt x="2280" y="11940"/>
                        </a:move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0" cap="rnd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1802" name="Group 255"/>
                <p:cNvGrpSpPr>
                  <a:grpSpLocks/>
                </p:cNvGrpSpPr>
                <p:nvPr/>
              </p:nvGrpSpPr>
              <p:grpSpPr bwMode="auto">
                <a:xfrm>
                  <a:off x="1485" y="3322"/>
                  <a:ext cx="23" cy="4"/>
                  <a:chOff x="1485" y="3322"/>
                  <a:chExt cx="23" cy="4"/>
                </a:xfrm>
              </p:grpSpPr>
              <p:sp>
                <p:nvSpPr>
                  <p:cNvPr id="32198" name="Arc 256" descr="50%"/>
                  <p:cNvSpPr>
                    <a:spLocks/>
                  </p:cNvSpPr>
                  <p:nvPr/>
                </p:nvSpPr>
                <p:spPr bwMode="auto">
                  <a:xfrm>
                    <a:off x="1489" y="3322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99" name="Arc 257" descr="50%"/>
                  <p:cNvSpPr>
                    <a:spLocks/>
                  </p:cNvSpPr>
                  <p:nvPr/>
                </p:nvSpPr>
                <p:spPr bwMode="auto">
                  <a:xfrm>
                    <a:off x="1485" y="3322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00" name="Arc 258" descr="50%"/>
                  <p:cNvSpPr>
                    <a:spLocks/>
                  </p:cNvSpPr>
                  <p:nvPr/>
                </p:nvSpPr>
                <p:spPr bwMode="auto">
                  <a:xfrm>
                    <a:off x="1492" y="3322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01" name="Arc 259" descr="50%"/>
                  <p:cNvSpPr>
                    <a:spLocks/>
                  </p:cNvSpPr>
                  <p:nvPr/>
                </p:nvSpPr>
                <p:spPr bwMode="auto">
                  <a:xfrm>
                    <a:off x="1496" y="3322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02" name="Arc 260" descr="50%"/>
                  <p:cNvSpPr>
                    <a:spLocks/>
                  </p:cNvSpPr>
                  <p:nvPr/>
                </p:nvSpPr>
                <p:spPr bwMode="auto">
                  <a:xfrm>
                    <a:off x="1502" y="3322"/>
                    <a:ext cx="6" cy="4"/>
                  </a:xfrm>
                  <a:custGeom>
                    <a:avLst/>
                    <a:gdLst>
                      <a:gd name="T0" fmla="*/ 0 w 30373"/>
                      <a:gd name="T1" fmla="*/ 0 h 43200"/>
                      <a:gd name="T2" fmla="*/ 0 w 30373"/>
                      <a:gd name="T3" fmla="*/ 0 h 43200"/>
                      <a:gd name="T4" fmla="*/ 0 w 30373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0373"/>
                      <a:gd name="T10" fmla="*/ 0 h 43200"/>
                      <a:gd name="T11" fmla="*/ 30373 w 30373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373" h="43200" fill="none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</a:path>
                      <a:path w="30373" h="43200" stroke="0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  <a:lnTo>
                          <a:pt x="8773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194" name="Freeform 261" descr="50%"/>
                <p:cNvSpPr>
                  <a:spLocks/>
                </p:cNvSpPr>
                <p:nvPr/>
              </p:nvSpPr>
              <p:spPr bwMode="auto">
                <a:xfrm>
                  <a:off x="1441" y="3250"/>
                  <a:ext cx="312" cy="58"/>
                </a:xfrm>
                <a:custGeom>
                  <a:avLst/>
                  <a:gdLst>
                    <a:gd name="T0" fmla="*/ 7 w 312"/>
                    <a:gd name="T1" fmla="*/ 48 h 58"/>
                    <a:gd name="T2" fmla="*/ 21 w 312"/>
                    <a:gd name="T3" fmla="*/ 44 h 58"/>
                    <a:gd name="T4" fmla="*/ 42 w 312"/>
                    <a:gd name="T5" fmla="*/ 39 h 58"/>
                    <a:gd name="T6" fmla="*/ 63 w 312"/>
                    <a:gd name="T7" fmla="*/ 36 h 58"/>
                    <a:gd name="T8" fmla="*/ 83 w 312"/>
                    <a:gd name="T9" fmla="*/ 32 h 58"/>
                    <a:gd name="T10" fmla="*/ 94 w 312"/>
                    <a:gd name="T11" fmla="*/ 27 h 58"/>
                    <a:gd name="T12" fmla="*/ 104 w 312"/>
                    <a:gd name="T13" fmla="*/ 18 h 58"/>
                    <a:gd name="T14" fmla="*/ 119 w 312"/>
                    <a:gd name="T15" fmla="*/ 5 h 58"/>
                    <a:gd name="T16" fmla="*/ 130 w 312"/>
                    <a:gd name="T17" fmla="*/ 10 h 58"/>
                    <a:gd name="T18" fmla="*/ 134 w 312"/>
                    <a:gd name="T19" fmla="*/ 25 h 58"/>
                    <a:gd name="T20" fmla="*/ 142 w 312"/>
                    <a:gd name="T21" fmla="*/ 31 h 58"/>
                    <a:gd name="T22" fmla="*/ 168 w 312"/>
                    <a:gd name="T23" fmla="*/ 35 h 58"/>
                    <a:gd name="T24" fmla="*/ 187 w 312"/>
                    <a:gd name="T25" fmla="*/ 36 h 58"/>
                    <a:gd name="T26" fmla="*/ 210 w 312"/>
                    <a:gd name="T27" fmla="*/ 35 h 58"/>
                    <a:gd name="T28" fmla="*/ 219 w 312"/>
                    <a:gd name="T29" fmla="*/ 43 h 58"/>
                    <a:gd name="T30" fmla="*/ 238 w 312"/>
                    <a:gd name="T31" fmla="*/ 44 h 58"/>
                    <a:gd name="T32" fmla="*/ 258 w 312"/>
                    <a:gd name="T33" fmla="*/ 34 h 58"/>
                    <a:gd name="T34" fmla="*/ 275 w 312"/>
                    <a:gd name="T35" fmla="*/ 20 h 58"/>
                    <a:gd name="T36" fmla="*/ 288 w 312"/>
                    <a:gd name="T37" fmla="*/ 11 h 58"/>
                    <a:gd name="T38" fmla="*/ 299 w 312"/>
                    <a:gd name="T39" fmla="*/ 6 h 58"/>
                    <a:gd name="T40" fmla="*/ 309 w 312"/>
                    <a:gd name="T41" fmla="*/ 8 h 58"/>
                    <a:gd name="T42" fmla="*/ 301 w 312"/>
                    <a:gd name="T43" fmla="*/ 18 h 58"/>
                    <a:gd name="T44" fmla="*/ 291 w 312"/>
                    <a:gd name="T45" fmla="*/ 26 h 58"/>
                    <a:gd name="T46" fmla="*/ 285 w 312"/>
                    <a:gd name="T47" fmla="*/ 34 h 58"/>
                    <a:gd name="T48" fmla="*/ 280 w 312"/>
                    <a:gd name="T49" fmla="*/ 40 h 58"/>
                    <a:gd name="T50" fmla="*/ 279 w 312"/>
                    <a:gd name="T51" fmla="*/ 48 h 58"/>
                    <a:gd name="T52" fmla="*/ 270 w 312"/>
                    <a:gd name="T53" fmla="*/ 46 h 58"/>
                    <a:gd name="T54" fmla="*/ 262 w 312"/>
                    <a:gd name="T55" fmla="*/ 49 h 58"/>
                    <a:gd name="T56" fmla="*/ 253 w 312"/>
                    <a:gd name="T57" fmla="*/ 48 h 58"/>
                    <a:gd name="T58" fmla="*/ 243 w 312"/>
                    <a:gd name="T59" fmla="*/ 48 h 58"/>
                    <a:gd name="T60" fmla="*/ 232 w 312"/>
                    <a:gd name="T61" fmla="*/ 47 h 58"/>
                    <a:gd name="T62" fmla="*/ 220 w 312"/>
                    <a:gd name="T63" fmla="*/ 48 h 58"/>
                    <a:gd name="T64" fmla="*/ 208 w 312"/>
                    <a:gd name="T65" fmla="*/ 50 h 58"/>
                    <a:gd name="T66" fmla="*/ 196 w 312"/>
                    <a:gd name="T67" fmla="*/ 50 h 58"/>
                    <a:gd name="T68" fmla="*/ 184 w 312"/>
                    <a:gd name="T69" fmla="*/ 50 h 58"/>
                    <a:gd name="T70" fmla="*/ 174 w 312"/>
                    <a:gd name="T71" fmla="*/ 52 h 58"/>
                    <a:gd name="T72" fmla="*/ 162 w 312"/>
                    <a:gd name="T73" fmla="*/ 54 h 58"/>
                    <a:gd name="T74" fmla="*/ 148 w 312"/>
                    <a:gd name="T75" fmla="*/ 54 h 58"/>
                    <a:gd name="T76" fmla="*/ 136 w 312"/>
                    <a:gd name="T77" fmla="*/ 54 h 58"/>
                    <a:gd name="T78" fmla="*/ 125 w 312"/>
                    <a:gd name="T79" fmla="*/ 53 h 58"/>
                    <a:gd name="T80" fmla="*/ 113 w 312"/>
                    <a:gd name="T81" fmla="*/ 54 h 58"/>
                    <a:gd name="T82" fmla="*/ 104 w 312"/>
                    <a:gd name="T83" fmla="*/ 53 h 58"/>
                    <a:gd name="T84" fmla="*/ 93 w 312"/>
                    <a:gd name="T85" fmla="*/ 54 h 58"/>
                    <a:gd name="T86" fmla="*/ 80 w 312"/>
                    <a:gd name="T87" fmla="*/ 54 h 58"/>
                    <a:gd name="T88" fmla="*/ 64 w 312"/>
                    <a:gd name="T89" fmla="*/ 57 h 58"/>
                    <a:gd name="T90" fmla="*/ 46 w 312"/>
                    <a:gd name="T91" fmla="*/ 57 h 58"/>
                    <a:gd name="T92" fmla="*/ 31 w 312"/>
                    <a:gd name="T93" fmla="*/ 55 h 58"/>
                    <a:gd name="T94" fmla="*/ 17 w 312"/>
                    <a:gd name="T95" fmla="*/ 55 h 58"/>
                    <a:gd name="T96" fmla="*/ 4 w 312"/>
                    <a:gd name="T97" fmla="*/ 53 h 5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12"/>
                    <a:gd name="T148" fmla="*/ 0 h 58"/>
                    <a:gd name="T149" fmla="*/ 312 w 312"/>
                    <a:gd name="T150" fmla="*/ 58 h 5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12" h="58">
                      <a:moveTo>
                        <a:pt x="0" y="52"/>
                      </a:moveTo>
                      <a:lnTo>
                        <a:pt x="2" y="50"/>
                      </a:lnTo>
                      <a:lnTo>
                        <a:pt x="5" y="49"/>
                      </a:lnTo>
                      <a:lnTo>
                        <a:pt x="7" y="48"/>
                      </a:lnTo>
                      <a:lnTo>
                        <a:pt x="10" y="47"/>
                      </a:lnTo>
                      <a:lnTo>
                        <a:pt x="13" y="46"/>
                      </a:lnTo>
                      <a:lnTo>
                        <a:pt x="18" y="45"/>
                      </a:lnTo>
                      <a:lnTo>
                        <a:pt x="21" y="44"/>
                      </a:lnTo>
                      <a:lnTo>
                        <a:pt x="26" y="42"/>
                      </a:lnTo>
                      <a:lnTo>
                        <a:pt x="31" y="41"/>
                      </a:lnTo>
                      <a:lnTo>
                        <a:pt x="37" y="40"/>
                      </a:lnTo>
                      <a:lnTo>
                        <a:pt x="42" y="39"/>
                      </a:lnTo>
                      <a:lnTo>
                        <a:pt x="48" y="39"/>
                      </a:lnTo>
                      <a:lnTo>
                        <a:pt x="53" y="38"/>
                      </a:lnTo>
                      <a:lnTo>
                        <a:pt x="58" y="37"/>
                      </a:lnTo>
                      <a:lnTo>
                        <a:pt x="63" y="36"/>
                      </a:lnTo>
                      <a:lnTo>
                        <a:pt x="67" y="35"/>
                      </a:lnTo>
                      <a:lnTo>
                        <a:pt x="73" y="34"/>
                      </a:lnTo>
                      <a:lnTo>
                        <a:pt x="78" y="33"/>
                      </a:lnTo>
                      <a:lnTo>
                        <a:pt x="83" y="32"/>
                      </a:lnTo>
                      <a:lnTo>
                        <a:pt x="86" y="32"/>
                      </a:lnTo>
                      <a:lnTo>
                        <a:pt x="90" y="30"/>
                      </a:lnTo>
                      <a:lnTo>
                        <a:pt x="92" y="29"/>
                      </a:lnTo>
                      <a:lnTo>
                        <a:pt x="94" y="27"/>
                      </a:lnTo>
                      <a:lnTo>
                        <a:pt x="96" y="25"/>
                      </a:lnTo>
                      <a:lnTo>
                        <a:pt x="98" y="23"/>
                      </a:lnTo>
                      <a:lnTo>
                        <a:pt x="101" y="20"/>
                      </a:lnTo>
                      <a:lnTo>
                        <a:pt x="104" y="18"/>
                      </a:lnTo>
                      <a:lnTo>
                        <a:pt x="107" y="14"/>
                      </a:lnTo>
                      <a:lnTo>
                        <a:pt x="111" y="11"/>
                      </a:lnTo>
                      <a:lnTo>
                        <a:pt x="115" y="8"/>
                      </a:lnTo>
                      <a:lnTo>
                        <a:pt x="119" y="5"/>
                      </a:lnTo>
                      <a:lnTo>
                        <a:pt x="123" y="2"/>
                      </a:lnTo>
                      <a:lnTo>
                        <a:pt x="127" y="0"/>
                      </a:lnTo>
                      <a:lnTo>
                        <a:pt x="128" y="4"/>
                      </a:lnTo>
                      <a:lnTo>
                        <a:pt x="130" y="10"/>
                      </a:lnTo>
                      <a:lnTo>
                        <a:pt x="132" y="15"/>
                      </a:lnTo>
                      <a:lnTo>
                        <a:pt x="133" y="20"/>
                      </a:lnTo>
                      <a:lnTo>
                        <a:pt x="134" y="22"/>
                      </a:lnTo>
                      <a:lnTo>
                        <a:pt x="134" y="25"/>
                      </a:lnTo>
                      <a:lnTo>
                        <a:pt x="134" y="27"/>
                      </a:lnTo>
                      <a:lnTo>
                        <a:pt x="132" y="29"/>
                      </a:lnTo>
                      <a:lnTo>
                        <a:pt x="137" y="31"/>
                      </a:lnTo>
                      <a:lnTo>
                        <a:pt x="142" y="31"/>
                      </a:lnTo>
                      <a:lnTo>
                        <a:pt x="148" y="32"/>
                      </a:lnTo>
                      <a:lnTo>
                        <a:pt x="155" y="33"/>
                      </a:lnTo>
                      <a:lnTo>
                        <a:pt x="162" y="34"/>
                      </a:lnTo>
                      <a:lnTo>
                        <a:pt x="168" y="35"/>
                      </a:lnTo>
                      <a:lnTo>
                        <a:pt x="174" y="36"/>
                      </a:lnTo>
                      <a:lnTo>
                        <a:pt x="178" y="37"/>
                      </a:lnTo>
                      <a:lnTo>
                        <a:pt x="183" y="37"/>
                      </a:lnTo>
                      <a:lnTo>
                        <a:pt x="187" y="36"/>
                      </a:lnTo>
                      <a:lnTo>
                        <a:pt x="190" y="34"/>
                      </a:lnTo>
                      <a:lnTo>
                        <a:pt x="194" y="32"/>
                      </a:lnTo>
                      <a:lnTo>
                        <a:pt x="202" y="33"/>
                      </a:lnTo>
                      <a:lnTo>
                        <a:pt x="210" y="35"/>
                      </a:lnTo>
                      <a:lnTo>
                        <a:pt x="216" y="37"/>
                      </a:lnTo>
                      <a:lnTo>
                        <a:pt x="213" y="40"/>
                      </a:lnTo>
                      <a:lnTo>
                        <a:pt x="215" y="41"/>
                      </a:lnTo>
                      <a:lnTo>
                        <a:pt x="219" y="43"/>
                      </a:lnTo>
                      <a:lnTo>
                        <a:pt x="223" y="44"/>
                      </a:lnTo>
                      <a:lnTo>
                        <a:pt x="228" y="44"/>
                      </a:lnTo>
                      <a:lnTo>
                        <a:pt x="233" y="44"/>
                      </a:lnTo>
                      <a:lnTo>
                        <a:pt x="238" y="44"/>
                      </a:lnTo>
                      <a:lnTo>
                        <a:pt x="242" y="43"/>
                      </a:lnTo>
                      <a:lnTo>
                        <a:pt x="248" y="41"/>
                      </a:lnTo>
                      <a:lnTo>
                        <a:pt x="253" y="39"/>
                      </a:lnTo>
                      <a:lnTo>
                        <a:pt x="258" y="34"/>
                      </a:lnTo>
                      <a:lnTo>
                        <a:pt x="263" y="31"/>
                      </a:lnTo>
                      <a:lnTo>
                        <a:pt x="268" y="26"/>
                      </a:lnTo>
                      <a:lnTo>
                        <a:pt x="271" y="24"/>
                      </a:lnTo>
                      <a:lnTo>
                        <a:pt x="275" y="20"/>
                      </a:lnTo>
                      <a:lnTo>
                        <a:pt x="278" y="18"/>
                      </a:lnTo>
                      <a:lnTo>
                        <a:pt x="282" y="15"/>
                      </a:lnTo>
                      <a:lnTo>
                        <a:pt x="285" y="13"/>
                      </a:lnTo>
                      <a:lnTo>
                        <a:pt x="288" y="11"/>
                      </a:lnTo>
                      <a:lnTo>
                        <a:pt x="291" y="10"/>
                      </a:lnTo>
                      <a:lnTo>
                        <a:pt x="293" y="9"/>
                      </a:lnTo>
                      <a:lnTo>
                        <a:pt x="296" y="7"/>
                      </a:lnTo>
                      <a:lnTo>
                        <a:pt x="299" y="6"/>
                      </a:lnTo>
                      <a:lnTo>
                        <a:pt x="302" y="6"/>
                      </a:lnTo>
                      <a:lnTo>
                        <a:pt x="306" y="6"/>
                      </a:lnTo>
                      <a:lnTo>
                        <a:pt x="311" y="6"/>
                      </a:lnTo>
                      <a:lnTo>
                        <a:pt x="309" y="8"/>
                      </a:lnTo>
                      <a:lnTo>
                        <a:pt x="307" y="11"/>
                      </a:lnTo>
                      <a:lnTo>
                        <a:pt x="305" y="12"/>
                      </a:lnTo>
                      <a:lnTo>
                        <a:pt x="303" y="15"/>
                      </a:lnTo>
                      <a:lnTo>
                        <a:pt x="301" y="18"/>
                      </a:lnTo>
                      <a:lnTo>
                        <a:pt x="298" y="20"/>
                      </a:lnTo>
                      <a:lnTo>
                        <a:pt x="294" y="23"/>
                      </a:lnTo>
                      <a:lnTo>
                        <a:pt x="292" y="25"/>
                      </a:lnTo>
                      <a:lnTo>
                        <a:pt x="291" y="26"/>
                      </a:lnTo>
                      <a:lnTo>
                        <a:pt x="289" y="29"/>
                      </a:lnTo>
                      <a:lnTo>
                        <a:pt x="288" y="30"/>
                      </a:lnTo>
                      <a:lnTo>
                        <a:pt x="286" y="32"/>
                      </a:lnTo>
                      <a:lnTo>
                        <a:pt x="285" y="34"/>
                      </a:lnTo>
                      <a:lnTo>
                        <a:pt x="284" y="36"/>
                      </a:lnTo>
                      <a:lnTo>
                        <a:pt x="282" y="38"/>
                      </a:lnTo>
                      <a:lnTo>
                        <a:pt x="281" y="39"/>
                      </a:lnTo>
                      <a:lnTo>
                        <a:pt x="280" y="40"/>
                      </a:lnTo>
                      <a:lnTo>
                        <a:pt x="280" y="43"/>
                      </a:lnTo>
                      <a:lnTo>
                        <a:pt x="279" y="44"/>
                      </a:lnTo>
                      <a:lnTo>
                        <a:pt x="279" y="46"/>
                      </a:lnTo>
                      <a:lnTo>
                        <a:pt x="279" y="48"/>
                      </a:lnTo>
                      <a:lnTo>
                        <a:pt x="277" y="46"/>
                      </a:lnTo>
                      <a:lnTo>
                        <a:pt x="274" y="46"/>
                      </a:lnTo>
                      <a:lnTo>
                        <a:pt x="272" y="46"/>
                      </a:lnTo>
                      <a:lnTo>
                        <a:pt x="270" y="46"/>
                      </a:lnTo>
                      <a:lnTo>
                        <a:pt x="268" y="47"/>
                      </a:lnTo>
                      <a:lnTo>
                        <a:pt x="266" y="48"/>
                      </a:lnTo>
                      <a:lnTo>
                        <a:pt x="264" y="48"/>
                      </a:lnTo>
                      <a:lnTo>
                        <a:pt x="262" y="49"/>
                      </a:lnTo>
                      <a:lnTo>
                        <a:pt x="259" y="49"/>
                      </a:lnTo>
                      <a:lnTo>
                        <a:pt x="256" y="49"/>
                      </a:lnTo>
                      <a:lnTo>
                        <a:pt x="254" y="48"/>
                      </a:lnTo>
                      <a:lnTo>
                        <a:pt x="253" y="48"/>
                      </a:lnTo>
                      <a:lnTo>
                        <a:pt x="251" y="47"/>
                      </a:lnTo>
                      <a:lnTo>
                        <a:pt x="249" y="47"/>
                      </a:lnTo>
                      <a:lnTo>
                        <a:pt x="245" y="48"/>
                      </a:lnTo>
                      <a:lnTo>
                        <a:pt x="243" y="48"/>
                      </a:lnTo>
                      <a:lnTo>
                        <a:pt x="241" y="48"/>
                      </a:lnTo>
                      <a:lnTo>
                        <a:pt x="238" y="48"/>
                      </a:lnTo>
                      <a:lnTo>
                        <a:pt x="235" y="47"/>
                      </a:lnTo>
                      <a:lnTo>
                        <a:pt x="232" y="47"/>
                      </a:lnTo>
                      <a:lnTo>
                        <a:pt x="229" y="48"/>
                      </a:lnTo>
                      <a:lnTo>
                        <a:pt x="225" y="48"/>
                      </a:lnTo>
                      <a:lnTo>
                        <a:pt x="223" y="48"/>
                      </a:lnTo>
                      <a:lnTo>
                        <a:pt x="220" y="48"/>
                      </a:lnTo>
                      <a:lnTo>
                        <a:pt x="217" y="48"/>
                      </a:lnTo>
                      <a:lnTo>
                        <a:pt x="214" y="48"/>
                      </a:lnTo>
                      <a:lnTo>
                        <a:pt x="212" y="49"/>
                      </a:lnTo>
                      <a:lnTo>
                        <a:pt x="208" y="50"/>
                      </a:lnTo>
                      <a:lnTo>
                        <a:pt x="205" y="50"/>
                      </a:lnTo>
                      <a:lnTo>
                        <a:pt x="202" y="51"/>
                      </a:lnTo>
                      <a:lnTo>
                        <a:pt x="199" y="51"/>
                      </a:lnTo>
                      <a:lnTo>
                        <a:pt x="196" y="50"/>
                      </a:lnTo>
                      <a:lnTo>
                        <a:pt x="193" y="49"/>
                      </a:lnTo>
                      <a:lnTo>
                        <a:pt x="189" y="50"/>
                      </a:lnTo>
                      <a:lnTo>
                        <a:pt x="187" y="50"/>
                      </a:lnTo>
                      <a:lnTo>
                        <a:pt x="184" y="50"/>
                      </a:lnTo>
                      <a:lnTo>
                        <a:pt x="181" y="50"/>
                      </a:lnTo>
                      <a:lnTo>
                        <a:pt x="179" y="50"/>
                      </a:lnTo>
                      <a:lnTo>
                        <a:pt x="176" y="51"/>
                      </a:lnTo>
                      <a:lnTo>
                        <a:pt x="174" y="52"/>
                      </a:lnTo>
                      <a:lnTo>
                        <a:pt x="171" y="52"/>
                      </a:lnTo>
                      <a:lnTo>
                        <a:pt x="168" y="53"/>
                      </a:lnTo>
                      <a:lnTo>
                        <a:pt x="165" y="53"/>
                      </a:lnTo>
                      <a:lnTo>
                        <a:pt x="162" y="54"/>
                      </a:lnTo>
                      <a:lnTo>
                        <a:pt x="159" y="54"/>
                      </a:lnTo>
                      <a:lnTo>
                        <a:pt x="155" y="54"/>
                      </a:lnTo>
                      <a:lnTo>
                        <a:pt x="151" y="53"/>
                      </a:lnTo>
                      <a:lnTo>
                        <a:pt x="148" y="54"/>
                      </a:lnTo>
                      <a:lnTo>
                        <a:pt x="145" y="54"/>
                      </a:lnTo>
                      <a:lnTo>
                        <a:pt x="142" y="54"/>
                      </a:lnTo>
                      <a:lnTo>
                        <a:pt x="139" y="54"/>
                      </a:lnTo>
                      <a:lnTo>
                        <a:pt x="136" y="54"/>
                      </a:lnTo>
                      <a:lnTo>
                        <a:pt x="133" y="54"/>
                      </a:lnTo>
                      <a:lnTo>
                        <a:pt x="130" y="53"/>
                      </a:lnTo>
                      <a:lnTo>
                        <a:pt x="128" y="53"/>
                      </a:lnTo>
                      <a:lnTo>
                        <a:pt x="125" y="53"/>
                      </a:lnTo>
                      <a:lnTo>
                        <a:pt x="122" y="53"/>
                      </a:lnTo>
                      <a:lnTo>
                        <a:pt x="119" y="53"/>
                      </a:lnTo>
                      <a:lnTo>
                        <a:pt x="116" y="53"/>
                      </a:lnTo>
                      <a:lnTo>
                        <a:pt x="113" y="54"/>
                      </a:lnTo>
                      <a:lnTo>
                        <a:pt x="111" y="54"/>
                      </a:lnTo>
                      <a:lnTo>
                        <a:pt x="109" y="53"/>
                      </a:lnTo>
                      <a:lnTo>
                        <a:pt x="106" y="53"/>
                      </a:lnTo>
                      <a:lnTo>
                        <a:pt x="104" y="53"/>
                      </a:lnTo>
                      <a:lnTo>
                        <a:pt x="101" y="53"/>
                      </a:lnTo>
                      <a:lnTo>
                        <a:pt x="98" y="53"/>
                      </a:lnTo>
                      <a:lnTo>
                        <a:pt x="96" y="53"/>
                      </a:lnTo>
                      <a:lnTo>
                        <a:pt x="93" y="54"/>
                      </a:lnTo>
                      <a:lnTo>
                        <a:pt x="89" y="54"/>
                      </a:lnTo>
                      <a:lnTo>
                        <a:pt x="86" y="53"/>
                      </a:lnTo>
                      <a:lnTo>
                        <a:pt x="83" y="54"/>
                      </a:lnTo>
                      <a:lnTo>
                        <a:pt x="80" y="54"/>
                      </a:lnTo>
                      <a:lnTo>
                        <a:pt x="77" y="55"/>
                      </a:lnTo>
                      <a:lnTo>
                        <a:pt x="74" y="56"/>
                      </a:lnTo>
                      <a:lnTo>
                        <a:pt x="69" y="57"/>
                      </a:lnTo>
                      <a:lnTo>
                        <a:pt x="64" y="57"/>
                      </a:lnTo>
                      <a:lnTo>
                        <a:pt x="59" y="57"/>
                      </a:lnTo>
                      <a:lnTo>
                        <a:pt x="55" y="57"/>
                      </a:lnTo>
                      <a:lnTo>
                        <a:pt x="49" y="57"/>
                      </a:lnTo>
                      <a:lnTo>
                        <a:pt x="46" y="57"/>
                      </a:lnTo>
                      <a:lnTo>
                        <a:pt x="43" y="57"/>
                      </a:lnTo>
                      <a:lnTo>
                        <a:pt x="40" y="57"/>
                      </a:lnTo>
                      <a:lnTo>
                        <a:pt x="36" y="57"/>
                      </a:lnTo>
                      <a:lnTo>
                        <a:pt x="31" y="55"/>
                      </a:lnTo>
                      <a:lnTo>
                        <a:pt x="27" y="55"/>
                      </a:lnTo>
                      <a:lnTo>
                        <a:pt x="23" y="55"/>
                      </a:lnTo>
                      <a:lnTo>
                        <a:pt x="20" y="55"/>
                      </a:lnTo>
                      <a:lnTo>
                        <a:pt x="17" y="55"/>
                      </a:lnTo>
                      <a:lnTo>
                        <a:pt x="13" y="55"/>
                      </a:lnTo>
                      <a:lnTo>
                        <a:pt x="10" y="54"/>
                      </a:lnTo>
                      <a:lnTo>
                        <a:pt x="7" y="53"/>
                      </a:lnTo>
                      <a:lnTo>
                        <a:pt x="4" y="53"/>
                      </a:lnTo>
                      <a:lnTo>
                        <a:pt x="1" y="52"/>
                      </a:lnTo>
                      <a:lnTo>
                        <a:pt x="0" y="52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1804" name="Group 262"/>
                <p:cNvGrpSpPr>
                  <a:grpSpLocks/>
                </p:cNvGrpSpPr>
                <p:nvPr/>
              </p:nvGrpSpPr>
              <p:grpSpPr bwMode="auto">
                <a:xfrm>
                  <a:off x="1505" y="3324"/>
                  <a:ext cx="47" cy="37"/>
                  <a:chOff x="1505" y="3324"/>
                  <a:chExt cx="47" cy="37"/>
                </a:xfrm>
              </p:grpSpPr>
              <p:sp>
                <p:nvSpPr>
                  <p:cNvPr id="32196" name="Freeform 263" descr="50%"/>
                  <p:cNvSpPr>
                    <a:spLocks/>
                  </p:cNvSpPr>
                  <p:nvPr/>
                </p:nvSpPr>
                <p:spPr bwMode="auto">
                  <a:xfrm>
                    <a:off x="1505" y="3330"/>
                    <a:ext cx="47" cy="31"/>
                  </a:xfrm>
                  <a:custGeom>
                    <a:avLst/>
                    <a:gdLst>
                      <a:gd name="T0" fmla="*/ 43 w 47"/>
                      <a:gd name="T1" fmla="*/ 27 h 31"/>
                      <a:gd name="T2" fmla="*/ 40 w 47"/>
                      <a:gd name="T3" fmla="*/ 24 h 31"/>
                      <a:gd name="T4" fmla="*/ 39 w 47"/>
                      <a:gd name="T5" fmla="*/ 22 h 31"/>
                      <a:gd name="T6" fmla="*/ 37 w 47"/>
                      <a:gd name="T7" fmla="*/ 21 h 31"/>
                      <a:gd name="T8" fmla="*/ 36 w 47"/>
                      <a:gd name="T9" fmla="*/ 19 h 31"/>
                      <a:gd name="T10" fmla="*/ 35 w 47"/>
                      <a:gd name="T11" fmla="*/ 17 h 31"/>
                      <a:gd name="T12" fmla="*/ 34 w 47"/>
                      <a:gd name="T13" fmla="*/ 16 h 31"/>
                      <a:gd name="T14" fmla="*/ 33 w 47"/>
                      <a:gd name="T15" fmla="*/ 14 h 31"/>
                      <a:gd name="T16" fmla="*/ 32 w 47"/>
                      <a:gd name="T17" fmla="*/ 12 h 31"/>
                      <a:gd name="T18" fmla="*/ 31 w 47"/>
                      <a:gd name="T19" fmla="*/ 10 h 31"/>
                      <a:gd name="T20" fmla="*/ 30 w 47"/>
                      <a:gd name="T21" fmla="*/ 7 h 31"/>
                      <a:gd name="T22" fmla="*/ 30 w 47"/>
                      <a:gd name="T23" fmla="*/ 5 h 31"/>
                      <a:gd name="T24" fmla="*/ 30 w 47"/>
                      <a:gd name="T25" fmla="*/ 3 h 31"/>
                      <a:gd name="T26" fmla="*/ 30 w 47"/>
                      <a:gd name="T27" fmla="*/ 0 h 31"/>
                      <a:gd name="T28" fmla="*/ 0 w 47"/>
                      <a:gd name="T29" fmla="*/ 0 h 31"/>
                      <a:gd name="T30" fmla="*/ 1 w 47"/>
                      <a:gd name="T31" fmla="*/ 2 h 31"/>
                      <a:gd name="T32" fmla="*/ 2 w 47"/>
                      <a:gd name="T33" fmla="*/ 4 h 31"/>
                      <a:gd name="T34" fmla="*/ 4 w 47"/>
                      <a:gd name="T35" fmla="*/ 6 h 31"/>
                      <a:gd name="T36" fmla="*/ 6 w 47"/>
                      <a:gd name="T37" fmla="*/ 9 h 31"/>
                      <a:gd name="T38" fmla="*/ 8 w 47"/>
                      <a:gd name="T39" fmla="*/ 11 h 31"/>
                      <a:gd name="T40" fmla="*/ 10 w 47"/>
                      <a:gd name="T41" fmla="*/ 13 h 31"/>
                      <a:gd name="T42" fmla="*/ 12 w 47"/>
                      <a:gd name="T43" fmla="*/ 15 h 31"/>
                      <a:gd name="T44" fmla="*/ 14 w 47"/>
                      <a:gd name="T45" fmla="*/ 17 h 31"/>
                      <a:gd name="T46" fmla="*/ 17 w 47"/>
                      <a:gd name="T47" fmla="*/ 19 h 31"/>
                      <a:gd name="T48" fmla="*/ 20 w 47"/>
                      <a:gd name="T49" fmla="*/ 22 h 31"/>
                      <a:gd name="T50" fmla="*/ 23 w 47"/>
                      <a:gd name="T51" fmla="*/ 23 h 31"/>
                      <a:gd name="T52" fmla="*/ 25 w 47"/>
                      <a:gd name="T53" fmla="*/ 24 h 31"/>
                      <a:gd name="T54" fmla="*/ 28 w 47"/>
                      <a:gd name="T55" fmla="*/ 26 h 31"/>
                      <a:gd name="T56" fmla="*/ 30 w 47"/>
                      <a:gd name="T57" fmla="*/ 27 h 31"/>
                      <a:gd name="T58" fmla="*/ 33 w 47"/>
                      <a:gd name="T59" fmla="*/ 28 h 31"/>
                      <a:gd name="T60" fmla="*/ 36 w 47"/>
                      <a:gd name="T61" fmla="*/ 28 h 31"/>
                      <a:gd name="T62" fmla="*/ 39 w 47"/>
                      <a:gd name="T63" fmla="*/ 29 h 31"/>
                      <a:gd name="T64" fmla="*/ 41 w 47"/>
                      <a:gd name="T65" fmla="*/ 29 h 31"/>
                      <a:gd name="T66" fmla="*/ 44 w 47"/>
                      <a:gd name="T67" fmla="*/ 29 h 31"/>
                      <a:gd name="T68" fmla="*/ 46 w 47"/>
                      <a:gd name="T69" fmla="*/ 30 h 31"/>
                      <a:gd name="T70" fmla="*/ 43 w 47"/>
                      <a:gd name="T71" fmla="*/ 27 h 31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47"/>
                      <a:gd name="T109" fmla="*/ 0 h 31"/>
                      <a:gd name="T110" fmla="*/ 47 w 47"/>
                      <a:gd name="T111" fmla="*/ 31 h 31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47" h="31">
                        <a:moveTo>
                          <a:pt x="43" y="27"/>
                        </a:moveTo>
                        <a:lnTo>
                          <a:pt x="40" y="24"/>
                        </a:lnTo>
                        <a:lnTo>
                          <a:pt x="39" y="22"/>
                        </a:lnTo>
                        <a:lnTo>
                          <a:pt x="37" y="21"/>
                        </a:lnTo>
                        <a:lnTo>
                          <a:pt x="36" y="19"/>
                        </a:lnTo>
                        <a:lnTo>
                          <a:pt x="35" y="17"/>
                        </a:lnTo>
                        <a:lnTo>
                          <a:pt x="34" y="16"/>
                        </a:lnTo>
                        <a:lnTo>
                          <a:pt x="33" y="14"/>
                        </a:lnTo>
                        <a:lnTo>
                          <a:pt x="32" y="12"/>
                        </a:lnTo>
                        <a:lnTo>
                          <a:pt x="31" y="10"/>
                        </a:lnTo>
                        <a:lnTo>
                          <a:pt x="30" y="7"/>
                        </a:lnTo>
                        <a:lnTo>
                          <a:pt x="30" y="5"/>
                        </a:lnTo>
                        <a:lnTo>
                          <a:pt x="30" y="3"/>
                        </a:lnTo>
                        <a:lnTo>
                          <a:pt x="30" y="0"/>
                        </a:lnTo>
                        <a:lnTo>
                          <a:pt x="0" y="0"/>
                        </a:lnTo>
                        <a:lnTo>
                          <a:pt x="1" y="2"/>
                        </a:lnTo>
                        <a:lnTo>
                          <a:pt x="2" y="4"/>
                        </a:lnTo>
                        <a:lnTo>
                          <a:pt x="4" y="6"/>
                        </a:lnTo>
                        <a:lnTo>
                          <a:pt x="6" y="9"/>
                        </a:lnTo>
                        <a:lnTo>
                          <a:pt x="8" y="11"/>
                        </a:lnTo>
                        <a:lnTo>
                          <a:pt x="10" y="13"/>
                        </a:lnTo>
                        <a:lnTo>
                          <a:pt x="12" y="15"/>
                        </a:lnTo>
                        <a:lnTo>
                          <a:pt x="14" y="17"/>
                        </a:lnTo>
                        <a:lnTo>
                          <a:pt x="17" y="19"/>
                        </a:lnTo>
                        <a:lnTo>
                          <a:pt x="20" y="22"/>
                        </a:lnTo>
                        <a:lnTo>
                          <a:pt x="23" y="23"/>
                        </a:lnTo>
                        <a:lnTo>
                          <a:pt x="25" y="24"/>
                        </a:lnTo>
                        <a:lnTo>
                          <a:pt x="28" y="26"/>
                        </a:lnTo>
                        <a:lnTo>
                          <a:pt x="30" y="27"/>
                        </a:lnTo>
                        <a:lnTo>
                          <a:pt x="33" y="28"/>
                        </a:lnTo>
                        <a:lnTo>
                          <a:pt x="36" y="28"/>
                        </a:lnTo>
                        <a:lnTo>
                          <a:pt x="39" y="29"/>
                        </a:lnTo>
                        <a:lnTo>
                          <a:pt x="41" y="29"/>
                        </a:lnTo>
                        <a:lnTo>
                          <a:pt x="44" y="29"/>
                        </a:lnTo>
                        <a:lnTo>
                          <a:pt x="46" y="30"/>
                        </a:lnTo>
                        <a:lnTo>
                          <a:pt x="43" y="27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97" name="Freeform 264" descr="50%"/>
                  <p:cNvSpPr>
                    <a:spLocks/>
                  </p:cNvSpPr>
                  <p:nvPr/>
                </p:nvSpPr>
                <p:spPr bwMode="auto">
                  <a:xfrm>
                    <a:off x="1506" y="3324"/>
                    <a:ext cx="21" cy="7"/>
                  </a:xfrm>
                  <a:custGeom>
                    <a:avLst/>
                    <a:gdLst>
                      <a:gd name="T0" fmla="*/ 0 w 21"/>
                      <a:gd name="T1" fmla="*/ 6 h 7"/>
                      <a:gd name="T2" fmla="*/ 0 w 21"/>
                      <a:gd name="T3" fmla="*/ 6 h 7"/>
                      <a:gd name="T4" fmla="*/ 1 w 21"/>
                      <a:gd name="T5" fmla="*/ 0 h 7"/>
                      <a:gd name="T6" fmla="*/ 20 w 21"/>
                      <a:gd name="T7" fmla="*/ 0 h 7"/>
                      <a:gd name="T8" fmla="*/ 20 w 21"/>
                      <a:gd name="T9" fmla="*/ 6 h 7"/>
                      <a:gd name="T10" fmla="*/ 0 w 21"/>
                      <a:gd name="T11" fmla="*/ 6 h 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"/>
                      <a:gd name="T19" fmla="*/ 0 h 7"/>
                      <a:gd name="T20" fmla="*/ 21 w 21"/>
                      <a:gd name="T21" fmla="*/ 7 h 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" h="7">
                        <a:moveTo>
                          <a:pt x="0" y="6"/>
                        </a:moveTo>
                        <a:lnTo>
                          <a:pt x="0" y="6"/>
                        </a:lnTo>
                        <a:lnTo>
                          <a:pt x="1" y="0"/>
                        </a:lnTo>
                        <a:lnTo>
                          <a:pt x="20" y="0"/>
                        </a:lnTo>
                        <a:lnTo>
                          <a:pt x="20" y="6"/>
                        </a:lnTo>
                        <a:lnTo>
                          <a:pt x="0" y="6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31842" name="Group 265"/>
            <p:cNvGrpSpPr>
              <a:grpSpLocks/>
            </p:cNvGrpSpPr>
            <p:nvPr/>
          </p:nvGrpSpPr>
          <p:grpSpPr bwMode="auto">
            <a:xfrm>
              <a:off x="1789" y="2864"/>
              <a:ext cx="321" cy="497"/>
              <a:chOff x="1789" y="2864"/>
              <a:chExt cx="321" cy="497"/>
            </a:xfrm>
          </p:grpSpPr>
          <p:grpSp>
            <p:nvGrpSpPr>
              <p:cNvPr id="31846" name="Group 266"/>
              <p:cNvGrpSpPr>
                <a:grpSpLocks/>
              </p:cNvGrpSpPr>
              <p:nvPr/>
            </p:nvGrpSpPr>
            <p:grpSpPr bwMode="auto">
              <a:xfrm>
                <a:off x="1789" y="2864"/>
                <a:ext cx="321" cy="113"/>
                <a:chOff x="1789" y="2864"/>
                <a:chExt cx="321" cy="113"/>
              </a:xfrm>
            </p:grpSpPr>
            <p:sp>
              <p:nvSpPr>
                <p:cNvPr id="32170" name="Freeform 267" descr="50%"/>
                <p:cNvSpPr>
                  <a:spLocks/>
                </p:cNvSpPr>
                <p:nvPr/>
              </p:nvSpPr>
              <p:spPr bwMode="auto">
                <a:xfrm>
                  <a:off x="1870" y="2937"/>
                  <a:ext cx="38" cy="31"/>
                </a:xfrm>
                <a:custGeom>
                  <a:avLst/>
                  <a:gdLst>
                    <a:gd name="T0" fmla="*/ 0 w 38"/>
                    <a:gd name="T1" fmla="*/ 0 h 31"/>
                    <a:gd name="T2" fmla="*/ 1 w 38"/>
                    <a:gd name="T3" fmla="*/ 3 h 31"/>
                    <a:gd name="T4" fmla="*/ 3 w 38"/>
                    <a:gd name="T5" fmla="*/ 6 h 31"/>
                    <a:gd name="T6" fmla="*/ 5 w 38"/>
                    <a:gd name="T7" fmla="*/ 9 h 31"/>
                    <a:gd name="T8" fmla="*/ 7 w 38"/>
                    <a:gd name="T9" fmla="*/ 12 h 31"/>
                    <a:gd name="T10" fmla="*/ 10 w 38"/>
                    <a:gd name="T11" fmla="*/ 15 h 31"/>
                    <a:gd name="T12" fmla="*/ 13 w 38"/>
                    <a:gd name="T13" fmla="*/ 19 h 31"/>
                    <a:gd name="T14" fmla="*/ 15 w 38"/>
                    <a:gd name="T15" fmla="*/ 21 h 31"/>
                    <a:gd name="T16" fmla="*/ 18 w 38"/>
                    <a:gd name="T17" fmla="*/ 23 h 31"/>
                    <a:gd name="T18" fmla="*/ 21 w 38"/>
                    <a:gd name="T19" fmla="*/ 25 h 31"/>
                    <a:gd name="T20" fmla="*/ 24 w 38"/>
                    <a:gd name="T21" fmla="*/ 27 h 31"/>
                    <a:gd name="T22" fmla="*/ 26 w 38"/>
                    <a:gd name="T23" fmla="*/ 28 h 31"/>
                    <a:gd name="T24" fmla="*/ 29 w 38"/>
                    <a:gd name="T25" fmla="*/ 29 h 31"/>
                    <a:gd name="T26" fmla="*/ 33 w 38"/>
                    <a:gd name="T27" fmla="*/ 30 h 31"/>
                    <a:gd name="T28" fmla="*/ 36 w 38"/>
                    <a:gd name="T29" fmla="*/ 30 h 31"/>
                    <a:gd name="T30" fmla="*/ 37 w 38"/>
                    <a:gd name="T31" fmla="*/ 29 h 31"/>
                    <a:gd name="T32" fmla="*/ 35 w 38"/>
                    <a:gd name="T33" fmla="*/ 27 h 31"/>
                    <a:gd name="T34" fmla="*/ 33 w 38"/>
                    <a:gd name="T35" fmla="*/ 25 h 31"/>
                    <a:gd name="T36" fmla="*/ 31 w 38"/>
                    <a:gd name="T37" fmla="*/ 22 h 31"/>
                    <a:gd name="T38" fmla="*/ 29 w 38"/>
                    <a:gd name="T39" fmla="*/ 19 h 31"/>
                    <a:gd name="T40" fmla="*/ 27 w 38"/>
                    <a:gd name="T41" fmla="*/ 16 h 31"/>
                    <a:gd name="T42" fmla="*/ 26 w 38"/>
                    <a:gd name="T43" fmla="*/ 13 h 31"/>
                    <a:gd name="T44" fmla="*/ 25 w 38"/>
                    <a:gd name="T45" fmla="*/ 11 h 31"/>
                    <a:gd name="T46" fmla="*/ 24 w 38"/>
                    <a:gd name="T47" fmla="*/ 6 h 31"/>
                    <a:gd name="T48" fmla="*/ 24 w 38"/>
                    <a:gd name="T49" fmla="*/ 3 h 31"/>
                    <a:gd name="T50" fmla="*/ 24 w 38"/>
                    <a:gd name="T51" fmla="*/ 1 h 31"/>
                    <a:gd name="T52" fmla="*/ 0 w 38"/>
                    <a:gd name="T53" fmla="*/ 0 h 3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38"/>
                    <a:gd name="T82" fmla="*/ 0 h 31"/>
                    <a:gd name="T83" fmla="*/ 38 w 38"/>
                    <a:gd name="T84" fmla="*/ 31 h 31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38" h="31">
                      <a:moveTo>
                        <a:pt x="0" y="0"/>
                      </a:moveTo>
                      <a:lnTo>
                        <a:pt x="1" y="3"/>
                      </a:lnTo>
                      <a:lnTo>
                        <a:pt x="3" y="6"/>
                      </a:lnTo>
                      <a:lnTo>
                        <a:pt x="5" y="9"/>
                      </a:lnTo>
                      <a:lnTo>
                        <a:pt x="7" y="12"/>
                      </a:lnTo>
                      <a:lnTo>
                        <a:pt x="10" y="15"/>
                      </a:lnTo>
                      <a:lnTo>
                        <a:pt x="13" y="19"/>
                      </a:lnTo>
                      <a:lnTo>
                        <a:pt x="15" y="21"/>
                      </a:lnTo>
                      <a:lnTo>
                        <a:pt x="18" y="23"/>
                      </a:lnTo>
                      <a:lnTo>
                        <a:pt x="21" y="25"/>
                      </a:lnTo>
                      <a:lnTo>
                        <a:pt x="24" y="27"/>
                      </a:lnTo>
                      <a:lnTo>
                        <a:pt x="26" y="28"/>
                      </a:lnTo>
                      <a:lnTo>
                        <a:pt x="29" y="29"/>
                      </a:lnTo>
                      <a:lnTo>
                        <a:pt x="33" y="30"/>
                      </a:lnTo>
                      <a:lnTo>
                        <a:pt x="36" y="30"/>
                      </a:lnTo>
                      <a:lnTo>
                        <a:pt x="37" y="29"/>
                      </a:lnTo>
                      <a:lnTo>
                        <a:pt x="35" y="27"/>
                      </a:lnTo>
                      <a:lnTo>
                        <a:pt x="33" y="25"/>
                      </a:lnTo>
                      <a:lnTo>
                        <a:pt x="31" y="22"/>
                      </a:lnTo>
                      <a:lnTo>
                        <a:pt x="29" y="19"/>
                      </a:lnTo>
                      <a:lnTo>
                        <a:pt x="27" y="16"/>
                      </a:lnTo>
                      <a:lnTo>
                        <a:pt x="26" y="13"/>
                      </a:lnTo>
                      <a:lnTo>
                        <a:pt x="25" y="11"/>
                      </a:lnTo>
                      <a:lnTo>
                        <a:pt x="24" y="6"/>
                      </a:lnTo>
                      <a:lnTo>
                        <a:pt x="24" y="3"/>
                      </a:lnTo>
                      <a:lnTo>
                        <a:pt x="24" y="1"/>
                      </a:lnTo>
                      <a:lnTo>
                        <a:pt x="0" y="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171" name="Freeform 268" descr="50%"/>
                <p:cNvSpPr>
                  <a:spLocks/>
                </p:cNvSpPr>
                <p:nvPr/>
              </p:nvSpPr>
              <p:spPr bwMode="auto">
                <a:xfrm>
                  <a:off x="1789" y="2864"/>
                  <a:ext cx="321" cy="98"/>
                </a:xfrm>
                <a:custGeom>
                  <a:avLst/>
                  <a:gdLst>
                    <a:gd name="T0" fmla="*/ 3 w 321"/>
                    <a:gd name="T1" fmla="*/ 58 h 98"/>
                    <a:gd name="T2" fmla="*/ 13 w 321"/>
                    <a:gd name="T3" fmla="*/ 54 h 98"/>
                    <a:gd name="T4" fmla="*/ 28 w 321"/>
                    <a:gd name="T5" fmla="*/ 49 h 98"/>
                    <a:gd name="T6" fmla="*/ 43 w 321"/>
                    <a:gd name="T7" fmla="*/ 46 h 98"/>
                    <a:gd name="T8" fmla="*/ 59 w 321"/>
                    <a:gd name="T9" fmla="*/ 43 h 98"/>
                    <a:gd name="T10" fmla="*/ 75 w 321"/>
                    <a:gd name="T11" fmla="*/ 40 h 98"/>
                    <a:gd name="T12" fmla="*/ 88 w 321"/>
                    <a:gd name="T13" fmla="*/ 37 h 98"/>
                    <a:gd name="T14" fmla="*/ 95 w 321"/>
                    <a:gd name="T15" fmla="*/ 33 h 98"/>
                    <a:gd name="T16" fmla="*/ 103 w 321"/>
                    <a:gd name="T17" fmla="*/ 25 h 98"/>
                    <a:gd name="T18" fmla="*/ 114 w 321"/>
                    <a:gd name="T19" fmla="*/ 14 h 98"/>
                    <a:gd name="T20" fmla="*/ 125 w 321"/>
                    <a:gd name="T21" fmla="*/ 4 h 98"/>
                    <a:gd name="T22" fmla="*/ 133 w 321"/>
                    <a:gd name="T23" fmla="*/ 12 h 98"/>
                    <a:gd name="T24" fmla="*/ 137 w 321"/>
                    <a:gd name="T25" fmla="*/ 29 h 98"/>
                    <a:gd name="T26" fmla="*/ 140 w 321"/>
                    <a:gd name="T27" fmla="*/ 36 h 98"/>
                    <a:gd name="T28" fmla="*/ 159 w 321"/>
                    <a:gd name="T29" fmla="*/ 39 h 98"/>
                    <a:gd name="T30" fmla="*/ 177 w 321"/>
                    <a:gd name="T31" fmla="*/ 43 h 98"/>
                    <a:gd name="T32" fmla="*/ 191 w 321"/>
                    <a:gd name="T33" fmla="*/ 43 h 98"/>
                    <a:gd name="T34" fmla="*/ 206 w 321"/>
                    <a:gd name="T35" fmla="*/ 39 h 98"/>
                    <a:gd name="T36" fmla="*/ 218 w 321"/>
                    <a:gd name="T37" fmla="*/ 48 h 98"/>
                    <a:gd name="T38" fmla="*/ 229 w 321"/>
                    <a:gd name="T39" fmla="*/ 51 h 98"/>
                    <a:gd name="T40" fmla="*/ 243 w 321"/>
                    <a:gd name="T41" fmla="*/ 51 h 98"/>
                    <a:gd name="T42" fmla="*/ 258 w 321"/>
                    <a:gd name="T43" fmla="*/ 45 h 98"/>
                    <a:gd name="T44" fmla="*/ 275 w 321"/>
                    <a:gd name="T45" fmla="*/ 31 h 98"/>
                    <a:gd name="T46" fmla="*/ 294 w 321"/>
                    <a:gd name="T47" fmla="*/ 14 h 98"/>
                    <a:gd name="T48" fmla="*/ 314 w 321"/>
                    <a:gd name="T49" fmla="*/ 8 h 98"/>
                    <a:gd name="T50" fmla="*/ 314 w 321"/>
                    <a:gd name="T51" fmla="*/ 13 h 98"/>
                    <a:gd name="T52" fmla="*/ 305 w 321"/>
                    <a:gd name="T53" fmla="*/ 25 h 98"/>
                    <a:gd name="T54" fmla="*/ 294 w 321"/>
                    <a:gd name="T55" fmla="*/ 37 h 98"/>
                    <a:gd name="T56" fmla="*/ 287 w 321"/>
                    <a:gd name="T57" fmla="*/ 48 h 98"/>
                    <a:gd name="T58" fmla="*/ 287 w 321"/>
                    <a:gd name="T59" fmla="*/ 60 h 98"/>
                    <a:gd name="T60" fmla="*/ 295 w 321"/>
                    <a:gd name="T61" fmla="*/ 73 h 98"/>
                    <a:gd name="T62" fmla="*/ 305 w 321"/>
                    <a:gd name="T63" fmla="*/ 82 h 98"/>
                    <a:gd name="T64" fmla="*/ 313 w 321"/>
                    <a:gd name="T65" fmla="*/ 89 h 98"/>
                    <a:gd name="T66" fmla="*/ 314 w 321"/>
                    <a:gd name="T67" fmla="*/ 93 h 98"/>
                    <a:gd name="T68" fmla="*/ 302 w 321"/>
                    <a:gd name="T69" fmla="*/ 93 h 98"/>
                    <a:gd name="T70" fmla="*/ 291 w 321"/>
                    <a:gd name="T71" fmla="*/ 90 h 98"/>
                    <a:gd name="T72" fmla="*/ 281 w 321"/>
                    <a:gd name="T73" fmla="*/ 85 h 98"/>
                    <a:gd name="T74" fmla="*/ 264 w 321"/>
                    <a:gd name="T75" fmla="*/ 74 h 98"/>
                    <a:gd name="T76" fmla="*/ 243 w 321"/>
                    <a:gd name="T77" fmla="*/ 72 h 98"/>
                    <a:gd name="T78" fmla="*/ 218 w 321"/>
                    <a:gd name="T79" fmla="*/ 75 h 98"/>
                    <a:gd name="T80" fmla="*/ 202 w 321"/>
                    <a:gd name="T81" fmla="*/ 82 h 98"/>
                    <a:gd name="T82" fmla="*/ 197 w 321"/>
                    <a:gd name="T83" fmla="*/ 89 h 98"/>
                    <a:gd name="T84" fmla="*/ 175 w 321"/>
                    <a:gd name="T85" fmla="*/ 88 h 98"/>
                    <a:gd name="T86" fmla="*/ 156 w 321"/>
                    <a:gd name="T87" fmla="*/ 94 h 98"/>
                    <a:gd name="T88" fmla="*/ 86 w 321"/>
                    <a:gd name="T89" fmla="*/ 97 h 98"/>
                    <a:gd name="T90" fmla="*/ 46 w 321"/>
                    <a:gd name="T91" fmla="*/ 93 h 98"/>
                    <a:gd name="T92" fmla="*/ 11 w 321"/>
                    <a:gd name="T93" fmla="*/ 81 h 98"/>
                    <a:gd name="T94" fmla="*/ 11 w 321"/>
                    <a:gd name="T95" fmla="*/ 74 h 98"/>
                    <a:gd name="T96" fmla="*/ 3 w 321"/>
                    <a:gd name="T97" fmla="*/ 67 h 98"/>
                    <a:gd name="T98" fmla="*/ 0 w 321"/>
                    <a:gd name="T99" fmla="*/ 62 h 9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321"/>
                    <a:gd name="T151" fmla="*/ 0 h 98"/>
                    <a:gd name="T152" fmla="*/ 321 w 321"/>
                    <a:gd name="T153" fmla="*/ 98 h 98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321" h="98">
                      <a:moveTo>
                        <a:pt x="0" y="60"/>
                      </a:moveTo>
                      <a:lnTo>
                        <a:pt x="1" y="59"/>
                      </a:lnTo>
                      <a:lnTo>
                        <a:pt x="3" y="58"/>
                      </a:lnTo>
                      <a:lnTo>
                        <a:pt x="7" y="56"/>
                      </a:lnTo>
                      <a:lnTo>
                        <a:pt x="10" y="55"/>
                      </a:lnTo>
                      <a:lnTo>
                        <a:pt x="13" y="54"/>
                      </a:lnTo>
                      <a:lnTo>
                        <a:pt x="18" y="52"/>
                      </a:lnTo>
                      <a:lnTo>
                        <a:pt x="23" y="51"/>
                      </a:lnTo>
                      <a:lnTo>
                        <a:pt x="28" y="49"/>
                      </a:lnTo>
                      <a:lnTo>
                        <a:pt x="32" y="48"/>
                      </a:lnTo>
                      <a:lnTo>
                        <a:pt x="38" y="47"/>
                      </a:lnTo>
                      <a:lnTo>
                        <a:pt x="43" y="46"/>
                      </a:lnTo>
                      <a:lnTo>
                        <a:pt x="49" y="45"/>
                      </a:lnTo>
                      <a:lnTo>
                        <a:pt x="54" y="44"/>
                      </a:lnTo>
                      <a:lnTo>
                        <a:pt x="59" y="43"/>
                      </a:lnTo>
                      <a:lnTo>
                        <a:pt x="63" y="42"/>
                      </a:lnTo>
                      <a:lnTo>
                        <a:pt x="69" y="41"/>
                      </a:lnTo>
                      <a:lnTo>
                        <a:pt x="75" y="40"/>
                      </a:lnTo>
                      <a:lnTo>
                        <a:pt x="80" y="39"/>
                      </a:lnTo>
                      <a:lnTo>
                        <a:pt x="84" y="38"/>
                      </a:lnTo>
                      <a:lnTo>
                        <a:pt x="88" y="37"/>
                      </a:lnTo>
                      <a:lnTo>
                        <a:pt x="91" y="36"/>
                      </a:lnTo>
                      <a:lnTo>
                        <a:pt x="93" y="34"/>
                      </a:lnTo>
                      <a:lnTo>
                        <a:pt x="95" y="33"/>
                      </a:lnTo>
                      <a:lnTo>
                        <a:pt x="97" y="31"/>
                      </a:lnTo>
                      <a:lnTo>
                        <a:pt x="100" y="28"/>
                      </a:lnTo>
                      <a:lnTo>
                        <a:pt x="103" y="25"/>
                      </a:lnTo>
                      <a:lnTo>
                        <a:pt x="106" y="21"/>
                      </a:lnTo>
                      <a:lnTo>
                        <a:pt x="110" y="18"/>
                      </a:lnTo>
                      <a:lnTo>
                        <a:pt x="114" y="14"/>
                      </a:lnTo>
                      <a:lnTo>
                        <a:pt x="117" y="10"/>
                      </a:lnTo>
                      <a:lnTo>
                        <a:pt x="121" y="7"/>
                      </a:lnTo>
                      <a:lnTo>
                        <a:pt x="125" y="4"/>
                      </a:lnTo>
                      <a:lnTo>
                        <a:pt x="130" y="0"/>
                      </a:lnTo>
                      <a:lnTo>
                        <a:pt x="131" y="7"/>
                      </a:lnTo>
                      <a:lnTo>
                        <a:pt x="133" y="12"/>
                      </a:lnTo>
                      <a:lnTo>
                        <a:pt x="135" y="18"/>
                      </a:lnTo>
                      <a:lnTo>
                        <a:pt x="136" y="24"/>
                      </a:lnTo>
                      <a:lnTo>
                        <a:pt x="137" y="29"/>
                      </a:lnTo>
                      <a:lnTo>
                        <a:pt x="137" y="32"/>
                      </a:lnTo>
                      <a:lnTo>
                        <a:pt x="135" y="35"/>
                      </a:lnTo>
                      <a:lnTo>
                        <a:pt x="140" y="36"/>
                      </a:lnTo>
                      <a:lnTo>
                        <a:pt x="145" y="37"/>
                      </a:lnTo>
                      <a:lnTo>
                        <a:pt x="152" y="38"/>
                      </a:lnTo>
                      <a:lnTo>
                        <a:pt x="159" y="39"/>
                      </a:lnTo>
                      <a:lnTo>
                        <a:pt x="166" y="41"/>
                      </a:lnTo>
                      <a:lnTo>
                        <a:pt x="171" y="42"/>
                      </a:lnTo>
                      <a:lnTo>
                        <a:pt x="177" y="43"/>
                      </a:lnTo>
                      <a:lnTo>
                        <a:pt x="183" y="43"/>
                      </a:lnTo>
                      <a:lnTo>
                        <a:pt x="188" y="44"/>
                      </a:lnTo>
                      <a:lnTo>
                        <a:pt x="191" y="43"/>
                      </a:lnTo>
                      <a:lnTo>
                        <a:pt x="195" y="41"/>
                      </a:lnTo>
                      <a:lnTo>
                        <a:pt x="198" y="38"/>
                      </a:lnTo>
                      <a:lnTo>
                        <a:pt x="206" y="39"/>
                      </a:lnTo>
                      <a:lnTo>
                        <a:pt x="215" y="42"/>
                      </a:lnTo>
                      <a:lnTo>
                        <a:pt x="222" y="43"/>
                      </a:lnTo>
                      <a:lnTo>
                        <a:pt x="218" y="48"/>
                      </a:lnTo>
                      <a:lnTo>
                        <a:pt x="220" y="49"/>
                      </a:lnTo>
                      <a:lnTo>
                        <a:pt x="225" y="50"/>
                      </a:lnTo>
                      <a:lnTo>
                        <a:pt x="229" y="51"/>
                      </a:lnTo>
                      <a:lnTo>
                        <a:pt x="234" y="52"/>
                      </a:lnTo>
                      <a:lnTo>
                        <a:pt x="238" y="51"/>
                      </a:lnTo>
                      <a:lnTo>
                        <a:pt x="243" y="51"/>
                      </a:lnTo>
                      <a:lnTo>
                        <a:pt x="248" y="50"/>
                      </a:lnTo>
                      <a:lnTo>
                        <a:pt x="253" y="48"/>
                      </a:lnTo>
                      <a:lnTo>
                        <a:pt x="258" y="45"/>
                      </a:lnTo>
                      <a:lnTo>
                        <a:pt x="264" y="41"/>
                      </a:lnTo>
                      <a:lnTo>
                        <a:pt x="269" y="37"/>
                      </a:lnTo>
                      <a:lnTo>
                        <a:pt x="275" y="31"/>
                      </a:lnTo>
                      <a:lnTo>
                        <a:pt x="281" y="24"/>
                      </a:lnTo>
                      <a:lnTo>
                        <a:pt x="288" y="19"/>
                      </a:lnTo>
                      <a:lnTo>
                        <a:pt x="294" y="14"/>
                      </a:lnTo>
                      <a:lnTo>
                        <a:pt x="300" y="11"/>
                      </a:lnTo>
                      <a:lnTo>
                        <a:pt x="306" y="9"/>
                      </a:lnTo>
                      <a:lnTo>
                        <a:pt x="314" y="8"/>
                      </a:lnTo>
                      <a:lnTo>
                        <a:pt x="320" y="8"/>
                      </a:lnTo>
                      <a:lnTo>
                        <a:pt x="317" y="11"/>
                      </a:lnTo>
                      <a:lnTo>
                        <a:pt x="314" y="13"/>
                      </a:lnTo>
                      <a:lnTo>
                        <a:pt x="313" y="15"/>
                      </a:lnTo>
                      <a:lnTo>
                        <a:pt x="309" y="22"/>
                      </a:lnTo>
                      <a:lnTo>
                        <a:pt x="305" y="25"/>
                      </a:lnTo>
                      <a:lnTo>
                        <a:pt x="301" y="28"/>
                      </a:lnTo>
                      <a:lnTo>
                        <a:pt x="297" y="33"/>
                      </a:lnTo>
                      <a:lnTo>
                        <a:pt x="294" y="37"/>
                      </a:lnTo>
                      <a:lnTo>
                        <a:pt x="292" y="41"/>
                      </a:lnTo>
                      <a:lnTo>
                        <a:pt x="289" y="45"/>
                      </a:lnTo>
                      <a:lnTo>
                        <a:pt x="287" y="48"/>
                      </a:lnTo>
                      <a:lnTo>
                        <a:pt x="286" y="52"/>
                      </a:lnTo>
                      <a:lnTo>
                        <a:pt x="286" y="56"/>
                      </a:lnTo>
                      <a:lnTo>
                        <a:pt x="287" y="60"/>
                      </a:lnTo>
                      <a:lnTo>
                        <a:pt x="289" y="65"/>
                      </a:lnTo>
                      <a:lnTo>
                        <a:pt x="292" y="69"/>
                      </a:lnTo>
                      <a:lnTo>
                        <a:pt x="295" y="73"/>
                      </a:lnTo>
                      <a:lnTo>
                        <a:pt x="298" y="76"/>
                      </a:lnTo>
                      <a:lnTo>
                        <a:pt x="301" y="79"/>
                      </a:lnTo>
                      <a:lnTo>
                        <a:pt x="305" y="82"/>
                      </a:lnTo>
                      <a:lnTo>
                        <a:pt x="309" y="85"/>
                      </a:lnTo>
                      <a:lnTo>
                        <a:pt x="311" y="87"/>
                      </a:lnTo>
                      <a:lnTo>
                        <a:pt x="313" y="89"/>
                      </a:lnTo>
                      <a:lnTo>
                        <a:pt x="316" y="91"/>
                      </a:lnTo>
                      <a:lnTo>
                        <a:pt x="317" y="93"/>
                      </a:lnTo>
                      <a:lnTo>
                        <a:pt x="314" y="93"/>
                      </a:lnTo>
                      <a:lnTo>
                        <a:pt x="309" y="93"/>
                      </a:lnTo>
                      <a:lnTo>
                        <a:pt x="305" y="93"/>
                      </a:lnTo>
                      <a:lnTo>
                        <a:pt x="302" y="93"/>
                      </a:lnTo>
                      <a:lnTo>
                        <a:pt x="297" y="92"/>
                      </a:lnTo>
                      <a:lnTo>
                        <a:pt x="294" y="91"/>
                      </a:lnTo>
                      <a:lnTo>
                        <a:pt x="291" y="90"/>
                      </a:lnTo>
                      <a:lnTo>
                        <a:pt x="288" y="88"/>
                      </a:lnTo>
                      <a:lnTo>
                        <a:pt x="284" y="87"/>
                      </a:lnTo>
                      <a:lnTo>
                        <a:pt x="281" y="85"/>
                      </a:lnTo>
                      <a:lnTo>
                        <a:pt x="274" y="80"/>
                      </a:lnTo>
                      <a:lnTo>
                        <a:pt x="270" y="77"/>
                      </a:lnTo>
                      <a:lnTo>
                        <a:pt x="264" y="74"/>
                      </a:lnTo>
                      <a:lnTo>
                        <a:pt x="258" y="73"/>
                      </a:lnTo>
                      <a:lnTo>
                        <a:pt x="252" y="73"/>
                      </a:lnTo>
                      <a:lnTo>
                        <a:pt x="243" y="72"/>
                      </a:lnTo>
                      <a:lnTo>
                        <a:pt x="235" y="73"/>
                      </a:lnTo>
                      <a:lnTo>
                        <a:pt x="227" y="74"/>
                      </a:lnTo>
                      <a:lnTo>
                        <a:pt x="218" y="75"/>
                      </a:lnTo>
                      <a:lnTo>
                        <a:pt x="209" y="77"/>
                      </a:lnTo>
                      <a:lnTo>
                        <a:pt x="203" y="80"/>
                      </a:lnTo>
                      <a:lnTo>
                        <a:pt x="202" y="82"/>
                      </a:lnTo>
                      <a:lnTo>
                        <a:pt x="203" y="83"/>
                      </a:lnTo>
                      <a:lnTo>
                        <a:pt x="208" y="86"/>
                      </a:lnTo>
                      <a:lnTo>
                        <a:pt x="197" y="89"/>
                      </a:lnTo>
                      <a:lnTo>
                        <a:pt x="182" y="93"/>
                      </a:lnTo>
                      <a:lnTo>
                        <a:pt x="179" y="90"/>
                      </a:lnTo>
                      <a:lnTo>
                        <a:pt x="175" y="88"/>
                      </a:lnTo>
                      <a:lnTo>
                        <a:pt x="171" y="87"/>
                      </a:lnTo>
                      <a:lnTo>
                        <a:pt x="164" y="87"/>
                      </a:lnTo>
                      <a:lnTo>
                        <a:pt x="156" y="94"/>
                      </a:lnTo>
                      <a:lnTo>
                        <a:pt x="149" y="89"/>
                      </a:lnTo>
                      <a:lnTo>
                        <a:pt x="97" y="96"/>
                      </a:lnTo>
                      <a:lnTo>
                        <a:pt x="86" y="97"/>
                      </a:lnTo>
                      <a:lnTo>
                        <a:pt x="77" y="96"/>
                      </a:lnTo>
                      <a:lnTo>
                        <a:pt x="66" y="95"/>
                      </a:lnTo>
                      <a:lnTo>
                        <a:pt x="46" y="93"/>
                      </a:lnTo>
                      <a:lnTo>
                        <a:pt x="28" y="88"/>
                      </a:lnTo>
                      <a:lnTo>
                        <a:pt x="18" y="84"/>
                      </a:lnTo>
                      <a:lnTo>
                        <a:pt x="11" y="81"/>
                      </a:lnTo>
                      <a:lnTo>
                        <a:pt x="18" y="79"/>
                      </a:lnTo>
                      <a:lnTo>
                        <a:pt x="14" y="76"/>
                      </a:lnTo>
                      <a:lnTo>
                        <a:pt x="11" y="74"/>
                      </a:lnTo>
                      <a:lnTo>
                        <a:pt x="6" y="70"/>
                      </a:lnTo>
                      <a:lnTo>
                        <a:pt x="5" y="69"/>
                      </a:lnTo>
                      <a:lnTo>
                        <a:pt x="3" y="67"/>
                      </a:lnTo>
                      <a:lnTo>
                        <a:pt x="2" y="66"/>
                      </a:lnTo>
                      <a:lnTo>
                        <a:pt x="1" y="63"/>
                      </a:lnTo>
                      <a:lnTo>
                        <a:pt x="0" y="62"/>
                      </a:lnTo>
                      <a:lnTo>
                        <a:pt x="0" y="6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1847" name="Group 269"/>
                <p:cNvGrpSpPr>
                  <a:grpSpLocks/>
                </p:cNvGrpSpPr>
                <p:nvPr/>
              </p:nvGrpSpPr>
              <p:grpSpPr bwMode="auto">
                <a:xfrm>
                  <a:off x="1816" y="2926"/>
                  <a:ext cx="2" cy="3"/>
                  <a:chOff x="1816" y="2926"/>
                  <a:chExt cx="2" cy="3"/>
                </a:xfrm>
              </p:grpSpPr>
              <p:sp>
                <p:nvSpPr>
                  <p:cNvPr id="32183" name="Oval 270" descr="50%"/>
                  <p:cNvSpPr>
                    <a:spLocks noChangeArrowheads="1"/>
                  </p:cNvSpPr>
                  <p:nvPr/>
                </p:nvSpPr>
                <p:spPr bwMode="auto">
                  <a:xfrm>
                    <a:off x="1816" y="2926"/>
                    <a:ext cx="2" cy="2"/>
                  </a:xfrm>
                  <a:prstGeom prst="ellipse">
                    <a:avLst/>
                  </a:pr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84" name="Arc 271" descr="50%"/>
                  <p:cNvSpPr>
                    <a:spLocks/>
                  </p:cNvSpPr>
                  <p:nvPr/>
                </p:nvSpPr>
                <p:spPr bwMode="auto">
                  <a:xfrm>
                    <a:off x="1817" y="2927"/>
                    <a:ext cx="1" cy="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4320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2280" y="11940"/>
                        </a:moveTo>
                      </a:path>
                      <a:path w="43200" h="43200" stroke="0" extrusionOk="0">
                        <a:moveTo>
                          <a:pt x="2280" y="11940"/>
                        </a:move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0" cap="rnd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1849" name="Group 272"/>
                <p:cNvGrpSpPr>
                  <a:grpSpLocks/>
                </p:cNvGrpSpPr>
                <p:nvPr/>
              </p:nvGrpSpPr>
              <p:grpSpPr bwMode="auto">
                <a:xfrm>
                  <a:off x="1833" y="2938"/>
                  <a:ext cx="23" cy="4"/>
                  <a:chOff x="1833" y="2938"/>
                  <a:chExt cx="23" cy="4"/>
                </a:xfrm>
              </p:grpSpPr>
              <p:sp>
                <p:nvSpPr>
                  <p:cNvPr id="32178" name="Arc 273" descr="50%"/>
                  <p:cNvSpPr>
                    <a:spLocks/>
                  </p:cNvSpPr>
                  <p:nvPr/>
                </p:nvSpPr>
                <p:spPr bwMode="auto">
                  <a:xfrm>
                    <a:off x="1837" y="2938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79" name="Arc 274" descr="50%"/>
                  <p:cNvSpPr>
                    <a:spLocks/>
                  </p:cNvSpPr>
                  <p:nvPr/>
                </p:nvSpPr>
                <p:spPr bwMode="auto">
                  <a:xfrm>
                    <a:off x="1833" y="2938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80" name="Arc 275" descr="50%"/>
                  <p:cNvSpPr>
                    <a:spLocks/>
                  </p:cNvSpPr>
                  <p:nvPr/>
                </p:nvSpPr>
                <p:spPr bwMode="auto">
                  <a:xfrm>
                    <a:off x="1840" y="2938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81" name="Arc 276" descr="50%"/>
                  <p:cNvSpPr>
                    <a:spLocks/>
                  </p:cNvSpPr>
                  <p:nvPr/>
                </p:nvSpPr>
                <p:spPr bwMode="auto">
                  <a:xfrm>
                    <a:off x="1844" y="2938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82" name="Arc 277" descr="50%"/>
                  <p:cNvSpPr>
                    <a:spLocks/>
                  </p:cNvSpPr>
                  <p:nvPr/>
                </p:nvSpPr>
                <p:spPr bwMode="auto">
                  <a:xfrm>
                    <a:off x="1850" y="2938"/>
                    <a:ext cx="6" cy="4"/>
                  </a:xfrm>
                  <a:custGeom>
                    <a:avLst/>
                    <a:gdLst>
                      <a:gd name="T0" fmla="*/ 0 w 30373"/>
                      <a:gd name="T1" fmla="*/ 0 h 43200"/>
                      <a:gd name="T2" fmla="*/ 0 w 30373"/>
                      <a:gd name="T3" fmla="*/ 0 h 43200"/>
                      <a:gd name="T4" fmla="*/ 0 w 30373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0373"/>
                      <a:gd name="T10" fmla="*/ 0 h 43200"/>
                      <a:gd name="T11" fmla="*/ 30373 w 30373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373" h="43200" fill="none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</a:path>
                      <a:path w="30373" h="43200" stroke="0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  <a:lnTo>
                          <a:pt x="8773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174" name="Freeform 278" descr="50%"/>
                <p:cNvSpPr>
                  <a:spLocks/>
                </p:cNvSpPr>
                <p:nvPr/>
              </p:nvSpPr>
              <p:spPr bwMode="auto">
                <a:xfrm>
                  <a:off x="1789" y="2866"/>
                  <a:ext cx="312" cy="58"/>
                </a:xfrm>
                <a:custGeom>
                  <a:avLst/>
                  <a:gdLst>
                    <a:gd name="T0" fmla="*/ 7 w 312"/>
                    <a:gd name="T1" fmla="*/ 48 h 58"/>
                    <a:gd name="T2" fmla="*/ 21 w 312"/>
                    <a:gd name="T3" fmla="*/ 44 h 58"/>
                    <a:gd name="T4" fmla="*/ 42 w 312"/>
                    <a:gd name="T5" fmla="*/ 39 h 58"/>
                    <a:gd name="T6" fmla="*/ 63 w 312"/>
                    <a:gd name="T7" fmla="*/ 36 h 58"/>
                    <a:gd name="T8" fmla="*/ 83 w 312"/>
                    <a:gd name="T9" fmla="*/ 32 h 58"/>
                    <a:gd name="T10" fmla="*/ 94 w 312"/>
                    <a:gd name="T11" fmla="*/ 27 h 58"/>
                    <a:gd name="T12" fmla="*/ 104 w 312"/>
                    <a:gd name="T13" fmla="*/ 18 h 58"/>
                    <a:gd name="T14" fmla="*/ 119 w 312"/>
                    <a:gd name="T15" fmla="*/ 5 h 58"/>
                    <a:gd name="T16" fmla="*/ 130 w 312"/>
                    <a:gd name="T17" fmla="*/ 10 h 58"/>
                    <a:gd name="T18" fmla="*/ 134 w 312"/>
                    <a:gd name="T19" fmla="*/ 25 h 58"/>
                    <a:gd name="T20" fmla="*/ 142 w 312"/>
                    <a:gd name="T21" fmla="*/ 31 h 58"/>
                    <a:gd name="T22" fmla="*/ 168 w 312"/>
                    <a:gd name="T23" fmla="*/ 35 h 58"/>
                    <a:gd name="T24" fmla="*/ 187 w 312"/>
                    <a:gd name="T25" fmla="*/ 36 h 58"/>
                    <a:gd name="T26" fmla="*/ 210 w 312"/>
                    <a:gd name="T27" fmla="*/ 35 h 58"/>
                    <a:gd name="T28" fmla="*/ 219 w 312"/>
                    <a:gd name="T29" fmla="*/ 43 h 58"/>
                    <a:gd name="T30" fmla="*/ 238 w 312"/>
                    <a:gd name="T31" fmla="*/ 44 h 58"/>
                    <a:gd name="T32" fmla="*/ 258 w 312"/>
                    <a:gd name="T33" fmla="*/ 34 h 58"/>
                    <a:gd name="T34" fmla="*/ 275 w 312"/>
                    <a:gd name="T35" fmla="*/ 20 h 58"/>
                    <a:gd name="T36" fmla="*/ 288 w 312"/>
                    <a:gd name="T37" fmla="*/ 11 h 58"/>
                    <a:gd name="T38" fmla="*/ 299 w 312"/>
                    <a:gd name="T39" fmla="*/ 6 h 58"/>
                    <a:gd name="T40" fmla="*/ 309 w 312"/>
                    <a:gd name="T41" fmla="*/ 8 h 58"/>
                    <a:gd name="T42" fmla="*/ 301 w 312"/>
                    <a:gd name="T43" fmla="*/ 18 h 58"/>
                    <a:gd name="T44" fmla="*/ 291 w 312"/>
                    <a:gd name="T45" fmla="*/ 26 h 58"/>
                    <a:gd name="T46" fmla="*/ 285 w 312"/>
                    <a:gd name="T47" fmla="*/ 34 h 58"/>
                    <a:gd name="T48" fmla="*/ 280 w 312"/>
                    <a:gd name="T49" fmla="*/ 40 h 58"/>
                    <a:gd name="T50" fmla="*/ 279 w 312"/>
                    <a:gd name="T51" fmla="*/ 48 h 58"/>
                    <a:gd name="T52" fmla="*/ 270 w 312"/>
                    <a:gd name="T53" fmla="*/ 46 h 58"/>
                    <a:gd name="T54" fmla="*/ 262 w 312"/>
                    <a:gd name="T55" fmla="*/ 49 h 58"/>
                    <a:gd name="T56" fmla="*/ 253 w 312"/>
                    <a:gd name="T57" fmla="*/ 48 h 58"/>
                    <a:gd name="T58" fmla="*/ 243 w 312"/>
                    <a:gd name="T59" fmla="*/ 48 h 58"/>
                    <a:gd name="T60" fmla="*/ 232 w 312"/>
                    <a:gd name="T61" fmla="*/ 47 h 58"/>
                    <a:gd name="T62" fmla="*/ 220 w 312"/>
                    <a:gd name="T63" fmla="*/ 48 h 58"/>
                    <a:gd name="T64" fmla="*/ 208 w 312"/>
                    <a:gd name="T65" fmla="*/ 50 h 58"/>
                    <a:gd name="T66" fmla="*/ 196 w 312"/>
                    <a:gd name="T67" fmla="*/ 50 h 58"/>
                    <a:gd name="T68" fmla="*/ 184 w 312"/>
                    <a:gd name="T69" fmla="*/ 50 h 58"/>
                    <a:gd name="T70" fmla="*/ 174 w 312"/>
                    <a:gd name="T71" fmla="*/ 52 h 58"/>
                    <a:gd name="T72" fmla="*/ 162 w 312"/>
                    <a:gd name="T73" fmla="*/ 54 h 58"/>
                    <a:gd name="T74" fmla="*/ 148 w 312"/>
                    <a:gd name="T75" fmla="*/ 54 h 58"/>
                    <a:gd name="T76" fmla="*/ 136 w 312"/>
                    <a:gd name="T77" fmla="*/ 54 h 58"/>
                    <a:gd name="T78" fmla="*/ 125 w 312"/>
                    <a:gd name="T79" fmla="*/ 53 h 58"/>
                    <a:gd name="T80" fmla="*/ 113 w 312"/>
                    <a:gd name="T81" fmla="*/ 54 h 58"/>
                    <a:gd name="T82" fmla="*/ 104 w 312"/>
                    <a:gd name="T83" fmla="*/ 53 h 58"/>
                    <a:gd name="T84" fmla="*/ 93 w 312"/>
                    <a:gd name="T85" fmla="*/ 54 h 58"/>
                    <a:gd name="T86" fmla="*/ 80 w 312"/>
                    <a:gd name="T87" fmla="*/ 54 h 58"/>
                    <a:gd name="T88" fmla="*/ 64 w 312"/>
                    <a:gd name="T89" fmla="*/ 57 h 58"/>
                    <a:gd name="T90" fmla="*/ 46 w 312"/>
                    <a:gd name="T91" fmla="*/ 57 h 58"/>
                    <a:gd name="T92" fmla="*/ 31 w 312"/>
                    <a:gd name="T93" fmla="*/ 55 h 58"/>
                    <a:gd name="T94" fmla="*/ 17 w 312"/>
                    <a:gd name="T95" fmla="*/ 55 h 58"/>
                    <a:gd name="T96" fmla="*/ 4 w 312"/>
                    <a:gd name="T97" fmla="*/ 53 h 5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12"/>
                    <a:gd name="T148" fmla="*/ 0 h 58"/>
                    <a:gd name="T149" fmla="*/ 312 w 312"/>
                    <a:gd name="T150" fmla="*/ 58 h 5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12" h="58">
                      <a:moveTo>
                        <a:pt x="0" y="52"/>
                      </a:moveTo>
                      <a:lnTo>
                        <a:pt x="2" y="50"/>
                      </a:lnTo>
                      <a:lnTo>
                        <a:pt x="5" y="49"/>
                      </a:lnTo>
                      <a:lnTo>
                        <a:pt x="7" y="48"/>
                      </a:lnTo>
                      <a:lnTo>
                        <a:pt x="10" y="47"/>
                      </a:lnTo>
                      <a:lnTo>
                        <a:pt x="13" y="46"/>
                      </a:lnTo>
                      <a:lnTo>
                        <a:pt x="18" y="45"/>
                      </a:lnTo>
                      <a:lnTo>
                        <a:pt x="21" y="44"/>
                      </a:lnTo>
                      <a:lnTo>
                        <a:pt x="26" y="42"/>
                      </a:lnTo>
                      <a:lnTo>
                        <a:pt x="31" y="41"/>
                      </a:lnTo>
                      <a:lnTo>
                        <a:pt x="37" y="40"/>
                      </a:lnTo>
                      <a:lnTo>
                        <a:pt x="42" y="39"/>
                      </a:lnTo>
                      <a:lnTo>
                        <a:pt x="48" y="39"/>
                      </a:lnTo>
                      <a:lnTo>
                        <a:pt x="53" y="38"/>
                      </a:lnTo>
                      <a:lnTo>
                        <a:pt x="58" y="37"/>
                      </a:lnTo>
                      <a:lnTo>
                        <a:pt x="63" y="36"/>
                      </a:lnTo>
                      <a:lnTo>
                        <a:pt x="67" y="35"/>
                      </a:lnTo>
                      <a:lnTo>
                        <a:pt x="73" y="34"/>
                      </a:lnTo>
                      <a:lnTo>
                        <a:pt x="78" y="33"/>
                      </a:lnTo>
                      <a:lnTo>
                        <a:pt x="83" y="32"/>
                      </a:lnTo>
                      <a:lnTo>
                        <a:pt x="86" y="32"/>
                      </a:lnTo>
                      <a:lnTo>
                        <a:pt x="90" y="30"/>
                      </a:lnTo>
                      <a:lnTo>
                        <a:pt x="92" y="29"/>
                      </a:lnTo>
                      <a:lnTo>
                        <a:pt x="94" y="27"/>
                      </a:lnTo>
                      <a:lnTo>
                        <a:pt x="96" y="25"/>
                      </a:lnTo>
                      <a:lnTo>
                        <a:pt x="98" y="23"/>
                      </a:lnTo>
                      <a:lnTo>
                        <a:pt x="101" y="20"/>
                      </a:lnTo>
                      <a:lnTo>
                        <a:pt x="104" y="18"/>
                      </a:lnTo>
                      <a:lnTo>
                        <a:pt x="107" y="14"/>
                      </a:lnTo>
                      <a:lnTo>
                        <a:pt x="111" y="11"/>
                      </a:lnTo>
                      <a:lnTo>
                        <a:pt x="115" y="8"/>
                      </a:lnTo>
                      <a:lnTo>
                        <a:pt x="119" y="5"/>
                      </a:lnTo>
                      <a:lnTo>
                        <a:pt x="123" y="2"/>
                      </a:lnTo>
                      <a:lnTo>
                        <a:pt x="127" y="0"/>
                      </a:lnTo>
                      <a:lnTo>
                        <a:pt x="128" y="4"/>
                      </a:lnTo>
                      <a:lnTo>
                        <a:pt x="130" y="10"/>
                      </a:lnTo>
                      <a:lnTo>
                        <a:pt x="132" y="15"/>
                      </a:lnTo>
                      <a:lnTo>
                        <a:pt x="133" y="20"/>
                      </a:lnTo>
                      <a:lnTo>
                        <a:pt x="134" y="22"/>
                      </a:lnTo>
                      <a:lnTo>
                        <a:pt x="134" y="25"/>
                      </a:lnTo>
                      <a:lnTo>
                        <a:pt x="134" y="27"/>
                      </a:lnTo>
                      <a:lnTo>
                        <a:pt x="132" y="29"/>
                      </a:lnTo>
                      <a:lnTo>
                        <a:pt x="137" y="31"/>
                      </a:lnTo>
                      <a:lnTo>
                        <a:pt x="142" y="31"/>
                      </a:lnTo>
                      <a:lnTo>
                        <a:pt x="148" y="32"/>
                      </a:lnTo>
                      <a:lnTo>
                        <a:pt x="155" y="33"/>
                      </a:lnTo>
                      <a:lnTo>
                        <a:pt x="162" y="34"/>
                      </a:lnTo>
                      <a:lnTo>
                        <a:pt x="168" y="35"/>
                      </a:lnTo>
                      <a:lnTo>
                        <a:pt x="174" y="36"/>
                      </a:lnTo>
                      <a:lnTo>
                        <a:pt x="178" y="37"/>
                      </a:lnTo>
                      <a:lnTo>
                        <a:pt x="183" y="37"/>
                      </a:lnTo>
                      <a:lnTo>
                        <a:pt x="187" y="36"/>
                      </a:lnTo>
                      <a:lnTo>
                        <a:pt x="190" y="34"/>
                      </a:lnTo>
                      <a:lnTo>
                        <a:pt x="194" y="32"/>
                      </a:lnTo>
                      <a:lnTo>
                        <a:pt x="202" y="33"/>
                      </a:lnTo>
                      <a:lnTo>
                        <a:pt x="210" y="35"/>
                      </a:lnTo>
                      <a:lnTo>
                        <a:pt x="216" y="37"/>
                      </a:lnTo>
                      <a:lnTo>
                        <a:pt x="213" y="40"/>
                      </a:lnTo>
                      <a:lnTo>
                        <a:pt x="215" y="41"/>
                      </a:lnTo>
                      <a:lnTo>
                        <a:pt x="219" y="43"/>
                      </a:lnTo>
                      <a:lnTo>
                        <a:pt x="223" y="44"/>
                      </a:lnTo>
                      <a:lnTo>
                        <a:pt x="228" y="44"/>
                      </a:lnTo>
                      <a:lnTo>
                        <a:pt x="233" y="44"/>
                      </a:lnTo>
                      <a:lnTo>
                        <a:pt x="238" y="44"/>
                      </a:lnTo>
                      <a:lnTo>
                        <a:pt x="242" y="43"/>
                      </a:lnTo>
                      <a:lnTo>
                        <a:pt x="248" y="41"/>
                      </a:lnTo>
                      <a:lnTo>
                        <a:pt x="253" y="39"/>
                      </a:lnTo>
                      <a:lnTo>
                        <a:pt x="258" y="34"/>
                      </a:lnTo>
                      <a:lnTo>
                        <a:pt x="263" y="31"/>
                      </a:lnTo>
                      <a:lnTo>
                        <a:pt x="268" y="26"/>
                      </a:lnTo>
                      <a:lnTo>
                        <a:pt x="271" y="24"/>
                      </a:lnTo>
                      <a:lnTo>
                        <a:pt x="275" y="20"/>
                      </a:lnTo>
                      <a:lnTo>
                        <a:pt x="278" y="18"/>
                      </a:lnTo>
                      <a:lnTo>
                        <a:pt x="282" y="15"/>
                      </a:lnTo>
                      <a:lnTo>
                        <a:pt x="285" y="13"/>
                      </a:lnTo>
                      <a:lnTo>
                        <a:pt x="288" y="11"/>
                      </a:lnTo>
                      <a:lnTo>
                        <a:pt x="291" y="10"/>
                      </a:lnTo>
                      <a:lnTo>
                        <a:pt x="293" y="9"/>
                      </a:lnTo>
                      <a:lnTo>
                        <a:pt x="296" y="7"/>
                      </a:lnTo>
                      <a:lnTo>
                        <a:pt x="299" y="6"/>
                      </a:lnTo>
                      <a:lnTo>
                        <a:pt x="302" y="6"/>
                      </a:lnTo>
                      <a:lnTo>
                        <a:pt x="306" y="6"/>
                      </a:lnTo>
                      <a:lnTo>
                        <a:pt x="311" y="6"/>
                      </a:lnTo>
                      <a:lnTo>
                        <a:pt x="309" y="8"/>
                      </a:lnTo>
                      <a:lnTo>
                        <a:pt x="307" y="11"/>
                      </a:lnTo>
                      <a:lnTo>
                        <a:pt x="305" y="12"/>
                      </a:lnTo>
                      <a:lnTo>
                        <a:pt x="303" y="15"/>
                      </a:lnTo>
                      <a:lnTo>
                        <a:pt x="301" y="18"/>
                      </a:lnTo>
                      <a:lnTo>
                        <a:pt x="298" y="20"/>
                      </a:lnTo>
                      <a:lnTo>
                        <a:pt x="294" y="23"/>
                      </a:lnTo>
                      <a:lnTo>
                        <a:pt x="292" y="25"/>
                      </a:lnTo>
                      <a:lnTo>
                        <a:pt x="291" y="26"/>
                      </a:lnTo>
                      <a:lnTo>
                        <a:pt x="289" y="29"/>
                      </a:lnTo>
                      <a:lnTo>
                        <a:pt x="288" y="30"/>
                      </a:lnTo>
                      <a:lnTo>
                        <a:pt x="286" y="32"/>
                      </a:lnTo>
                      <a:lnTo>
                        <a:pt x="285" y="34"/>
                      </a:lnTo>
                      <a:lnTo>
                        <a:pt x="284" y="36"/>
                      </a:lnTo>
                      <a:lnTo>
                        <a:pt x="282" y="38"/>
                      </a:lnTo>
                      <a:lnTo>
                        <a:pt x="281" y="39"/>
                      </a:lnTo>
                      <a:lnTo>
                        <a:pt x="280" y="40"/>
                      </a:lnTo>
                      <a:lnTo>
                        <a:pt x="280" y="43"/>
                      </a:lnTo>
                      <a:lnTo>
                        <a:pt x="279" y="44"/>
                      </a:lnTo>
                      <a:lnTo>
                        <a:pt x="279" y="46"/>
                      </a:lnTo>
                      <a:lnTo>
                        <a:pt x="279" y="48"/>
                      </a:lnTo>
                      <a:lnTo>
                        <a:pt x="277" y="46"/>
                      </a:lnTo>
                      <a:lnTo>
                        <a:pt x="274" y="46"/>
                      </a:lnTo>
                      <a:lnTo>
                        <a:pt x="272" y="46"/>
                      </a:lnTo>
                      <a:lnTo>
                        <a:pt x="270" y="46"/>
                      </a:lnTo>
                      <a:lnTo>
                        <a:pt x="268" y="47"/>
                      </a:lnTo>
                      <a:lnTo>
                        <a:pt x="266" y="48"/>
                      </a:lnTo>
                      <a:lnTo>
                        <a:pt x="264" y="48"/>
                      </a:lnTo>
                      <a:lnTo>
                        <a:pt x="262" y="49"/>
                      </a:lnTo>
                      <a:lnTo>
                        <a:pt x="259" y="49"/>
                      </a:lnTo>
                      <a:lnTo>
                        <a:pt x="256" y="49"/>
                      </a:lnTo>
                      <a:lnTo>
                        <a:pt x="254" y="48"/>
                      </a:lnTo>
                      <a:lnTo>
                        <a:pt x="253" y="48"/>
                      </a:lnTo>
                      <a:lnTo>
                        <a:pt x="251" y="47"/>
                      </a:lnTo>
                      <a:lnTo>
                        <a:pt x="249" y="47"/>
                      </a:lnTo>
                      <a:lnTo>
                        <a:pt x="245" y="48"/>
                      </a:lnTo>
                      <a:lnTo>
                        <a:pt x="243" y="48"/>
                      </a:lnTo>
                      <a:lnTo>
                        <a:pt x="241" y="48"/>
                      </a:lnTo>
                      <a:lnTo>
                        <a:pt x="238" y="48"/>
                      </a:lnTo>
                      <a:lnTo>
                        <a:pt x="235" y="47"/>
                      </a:lnTo>
                      <a:lnTo>
                        <a:pt x="232" y="47"/>
                      </a:lnTo>
                      <a:lnTo>
                        <a:pt x="229" y="48"/>
                      </a:lnTo>
                      <a:lnTo>
                        <a:pt x="225" y="48"/>
                      </a:lnTo>
                      <a:lnTo>
                        <a:pt x="223" y="48"/>
                      </a:lnTo>
                      <a:lnTo>
                        <a:pt x="220" y="48"/>
                      </a:lnTo>
                      <a:lnTo>
                        <a:pt x="217" y="48"/>
                      </a:lnTo>
                      <a:lnTo>
                        <a:pt x="214" y="48"/>
                      </a:lnTo>
                      <a:lnTo>
                        <a:pt x="212" y="49"/>
                      </a:lnTo>
                      <a:lnTo>
                        <a:pt x="208" y="50"/>
                      </a:lnTo>
                      <a:lnTo>
                        <a:pt x="205" y="50"/>
                      </a:lnTo>
                      <a:lnTo>
                        <a:pt x="202" y="51"/>
                      </a:lnTo>
                      <a:lnTo>
                        <a:pt x="199" y="51"/>
                      </a:lnTo>
                      <a:lnTo>
                        <a:pt x="196" y="50"/>
                      </a:lnTo>
                      <a:lnTo>
                        <a:pt x="193" y="49"/>
                      </a:lnTo>
                      <a:lnTo>
                        <a:pt x="189" y="50"/>
                      </a:lnTo>
                      <a:lnTo>
                        <a:pt x="187" y="50"/>
                      </a:lnTo>
                      <a:lnTo>
                        <a:pt x="184" y="50"/>
                      </a:lnTo>
                      <a:lnTo>
                        <a:pt x="181" y="50"/>
                      </a:lnTo>
                      <a:lnTo>
                        <a:pt x="179" y="50"/>
                      </a:lnTo>
                      <a:lnTo>
                        <a:pt x="176" y="51"/>
                      </a:lnTo>
                      <a:lnTo>
                        <a:pt x="174" y="52"/>
                      </a:lnTo>
                      <a:lnTo>
                        <a:pt x="171" y="52"/>
                      </a:lnTo>
                      <a:lnTo>
                        <a:pt x="168" y="53"/>
                      </a:lnTo>
                      <a:lnTo>
                        <a:pt x="165" y="53"/>
                      </a:lnTo>
                      <a:lnTo>
                        <a:pt x="162" y="54"/>
                      </a:lnTo>
                      <a:lnTo>
                        <a:pt x="159" y="54"/>
                      </a:lnTo>
                      <a:lnTo>
                        <a:pt x="155" y="54"/>
                      </a:lnTo>
                      <a:lnTo>
                        <a:pt x="151" y="53"/>
                      </a:lnTo>
                      <a:lnTo>
                        <a:pt x="148" y="54"/>
                      </a:lnTo>
                      <a:lnTo>
                        <a:pt x="145" y="54"/>
                      </a:lnTo>
                      <a:lnTo>
                        <a:pt x="142" y="54"/>
                      </a:lnTo>
                      <a:lnTo>
                        <a:pt x="139" y="54"/>
                      </a:lnTo>
                      <a:lnTo>
                        <a:pt x="136" y="54"/>
                      </a:lnTo>
                      <a:lnTo>
                        <a:pt x="133" y="54"/>
                      </a:lnTo>
                      <a:lnTo>
                        <a:pt x="130" y="53"/>
                      </a:lnTo>
                      <a:lnTo>
                        <a:pt x="128" y="53"/>
                      </a:lnTo>
                      <a:lnTo>
                        <a:pt x="125" y="53"/>
                      </a:lnTo>
                      <a:lnTo>
                        <a:pt x="122" y="53"/>
                      </a:lnTo>
                      <a:lnTo>
                        <a:pt x="119" y="53"/>
                      </a:lnTo>
                      <a:lnTo>
                        <a:pt x="116" y="53"/>
                      </a:lnTo>
                      <a:lnTo>
                        <a:pt x="113" y="54"/>
                      </a:lnTo>
                      <a:lnTo>
                        <a:pt x="111" y="54"/>
                      </a:lnTo>
                      <a:lnTo>
                        <a:pt x="109" y="53"/>
                      </a:lnTo>
                      <a:lnTo>
                        <a:pt x="106" y="53"/>
                      </a:lnTo>
                      <a:lnTo>
                        <a:pt x="104" y="53"/>
                      </a:lnTo>
                      <a:lnTo>
                        <a:pt x="101" y="53"/>
                      </a:lnTo>
                      <a:lnTo>
                        <a:pt x="98" y="53"/>
                      </a:lnTo>
                      <a:lnTo>
                        <a:pt x="96" y="53"/>
                      </a:lnTo>
                      <a:lnTo>
                        <a:pt x="93" y="54"/>
                      </a:lnTo>
                      <a:lnTo>
                        <a:pt x="89" y="54"/>
                      </a:lnTo>
                      <a:lnTo>
                        <a:pt x="86" y="53"/>
                      </a:lnTo>
                      <a:lnTo>
                        <a:pt x="83" y="54"/>
                      </a:lnTo>
                      <a:lnTo>
                        <a:pt x="80" y="54"/>
                      </a:lnTo>
                      <a:lnTo>
                        <a:pt x="77" y="55"/>
                      </a:lnTo>
                      <a:lnTo>
                        <a:pt x="74" y="56"/>
                      </a:lnTo>
                      <a:lnTo>
                        <a:pt x="69" y="57"/>
                      </a:lnTo>
                      <a:lnTo>
                        <a:pt x="64" y="57"/>
                      </a:lnTo>
                      <a:lnTo>
                        <a:pt x="59" y="57"/>
                      </a:lnTo>
                      <a:lnTo>
                        <a:pt x="55" y="57"/>
                      </a:lnTo>
                      <a:lnTo>
                        <a:pt x="49" y="57"/>
                      </a:lnTo>
                      <a:lnTo>
                        <a:pt x="46" y="57"/>
                      </a:lnTo>
                      <a:lnTo>
                        <a:pt x="43" y="57"/>
                      </a:lnTo>
                      <a:lnTo>
                        <a:pt x="40" y="57"/>
                      </a:lnTo>
                      <a:lnTo>
                        <a:pt x="36" y="57"/>
                      </a:lnTo>
                      <a:lnTo>
                        <a:pt x="31" y="55"/>
                      </a:lnTo>
                      <a:lnTo>
                        <a:pt x="27" y="55"/>
                      </a:lnTo>
                      <a:lnTo>
                        <a:pt x="23" y="55"/>
                      </a:lnTo>
                      <a:lnTo>
                        <a:pt x="20" y="55"/>
                      </a:lnTo>
                      <a:lnTo>
                        <a:pt x="17" y="55"/>
                      </a:lnTo>
                      <a:lnTo>
                        <a:pt x="13" y="55"/>
                      </a:lnTo>
                      <a:lnTo>
                        <a:pt x="10" y="54"/>
                      </a:lnTo>
                      <a:lnTo>
                        <a:pt x="7" y="53"/>
                      </a:lnTo>
                      <a:lnTo>
                        <a:pt x="4" y="53"/>
                      </a:lnTo>
                      <a:lnTo>
                        <a:pt x="1" y="52"/>
                      </a:lnTo>
                      <a:lnTo>
                        <a:pt x="0" y="52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1859" name="Group 279"/>
                <p:cNvGrpSpPr>
                  <a:grpSpLocks/>
                </p:cNvGrpSpPr>
                <p:nvPr/>
              </p:nvGrpSpPr>
              <p:grpSpPr bwMode="auto">
                <a:xfrm>
                  <a:off x="1853" y="2940"/>
                  <a:ext cx="47" cy="37"/>
                  <a:chOff x="1853" y="2940"/>
                  <a:chExt cx="47" cy="37"/>
                </a:xfrm>
              </p:grpSpPr>
              <p:sp>
                <p:nvSpPr>
                  <p:cNvPr id="32176" name="Freeform 280" descr="50%"/>
                  <p:cNvSpPr>
                    <a:spLocks/>
                  </p:cNvSpPr>
                  <p:nvPr/>
                </p:nvSpPr>
                <p:spPr bwMode="auto">
                  <a:xfrm>
                    <a:off x="1853" y="2946"/>
                    <a:ext cx="47" cy="31"/>
                  </a:xfrm>
                  <a:custGeom>
                    <a:avLst/>
                    <a:gdLst>
                      <a:gd name="T0" fmla="*/ 43 w 47"/>
                      <a:gd name="T1" fmla="*/ 27 h 31"/>
                      <a:gd name="T2" fmla="*/ 40 w 47"/>
                      <a:gd name="T3" fmla="*/ 24 h 31"/>
                      <a:gd name="T4" fmla="*/ 39 w 47"/>
                      <a:gd name="T5" fmla="*/ 22 h 31"/>
                      <a:gd name="T6" fmla="*/ 37 w 47"/>
                      <a:gd name="T7" fmla="*/ 21 h 31"/>
                      <a:gd name="T8" fmla="*/ 36 w 47"/>
                      <a:gd name="T9" fmla="*/ 19 h 31"/>
                      <a:gd name="T10" fmla="*/ 35 w 47"/>
                      <a:gd name="T11" fmla="*/ 17 h 31"/>
                      <a:gd name="T12" fmla="*/ 34 w 47"/>
                      <a:gd name="T13" fmla="*/ 16 h 31"/>
                      <a:gd name="T14" fmla="*/ 33 w 47"/>
                      <a:gd name="T15" fmla="*/ 14 h 31"/>
                      <a:gd name="T16" fmla="*/ 32 w 47"/>
                      <a:gd name="T17" fmla="*/ 12 h 31"/>
                      <a:gd name="T18" fmla="*/ 31 w 47"/>
                      <a:gd name="T19" fmla="*/ 10 h 31"/>
                      <a:gd name="T20" fmla="*/ 30 w 47"/>
                      <a:gd name="T21" fmla="*/ 7 h 31"/>
                      <a:gd name="T22" fmla="*/ 30 w 47"/>
                      <a:gd name="T23" fmla="*/ 5 h 31"/>
                      <a:gd name="T24" fmla="*/ 30 w 47"/>
                      <a:gd name="T25" fmla="*/ 3 h 31"/>
                      <a:gd name="T26" fmla="*/ 30 w 47"/>
                      <a:gd name="T27" fmla="*/ 0 h 31"/>
                      <a:gd name="T28" fmla="*/ 0 w 47"/>
                      <a:gd name="T29" fmla="*/ 0 h 31"/>
                      <a:gd name="T30" fmla="*/ 1 w 47"/>
                      <a:gd name="T31" fmla="*/ 2 h 31"/>
                      <a:gd name="T32" fmla="*/ 2 w 47"/>
                      <a:gd name="T33" fmla="*/ 4 h 31"/>
                      <a:gd name="T34" fmla="*/ 4 w 47"/>
                      <a:gd name="T35" fmla="*/ 6 h 31"/>
                      <a:gd name="T36" fmla="*/ 6 w 47"/>
                      <a:gd name="T37" fmla="*/ 9 h 31"/>
                      <a:gd name="T38" fmla="*/ 8 w 47"/>
                      <a:gd name="T39" fmla="*/ 11 h 31"/>
                      <a:gd name="T40" fmla="*/ 10 w 47"/>
                      <a:gd name="T41" fmla="*/ 13 h 31"/>
                      <a:gd name="T42" fmla="*/ 12 w 47"/>
                      <a:gd name="T43" fmla="*/ 15 h 31"/>
                      <a:gd name="T44" fmla="*/ 14 w 47"/>
                      <a:gd name="T45" fmla="*/ 17 h 31"/>
                      <a:gd name="T46" fmla="*/ 17 w 47"/>
                      <a:gd name="T47" fmla="*/ 19 h 31"/>
                      <a:gd name="T48" fmla="*/ 20 w 47"/>
                      <a:gd name="T49" fmla="*/ 22 h 31"/>
                      <a:gd name="T50" fmla="*/ 23 w 47"/>
                      <a:gd name="T51" fmla="*/ 23 h 31"/>
                      <a:gd name="T52" fmla="*/ 25 w 47"/>
                      <a:gd name="T53" fmla="*/ 24 h 31"/>
                      <a:gd name="T54" fmla="*/ 28 w 47"/>
                      <a:gd name="T55" fmla="*/ 26 h 31"/>
                      <a:gd name="T56" fmla="*/ 30 w 47"/>
                      <a:gd name="T57" fmla="*/ 27 h 31"/>
                      <a:gd name="T58" fmla="*/ 33 w 47"/>
                      <a:gd name="T59" fmla="*/ 28 h 31"/>
                      <a:gd name="T60" fmla="*/ 36 w 47"/>
                      <a:gd name="T61" fmla="*/ 28 h 31"/>
                      <a:gd name="T62" fmla="*/ 39 w 47"/>
                      <a:gd name="T63" fmla="*/ 29 h 31"/>
                      <a:gd name="T64" fmla="*/ 41 w 47"/>
                      <a:gd name="T65" fmla="*/ 29 h 31"/>
                      <a:gd name="T66" fmla="*/ 44 w 47"/>
                      <a:gd name="T67" fmla="*/ 29 h 31"/>
                      <a:gd name="T68" fmla="*/ 46 w 47"/>
                      <a:gd name="T69" fmla="*/ 30 h 31"/>
                      <a:gd name="T70" fmla="*/ 43 w 47"/>
                      <a:gd name="T71" fmla="*/ 27 h 31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47"/>
                      <a:gd name="T109" fmla="*/ 0 h 31"/>
                      <a:gd name="T110" fmla="*/ 47 w 47"/>
                      <a:gd name="T111" fmla="*/ 31 h 31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47" h="31">
                        <a:moveTo>
                          <a:pt x="43" y="27"/>
                        </a:moveTo>
                        <a:lnTo>
                          <a:pt x="40" y="24"/>
                        </a:lnTo>
                        <a:lnTo>
                          <a:pt x="39" y="22"/>
                        </a:lnTo>
                        <a:lnTo>
                          <a:pt x="37" y="21"/>
                        </a:lnTo>
                        <a:lnTo>
                          <a:pt x="36" y="19"/>
                        </a:lnTo>
                        <a:lnTo>
                          <a:pt x="35" y="17"/>
                        </a:lnTo>
                        <a:lnTo>
                          <a:pt x="34" y="16"/>
                        </a:lnTo>
                        <a:lnTo>
                          <a:pt x="33" y="14"/>
                        </a:lnTo>
                        <a:lnTo>
                          <a:pt x="32" y="12"/>
                        </a:lnTo>
                        <a:lnTo>
                          <a:pt x="31" y="10"/>
                        </a:lnTo>
                        <a:lnTo>
                          <a:pt x="30" y="7"/>
                        </a:lnTo>
                        <a:lnTo>
                          <a:pt x="30" y="5"/>
                        </a:lnTo>
                        <a:lnTo>
                          <a:pt x="30" y="3"/>
                        </a:lnTo>
                        <a:lnTo>
                          <a:pt x="30" y="0"/>
                        </a:lnTo>
                        <a:lnTo>
                          <a:pt x="0" y="0"/>
                        </a:lnTo>
                        <a:lnTo>
                          <a:pt x="1" y="2"/>
                        </a:lnTo>
                        <a:lnTo>
                          <a:pt x="2" y="4"/>
                        </a:lnTo>
                        <a:lnTo>
                          <a:pt x="4" y="6"/>
                        </a:lnTo>
                        <a:lnTo>
                          <a:pt x="6" y="9"/>
                        </a:lnTo>
                        <a:lnTo>
                          <a:pt x="8" y="11"/>
                        </a:lnTo>
                        <a:lnTo>
                          <a:pt x="10" y="13"/>
                        </a:lnTo>
                        <a:lnTo>
                          <a:pt x="12" y="15"/>
                        </a:lnTo>
                        <a:lnTo>
                          <a:pt x="14" y="17"/>
                        </a:lnTo>
                        <a:lnTo>
                          <a:pt x="17" y="19"/>
                        </a:lnTo>
                        <a:lnTo>
                          <a:pt x="20" y="22"/>
                        </a:lnTo>
                        <a:lnTo>
                          <a:pt x="23" y="23"/>
                        </a:lnTo>
                        <a:lnTo>
                          <a:pt x="25" y="24"/>
                        </a:lnTo>
                        <a:lnTo>
                          <a:pt x="28" y="26"/>
                        </a:lnTo>
                        <a:lnTo>
                          <a:pt x="30" y="27"/>
                        </a:lnTo>
                        <a:lnTo>
                          <a:pt x="33" y="28"/>
                        </a:lnTo>
                        <a:lnTo>
                          <a:pt x="36" y="28"/>
                        </a:lnTo>
                        <a:lnTo>
                          <a:pt x="39" y="29"/>
                        </a:lnTo>
                        <a:lnTo>
                          <a:pt x="41" y="29"/>
                        </a:lnTo>
                        <a:lnTo>
                          <a:pt x="44" y="29"/>
                        </a:lnTo>
                        <a:lnTo>
                          <a:pt x="46" y="30"/>
                        </a:lnTo>
                        <a:lnTo>
                          <a:pt x="43" y="27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77" name="Freeform 281" descr="50%"/>
                  <p:cNvSpPr>
                    <a:spLocks/>
                  </p:cNvSpPr>
                  <p:nvPr/>
                </p:nvSpPr>
                <p:spPr bwMode="auto">
                  <a:xfrm>
                    <a:off x="1854" y="2940"/>
                    <a:ext cx="21" cy="7"/>
                  </a:xfrm>
                  <a:custGeom>
                    <a:avLst/>
                    <a:gdLst>
                      <a:gd name="T0" fmla="*/ 0 w 21"/>
                      <a:gd name="T1" fmla="*/ 6 h 7"/>
                      <a:gd name="T2" fmla="*/ 0 w 21"/>
                      <a:gd name="T3" fmla="*/ 6 h 7"/>
                      <a:gd name="T4" fmla="*/ 1 w 21"/>
                      <a:gd name="T5" fmla="*/ 0 h 7"/>
                      <a:gd name="T6" fmla="*/ 20 w 21"/>
                      <a:gd name="T7" fmla="*/ 0 h 7"/>
                      <a:gd name="T8" fmla="*/ 20 w 21"/>
                      <a:gd name="T9" fmla="*/ 6 h 7"/>
                      <a:gd name="T10" fmla="*/ 0 w 21"/>
                      <a:gd name="T11" fmla="*/ 6 h 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"/>
                      <a:gd name="T19" fmla="*/ 0 h 7"/>
                      <a:gd name="T20" fmla="*/ 21 w 21"/>
                      <a:gd name="T21" fmla="*/ 7 h 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" h="7">
                        <a:moveTo>
                          <a:pt x="0" y="6"/>
                        </a:moveTo>
                        <a:lnTo>
                          <a:pt x="0" y="6"/>
                        </a:lnTo>
                        <a:lnTo>
                          <a:pt x="1" y="0"/>
                        </a:lnTo>
                        <a:lnTo>
                          <a:pt x="20" y="0"/>
                        </a:lnTo>
                        <a:lnTo>
                          <a:pt x="20" y="6"/>
                        </a:lnTo>
                        <a:lnTo>
                          <a:pt x="0" y="6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1860" name="Group 282"/>
              <p:cNvGrpSpPr>
                <a:grpSpLocks/>
              </p:cNvGrpSpPr>
              <p:nvPr/>
            </p:nvGrpSpPr>
            <p:grpSpPr bwMode="auto">
              <a:xfrm>
                <a:off x="1789" y="2960"/>
                <a:ext cx="321" cy="113"/>
                <a:chOff x="1789" y="2960"/>
                <a:chExt cx="321" cy="113"/>
              </a:xfrm>
            </p:grpSpPr>
            <p:sp>
              <p:nvSpPr>
                <p:cNvPr id="32155" name="Freeform 283" descr="50%"/>
                <p:cNvSpPr>
                  <a:spLocks/>
                </p:cNvSpPr>
                <p:nvPr/>
              </p:nvSpPr>
              <p:spPr bwMode="auto">
                <a:xfrm>
                  <a:off x="1870" y="3033"/>
                  <a:ext cx="38" cy="31"/>
                </a:xfrm>
                <a:custGeom>
                  <a:avLst/>
                  <a:gdLst>
                    <a:gd name="T0" fmla="*/ 0 w 38"/>
                    <a:gd name="T1" fmla="*/ 0 h 31"/>
                    <a:gd name="T2" fmla="*/ 1 w 38"/>
                    <a:gd name="T3" fmla="*/ 3 h 31"/>
                    <a:gd name="T4" fmla="*/ 3 w 38"/>
                    <a:gd name="T5" fmla="*/ 6 h 31"/>
                    <a:gd name="T6" fmla="*/ 5 w 38"/>
                    <a:gd name="T7" fmla="*/ 9 h 31"/>
                    <a:gd name="T8" fmla="*/ 7 w 38"/>
                    <a:gd name="T9" fmla="*/ 12 h 31"/>
                    <a:gd name="T10" fmla="*/ 10 w 38"/>
                    <a:gd name="T11" fmla="*/ 15 h 31"/>
                    <a:gd name="T12" fmla="*/ 13 w 38"/>
                    <a:gd name="T13" fmla="*/ 19 h 31"/>
                    <a:gd name="T14" fmla="*/ 15 w 38"/>
                    <a:gd name="T15" fmla="*/ 21 h 31"/>
                    <a:gd name="T16" fmla="*/ 18 w 38"/>
                    <a:gd name="T17" fmla="*/ 23 h 31"/>
                    <a:gd name="T18" fmla="*/ 21 w 38"/>
                    <a:gd name="T19" fmla="*/ 25 h 31"/>
                    <a:gd name="T20" fmla="*/ 24 w 38"/>
                    <a:gd name="T21" fmla="*/ 27 h 31"/>
                    <a:gd name="T22" fmla="*/ 26 w 38"/>
                    <a:gd name="T23" fmla="*/ 28 h 31"/>
                    <a:gd name="T24" fmla="*/ 29 w 38"/>
                    <a:gd name="T25" fmla="*/ 29 h 31"/>
                    <a:gd name="T26" fmla="*/ 33 w 38"/>
                    <a:gd name="T27" fmla="*/ 30 h 31"/>
                    <a:gd name="T28" fmla="*/ 36 w 38"/>
                    <a:gd name="T29" fmla="*/ 30 h 31"/>
                    <a:gd name="T30" fmla="*/ 37 w 38"/>
                    <a:gd name="T31" fmla="*/ 29 h 31"/>
                    <a:gd name="T32" fmla="*/ 35 w 38"/>
                    <a:gd name="T33" fmla="*/ 27 h 31"/>
                    <a:gd name="T34" fmla="*/ 33 w 38"/>
                    <a:gd name="T35" fmla="*/ 25 h 31"/>
                    <a:gd name="T36" fmla="*/ 31 w 38"/>
                    <a:gd name="T37" fmla="*/ 22 h 31"/>
                    <a:gd name="T38" fmla="*/ 29 w 38"/>
                    <a:gd name="T39" fmla="*/ 19 h 31"/>
                    <a:gd name="T40" fmla="*/ 27 w 38"/>
                    <a:gd name="T41" fmla="*/ 16 h 31"/>
                    <a:gd name="T42" fmla="*/ 26 w 38"/>
                    <a:gd name="T43" fmla="*/ 13 h 31"/>
                    <a:gd name="T44" fmla="*/ 25 w 38"/>
                    <a:gd name="T45" fmla="*/ 11 h 31"/>
                    <a:gd name="T46" fmla="*/ 24 w 38"/>
                    <a:gd name="T47" fmla="*/ 6 h 31"/>
                    <a:gd name="T48" fmla="*/ 24 w 38"/>
                    <a:gd name="T49" fmla="*/ 3 h 31"/>
                    <a:gd name="T50" fmla="*/ 24 w 38"/>
                    <a:gd name="T51" fmla="*/ 1 h 31"/>
                    <a:gd name="T52" fmla="*/ 0 w 38"/>
                    <a:gd name="T53" fmla="*/ 0 h 3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38"/>
                    <a:gd name="T82" fmla="*/ 0 h 31"/>
                    <a:gd name="T83" fmla="*/ 38 w 38"/>
                    <a:gd name="T84" fmla="*/ 31 h 31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38" h="31">
                      <a:moveTo>
                        <a:pt x="0" y="0"/>
                      </a:moveTo>
                      <a:lnTo>
                        <a:pt x="1" y="3"/>
                      </a:lnTo>
                      <a:lnTo>
                        <a:pt x="3" y="6"/>
                      </a:lnTo>
                      <a:lnTo>
                        <a:pt x="5" y="9"/>
                      </a:lnTo>
                      <a:lnTo>
                        <a:pt x="7" y="12"/>
                      </a:lnTo>
                      <a:lnTo>
                        <a:pt x="10" y="15"/>
                      </a:lnTo>
                      <a:lnTo>
                        <a:pt x="13" y="19"/>
                      </a:lnTo>
                      <a:lnTo>
                        <a:pt x="15" y="21"/>
                      </a:lnTo>
                      <a:lnTo>
                        <a:pt x="18" y="23"/>
                      </a:lnTo>
                      <a:lnTo>
                        <a:pt x="21" y="25"/>
                      </a:lnTo>
                      <a:lnTo>
                        <a:pt x="24" y="27"/>
                      </a:lnTo>
                      <a:lnTo>
                        <a:pt x="26" y="28"/>
                      </a:lnTo>
                      <a:lnTo>
                        <a:pt x="29" y="29"/>
                      </a:lnTo>
                      <a:lnTo>
                        <a:pt x="33" y="30"/>
                      </a:lnTo>
                      <a:lnTo>
                        <a:pt x="36" y="30"/>
                      </a:lnTo>
                      <a:lnTo>
                        <a:pt x="37" y="29"/>
                      </a:lnTo>
                      <a:lnTo>
                        <a:pt x="35" y="27"/>
                      </a:lnTo>
                      <a:lnTo>
                        <a:pt x="33" y="25"/>
                      </a:lnTo>
                      <a:lnTo>
                        <a:pt x="31" y="22"/>
                      </a:lnTo>
                      <a:lnTo>
                        <a:pt x="29" y="19"/>
                      </a:lnTo>
                      <a:lnTo>
                        <a:pt x="27" y="16"/>
                      </a:lnTo>
                      <a:lnTo>
                        <a:pt x="26" y="13"/>
                      </a:lnTo>
                      <a:lnTo>
                        <a:pt x="25" y="11"/>
                      </a:lnTo>
                      <a:lnTo>
                        <a:pt x="24" y="6"/>
                      </a:lnTo>
                      <a:lnTo>
                        <a:pt x="24" y="3"/>
                      </a:lnTo>
                      <a:lnTo>
                        <a:pt x="24" y="1"/>
                      </a:lnTo>
                      <a:lnTo>
                        <a:pt x="0" y="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156" name="Freeform 284" descr="50%"/>
                <p:cNvSpPr>
                  <a:spLocks/>
                </p:cNvSpPr>
                <p:nvPr/>
              </p:nvSpPr>
              <p:spPr bwMode="auto">
                <a:xfrm>
                  <a:off x="1789" y="2960"/>
                  <a:ext cx="321" cy="98"/>
                </a:xfrm>
                <a:custGeom>
                  <a:avLst/>
                  <a:gdLst>
                    <a:gd name="T0" fmla="*/ 3 w 321"/>
                    <a:gd name="T1" fmla="*/ 58 h 98"/>
                    <a:gd name="T2" fmla="*/ 13 w 321"/>
                    <a:gd name="T3" fmla="*/ 54 h 98"/>
                    <a:gd name="T4" fmla="*/ 28 w 321"/>
                    <a:gd name="T5" fmla="*/ 49 h 98"/>
                    <a:gd name="T6" fmla="*/ 43 w 321"/>
                    <a:gd name="T7" fmla="*/ 46 h 98"/>
                    <a:gd name="T8" fmla="*/ 59 w 321"/>
                    <a:gd name="T9" fmla="*/ 43 h 98"/>
                    <a:gd name="T10" fmla="*/ 75 w 321"/>
                    <a:gd name="T11" fmla="*/ 40 h 98"/>
                    <a:gd name="T12" fmla="*/ 88 w 321"/>
                    <a:gd name="T13" fmla="*/ 37 h 98"/>
                    <a:gd name="T14" fmla="*/ 95 w 321"/>
                    <a:gd name="T15" fmla="*/ 33 h 98"/>
                    <a:gd name="T16" fmla="*/ 103 w 321"/>
                    <a:gd name="T17" fmla="*/ 25 h 98"/>
                    <a:gd name="T18" fmla="*/ 114 w 321"/>
                    <a:gd name="T19" fmla="*/ 14 h 98"/>
                    <a:gd name="T20" fmla="*/ 125 w 321"/>
                    <a:gd name="T21" fmla="*/ 4 h 98"/>
                    <a:gd name="T22" fmla="*/ 133 w 321"/>
                    <a:gd name="T23" fmla="*/ 12 h 98"/>
                    <a:gd name="T24" fmla="*/ 137 w 321"/>
                    <a:gd name="T25" fmla="*/ 29 h 98"/>
                    <a:gd name="T26" fmla="*/ 140 w 321"/>
                    <a:gd name="T27" fmla="*/ 36 h 98"/>
                    <a:gd name="T28" fmla="*/ 159 w 321"/>
                    <a:gd name="T29" fmla="*/ 39 h 98"/>
                    <a:gd name="T30" fmla="*/ 177 w 321"/>
                    <a:gd name="T31" fmla="*/ 43 h 98"/>
                    <a:gd name="T32" fmla="*/ 191 w 321"/>
                    <a:gd name="T33" fmla="*/ 43 h 98"/>
                    <a:gd name="T34" fmla="*/ 206 w 321"/>
                    <a:gd name="T35" fmla="*/ 39 h 98"/>
                    <a:gd name="T36" fmla="*/ 218 w 321"/>
                    <a:gd name="T37" fmla="*/ 48 h 98"/>
                    <a:gd name="T38" fmla="*/ 229 w 321"/>
                    <a:gd name="T39" fmla="*/ 51 h 98"/>
                    <a:gd name="T40" fmla="*/ 243 w 321"/>
                    <a:gd name="T41" fmla="*/ 51 h 98"/>
                    <a:gd name="T42" fmla="*/ 258 w 321"/>
                    <a:gd name="T43" fmla="*/ 45 h 98"/>
                    <a:gd name="T44" fmla="*/ 275 w 321"/>
                    <a:gd name="T45" fmla="*/ 31 h 98"/>
                    <a:gd name="T46" fmla="*/ 294 w 321"/>
                    <a:gd name="T47" fmla="*/ 14 h 98"/>
                    <a:gd name="T48" fmla="*/ 314 w 321"/>
                    <a:gd name="T49" fmla="*/ 8 h 98"/>
                    <a:gd name="T50" fmla="*/ 314 w 321"/>
                    <a:gd name="T51" fmla="*/ 13 h 98"/>
                    <a:gd name="T52" fmla="*/ 305 w 321"/>
                    <a:gd name="T53" fmla="*/ 25 h 98"/>
                    <a:gd name="T54" fmla="*/ 294 w 321"/>
                    <a:gd name="T55" fmla="*/ 37 h 98"/>
                    <a:gd name="T56" fmla="*/ 287 w 321"/>
                    <a:gd name="T57" fmla="*/ 48 h 98"/>
                    <a:gd name="T58" fmla="*/ 287 w 321"/>
                    <a:gd name="T59" fmla="*/ 60 h 98"/>
                    <a:gd name="T60" fmla="*/ 295 w 321"/>
                    <a:gd name="T61" fmla="*/ 73 h 98"/>
                    <a:gd name="T62" fmla="*/ 305 w 321"/>
                    <a:gd name="T63" fmla="*/ 82 h 98"/>
                    <a:gd name="T64" fmla="*/ 313 w 321"/>
                    <a:gd name="T65" fmla="*/ 89 h 98"/>
                    <a:gd name="T66" fmla="*/ 314 w 321"/>
                    <a:gd name="T67" fmla="*/ 93 h 98"/>
                    <a:gd name="T68" fmla="*/ 302 w 321"/>
                    <a:gd name="T69" fmla="*/ 93 h 98"/>
                    <a:gd name="T70" fmla="*/ 291 w 321"/>
                    <a:gd name="T71" fmla="*/ 90 h 98"/>
                    <a:gd name="T72" fmla="*/ 281 w 321"/>
                    <a:gd name="T73" fmla="*/ 85 h 98"/>
                    <a:gd name="T74" fmla="*/ 264 w 321"/>
                    <a:gd name="T75" fmla="*/ 74 h 98"/>
                    <a:gd name="T76" fmla="*/ 243 w 321"/>
                    <a:gd name="T77" fmla="*/ 72 h 98"/>
                    <a:gd name="T78" fmla="*/ 218 w 321"/>
                    <a:gd name="T79" fmla="*/ 75 h 98"/>
                    <a:gd name="T80" fmla="*/ 202 w 321"/>
                    <a:gd name="T81" fmla="*/ 82 h 98"/>
                    <a:gd name="T82" fmla="*/ 197 w 321"/>
                    <a:gd name="T83" fmla="*/ 89 h 98"/>
                    <a:gd name="T84" fmla="*/ 175 w 321"/>
                    <a:gd name="T85" fmla="*/ 88 h 98"/>
                    <a:gd name="T86" fmla="*/ 156 w 321"/>
                    <a:gd name="T87" fmla="*/ 94 h 98"/>
                    <a:gd name="T88" fmla="*/ 86 w 321"/>
                    <a:gd name="T89" fmla="*/ 97 h 98"/>
                    <a:gd name="T90" fmla="*/ 46 w 321"/>
                    <a:gd name="T91" fmla="*/ 93 h 98"/>
                    <a:gd name="T92" fmla="*/ 11 w 321"/>
                    <a:gd name="T93" fmla="*/ 81 h 98"/>
                    <a:gd name="T94" fmla="*/ 11 w 321"/>
                    <a:gd name="T95" fmla="*/ 74 h 98"/>
                    <a:gd name="T96" fmla="*/ 3 w 321"/>
                    <a:gd name="T97" fmla="*/ 67 h 98"/>
                    <a:gd name="T98" fmla="*/ 0 w 321"/>
                    <a:gd name="T99" fmla="*/ 62 h 9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321"/>
                    <a:gd name="T151" fmla="*/ 0 h 98"/>
                    <a:gd name="T152" fmla="*/ 321 w 321"/>
                    <a:gd name="T153" fmla="*/ 98 h 98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321" h="98">
                      <a:moveTo>
                        <a:pt x="0" y="60"/>
                      </a:moveTo>
                      <a:lnTo>
                        <a:pt x="1" y="59"/>
                      </a:lnTo>
                      <a:lnTo>
                        <a:pt x="3" y="58"/>
                      </a:lnTo>
                      <a:lnTo>
                        <a:pt x="7" y="56"/>
                      </a:lnTo>
                      <a:lnTo>
                        <a:pt x="10" y="55"/>
                      </a:lnTo>
                      <a:lnTo>
                        <a:pt x="13" y="54"/>
                      </a:lnTo>
                      <a:lnTo>
                        <a:pt x="18" y="52"/>
                      </a:lnTo>
                      <a:lnTo>
                        <a:pt x="23" y="51"/>
                      </a:lnTo>
                      <a:lnTo>
                        <a:pt x="28" y="49"/>
                      </a:lnTo>
                      <a:lnTo>
                        <a:pt x="32" y="48"/>
                      </a:lnTo>
                      <a:lnTo>
                        <a:pt x="38" y="47"/>
                      </a:lnTo>
                      <a:lnTo>
                        <a:pt x="43" y="46"/>
                      </a:lnTo>
                      <a:lnTo>
                        <a:pt x="49" y="45"/>
                      </a:lnTo>
                      <a:lnTo>
                        <a:pt x="54" y="44"/>
                      </a:lnTo>
                      <a:lnTo>
                        <a:pt x="59" y="43"/>
                      </a:lnTo>
                      <a:lnTo>
                        <a:pt x="63" y="42"/>
                      </a:lnTo>
                      <a:lnTo>
                        <a:pt x="69" y="41"/>
                      </a:lnTo>
                      <a:lnTo>
                        <a:pt x="75" y="40"/>
                      </a:lnTo>
                      <a:lnTo>
                        <a:pt x="80" y="39"/>
                      </a:lnTo>
                      <a:lnTo>
                        <a:pt x="84" y="38"/>
                      </a:lnTo>
                      <a:lnTo>
                        <a:pt x="88" y="37"/>
                      </a:lnTo>
                      <a:lnTo>
                        <a:pt x="91" y="36"/>
                      </a:lnTo>
                      <a:lnTo>
                        <a:pt x="93" y="34"/>
                      </a:lnTo>
                      <a:lnTo>
                        <a:pt x="95" y="33"/>
                      </a:lnTo>
                      <a:lnTo>
                        <a:pt x="97" y="31"/>
                      </a:lnTo>
                      <a:lnTo>
                        <a:pt x="100" y="28"/>
                      </a:lnTo>
                      <a:lnTo>
                        <a:pt x="103" y="25"/>
                      </a:lnTo>
                      <a:lnTo>
                        <a:pt x="106" y="21"/>
                      </a:lnTo>
                      <a:lnTo>
                        <a:pt x="110" y="18"/>
                      </a:lnTo>
                      <a:lnTo>
                        <a:pt x="114" y="14"/>
                      </a:lnTo>
                      <a:lnTo>
                        <a:pt x="117" y="10"/>
                      </a:lnTo>
                      <a:lnTo>
                        <a:pt x="121" y="7"/>
                      </a:lnTo>
                      <a:lnTo>
                        <a:pt x="125" y="4"/>
                      </a:lnTo>
                      <a:lnTo>
                        <a:pt x="130" y="0"/>
                      </a:lnTo>
                      <a:lnTo>
                        <a:pt x="131" y="7"/>
                      </a:lnTo>
                      <a:lnTo>
                        <a:pt x="133" y="12"/>
                      </a:lnTo>
                      <a:lnTo>
                        <a:pt x="135" y="18"/>
                      </a:lnTo>
                      <a:lnTo>
                        <a:pt x="136" y="24"/>
                      </a:lnTo>
                      <a:lnTo>
                        <a:pt x="137" y="29"/>
                      </a:lnTo>
                      <a:lnTo>
                        <a:pt x="137" y="32"/>
                      </a:lnTo>
                      <a:lnTo>
                        <a:pt x="135" y="35"/>
                      </a:lnTo>
                      <a:lnTo>
                        <a:pt x="140" y="36"/>
                      </a:lnTo>
                      <a:lnTo>
                        <a:pt x="145" y="37"/>
                      </a:lnTo>
                      <a:lnTo>
                        <a:pt x="152" y="38"/>
                      </a:lnTo>
                      <a:lnTo>
                        <a:pt x="159" y="39"/>
                      </a:lnTo>
                      <a:lnTo>
                        <a:pt x="166" y="41"/>
                      </a:lnTo>
                      <a:lnTo>
                        <a:pt x="171" y="42"/>
                      </a:lnTo>
                      <a:lnTo>
                        <a:pt x="177" y="43"/>
                      </a:lnTo>
                      <a:lnTo>
                        <a:pt x="183" y="43"/>
                      </a:lnTo>
                      <a:lnTo>
                        <a:pt x="188" y="44"/>
                      </a:lnTo>
                      <a:lnTo>
                        <a:pt x="191" y="43"/>
                      </a:lnTo>
                      <a:lnTo>
                        <a:pt x="195" y="41"/>
                      </a:lnTo>
                      <a:lnTo>
                        <a:pt x="198" y="38"/>
                      </a:lnTo>
                      <a:lnTo>
                        <a:pt x="206" y="39"/>
                      </a:lnTo>
                      <a:lnTo>
                        <a:pt x="215" y="42"/>
                      </a:lnTo>
                      <a:lnTo>
                        <a:pt x="222" y="43"/>
                      </a:lnTo>
                      <a:lnTo>
                        <a:pt x="218" y="48"/>
                      </a:lnTo>
                      <a:lnTo>
                        <a:pt x="220" y="49"/>
                      </a:lnTo>
                      <a:lnTo>
                        <a:pt x="225" y="50"/>
                      </a:lnTo>
                      <a:lnTo>
                        <a:pt x="229" y="51"/>
                      </a:lnTo>
                      <a:lnTo>
                        <a:pt x="234" y="52"/>
                      </a:lnTo>
                      <a:lnTo>
                        <a:pt x="238" y="51"/>
                      </a:lnTo>
                      <a:lnTo>
                        <a:pt x="243" y="51"/>
                      </a:lnTo>
                      <a:lnTo>
                        <a:pt x="248" y="50"/>
                      </a:lnTo>
                      <a:lnTo>
                        <a:pt x="253" y="48"/>
                      </a:lnTo>
                      <a:lnTo>
                        <a:pt x="258" y="45"/>
                      </a:lnTo>
                      <a:lnTo>
                        <a:pt x="264" y="41"/>
                      </a:lnTo>
                      <a:lnTo>
                        <a:pt x="269" y="37"/>
                      </a:lnTo>
                      <a:lnTo>
                        <a:pt x="275" y="31"/>
                      </a:lnTo>
                      <a:lnTo>
                        <a:pt x="281" y="24"/>
                      </a:lnTo>
                      <a:lnTo>
                        <a:pt x="288" y="19"/>
                      </a:lnTo>
                      <a:lnTo>
                        <a:pt x="294" y="14"/>
                      </a:lnTo>
                      <a:lnTo>
                        <a:pt x="300" y="11"/>
                      </a:lnTo>
                      <a:lnTo>
                        <a:pt x="306" y="9"/>
                      </a:lnTo>
                      <a:lnTo>
                        <a:pt x="314" y="8"/>
                      </a:lnTo>
                      <a:lnTo>
                        <a:pt x="320" y="8"/>
                      </a:lnTo>
                      <a:lnTo>
                        <a:pt x="317" y="11"/>
                      </a:lnTo>
                      <a:lnTo>
                        <a:pt x="314" y="13"/>
                      </a:lnTo>
                      <a:lnTo>
                        <a:pt x="313" y="15"/>
                      </a:lnTo>
                      <a:lnTo>
                        <a:pt x="309" y="22"/>
                      </a:lnTo>
                      <a:lnTo>
                        <a:pt x="305" y="25"/>
                      </a:lnTo>
                      <a:lnTo>
                        <a:pt x="301" y="28"/>
                      </a:lnTo>
                      <a:lnTo>
                        <a:pt x="297" y="33"/>
                      </a:lnTo>
                      <a:lnTo>
                        <a:pt x="294" y="37"/>
                      </a:lnTo>
                      <a:lnTo>
                        <a:pt x="292" y="41"/>
                      </a:lnTo>
                      <a:lnTo>
                        <a:pt x="289" y="45"/>
                      </a:lnTo>
                      <a:lnTo>
                        <a:pt x="287" y="48"/>
                      </a:lnTo>
                      <a:lnTo>
                        <a:pt x="286" y="52"/>
                      </a:lnTo>
                      <a:lnTo>
                        <a:pt x="286" y="56"/>
                      </a:lnTo>
                      <a:lnTo>
                        <a:pt x="287" y="60"/>
                      </a:lnTo>
                      <a:lnTo>
                        <a:pt x="289" y="65"/>
                      </a:lnTo>
                      <a:lnTo>
                        <a:pt x="292" y="69"/>
                      </a:lnTo>
                      <a:lnTo>
                        <a:pt x="295" y="73"/>
                      </a:lnTo>
                      <a:lnTo>
                        <a:pt x="298" y="76"/>
                      </a:lnTo>
                      <a:lnTo>
                        <a:pt x="301" y="79"/>
                      </a:lnTo>
                      <a:lnTo>
                        <a:pt x="305" y="82"/>
                      </a:lnTo>
                      <a:lnTo>
                        <a:pt x="309" y="85"/>
                      </a:lnTo>
                      <a:lnTo>
                        <a:pt x="311" y="87"/>
                      </a:lnTo>
                      <a:lnTo>
                        <a:pt x="313" y="89"/>
                      </a:lnTo>
                      <a:lnTo>
                        <a:pt x="316" y="91"/>
                      </a:lnTo>
                      <a:lnTo>
                        <a:pt x="317" y="93"/>
                      </a:lnTo>
                      <a:lnTo>
                        <a:pt x="314" y="93"/>
                      </a:lnTo>
                      <a:lnTo>
                        <a:pt x="309" y="93"/>
                      </a:lnTo>
                      <a:lnTo>
                        <a:pt x="305" y="93"/>
                      </a:lnTo>
                      <a:lnTo>
                        <a:pt x="302" y="93"/>
                      </a:lnTo>
                      <a:lnTo>
                        <a:pt x="297" y="92"/>
                      </a:lnTo>
                      <a:lnTo>
                        <a:pt x="294" y="91"/>
                      </a:lnTo>
                      <a:lnTo>
                        <a:pt x="291" y="90"/>
                      </a:lnTo>
                      <a:lnTo>
                        <a:pt x="288" y="88"/>
                      </a:lnTo>
                      <a:lnTo>
                        <a:pt x="284" y="87"/>
                      </a:lnTo>
                      <a:lnTo>
                        <a:pt x="281" y="85"/>
                      </a:lnTo>
                      <a:lnTo>
                        <a:pt x="274" y="80"/>
                      </a:lnTo>
                      <a:lnTo>
                        <a:pt x="270" y="77"/>
                      </a:lnTo>
                      <a:lnTo>
                        <a:pt x="264" y="74"/>
                      </a:lnTo>
                      <a:lnTo>
                        <a:pt x="258" y="73"/>
                      </a:lnTo>
                      <a:lnTo>
                        <a:pt x="252" y="73"/>
                      </a:lnTo>
                      <a:lnTo>
                        <a:pt x="243" y="72"/>
                      </a:lnTo>
                      <a:lnTo>
                        <a:pt x="235" y="73"/>
                      </a:lnTo>
                      <a:lnTo>
                        <a:pt x="227" y="74"/>
                      </a:lnTo>
                      <a:lnTo>
                        <a:pt x="218" y="75"/>
                      </a:lnTo>
                      <a:lnTo>
                        <a:pt x="209" y="77"/>
                      </a:lnTo>
                      <a:lnTo>
                        <a:pt x="203" y="80"/>
                      </a:lnTo>
                      <a:lnTo>
                        <a:pt x="202" y="82"/>
                      </a:lnTo>
                      <a:lnTo>
                        <a:pt x="203" y="83"/>
                      </a:lnTo>
                      <a:lnTo>
                        <a:pt x="208" y="86"/>
                      </a:lnTo>
                      <a:lnTo>
                        <a:pt x="197" y="89"/>
                      </a:lnTo>
                      <a:lnTo>
                        <a:pt x="182" y="93"/>
                      </a:lnTo>
                      <a:lnTo>
                        <a:pt x="179" y="90"/>
                      </a:lnTo>
                      <a:lnTo>
                        <a:pt x="175" y="88"/>
                      </a:lnTo>
                      <a:lnTo>
                        <a:pt x="171" y="87"/>
                      </a:lnTo>
                      <a:lnTo>
                        <a:pt x="164" y="87"/>
                      </a:lnTo>
                      <a:lnTo>
                        <a:pt x="156" y="94"/>
                      </a:lnTo>
                      <a:lnTo>
                        <a:pt x="149" y="89"/>
                      </a:lnTo>
                      <a:lnTo>
                        <a:pt x="97" y="96"/>
                      </a:lnTo>
                      <a:lnTo>
                        <a:pt x="86" y="97"/>
                      </a:lnTo>
                      <a:lnTo>
                        <a:pt x="77" y="96"/>
                      </a:lnTo>
                      <a:lnTo>
                        <a:pt x="66" y="95"/>
                      </a:lnTo>
                      <a:lnTo>
                        <a:pt x="46" y="93"/>
                      </a:lnTo>
                      <a:lnTo>
                        <a:pt x="28" y="88"/>
                      </a:lnTo>
                      <a:lnTo>
                        <a:pt x="18" y="84"/>
                      </a:lnTo>
                      <a:lnTo>
                        <a:pt x="11" y="81"/>
                      </a:lnTo>
                      <a:lnTo>
                        <a:pt x="18" y="79"/>
                      </a:lnTo>
                      <a:lnTo>
                        <a:pt x="14" y="76"/>
                      </a:lnTo>
                      <a:lnTo>
                        <a:pt x="11" y="74"/>
                      </a:lnTo>
                      <a:lnTo>
                        <a:pt x="6" y="70"/>
                      </a:lnTo>
                      <a:lnTo>
                        <a:pt x="5" y="69"/>
                      </a:lnTo>
                      <a:lnTo>
                        <a:pt x="3" y="67"/>
                      </a:lnTo>
                      <a:lnTo>
                        <a:pt x="2" y="66"/>
                      </a:lnTo>
                      <a:lnTo>
                        <a:pt x="1" y="63"/>
                      </a:lnTo>
                      <a:lnTo>
                        <a:pt x="0" y="62"/>
                      </a:lnTo>
                      <a:lnTo>
                        <a:pt x="0" y="6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1861" name="Group 285"/>
                <p:cNvGrpSpPr>
                  <a:grpSpLocks/>
                </p:cNvGrpSpPr>
                <p:nvPr/>
              </p:nvGrpSpPr>
              <p:grpSpPr bwMode="auto">
                <a:xfrm>
                  <a:off x="1816" y="3022"/>
                  <a:ext cx="2" cy="3"/>
                  <a:chOff x="1816" y="3022"/>
                  <a:chExt cx="2" cy="3"/>
                </a:xfrm>
              </p:grpSpPr>
              <p:sp>
                <p:nvSpPr>
                  <p:cNvPr id="32168" name="Oval 286" descr="50%"/>
                  <p:cNvSpPr>
                    <a:spLocks noChangeArrowheads="1"/>
                  </p:cNvSpPr>
                  <p:nvPr/>
                </p:nvSpPr>
                <p:spPr bwMode="auto">
                  <a:xfrm>
                    <a:off x="1816" y="3022"/>
                    <a:ext cx="2" cy="2"/>
                  </a:xfrm>
                  <a:prstGeom prst="ellipse">
                    <a:avLst/>
                  </a:pr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69" name="Arc 287" descr="50%"/>
                  <p:cNvSpPr>
                    <a:spLocks/>
                  </p:cNvSpPr>
                  <p:nvPr/>
                </p:nvSpPr>
                <p:spPr bwMode="auto">
                  <a:xfrm>
                    <a:off x="1817" y="3023"/>
                    <a:ext cx="1" cy="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4320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2280" y="11940"/>
                        </a:moveTo>
                      </a:path>
                      <a:path w="43200" h="43200" stroke="0" extrusionOk="0">
                        <a:moveTo>
                          <a:pt x="2280" y="11940"/>
                        </a:move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0" cap="rnd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1862" name="Group 288"/>
                <p:cNvGrpSpPr>
                  <a:grpSpLocks/>
                </p:cNvGrpSpPr>
                <p:nvPr/>
              </p:nvGrpSpPr>
              <p:grpSpPr bwMode="auto">
                <a:xfrm>
                  <a:off x="1833" y="3034"/>
                  <a:ext cx="23" cy="4"/>
                  <a:chOff x="1833" y="3034"/>
                  <a:chExt cx="23" cy="4"/>
                </a:xfrm>
              </p:grpSpPr>
              <p:sp>
                <p:nvSpPr>
                  <p:cNvPr id="32163" name="Arc 289" descr="50%"/>
                  <p:cNvSpPr>
                    <a:spLocks/>
                  </p:cNvSpPr>
                  <p:nvPr/>
                </p:nvSpPr>
                <p:spPr bwMode="auto">
                  <a:xfrm>
                    <a:off x="1837" y="3034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64" name="Arc 290" descr="50%"/>
                  <p:cNvSpPr>
                    <a:spLocks/>
                  </p:cNvSpPr>
                  <p:nvPr/>
                </p:nvSpPr>
                <p:spPr bwMode="auto">
                  <a:xfrm>
                    <a:off x="1833" y="3034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65" name="Arc 291" descr="50%"/>
                  <p:cNvSpPr>
                    <a:spLocks/>
                  </p:cNvSpPr>
                  <p:nvPr/>
                </p:nvSpPr>
                <p:spPr bwMode="auto">
                  <a:xfrm>
                    <a:off x="1840" y="3034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66" name="Arc 292" descr="50%"/>
                  <p:cNvSpPr>
                    <a:spLocks/>
                  </p:cNvSpPr>
                  <p:nvPr/>
                </p:nvSpPr>
                <p:spPr bwMode="auto">
                  <a:xfrm>
                    <a:off x="1844" y="3034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67" name="Arc 293" descr="50%"/>
                  <p:cNvSpPr>
                    <a:spLocks/>
                  </p:cNvSpPr>
                  <p:nvPr/>
                </p:nvSpPr>
                <p:spPr bwMode="auto">
                  <a:xfrm>
                    <a:off x="1850" y="3034"/>
                    <a:ext cx="6" cy="4"/>
                  </a:xfrm>
                  <a:custGeom>
                    <a:avLst/>
                    <a:gdLst>
                      <a:gd name="T0" fmla="*/ 0 w 30373"/>
                      <a:gd name="T1" fmla="*/ 0 h 43200"/>
                      <a:gd name="T2" fmla="*/ 0 w 30373"/>
                      <a:gd name="T3" fmla="*/ 0 h 43200"/>
                      <a:gd name="T4" fmla="*/ 0 w 30373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0373"/>
                      <a:gd name="T10" fmla="*/ 0 h 43200"/>
                      <a:gd name="T11" fmla="*/ 30373 w 30373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373" h="43200" fill="none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</a:path>
                      <a:path w="30373" h="43200" stroke="0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  <a:lnTo>
                          <a:pt x="8773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159" name="Freeform 294" descr="50%"/>
                <p:cNvSpPr>
                  <a:spLocks/>
                </p:cNvSpPr>
                <p:nvPr/>
              </p:nvSpPr>
              <p:spPr bwMode="auto">
                <a:xfrm>
                  <a:off x="1789" y="2962"/>
                  <a:ext cx="312" cy="58"/>
                </a:xfrm>
                <a:custGeom>
                  <a:avLst/>
                  <a:gdLst>
                    <a:gd name="T0" fmla="*/ 7 w 312"/>
                    <a:gd name="T1" fmla="*/ 48 h 58"/>
                    <a:gd name="T2" fmla="*/ 21 w 312"/>
                    <a:gd name="T3" fmla="*/ 44 h 58"/>
                    <a:gd name="T4" fmla="*/ 42 w 312"/>
                    <a:gd name="T5" fmla="*/ 39 h 58"/>
                    <a:gd name="T6" fmla="*/ 63 w 312"/>
                    <a:gd name="T7" fmla="*/ 36 h 58"/>
                    <a:gd name="T8" fmla="*/ 83 w 312"/>
                    <a:gd name="T9" fmla="*/ 32 h 58"/>
                    <a:gd name="T10" fmla="*/ 94 w 312"/>
                    <a:gd name="T11" fmla="*/ 27 h 58"/>
                    <a:gd name="T12" fmla="*/ 104 w 312"/>
                    <a:gd name="T13" fmla="*/ 18 h 58"/>
                    <a:gd name="T14" fmla="*/ 119 w 312"/>
                    <a:gd name="T15" fmla="*/ 5 h 58"/>
                    <a:gd name="T16" fmla="*/ 130 w 312"/>
                    <a:gd name="T17" fmla="*/ 10 h 58"/>
                    <a:gd name="T18" fmla="*/ 134 w 312"/>
                    <a:gd name="T19" fmla="*/ 25 h 58"/>
                    <a:gd name="T20" fmla="*/ 142 w 312"/>
                    <a:gd name="T21" fmla="*/ 31 h 58"/>
                    <a:gd name="T22" fmla="*/ 168 w 312"/>
                    <a:gd name="T23" fmla="*/ 35 h 58"/>
                    <a:gd name="T24" fmla="*/ 187 w 312"/>
                    <a:gd name="T25" fmla="*/ 36 h 58"/>
                    <a:gd name="T26" fmla="*/ 210 w 312"/>
                    <a:gd name="T27" fmla="*/ 35 h 58"/>
                    <a:gd name="T28" fmla="*/ 219 w 312"/>
                    <a:gd name="T29" fmla="*/ 43 h 58"/>
                    <a:gd name="T30" fmla="*/ 238 w 312"/>
                    <a:gd name="T31" fmla="*/ 44 h 58"/>
                    <a:gd name="T32" fmla="*/ 258 w 312"/>
                    <a:gd name="T33" fmla="*/ 34 h 58"/>
                    <a:gd name="T34" fmla="*/ 275 w 312"/>
                    <a:gd name="T35" fmla="*/ 20 h 58"/>
                    <a:gd name="T36" fmla="*/ 288 w 312"/>
                    <a:gd name="T37" fmla="*/ 11 h 58"/>
                    <a:gd name="T38" fmla="*/ 299 w 312"/>
                    <a:gd name="T39" fmla="*/ 6 h 58"/>
                    <a:gd name="T40" fmla="*/ 309 w 312"/>
                    <a:gd name="T41" fmla="*/ 8 h 58"/>
                    <a:gd name="T42" fmla="*/ 301 w 312"/>
                    <a:gd name="T43" fmla="*/ 18 h 58"/>
                    <a:gd name="T44" fmla="*/ 291 w 312"/>
                    <a:gd name="T45" fmla="*/ 26 h 58"/>
                    <a:gd name="T46" fmla="*/ 285 w 312"/>
                    <a:gd name="T47" fmla="*/ 34 h 58"/>
                    <a:gd name="T48" fmla="*/ 280 w 312"/>
                    <a:gd name="T49" fmla="*/ 40 h 58"/>
                    <a:gd name="T50" fmla="*/ 279 w 312"/>
                    <a:gd name="T51" fmla="*/ 48 h 58"/>
                    <a:gd name="T52" fmla="*/ 270 w 312"/>
                    <a:gd name="T53" fmla="*/ 46 h 58"/>
                    <a:gd name="T54" fmla="*/ 262 w 312"/>
                    <a:gd name="T55" fmla="*/ 49 h 58"/>
                    <a:gd name="T56" fmla="*/ 253 w 312"/>
                    <a:gd name="T57" fmla="*/ 48 h 58"/>
                    <a:gd name="T58" fmla="*/ 243 w 312"/>
                    <a:gd name="T59" fmla="*/ 48 h 58"/>
                    <a:gd name="T60" fmla="*/ 232 w 312"/>
                    <a:gd name="T61" fmla="*/ 47 h 58"/>
                    <a:gd name="T62" fmla="*/ 220 w 312"/>
                    <a:gd name="T63" fmla="*/ 48 h 58"/>
                    <a:gd name="T64" fmla="*/ 208 w 312"/>
                    <a:gd name="T65" fmla="*/ 50 h 58"/>
                    <a:gd name="T66" fmla="*/ 196 w 312"/>
                    <a:gd name="T67" fmla="*/ 50 h 58"/>
                    <a:gd name="T68" fmla="*/ 184 w 312"/>
                    <a:gd name="T69" fmla="*/ 50 h 58"/>
                    <a:gd name="T70" fmla="*/ 174 w 312"/>
                    <a:gd name="T71" fmla="*/ 52 h 58"/>
                    <a:gd name="T72" fmla="*/ 162 w 312"/>
                    <a:gd name="T73" fmla="*/ 54 h 58"/>
                    <a:gd name="T74" fmla="*/ 148 w 312"/>
                    <a:gd name="T75" fmla="*/ 54 h 58"/>
                    <a:gd name="T76" fmla="*/ 136 w 312"/>
                    <a:gd name="T77" fmla="*/ 54 h 58"/>
                    <a:gd name="T78" fmla="*/ 125 w 312"/>
                    <a:gd name="T79" fmla="*/ 53 h 58"/>
                    <a:gd name="T80" fmla="*/ 113 w 312"/>
                    <a:gd name="T81" fmla="*/ 54 h 58"/>
                    <a:gd name="T82" fmla="*/ 104 w 312"/>
                    <a:gd name="T83" fmla="*/ 53 h 58"/>
                    <a:gd name="T84" fmla="*/ 93 w 312"/>
                    <a:gd name="T85" fmla="*/ 54 h 58"/>
                    <a:gd name="T86" fmla="*/ 80 w 312"/>
                    <a:gd name="T87" fmla="*/ 54 h 58"/>
                    <a:gd name="T88" fmla="*/ 64 w 312"/>
                    <a:gd name="T89" fmla="*/ 57 h 58"/>
                    <a:gd name="T90" fmla="*/ 46 w 312"/>
                    <a:gd name="T91" fmla="*/ 57 h 58"/>
                    <a:gd name="T92" fmla="*/ 31 w 312"/>
                    <a:gd name="T93" fmla="*/ 55 h 58"/>
                    <a:gd name="T94" fmla="*/ 17 w 312"/>
                    <a:gd name="T95" fmla="*/ 55 h 58"/>
                    <a:gd name="T96" fmla="*/ 4 w 312"/>
                    <a:gd name="T97" fmla="*/ 53 h 5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12"/>
                    <a:gd name="T148" fmla="*/ 0 h 58"/>
                    <a:gd name="T149" fmla="*/ 312 w 312"/>
                    <a:gd name="T150" fmla="*/ 58 h 5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12" h="58">
                      <a:moveTo>
                        <a:pt x="0" y="52"/>
                      </a:moveTo>
                      <a:lnTo>
                        <a:pt x="2" y="50"/>
                      </a:lnTo>
                      <a:lnTo>
                        <a:pt x="5" y="49"/>
                      </a:lnTo>
                      <a:lnTo>
                        <a:pt x="7" y="48"/>
                      </a:lnTo>
                      <a:lnTo>
                        <a:pt x="10" y="47"/>
                      </a:lnTo>
                      <a:lnTo>
                        <a:pt x="13" y="46"/>
                      </a:lnTo>
                      <a:lnTo>
                        <a:pt x="18" y="45"/>
                      </a:lnTo>
                      <a:lnTo>
                        <a:pt x="21" y="44"/>
                      </a:lnTo>
                      <a:lnTo>
                        <a:pt x="26" y="42"/>
                      </a:lnTo>
                      <a:lnTo>
                        <a:pt x="31" y="41"/>
                      </a:lnTo>
                      <a:lnTo>
                        <a:pt x="37" y="40"/>
                      </a:lnTo>
                      <a:lnTo>
                        <a:pt x="42" y="39"/>
                      </a:lnTo>
                      <a:lnTo>
                        <a:pt x="48" y="39"/>
                      </a:lnTo>
                      <a:lnTo>
                        <a:pt x="53" y="38"/>
                      </a:lnTo>
                      <a:lnTo>
                        <a:pt x="58" y="37"/>
                      </a:lnTo>
                      <a:lnTo>
                        <a:pt x="63" y="36"/>
                      </a:lnTo>
                      <a:lnTo>
                        <a:pt x="67" y="35"/>
                      </a:lnTo>
                      <a:lnTo>
                        <a:pt x="73" y="34"/>
                      </a:lnTo>
                      <a:lnTo>
                        <a:pt x="78" y="33"/>
                      </a:lnTo>
                      <a:lnTo>
                        <a:pt x="83" y="32"/>
                      </a:lnTo>
                      <a:lnTo>
                        <a:pt x="86" y="32"/>
                      </a:lnTo>
                      <a:lnTo>
                        <a:pt x="90" y="30"/>
                      </a:lnTo>
                      <a:lnTo>
                        <a:pt x="92" y="29"/>
                      </a:lnTo>
                      <a:lnTo>
                        <a:pt x="94" y="27"/>
                      </a:lnTo>
                      <a:lnTo>
                        <a:pt x="96" y="25"/>
                      </a:lnTo>
                      <a:lnTo>
                        <a:pt x="98" y="23"/>
                      </a:lnTo>
                      <a:lnTo>
                        <a:pt x="101" y="20"/>
                      </a:lnTo>
                      <a:lnTo>
                        <a:pt x="104" y="18"/>
                      </a:lnTo>
                      <a:lnTo>
                        <a:pt x="107" y="14"/>
                      </a:lnTo>
                      <a:lnTo>
                        <a:pt x="111" y="11"/>
                      </a:lnTo>
                      <a:lnTo>
                        <a:pt x="115" y="8"/>
                      </a:lnTo>
                      <a:lnTo>
                        <a:pt x="119" y="5"/>
                      </a:lnTo>
                      <a:lnTo>
                        <a:pt x="123" y="2"/>
                      </a:lnTo>
                      <a:lnTo>
                        <a:pt x="127" y="0"/>
                      </a:lnTo>
                      <a:lnTo>
                        <a:pt x="128" y="4"/>
                      </a:lnTo>
                      <a:lnTo>
                        <a:pt x="130" y="10"/>
                      </a:lnTo>
                      <a:lnTo>
                        <a:pt x="132" y="15"/>
                      </a:lnTo>
                      <a:lnTo>
                        <a:pt x="133" y="20"/>
                      </a:lnTo>
                      <a:lnTo>
                        <a:pt x="134" y="22"/>
                      </a:lnTo>
                      <a:lnTo>
                        <a:pt x="134" y="25"/>
                      </a:lnTo>
                      <a:lnTo>
                        <a:pt x="134" y="27"/>
                      </a:lnTo>
                      <a:lnTo>
                        <a:pt x="132" y="29"/>
                      </a:lnTo>
                      <a:lnTo>
                        <a:pt x="137" y="31"/>
                      </a:lnTo>
                      <a:lnTo>
                        <a:pt x="142" y="31"/>
                      </a:lnTo>
                      <a:lnTo>
                        <a:pt x="148" y="32"/>
                      </a:lnTo>
                      <a:lnTo>
                        <a:pt x="155" y="33"/>
                      </a:lnTo>
                      <a:lnTo>
                        <a:pt x="162" y="34"/>
                      </a:lnTo>
                      <a:lnTo>
                        <a:pt x="168" y="35"/>
                      </a:lnTo>
                      <a:lnTo>
                        <a:pt x="174" y="36"/>
                      </a:lnTo>
                      <a:lnTo>
                        <a:pt x="178" y="37"/>
                      </a:lnTo>
                      <a:lnTo>
                        <a:pt x="183" y="37"/>
                      </a:lnTo>
                      <a:lnTo>
                        <a:pt x="187" y="36"/>
                      </a:lnTo>
                      <a:lnTo>
                        <a:pt x="190" y="34"/>
                      </a:lnTo>
                      <a:lnTo>
                        <a:pt x="194" y="32"/>
                      </a:lnTo>
                      <a:lnTo>
                        <a:pt x="202" y="33"/>
                      </a:lnTo>
                      <a:lnTo>
                        <a:pt x="210" y="35"/>
                      </a:lnTo>
                      <a:lnTo>
                        <a:pt x="216" y="37"/>
                      </a:lnTo>
                      <a:lnTo>
                        <a:pt x="213" y="40"/>
                      </a:lnTo>
                      <a:lnTo>
                        <a:pt x="215" y="41"/>
                      </a:lnTo>
                      <a:lnTo>
                        <a:pt x="219" y="43"/>
                      </a:lnTo>
                      <a:lnTo>
                        <a:pt x="223" y="44"/>
                      </a:lnTo>
                      <a:lnTo>
                        <a:pt x="228" y="44"/>
                      </a:lnTo>
                      <a:lnTo>
                        <a:pt x="233" y="44"/>
                      </a:lnTo>
                      <a:lnTo>
                        <a:pt x="238" y="44"/>
                      </a:lnTo>
                      <a:lnTo>
                        <a:pt x="242" y="43"/>
                      </a:lnTo>
                      <a:lnTo>
                        <a:pt x="248" y="41"/>
                      </a:lnTo>
                      <a:lnTo>
                        <a:pt x="253" y="39"/>
                      </a:lnTo>
                      <a:lnTo>
                        <a:pt x="258" y="34"/>
                      </a:lnTo>
                      <a:lnTo>
                        <a:pt x="263" y="31"/>
                      </a:lnTo>
                      <a:lnTo>
                        <a:pt x="268" y="26"/>
                      </a:lnTo>
                      <a:lnTo>
                        <a:pt x="271" y="24"/>
                      </a:lnTo>
                      <a:lnTo>
                        <a:pt x="275" y="20"/>
                      </a:lnTo>
                      <a:lnTo>
                        <a:pt x="278" y="18"/>
                      </a:lnTo>
                      <a:lnTo>
                        <a:pt x="282" y="15"/>
                      </a:lnTo>
                      <a:lnTo>
                        <a:pt x="285" y="13"/>
                      </a:lnTo>
                      <a:lnTo>
                        <a:pt x="288" y="11"/>
                      </a:lnTo>
                      <a:lnTo>
                        <a:pt x="291" y="10"/>
                      </a:lnTo>
                      <a:lnTo>
                        <a:pt x="293" y="9"/>
                      </a:lnTo>
                      <a:lnTo>
                        <a:pt x="296" y="7"/>
                      </a:lnTo>
                      <a:lnTo>
                        <a:pt x="299" y="6"/>
                      </a:lnTo>
                      <a:lnTo>
                        <a:pt x="302" y="6"/>
                      </a:lnTo>
                      <a:lnTo>
                        <a:pt x="306" y="6"/>
                      </a:lnTo>
                      <a:lnTo>
                        <a:pt x="311" y="6"/>
                      </a:lnTo>
                      <a:lnTo>
                        <a:pt x="309" y="8"/>
                      </a:lnTo>
                      <a:lnTo>
                        <a:pt x="307" y="11"/>
                      </a:lnTo>
                      <a:lnTo>
                        <a:pt x="305" y="12"/>
                      </a:lnTo>
                      <a:lnTo>
                        <a:pt x="303" y="15"/>
                      </a:lnTo>
                      <a:lnTo>
                        <a:pt x="301" y="18"/>
                      </a:lnTo>
                      <a:lnTo>
                        <a:pt x="298" y="20"/>
                      </a:lnTo>
                      <a:lnTo>
                        <a:pt x="294" y="23"/>
                      </a:lnTo>
                      <a:lnTo>
                        <a:pt x="292" y="25"/>
                      </a:lnTo>
                      <a:lnTo>
                        <a:pt x="291" y="26"/>
                      </a:lnTo>
                      <a:lnTo>
                        <a:pt x="289" y="29"/>
                      </a:lnTo>
                      <a:lnTo>
                        <a:pt x="288" y="30"/>
                      </a:lnTo>
                      <a:lnTo>
                        <a:pt x="286" y="32"/>
                      </a:lnTo>
                      <a:lnTo>
                        <a:pt x="285" y="34"/>
                      </a:lnTo>
                      <a:lnTo>
                        <a:pt x="284" y="36"/>
                      </a:lnTo>
                      <a:lnTo>
                        <a:pt x="282" y="38"/>
                      </a:lnTo>
                      <a:lnTo>
                        <a:pt x="281" y="39"/>
                      </a:lnTo>
                      <a:lnTo>
                        <a:pt x="280" y="40"/>
                      </a:lnTo>
                      <a:lnTo>
                        <a:pt x="280" y="43"/>
                      </a:lnTo>
                      <a:lnTo>
                        <a:pt x="279" y="44"/>
                      </a:lnTo>
                      <a:lnTo>
                        <a:pt x="279" y="46"/>
                      </a:lnTo>
                      <a:lnTo>
                        <a:pt x="279" y="48"/>
                      </a:lnTo>
                      <a:lnTo>
                        <a:pt x="277" y="46"/>
                      </a:lnTo>
                      <a:lnTo>
                        <a:pt x="274" y="46"/>
                      </a:lnTo>
                      <a:lnTo>
                        <a:pt x="272" y="46"/>
                      </a:lnTo>
                      <a:lnTo>
                        <a:pt x="270" y="46"/>
                      </a:lnTo>
                      <a:lnTo>
                        <a:pt x="268" y="47"/>
                      </a:lnTo>
                      <a:lnTo>
                        <a:pt x="266" y="48"/>
                      </a:lnTo>
                      <a:lnTo>
                        <a:pt x="264" y="48"/>
                      </a:lnTo>
                      <a:lnTo>
                        <a:pt x="262" y="49"/>
                      </a:lnTo>
                      <a:lnTo>
                        <a:pt x="259" y="49"/>
                      </a:lnTo>
                      <a:lnTo>
                        <a:pt x="256" y="49"/>
                      </a:lnTo>
                      <a:lnTo>
                        <a:pt x="254" y="48"/>
                      </a:lnTo>
                      <a:lnTo>
                        <a:pt x="253" y="48"/>
                      </a:lnTo>
                      <a:lnTo>
                        <a:pt x="251" y="47"/>
                      </a:lnTo>
                      <a:lnTo>
                        <a:pt x="249" y="47"/>
                      </a:lnTo>
                      <a:lnTo>
                        <a:pt x="245" y="48"/>
                      </a:lnTo>
                      <a:lnTo>
                        <a:pt x="243" y="48"/>
                      </a:lnTo>
                      <a:lnTo>
                        <a:pt x="241" y="48"/>
                      </a:lnTo>
                      <a:lnTo>
                        <a:pt x="238" y="48"/>
                      </a:lnTo>
                      <a:lnTo>
                        <a:pt x="235" y="47"/>
                      </a:lnTo>
                      <a:lnTo>
                        <a:pt x="232" y="47"/>
                      </a:lnTo>
                      <a:lnTo>
                        <a:pt x="229" y="48"/>
                      </a:lnTo>
                      <a:lnTo>
                        <a:pt x="225" y="48"/>
                      </a:lnTo>
                      <a:lnTo>
                        <a:pt x="223" y="48"/>
                      </a:lnTo>
                      <a:lnTo>
                        <a:pt x="220" y="48"/>
                      </a:lnTo>
                      <a:lnTo>
                        <a:pt x="217" y="48"/>
                      </a:lnTo>
                      <a:lnTo>
                        <a:pt x="214" y="48"/>
                      </a:lnTo>
                      <a:lnTo>
                        <a:pt x="212" y="49"/>
                      </a:lnTo>
                      <a:lnTo>
                        <a:pt x="208" y="50"/>
                      </a:lnTo>
                      <a:lnTo>
                        <a:pt x="205" y="50"/>
                      </a:lnTo>
                      <a:lnTo>
                        <a:pt x="202" y="51"/>
                      </a:lnTo>
                      <a:lnTo>
                        <a:pt x="199" y="51"/>
                      </a:lnTo>
                      <a:lnTo>
                        <a:pt x="196" y="50"/>
                      </a:lnTo>
                      <a:lnTo>
                        <a:pt x="193" y="49"/>
                      </a:lnTo>
                      <a:lnTo>
                        <a:pt x="189" y="50"/>
                      </a:lnTo>
                      <a:lnTo>
                        <a:pt x="187" y="50"/>
                      </a:lnTo>
                      <a:lnTo>
                        <a:pt x="184" y="50"/>
                      </a:lnTo>
                      <a:lnTo>
                        <a:pt x="181" y="50"/>
                      </a:lnTo>
                      <a:lnTo>
                        <a:pt x="179" y="50"/>
                      </a:lnTo>
                      <a:lnTo>
                        <a:pt x="176" y="51"/>
                      </a:lnTo>
                      <a:lnTo>
                        <a:pt x="174" y="52"/>
                      </a:lnTo>
                      <a:lnTo>
                        <a:pt x="171" y="52"/>
                      </a:lnTo>
                      <a:lnTo>
                        <a:pt x="168" y="53"/>
                      </a:lnTo>
                      <a:lnTo>
                        <a:pt x="165" y="53"/>
                      </a:lnTo>
                      <a:lnTo>
                        <a:pt x="162" y="54"/>
                      </a:lnTo>
                      <a:lnTo>
                        <a:pt x="159" y="54"/>
                      </a:lnTo>
                      <a:lnTo>
                        <a:pt x="155" y="54"/>
                      </a:lnTo>
                      <a:lnTo>
                        <a:pt x="151" y="53"/>
                      </a:lnTo>
                      <a:lnTo>
                        <a:pt x="148" y="54"/>
                      </a:lnTo>
                      <a:lnTo>
                        <a:pt x="145" y="54"/>
                      </a:lnTo>
                      <a:lnTo>
                        <a:pt x="142" y="54"/>
                      </a:lnTo>
                      <a:lnTo>
                        <a:pt x="139" y="54"/>
                      </a:lnTo>
                      <a:lnTo>
                        <a:pt x="136" y="54"/>
                      </a:lnTo>
                      <a:lnTo>
                        <a:pt x="133" y="54"/>
                      </a:lnTo>
                      <a:lnTo>
                        <a:pt x="130" y="53"/>
                      </a:lnTo>
                      <a:lnTo>
                        <a:pt x="128" y="53"/>
                      </a:lnTo>
                      <a:lnTo>
                        <a:pt x="125" y="53"/>
                      </a:lnTo>
                      <a:lnTo>
                        <a:pt x="122" y="53"/>
                      </a:lnTo>
                      <a:lnTo>
                        <a:pt x="119" y="53"/>
                      </a:lnTo>
                      <a:lnTo>
                        <a:pt x="116" y="53"/>
                      </a:lnTo>
                      <a:lnTo>
                        <a:pt x="113" y="54"/>
                      </a:lnTo>
                      <a:lnTo>
                        <a:pt x="111" y="54"/>
                      </a:lnTo>
                      <a:lnTo>
                        <a:pt x="109" y="53"/>
                      </a:lnTo>
                      <a:lnTo>
                        <a:pt x="106" y="53"/>
                      </a:lnTo>
                      <a:lnTo>
                        <a:pt x="104" y="53"/>
                      </a:lnTo>
                      <a:lnTo>
                        <a:pt x="101" y="53"/>
                      </a:lnTo>
                      <a:lnTo>
                        <a:pt x="98" y="53"/>
                      </a:lnTo>
                      <a:lnTo>
                        <a:pt x="96" y="53"/>
                      </a:lnTo>
                      <a:lnTo>
                        <a:pt x="93" y="54"/>
                      </a:lnTo>
                      <a:lnTo>
                        <a:pt x="89" y="54"/>
                      </a:lnTo>
                      <a:lnTo>
                        <a:pt x="86" y="53"/>
                      </a:lnTo>
                      <a:lnTo>
                        <a:pt x="83" y="54"/>
                      </a:lnTo>
                      <a:lnTo>
                        <a:pt x="80" y="54"/>
                      </a:lnTo>
                      <a:lnTo>
                        <a:pt x="77" y="55"/>
                      </a:lnTo>
                      <a:lnTo>
                        <a:pt x="74" y="56"/>
                      </a:lnTo>
                      <a:lnTo>
                        <a:pt x="69" y="57"/>
                      </a:lnTo>
                      <a:lnTo>
                        <a:pt x="64" y="57"/>
                      </a:lnTo>
                      <a:lnTo>
                        <a:pt x="59" y="57"/>
                      </a:lnTo>
                      <a:lnTo>
                        <a:pt x="55" y="57"/>
                      </a:lnTo>
                      <a:lnTo>
                        <a:pt x="49" y="57"/>
                      </a:lnTo>
                      <a:lnTo>
                        <a:pt x="46" y="57"/>
                      </a:lnTo>
                      <a:lnTo>
                        <a:pt x="43" y="57"/>
                      </a:lnTo>
                      <a:lnTo>
                        <a:pt x="40" y="57"/>
                      </a:lnTo>
                      <a:lnTo>
                        <a:pt x="36" y="57"/>
                      </a:lnTo>
                      <a:lnTo>
                        <a:pt x="31" y="55"/>
                      </a:lnTo>
                      <a:lnTo>
                        <a:pt x="27" y="55"/>
                      </a:lnTo>
                      <a:lnTo>
                        <a:pt x="23" y="55"/>
                      </a:lnTo>
                      <a:lnTo>
                        <a:pt x="20" y="55"/>
                      </a:lnTo>
                      <a:lnTo>
                        <a:pt x="17" y="55"/>
                      </a:lnTo>
                      <a:lnTo>
                        <a:pt x="13" y="55"/>
                      </a:lnTo>
                      <a:lnTo>
                        <a:pt x="10" y="54"/>
                      </a:lnTo>
                      <a:lnTo>
                        <a:pt x="7" y="53"/>
                      </a:lnTo>
                      <a:lnTo>
                        <a:pt x="4" y="53"/>
                      </a:lnTo>
                      <a:lnTo>
                        <a:pt x="1" y="52"/>
                      </a:lnTo>
                      <a:lnTo>
                        <a:pt x="0" y="52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1863" name="Group 295"/>
                <p:cNvGrpSpPr>
                  <a:grpSpLocks/>
                </p:cNvGrpSpPr>
                <p:nvPr/>
              </p:nvGrpSpPr>
              <p:grpSpPr bwMode="auto">
                <a:xfrm>
                  <a:off x="1853" y="3036"/>
                  <a:ext cx="47" cy="37"/>
                  <a:chOff x="1853" y="3036"/>
                  <a:chExt cx="47" cy="37"/>
                </a:xfrm>
              </p:grpSpPr>
              <p:sp>
                <p:nvSpPr>
                  <p:cNvPr id="32161" name="Freeform 296" descr="50%"/>
                  <p:cNvSpPr>
                    <a:spLocks/>
                  </p:cNvSpPr>
                  <p:nvPr/>
                </p:nvSpPr>
                <p:spPr bwMode="auto">
                  <a:xfrm>
                    <a:off x="1853" y="3042"/>
                    <a:ext cx="47" cy="31"/>
                  </a:xfrm>
                  <a:custGeom>
                    <a:avLst/>
                    <a:gdLst>
                      <a:gd name="T0" fmla="*/ 43 w 47"/>
                      <a:gd name="T1" fmla="*/ 27 h 31"/>
                      <a:gd name="T2" fmla="*/ 40 w 47"/>
                      <a:gd name="T3" fmla="*/ 24 h 31"/>
                      <a:gd name="T4" fmla="*/ 39 w 47"/>
                      <a:gd name="T5" fmla="*/ 22 h 31"/>
                      <a:gd name="T6" fmla="*/ 37 w 47"/>
                      <a:gd name="T7" fmla="*/ 21 h 31"/>
                      <a:gd name="T8" fmla="*/ 36 w 47"/>
                      <a:gd name="T9" fmla="*/ 19 h 31"/>
                      <a:gd name="T10" fmla="*/ 35 w 47"/>
                      <a:gd name="T11" fmla="*/ 17 h 31"/>
                      <a:gd name="T12" fmla="*/ 34 w 47"/>
                      <a:gd name="T13" fmla="*/ 16 h 31"/>
                      <a:gd name="T14" fmla="*/ 33 w 47"/>
                      <a:gd name="T15" fmla="*/ 14 h 31"/>
                      <a:gd name="T16" fmla="*/ 32 w 47"/>
                      <a:gd name="T17" fmla="*/ 12 h 31"/>
                      <a:gd name="T18" fmla="*/ 31 w 47"/>
                      <a:gd name="T19" fmla="*/ 10 h 31"/>
                      <a:gd name="T20" fmla="*/ 30 w 47"/>
                      <a:gd name="T21" fmla="*/ 7 h 31"/>
                      <a:gd name="T22" fmla="*/ 30 w 47"/>
                      <a:gd name="T23" fmla="*/ 5 h 31"/>
                      <a:gd name="T24" fmla="*/ 30 w 47"/>
                      <a:gd name="T25" fmla="*/ 3 h 31"/>
                      <a:gd name="T26" fmla="*/ 30 w 47"/>
                      <a:gd name="T27" fmla="*/ 0 h 31"/>
                      <a:gd name="T28" fmla="*/ 0 w 47"/>
                      <a:gd name="T29" fmla="*/ 0 h 31"/>
                      <a:gd name="T30" fmla="*/ 1 w 47"/>
                      <a:gd name="T31" fmla="*/ 2 h 31"/>
                      <a:gd name="T32" fmla="*/ 2 w 47"/>
                      <a:gd name="T33" fmla="*/ 4 h 31"/>
                      <a:gd name="T34" fmla="*/ 4 w 47"/>
                      <a:gd name="T35" fmla="*/ 6 h 31"/>
                      <a:gd name="T36" fmla="*/ 6 w 47"/>
                      <a:gd name="T37" fmla="*/ 9 h 31"/>
                      <a:gd name="T38" fmla="*/ 8 w 47"/>
                      <a:gd name="T39" fmla="*/ 11 h 31"/>
                      <a:gd name="T40" fmla="*/ 10 w 47"/>
                      <a:gd name="T41" fmla="*/ 13 h 31"/>
                      <a:gd name="T42" fmla="*/ 12 w 47"/>
                      <a:gd name="T43" fmla="*/ 15 h 31"/>
                      <a:gd name="T44" fmla="*/ 14 w 47"/>
                      <a:gd name="T45" fmla="*/ 17 h 31"/>
                      <a:gd name="T46" fmla="*/ 17 w 47"/>
                      <a:gd name="T47" fmla="*/ 19 h 31"/>
                      <a:gd name="T48" fmla="*/ 20 w 47"/>
                      <a:gd name="T49" fmla="*/ 22 h 31"/>
                      <a:gd name="T50" fmla="*/ 23 w 47"/>
                      <a:gd name="T51" fmla="*/ 23 h 31"/>
                      <a:gd name="T52" fmla="*/ 25 w 47"/>
                      <a:gd name="T53" fmla="*/ 24 h 31"/>
                      <a:gd name="T54" fmla="*/ 28 w 47"/>
                      <a:gd name="T55" fmla="*/ 26 h 31"/>
                      <a:gd name="T56" fmla="*/ 30 w 47"/>
                      <a:gd name="T57" fmla="*/ 27 h 31"/>
                      <a:gd name="T58" fmla="*/ 33 w 47"/>
                      <a:gd name="T59" fmla="*/ 28 h 31"/>
                      <a:gd name="T60" fmla="*/ 36 w 47"/>
                      <a:gd name="T61" fmla="*/ 28 h 31"/>
                      <a:gd name="T62" fmla="*/ 39 w 47"/>
                      <a:gd name="T63" fmla="*/ 29 h 31"/>
                      <a:gd name="T64" fmla="*/ 41 w 47"/>
                      <a:gd name="T65" fmla="*/ 29 h 31"/>
                      <a:gd name="T66" fmla="*/ 44 w 47"/>
                      <a:gd name="T67" fmla="*/ 29 h 31"/>
                      <a:gd name="T68" fmla="*/ 46 w 47"/>
                      <a:gd name="T69" fmla="*/ 30 h 31"/>
                      <a:gd name="T70" fmla="*/ 43 w 47"/>
                      <a:gd name="T71" fmla="*/ 27 h 31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47"/>
                      <a:gd name="T109" fmla="*/ 0 h 31"/>
                      <a:gd name="T110" fmla="*/ 47 w 47"/>
                      <a:gd name="T111" fmla="*/ 31 h 31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47" h="31">
                        <a:moveTo>
                          <a:pt x="43" y="27"/>
                        </a:moveTo>
                        <a:lnTo>
                          <a:pt x="40" y="24"/>
                        </a:lnTo>
                        <a:lnTo>
                          <a:pt x="39" y="22"/>
                        </a:lnTo>
                        <a:lnTo>
                          <a:pt x="37" y="21"/>
                        </a:lnTo>
                        <a:lnTo>
                          <a:pt x="36" y="19"/>
                        </a:lnTo>
                        <a:lnTo>
                          <a:pt x="35" y="17"/>
                        </a:lnTo>
                        <a:lnTo>
                          <a:pt x="34" y="16"/>
                        </a:lnTo>
                        <a:lnTo>
                          <a:pt x="33" y="14"/>
                        </a:lnTo>
                        <a:lnTo>
                          <a:pt x="32" y="12"/>
                        </a:lnTo>
                        <a:lnTo>
                          <a:pt x="31" y="10"/>
                        </a:lnTo>
                        <a:lnTo>
                          <a:pt x="30" y="7"/>
                        </a:lnTo>
                        <a:lnTo>
                          <a:pt x="30" y="5"/>
                        </a:lnTo>
                        <a:lnTo>
                          <a:pt x="30" y="3"/>
                        </a:lnTo>
                        <a:lnTo>
                          <a:pt x="30" y="0"/>
                        </a:lnTo>
                        <a:lnTo>
                          <a:pt x="0" y="0"/>
                        </a:lnTo>
                        <a:lnTo>
                          <a:pt x="1" y="2"/>
                        </a:lnTo>
                        <a:lnTo>
                          <a:pt x="2" y="4"/>
                        </a:lnTo>
                        <a:lnTo>
                          <a:pt x="4" y="6"/>
                        </a:lnTo>
                        <a:lnTo>
                          <a:pt x="6" y="9"/>
                        </a:lnTo>
                        <a:lnTo>
                          <a:pt x="8" y="11"/>
                        </a:lnTo>
                        <a:lnTo>
                          <a:pt x="10" y="13"/>
                        </a:lnTo>
                        <a:lnTo>
                          <a:pt x="12" y="15"/>
                        </a:lnTo>
                        <a:lnTo>
                          <a:pt x="14" y="17"/>
                        </a:lnTo>
                        <a:lnTo>
                          <a:pt x="17" y="19"/>
                        </a:lnTo>
                        <a:lnTo>
                          <a:pt x="20" y="22"/>
                        </a:lnTo>
                        <a:lnTo>
                          <a:pt x="23" y="23"/>
                        </a:lnTo>
                        <a:lnTo>
                          <a:pt x="25" y="24"/>
                        </a:lnTo>
                        <a:lnTo>
                          <a:pt x="28" y="26"/>
                        </a:lnTo>
                        <a:lnTo>
                          <a:pt x="30" y="27"/>
                        </a:lnTo>
                        <a:lnTo>
                          <a:pt x="33" y="28"/>
                        </a:lnTo>
                        <a:lnTo>
                          <a:pt x="36" y="28"/>
                        </a:lnTo>
                        <a:lnTo>
                          <a:pt x="39" y="29"/>
                        </a:lnTo>
                        <a:lnTo>
                          <a:pt x="41" y="29"/>
                        </a:lnTo>
                        <a:lnTo>
                          <a:pt x="44" y="29"/>
                        </a:lnTo>
                        <a:lnTo>
                          <a:pt x="46" y="30"/>
                        </a:lnTo>
                        <a:lnTo>
                          <a:pt x="43" y="27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62" name="Freeform 297" descr="50%"/>
                  <p:cNvSpPr>
                    <a:spLocks/>
                  </p:cNvSpPr>
                  <p:nvPr/>
                </p:nvSpPr>
                <p:spPr bwMode="auto">
                  <a:xfrm>
                    <a:off x="1854" y="3036"/>
                    <a:ext cx="21" cy="7"/>
                  </a:xfrm>
                  <a:custGeom>
                    <a:avLst/>
                    <a:gdLst>
                      <a:gd name="T0" fmla="*/ 0 w 21"/>
                      <a:gd name="T1" fmla="*/ 6 h 7"/>
                      <a:gd name="T2" fmla="*/ 0 w 21"/>
                      <a:gd name="T3" fmla="*/ 6 h 7"/>
                      <a:gd name="T4" fmla="*/ 1 w 21"/>
                      <a:gd name="T5" fmla="*/ 0 h 7"/>
                      <a:gd name="T6" fmla="*/ 20 w 21"/>
                      <a:gd name="T7" fmla="*/ 0 h 7"/>
                      <a:gd name="T8" fmla="*/ 20 w 21"/>
                      <a:gd name="T9" fmla="*/ 6 h 7"/>
                      <a:gd name="T10" fmla="*/ 0 w 21"/>
                      <a:gd name="T11" fmla="*/ 6 h 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"/>
                      <a:gd name="T19" fmla="*/ 0 h 7"/>
                      <a:gd name="T20" fmla="*/ 21 w 21"/>
                      <a:gd name="T21" fmla="*/ 7 h 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" h="7">
                        <a:moveTo>
                          <a:pt x="0" y="6"/>
                        </a:moveTo>
                        <a:lnTo>
                          <a:pt x="0" y="6"/>
                        </a:lnTo>
                        <a:lnTo>
                          <a:pt x="1" y="0"/>
                        </a:lnTo>
                        <a:lnTo>
                          <a:pt x="20" y="0"/>
                        </a:lnTo>
                        <a:lnTo>
                          <a:pt x="20" y="6"/>
                        </a:lnTo>
                        <a:lnTo>
                          <a:pt x="0" y="6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1864" name="Group 298"/>
              <p:cNvGrpSpPr>
                <a:grpSpLocks/>
              </p:cNvGrpSpPr>
              <p:nvPr/>
            </p:nvGrpSpPr>
            <p:grpSpPr bwMode="auto">
              <a:xfrm>
                <a:off x="1789" y="3056"/>
                <a:ext cx="321" cy="113"/>
                <a:chOff x="1789" y="3056"/>
                <a:chExt cx="321" cy="113"/>
              </a:xfrm>
            </p:grpSpPr>
            <p:sp>
              <p:nvSpPr>
                <p:cNvPr id="32140" name="Freeform 299" descr="50%"/>
                <p:cNvSpPr>
                  <a:spLocks/>
                </p:cNvSpPr>
                <p:nvPr/>
              </p:nvSpPr>
              <p:spPr bwMode="auto">
                <a:xfrm>
                  <a:off x="1870" y="3129"/>
                  <a:ext cx="38" cy="31"/>
                </a:xfrm>
                <a:custGeom>
                  <a:avLst/>
                  <a:gdLst>
                    <a:gd name="T0" fmla="*/ 0 w 38"/>
                    <a:gd name="T1" fmla="*/ 0 h 31"/>
                    <a:gd name="T2" fmla="*/ 1 w 38"/>
                    <a:gd name="T3" fmla="*/ 3 h 31"/>
                    <a:gd name="T4" fmla="*/ 3 w 38"/>
                    <a:gd name="T5" fmla="*/ 6 h 31"/>
                    <a:gd name="T6" fmla="*/ 5 w 38"/>
                    <a:gd name="T7" fmla="*/ 9 h 31"/>
                    <a:gd name="T8" fmla="*/ 7 w 38"/>
                    <a:gd name="T9" fmla="*/ 12 h 31"/>
                    <a:gd name="T10" fmla="*/ 10 w 38"/>
                    <a:gd name="T11" fmla="*/ 15 h 31"/>
                    <a:gd name="T12" fmla="*/ 13 w 38"/>
                    <a:gd name="T13" fmla="*/ 19 h 31"/>
                    <a:gd name="T14" fmla="*/ 15 w 38"/>
                    <a:gd name="T15" fmla="*/ 21 h 31"/>
                    <a:gd name="T16" fmla="*/ 18 w 38"/>
                    <a:gd name="T17" fmla="*/ 23 h 31"/>
                    <a:gd name="T18" fmla="*/ 21 w 38"/>
                    <a:gd name="T19" fmla="*/ 25 h 31"/>
                    <a:gd name="T20" fmla="*/ 24 w 38"/>
                    <a:gd name="T21" fmla="*/ 27 h 31"/>
                    <a:gd name="T22" fmla="*/ 26 w 38"/>
                    <a:gd name="T23" fmla="*/ 28 h 31"/>
                    <a:gd name="T24" fmla="*/ 29 w 38"/>
                    <a:gd name="T25" fmla="*/ 29 h 31"/>
                    <a:gd name="T26" fmla="*/ 33 w 38"/>
                    <a:gd name="T27" fmla="*/ 30 h 31"/>
                    <a:gd name="T28" fmla="*/ 36 w 38"/>
                    <a:gd name="T29" fmla="*/ 30 h 31"/>
                    <a:gd name="T30" fmla="*/ 37 w 38"/>
                    <a:gd name="T31" fmla="*/ 29 h 31"/>
                    <a:gd name="T32" fmla="*/ 35 w 38"/>
                    <a:gd name="T33" fmla="*/ 27 h 31"/>
                    <a:gd name="T34" fmla="*/ 33 w 38"/>
                    <a:gd name="T35" fmla="*/ 25 h 31"/>
                    <a:gd name="T36" fmla="*/ 31 w 38"/>
                    <a:gd name="T37" fmla="*/ 22 h 31"/>
                    <a:gd name="T38" fmla="*/ 29 w 38"/>
                    <a:gd name="T39" fmla="*/ 19 h 31"/>
                    <a:gd name="T40" fmla="*/ 27 w 38"/>
                    <a:gd name="T41" fmla="*/ 16 h 31"/>
                    <a:gd name="T42" fmla="*/ 26 w 38"/>
                    <a:gd name="T43" fmla="*/ 13 h 31"/>
                    <a:gd name="T44" fmla="*/ 25 w 38"/>
                    <a:gd name="T45" fmla="*/ 11 h 31"/>
                    <a:gd name="T46" fmla="*/ 24 w 38"/>
                    <a:gd name="T47" fmla="*/ 6 h 31"/>
                    <a:gd name="T48" fmla="*/ 24 w 38"/>
                    <a:gd name="T49" fmla="*/ 3 h 31"/>
                    <a:gd name="T50" fmla="*/ 24 w 38"/>
                    <a:gd name="T51" fmla="*/ 1 h 31"/>
                    <a:gd name="T52" fmla="*/ 0 w 38"/>
                    <a:gd name="T53" fmla="*/ 0 h 3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38"/>
                    <a:gd name="T82" fmla="*/ 0 h 31"/>
                    <a:gd name="T83" fmla="*/ 38 w 38"/>
                    <a:gd name="T84" fmla="*/ 31 h 31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38" h="31">
                      <a:moveTo>
                        <a:pt x="0" y="0"/>
                      </a:moveTo>
                      <a:lnTo>
                        <a:pt x="1" y="3"/>
                      </a:lnTo>
                      <a:lnTo>
                        <a:pt x="3" y="6"/>
                      </a:lnTo>
                      <a:lnTo>
                        <a:pt x="5" y="9"/>
                      </a:lnTo>
                      <a:lnTo>
                        <a:pt x="7" y="12"/>
                      </a:lnTo>
                      <a:lnTo>
                        <a:pt x="10" y="15"/>
                      </a:lnTo>
                      <a:lnTo>
                        <a:pt x="13" y="19"/>
                      </a:lnTo>
                      <a:lnTo>
                        <a:pt x="15" y="21"/>
                      </a:lnTo>
                      <a:lnTo>
                        <a:pt x="18" y="23"/>
                      </a:lnTo>
                      <a:lnTo>
                        <a:pt x="21" y="25"/>
                      </a:lnTo>
                      <a:lnTo>
                        <a:pt x="24" y="27"/>
                      </a:lnTo>
                      <a:lnTo>
                        <a:pt x="26" y="28"/>
                      </a:lnTo>
                      <a:lnTo>
                        <a:pt x="29" y="29"/>
                      </a:lnTo>
                      <a:lnTo>
                        <a:pt x="33" y="30"/>
                      </a:lnTo>
                      <a:lnTo>
                        <a:pt x="36" y="30"/>
                      </a:lnTo>
                      <a:lnTo>
                        <a:pt x="37" y="29"/>
                      </a:lnTo>
                      <a:lnTo>
                        <a:pt x="35" y="27"/>
                      </a:lnTo>
                      <a:lnTo>
                        <a:pt x="33" y="25"/>
                      </a:lnTo>
                      <a:lnTo>
                        <a:pt x="31" y="22"/>
                      </a:lnTo>
                      <a:lnTo>
                        <a:pt x="29" y="19"/>
                      </a:lnTo>
                      <a:lnTo>
                        <a:pt x="27" y="16"/>
                      </a:lnTo>
                      <a:lnTo>
                        <a:pt x="26" y="13"/>
                      </a:lnTo>
                      <a:lnTo>
                        <a:pt x="25" y="11"/>
                      </a:lnTo>
                      <a:lnTo>
                        <a:pt x="24" y="6"/>
                      </a:lnTo>
                      <a:lnTo>
                        <a:pt x="24" y="3"/>
                      </a:lnTo>
                      <a:lnTo>
                        <a:pt x="24" y="1"/>
                      </a:lnTo>
                      <a:lnTo>
                        <a:pt x="0" y="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141" name="Freeform 300" descr="50%"/>
                <p:cNvSpPr>
                  <a:spLocks/>
                </p:cNvSpPr>
                <p:nvPr/>
              </p:nvSpPr>
              <p:spPr bwMode="auto">
                <a:xfrm>
                  <a:off x="1789" y="3056"/>
                  <a:ext cx="321" cy="98"/>
                </a:xfrm>
                <a:custGeom>
                  <a:avLst/>
                  <a:gdLst>
                    <a:gd name="T0" fmla="*/ 3 w 321"/>
                    <a:gd name="T1" fmla="*/ 58 h 98"/>
                    <a:gd name="T2" fmla="*/ 13 w 321"/>
                    <a:gd name="T3" fmla="*/ 54 h 98"/>
                    <a:gd name="T4" fmla="*/ 28 w 321"/>
                    <a:gd name="T5" fmla="*/ 49 h 98"/>
                    <a:gd name="T6" fmla="*/ 43 w 321"/>
                    <a:gd name="T7" fmla="*/ 46 h 98"/>
                    <a:gd name="T8" fmla="*/ 59 w 321"/>
                    <a:gd name="T9" fmla="*/ 43 h 98"/>
                    <a:gd name="T10" fmla="*/ 75 w 321"/>
                    <a:gd name="T11" fmla="*/ 40 h 98"/>
                    <a:gd name="T12" fmla="*/ 88 w 321"/>
                    <a:gd name="T13" fmla="*/ 37 h 98"/>
                    <a:gd name="T14" fmla="*/ 95 w 321"/>
                    <a:gd name="T15" fmla="*/ 33 h 98"/>
                    <a:gd name="T16" fmla="*/ 103 w 321"/>
                    <a:gd name="T17" fmla="*/ 25 h 98"/>
                    <a:gd name="T18" fmla="*/ 114 w 321"/>
                    <a:gd name="T19" fmla="*/ 14 h 98"/>
                    <a:gd name="T20" fmla="*/ 125 w 321"/>
                    <a:gd name="T21" fmla="*/ 4 h 98"/>
                    <a:gd name="T22" fmla="*/ 133 w 321"/>
                    <a:gd name="T23" fmla="*/ 12 h 98"/>
                    <a:gd name="T24" fmla="*/ 137 w 321"/>
                    <a:gd name="T25" fmla="*/ 29 h 98"/>
                    <a:gd name="T26" fmla="*/ 140 w 321"/>
                    <a:gd name="T27" fmla="*/ 36 h 98"/>
                    <a:gd name="T28" fmla="*/ 159 w 321"/>
                    <a:gd name="T29" fmla="*/ 39 h 98"/>
                    <a:gd name="T30" fmla="*/ 177 w 321"/>
                    <a:gd name="T31" fmla="*/ 43 h 98"/>
                    <a:gd name="T32" fmla="*/ 191 w 321"/>
                    <a:gd name="T33" fmla="*/ 43 h 98"/>
                    <a:gd name="T34" fmla="*/ 206 w 321"/>
                    <a:gd name="T35" fmla="*/ 39 h 98"/>
                    <a:gd name="T36" fmla="*/ 218 w 321"/>
                    <a:gd name="T37" fmla="*/ 48 h 98"/>
                    <a:gd name="T38" fmla="*/ 229 w 321"/>
                    <a:gd name="T39" fmla="*/ 51 h 98"/>
                    <a:gd name="T40" fmla="*/ 243 w 321"/>
                    <a:gd name="T41" fmla="*/ 51 h 98"/>
                    <a:gd name="T42" fmla="*/ 258 w 321"/>
                    <a:gd name="T43" fmla="*/ 45 h 98"/>
                    <a:gd name="T44" fmla="*/ 275 w 321"/>
                    <a:gd name="T45" fmla="*/ 31 h 98"/>
                    <a:gd name="T46" fmla="*/ 294 w 321"/>
                    <a:gd name="T47" fmla="*/ 14 h 98"/>
                    <a:gd name="T48" fmla="*/ 314 w 321"/>
                    <a:gd name="T49" fmla="*/ 8 h 98"/>
                    <a:gd name="T50" fmla="*/ 314 w 321"/>
                    <a:gd name="T51" fmla="*/ 13 h 98"/>
                    <a:gd name="T52" fmla="*/ 305 w 321"/>
                    <a:gd name="T53" fmla="*/ 25 h 98"/>
                    <a:gd name="T54" fmla="*/ 294 w 321"/>
                    <a:gd name="T55" fmla="*/ 37 h 98"/>
                    <a:gd name="T56" fmla="*/ 287 w 321"/>
                    <a:gd name="T57" fmla="*/ 48 h 98"/>
                    <a:gd name="T58" fmla="*/ 287 w 321"/>
                    <a:gd name="T59" fmla="*/ 60 h 98"/>
                    <a:gd name="T60" fmla="*/ 295 w 321"/>
                    <a:gd name="T61" fmla="*/ 73 h 98"/>
                    <a:gd name="T62" fmla="*/ 305 w 321"/>
                    <a:gd name="T63" fmla="*/ 82 h 98"/>
                    <a:gd name="T64" fmla="*/ 313 w 321"/>
                    <a:gd name="T65" fmla="*/ 89 h 98"/>
                    <a:gd name="T66" fmla="*/ 314 w 321"/>
                    <a:gd name="T67" fmla="*/ 93 h 98"/>
                    <a:gd name="T68" fmla="*/ 302 w 321"/>
                    <a:gd name="T69" fmla="*/ 93 h 98"/>
                    <a:gd name="T70" fmla="*/ 291 w 321"/>
                    <a:gd name="T71" fmla="*/ 90 h 98"/>
                    <a:gd name="T72" fmla="*/ 281 w 321"/>
                    <a:gd name="T73" fmla="*/ 85 h 98"/>
                    <a:gd name="T74" fmla="*/ 264 w 321"/>
                    <a:gd name="T75" fmla="*/ 74 h 98"/>
                    <a:gd name="T76" fmla="*/ 243 w 321"/>
                    <a:gd name="T77" fmla="*/ 72 h 98"/>
                    <a:gd name="T78" fmla="*/ 218 w 321"/>
                    <a:gd name="T79" fmla="*/ 75 h 98"/>
                    <a:gd name="T80" fmla="*/ 202 w 321"/>
                    <a:gd name="T81" fmla="*/ 82 h 98"/>
                    <a:gd name="T82" fmla="*/ 197 w 321"/>
                    <a:gd name="T83" fmla="*/ 89 h 98"/>
                    <a:gd name="T84" fmla="*/ 175 w 321"/>
                    <a:gd name="T85" fmla="*/ 88 h 98"/>
                    <a:gd name="T86" fmla="*/ 156 w 321"/>
                    <a:gd name="T87" fmla="*/ 94 h 98"/>
                    <a:gd name="T88" fmla="*/ 86 w 321"/>
                    <a:gd name="T89" fmla="*/ 97 h 98"/>
                    <a:gd name="T90" fmla="*/ 46 w 321"/>
                    <a:gd name="T91" fmla="*/ 93 h 98"/>
                    <a:gd name="T92" fmla="*/ 11 w 321"/>
                    <a:gd name="T93" fmla="*/ 81 h 98"/>
                    <a:gd name="T94" fmla="*/ 11 w 321"/>
                    <a:gd name="T95" fmla="*/ 74 h 98"/>
                    <a:gd name="T96" fmla="*/ 3 w 321"/>
                    <a:gd name="T97" fmla="*/ 67 h 98"/>
                    <a:gd name="T98" fmla="*/ 0 w 321"/>
                    <a:gd name="T99" fmla="*/ 62 h 9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321"/>
                    <a:gd name="T151" fmla="*/ 0 h 98"/>
                    <a:gd name="T152" fmla="*/ 321 w 321"/>
                    <a:gd name="T153" fmla="*/ 98 h 98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321" h="98">
                      <a:moveTo>
                        <a:pt x="0" y="60"/>
                      </a:moveTo>
                      <a:lnTo>
                        <a:pt x="1" y="59"/>
                      </a:lnTo>
                      <a:lnTo>
                        <a:pt x="3" y="58"/>
                      </a:lnTo>
                      <a:lnTo>
                        <a:pt x="7" y="56"/>
                      </a:lnTo>
                      <a:lnTo>
                        <a:pt x="10" y="55"/>
                      </a:lnTo>
                      <a:lnTo>
                        <a:pt x="13" y="54"/>
                      </a:lnTo>
                      <a:lnTo>
                        <a:pt x="18" y="52"/>
                      </a:lnTo>
                      <a:lnTo>
                        <a:pt x="23" y="51"/>
                      </a:lnTo>
                      <a:lnTo>
                        <a:pt x="28" y="49"/>
                      </a:lnTo>
                      <a:lnTo>
                        <a:pt x="32" y="48"/>
                      </a:lnTo>
                      <a:lnTo>
                        <a:pt x="38" y="47"/>
                      </a:lnTo>
                      <a:lnTo>
                        <a:pt x="43" y="46"/>
                      </a:lnTo>
                      <a:lnTo>
                        <a:pt x="49" y="45"/>
                      </a:lnTo>
                      <a:lnTo>
                        <a:pt x="54" y="44"/>
                      </a:lnTo>
                      <a:lnTo>
                        <a:pt x="59" y="43"/>
                      </a:lnTo>
                      <a:lnTo>
                        <a:pt x="63" y="42"/>
                      </a:lnTo>
                      <a:lnTo>
                        <a:pt x="69" y="41"/>
                      </a:lnTo>
                      <a:lnTo>
                        <a:pt x="75" y="40"/>
                      </a:lnTo>
                      <a:lnTo>
                        <a:pt x="80" y="39"/>
                      </a:lnTo>
                      <a:lnTo>
                        <a:pt x="84" y="38"/>
                      </a:lnTo>
                      <a:lnTo>
                        <a:pt x="88" y="37"/>
                      </a:lnTo>
                      <a:lnTo>
                        <a:pt x="91" y="36"/>
                      </a:lnTo>
                      <a:lnTo>
                        <a:pt x="93" y="34"/>
                      </a:lnTo>
                      <a:lnTo>
                        <a:pt x="95" y="33"/>
                      </a:lnTo>
                      <a:lnTo>
                        <a:pt x="97" y="31"/>
                      </a:lnTo>
                      <a:lnTo>
                        <a:pt x="100" y="28"/>
                      </a:lnTo>
                      <a:lnTo>
                        <a:pt x="103" y="25"/>
                      </a:lnTo>
                      <a:lnTo>
                        <a:pt x="106" y="21"/>
                      </a:lnTo>
                      <a:lnTo>
                        <a:pt x="110" y="18"/>
                      </a:lnTo>
                      <a:lnTo>
                        <a:pt x="114" y="14"/>
                      </a:lnTo>
                      <a:lnTo>
                        <a:pt x="117" y="10"/>
                      </a:lnTo>
                      <a:lnTo>
                        <a:pt x="121" y="7"/>
                      </a:lnTo>
                      <a:lnTo>
                        <a:pt x="125" y="4"/>
                      </a:lnTo>
                      <a:lnTo>
                        <a:pt x="130" y="0"/>
                      </a:lnTo>
                      <a:lnTo>
                        <a:pt x="131" y="7"/>
                      </a:lnTo>
                      <a:lnTo>
                        <a:pt x="133" y="12"/>
                      </a:lnTo>
                      <a:lnTo>
                        <a:pt x="135" y="18"/>
                      </a:lnTo>
                      <a:lnTo>
                        <a:pt x="136" y="24"/>
                      </a:lnTo>
                      <a:lnTo>
                        <a:pt x="137" y="29"/>
                      </a:lnTo>
                      <a:lnTo>
                        <a:pt x="137" y="32"/>
                      </a:lnTo>
                      <a:lnTo>
                        <a:pt x="135" y="35"/>
                      </a:lnTo>
                      <a:lnTo>
                        <a:pt x="140" y="36"/>
                      </a:lnTo>
                      <a:lnTo>
                        <a:pt x="145" y="37"/>
                      </a:lnTo>
                      <a:lnTo>
                        <a:pt x="152" y="38"/>
                      </a:lnTo>
                      <a:lnTo>
                        <a:pt x="159" y="39"/>
                      </a:lnTo>
                      <a:lnTo>
                        <a:pt x="166" y="41"/>
                      </a:lnTo>
                      <a:lnTo>
                        <a:pt x="171" y="42"/>
                      </a:lnTo>
                      <a:lnTo>
                        <a:pt x="177" y="43"/>
                      </a:lnTo>
                      <a:lnTo>
                        <a:pt x="183" y="43"/>
                      </a:lnTo>
                      <a:lnTo>
                        <a:pt x="188" y="44"/>
                      </a:lnTo>
                      <a:lnTo>
                        <a:pt x="191" y="43"/>
                      </a:lnTo>
                      <a:lnTo>
                        <a:pt x="195" y="41"/>
                      </a:lnTo>
                      <a:lnTo>
                        <a:pt x="198" y="38"/>
                      </a:lnTo>
                      <a:lnTo>
                        <a:pt x="206" y="39"/>
                      </a:lnTo>
                      <a:lnTo>
                        <a:pt x="215" y="42"/>
                      </a:lnTo>
                      <a:lnTo>
                        <a:pt x="222" y="43"/>
                      </a:lnTo>
                      <a:lnTo>
                        <a:pt x="218" y="48"/>
                      </a:lnTo>
                      <a:lnTo>
                        <a:pt x="220" y="49"/>
                      </a:lnTo>
                      <a:lnTo>
                        <a:pt x="225" y="50"/>
                      </a:lnTo>
                      <a:lnTo>
                        <a:pt x="229" y="51"/>
                      </a:lnTo>
                      <a:lnTo>
                        <a:pt x="234" y="52"/>
                      </a:lnTo>
                      <a:lnTo>
                        <a:pt x="238" y="51"/>
                      </a:lnTo>
                      <a:lnTo>
                        <a:pt x="243" y="51"/>
                      </a:lnTo>
                      <a:lnTo>
                        <a:pt x="248" y="50"/>
                      </a:lnTo>
                      <a:lnTo>
                        <a:pt x="253" y="48"/>
                      </a:lnTo>
                      <a:lnTo>
                        <a:pt x="258" y="45"/>
                      </a:lnTo>
                      <a:lnTo>
                        <a:pt x="264" y="41"/>
                      </a:lnTo>
                      <a:lnTo>
                        <a:pt x="269" y="37"/>
                      </a:lnTo>
                      <a:lnTo>
                        <a:pt x="275" y="31"/>
                      </a:lnTo>
                      <a:lnTo>
                        <a:pt x="281" y="24"/>
                      </a:lnTo>
                      <a:lnTo>
                        <a:pt x="288" y="19"/>
                      </a:lnTo>
                      <a:lnTo>
                        <a:pt x="294" y="14"/>
                      </a:lnTo>
                      <a:lnTo>
                        <a:pt x="300" y="11"/>
                      </a:lnTo>
                      <a:lnTo>
                        <a:pt x="306" y="9"/>
                      </a:lnTo>
                      <a:lnTo>
                        <a:pt x="314" y="8"/>
                      </a:lnTo>
                      <a:lnTo>
                        <a:pt x="320" y="8"/>
                      </a:lnTo>
                      <a:lnTo>
                        <a:pt x="317" y="11"/>
                      </a:lnTo>
                      <a:lnTo>
                        <a:pt x="314" y="13"/>
                      </a:lnTo>
                      <a:lnTo>
                        <a:pt x="313" y="15"/>
                      </a:lnTo>
                      <a:lnTo>
                        <a:pt x="309" y="22"/>
                      </a:lnTo>
                      <a:lnTo>
                        <a:pt x="305" y="25"/>
                      </a:lnTo>
                      <a:lnTo>
                        <a:pt x="301" y="28"/>
                      </a:lnTo>
                      <a:lnTo>
                        <a:pt x="297" y="33"/>
                      </a:lnTo>
                      <a:lnTo>
                        <a:pt x="294" y="37"/>
                      </a:lnTo>
                      <a:lnTo>
                        <a:pt x="292" y="41"/>
                      </a:lnTo>
                      <a:lnTo>
                        <a:pt x="289" y="45"/>
                      </a:lnTo>
                      <a:lnTo>
                        <a:pt x="287" y="48"/>
                      </a:lnTo>
                      <a:lnTo>
                        <a:pt x="286" y="52"/>
                      </a:lnTo>
                      <a:lnTo>
                        <a:pt x="286" y="56"/>
                      </a:lnTo>
                      <a:lnTo>
                        <a:pt x="287" y="60"/>
                      </a:lnTo>
                      <a:lnTo>
                        <a:pt x="289" y="65"/>
                      </a:lnTo>
                      <a:lnTo>
                        <a:pt x="292" y="69"/>
                      </a:lnTo>
                      <a:lnTo>
                        <a:pt x="295" y="73"/>
                      </a:lnTo>
                      <a:lnTo>
                        <a:pt x="298" y="76"/>
                      </a:lnTo>
                      <a:lnTo>
                        <a:pt x="301" y="79"/>
                      </a:lnTo>
                      <a:lnTo>
                        <a:pt x="305" y="82"/>
                      </a:lnTo>
                      <a:lnTo>
                        <a:pt x="309" y="85"/>
                      </a:lnTo>
                      <a:lnTo>
                        <a:pt x="311" y="87"/>
                      </a:lnTo>
                      <a:lnTo>
                        <a:pt x="313" y="89"/>
                      </a:lnTo>
                      <a:lnTo>
                        <a:pt x="316" y="91"/>
                      </a:lnTo>
                      <a:lnTo>
                        <a:pt x="317" y="93"/>
                      </a:lnTo>
                      <a:lnTo>
                        <a:pt x="314" y="93"/>
                      </a:lnTo>
                      <a:lnTo>
                        <a:pt x="309" y="93"/>
                      </a:lnTo>
                      <a:lnTo>
                        <a:pt x="305" y="93"/>
                      </a:lnTo>
                      <a:lnTo>
                        <a:pt x="302" y="93"/>
                      </a:lnTo>
                      <a:lnTo>
                        <a:pt x="297" y="92"/>
                      </a:lnTo>
                      <a:lnTo>
                        <a:pt x="294" y="91"/>
                      </a:lnTo>
                      <a:lnTo>
                        <a:pt x="291" y="90"/>
                      </a:lnTo>
                      <a:lnTo>
                        <a:pt x="288" y="88"/>
                      </a:lnTo>
                      <a:lnTo>
                        <a:pt x="284" y="87"/>
                      </a:lnTo>
                      <a:lnTo>
                        <a:pt x="281" y="85"/>
                      </a:lnTo>
                      <a:lnTo>
                        <a:pt x="274" y="80"/>
                      </a:lnTo>
                      <a:lnTo>
                        <a:pt x="270" y="77"/>
                      </a:lnTo>
                      <a:lnTo>
                        <a:pt x="264" y="74"/>
                      </a:lnTo>
                      <a:lnTo>
                        <a:pt x="258" y="73"/>
                      </a:lnTo>
                      <a:lnTo>
                        <a:pt x="252" y="73"/>
                      </a:lnTo>
                      <a:lnTo>
                        <a:pt x="243" y="72"/>
                      </a:lnTo>
                      <a:lnTo>
                        <a:pt x="235" y="73"/>
                      </a:lnTo>
                      <a:lnTo>
                        <a:pt x="227" y="74"/>
                      </a:lnTo>
                      <a:lnTo>
                        <a:pt x="218" y="75"/>
                      </a:lnTo>
                      <a:lnTo>
                        <a:pt x="209" y="77"/>
                      </a:lnTo>
                      <a:lnTo>
                        <a:pt x="203" y="80"/>
                      </a:lnTo>
                      <a:lnTo>
                        <a:pt x="202" y="82"/>
                      </a:lnTo>
                      <a:lnTo>
                        <a:pt x="203" y="83"/>
                      </a:lnTo>
                      <a:lnTo>
                        <a:pt x="208" y="86"/>
                      </a:lnTo>
                      <a:lnTo>
                        <a:pt x="197" y="89"/>
                      </a:lnTo>
                      <a:lnTo>
                        <a:pt x="182" y="93"/>
                      </a:lnTo>
                      <a:lnTo>
                        <a:pt x="179" y="90"/>
                      </a:lnTo>
                      <a:lnTo>
                        <a:pt x="175" y="88"/>
                      </a:lnTo>
                      <a:lnTo>
                        <a:pt x="171" y="87"/>
                      </a:lnTo>
                      <a:lnTo>
                        <a:pt x="164" y="87"/>
                      </a:lnTo>
                      <a:lnTo>
                        <a:pt x="156" y="94"/>
                      </a:lnTo>
                      <a:lnTo>
                        <a:pt x="149" y="89"/>
                      </a:lnTo>
                      <a:lnTo>
                        <a:pt x="97" y="96"/>
                      </a:lnTo>
                      <a:lnTo>
                        <a:pt x="86" y="97"/>
                      </a:lnTo>
                      <a:lnTo>
                        <a:pt x="77" y="96"/>
                      </a:lnTo>
                      <a:lnTo>
                        <a:pt x="66" y="95"/>
                      </a:lnTo>
                      <a:lnTo>
                        <a:pt x="46" y="93"/>
                      </a:lnTo>
                      <a:lnTo>
                        <a:pt x="28" y="88"/>
                      </a:lnTo>
                      <a:lnTo>
                        <a:pt x="18" y="84"/>
                      </a:lnTo>
                      <a:lnTo>
                        <a:pt x="11" y="81"/>
                      </a:lnTo>
                      <a:lnTo>
                        <a:pt x="18" y="79"/>
                      </a:lnTo>
                      <a:lnTo>
                        <a:pt x="14" y="76"/>
                      </a:lnTo>
                      <a:lnTo>
                        <a:pt x="11" y="74"/>
                      </a:lnTo>
                      <a:lnTo>
                        <a:pt x="6" y="70"/>
                      </a:lnTo>
                      <a:lnTo>
                        <a:pt x="5" y="69"/>
                      </a:lnTo>
                      <a:lnTo>
                        <a:pt x="3" y="67"/>
                      </a:lnTo>
                      <a:lnTo>
                        <a:pt x="2" y="66"/>
                      </a:lnTo>
                      <a:lnTo>
                        <a:pt x="1" y="63"/>
                      </a:lnTo>
                      <a:lnTo>
                        <a:pt x="0" y="62"/>
                      </a:lnTo>
                      <a:lnTo>
                        <a:pt x="0" y="6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1865" name="Group 301"/>
                <p:cNvGrpSpPr>
                  <a:grpSpLocks/>
                </p:cNvGrpSpPr>
                <p:nvPr/>
              </p:nvGrpSpPr>
              <p:grpSpPr bwMode="auto">
                <a:xfrm>
                  <a:off x="1816" y="3118"/>
                  <a:ext cx="2" cy="3"/>
                  <a:chOff x="1816" y="3118"/>
                  <a:chExt cx="2" cy="3"/>
                </a:xfrm>
              </p:grpSpPr>
              <p:sp>
                <p:nvSpPr>
                  <p:cNvPr id="32153" name="Oval 302" descr="50%"/>
                  <p:cNvSpPr>
                    <a:spLocks noChangeArrowheads="1"/>
                  </p:cNvSpPr>
                  <p:nvPr/>
                </p:nvSpPr>
                <p:spPr bwMode="auto">
                  <a:xfrm>
                    <a:off x="1816" y="3118"/>
                    <a:ext cx="2" cy="2"/>
                  </a:xfrm>
                  <a:prstGeom prst="ellipse">
                    <a:avLst/>
                  </a:pr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54" name="Arc 303" descr="50%"/>
                  <p:cNvSpPr>
                    <a:spLocks/>
                  </p:cNvSpPr>
                  <p:nvPr/>
                </p:nvSpPr>
                <p:spPr bwMode="auto">
                  <a:xfrm>
                    <a:off x="1817" y="3119"/>
                    <a:ext cx="1" cy="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4320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2280" y="11940"/>
                        </a:moveTo>
                      </a:path>
                      <a:path w="43200" h="43200" stroke="0" extrusionOk="0">
                        <a:moveTo>
                          <a:pt x="2280" y="11940"/>
                        </a:move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0" cap="rnd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1866" name="Group 304"/>
                <p:cNvGrpSpPr>
                  <a:grpSpLocks/>
                </p:cNvGrpSpPr>
                <p:nvPr/>
              </p:nvGrpSpPr>
              <p:grpSpPr bwMode="auto">
                <a:xfrm>
                  <a:off x="1833" y="3130"/>
                  <a:ext cx="23" cy="4"/>
                  <a:chOff x="1833" y="3130"/>
                  <a:chExt cx="23" cy="4"/>
                </a:xfrm>
              </p:grpSpPr>
              <p:sp>
                <p:nvSpPr>
                  <p:cNvPr id="32148" name="Arc 305" descr="50%"/>
                  <p:cNvSpPr>
                    <a:spLocks/>
                  </p:cNvSpPr>
                  <p:nvPr/>
                </p:nvSpPr>
                <p:spPr bwMode="auto">
                  <a:xfrm>
                    <a:off x="1837" y="3130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49" name="Arc 306" descr="50%"/>
                  <p:cNvSpPr>
                    <a:spLocks/>
                  </p:cNvSpPr>
                  <p:nvPr/>
                </p:nvSpPr>
                <p:spPr bwMode="auto">
                  <a:xfrm>
                    <a:off x="1833" y="3130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50" name="Arc 307" descr="50%"/>
                  <p:cNvSpPr>
                    <a:spLocks/>
                  </p:cNvSpPr>
                  <p:nvPr/>
                </p:nvSpPr>
                <p:spPr bwMode="auto">
                  <a:xfrm>
                    <a:off x="1840" y="3130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51" name="Arc 308" descr="50%"/>
                  <p:cNvSpPr>
                    <a:spLocks/>
                  </p:cNvSpPr>
                  <p:nvPr/>
                </p:nvSpPr>
                <p:spPr bwMode="auto">
                  <a:xfrm>
                    <a:off x="1844" y="3130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52" name="Arc 309" descr="50%"/>
                  <p:cNvSpPr>
                    <a:spLocks/>
                  </p:cNvSpPr>
                  <p:nvPr/>
                </p:nvSpPr>
                <p:spPr bwMode="auto">
                  <a:xfrm>
                    <a:off x="1850" y="3130"/>
                    <a:ext cx="6" cy="4"/>
                  </a:xfrm>
                  <a:custGeom>
                    <a:avLst/>
                    <a:gdLst>
                      <a:gd name="T0" fmla="*/ 0 w 30373"/>
                      <a:gd name="T1" fmla="*/ 0 h 43200"/>
                      <a:gd name="T2" fmla="*/ 0 w 30373"/>
                      <a:gd name="T3" fmla="*/ 0 h 43200"/>
                      <a:gd name="T4" fmla="*/ 0 w 30373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0373"/>
                      <a:gd name="T10" fmla="*/ 0 h 43200"/>
                      <a:gd name="T11" fmla="*/ 30373 w 30373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373" h="43200" fill="none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</a:path>
                      <a:path w="30373" h="43200" stroke="0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  <a:lnTo>
                          <a:pt x="8773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144" name="Freeform 310" descr="50%"/>
                <p:cNvSpPr>
                  <a:spLocks/>
                </p:cNvSpPr>
                <p:nvPr/>
              </p:nvSpPr>
              <p:spPr bwMode="auto">
                <a:xfrm>
                  <a:off x="1789" y="3058"/>
                  <a:ext cx="312" cy="58"/>
                </a:xfrm>
                <a:custGeom>
                  <a:avLst/>
                  <a:gdLst>
                    <a:gd name="T0" fmla="*/ 7 w 312"/>
                    <a:gd name="T1" fmla="*/ 48 h 58"/>
                    <a:gd name="T2" fmla="*/ 21 w 312"/>
                    <a:gd name="T3" fmla="*/ 44 h 58"/>
                    <a:gd name="T4" fmla="*/ 42 w 312"/>
                    <a:gd name="T5" fmla="*/ 39 h 58"/>
                    <a:gd name="T6" fmla="*/ 63 w 312"/>
                    <a:gd name="T7" fmla="*/ 36 h 58"/>
                    <a:gd name="T8" fmla="*/ 83 w 312"/>
                    <a:gd name="T9" fmla="*/ 32 h 58"/>
                    <a:gd name="T10" fmla="*/ 94 w 312"/>
                    <a:gd name="T11" fmla="*/ 27 h 58"/>
                    <a:gd name="T12" fmla="*/ 104 w 312"/>
                    <a:gd name="T13" fmla="*/ 18 h 58"/>
                    <a:gd name="T14" fmla="*/ 119 w 312"/>
                    <a:gd name="T15" fmla="*/ 5 h 58"/>
                    <a:gd name="T16" fmla="*/ 130 w 312"/>
                    <a:gd name="T17" fmla="*/ 10 h 58"/>
                    <a:gd name="T18" fmla="*/ 134 w 312"/>
                    <a:gd name="T19" fmla="*/ 25 h 58"/>
                    <a:gd name="T20" fmla="*/ 142 w 312"/>
                    <a:gd name="T21" fmla="*/ 31 h 58"/>
                    <a:gd name="T22" fmla="*/ 168 w 312"/>
                    <a:gd name="T23" fmla="*/ 35 h 58"/>
                    <a:gd name="T24" fmla="*/ 187 w 312"/>
                    <a:gd name="T25" fmla="*/ 36 h 58"/>
                    <a:gd name="T26" fmla="*/ 210 w 312"/>
                    <a:gd name="T27" fmla="*/ 35 h 58"/>
                    <a:gd name="T28" fmla="*/ 219 w 312"/>
                    <a:gd name="T29" fmla="*/ 43 h 58"/>
                    <a:gd name="T30" fmla="*/ 238 w 312"/>
                    <a:gd name="T31" fmla="*/ 44 h 58"/>
                    <a:gd name="T32" fmla="*/ 258 w 312"/>
                    <a:gd name="T33" fmla="*/ 34 h 58"/>
                    <a:gd name="T34" fmla="*/ 275 w 312"/>
                    <a:gd name="T35" fmla="*/ 20 h 58"/>
                    <a:gd name="T36" fmla="*/ 288 w 312"/>
                    <a:gd name="T37" fmla="*/ 11 h 58"/>
                    <a:gd name="T38" fmla="*/ 299 w 312"/>
                    <a:gd name="T39" fmla="*/ 6 h 58"/>
                    <a:gd name="T40" fmla="*/ 309 w 312"/>
                    <a:gd name="T41" fmla="*/ 8 h 58"/>
                    <a:gd name="T42" fmla="*/ 301 w 312"/>
                    <a:gd name="T43" fmla="*/ 18 h 58"/>
                    <a:gd name="T44" fmla="*/ 291 w 312"/>
                    <a:gd name="T45" fmla="*/ 26 h 58"/>
                    <a:gd name="T46" fmla="*/ 285 w 312"/>
                    <a:gd name="T47" fmla="*/ 34 h 58"/>
                    <a:gd name="T48" fmla="*/ 280 w 312"/>
                    <a:gd name="T49" fmla="*/ 40 h 58"/>
                    <a:gd name="T50" fmla="*/ 279 w 312"/>
                    <a:gd name="T51" fmla="*/ 48 h 58"/>
                    <a:gd name="T52" fmla="*/ 270 w 312"/>
                    <a:gd name="T53" fmla="*/ 46 h 58"/>
                    <a:gd name="T54" fmla="*/ 262 w 312"/>
                    <a:gd name="T55" fmla="*/ 49 h 58"/>
                    <a:gd name="T56" fmla="*/ 253 w 312"/>
                    <a:gd name="T57" fmla="*/ 48 h 58"/>
                    <a:gd name="T58" fmla="*/ 243 w 312"/>
                    <a:gd name="T59" fmla="*/ 48 h 58"/>
                    <a:gd name="T60" fmla="*/ 232 w 312"/>
                    <a:gd name="T61" fmla="*/ 47 h 58"/>
                    <a:gd name="T62" fmla="*/ 220 w 312"/>
                    <a:gd name="T63" fmla="*/ 48 h 58"/>
                    <a:gd name="T64" fmla="*/ 208 w 312"/>
                    <a:gd name="T65" fmla="*/ 50 h 58"/>
                    <a:gd name="T66" fmla="*/ 196 w 312"/>
                    <a:gd name="T67" fmla="*/ 50 h 58"/>
                    <a:gd name="T68" fmla="*/ 184 w 312"/>
                    <a:gd name="T69" fmla="*/ 50 h 58"/>
                    <a:gd name="T70" fmla="*/ 174 w 312"/>
                    <a:gd name="T71" fmla="*/ 52 h 58"/>
                    <a:gd name="T72" fmla="*/ 162 w 312"/>
                    <a:gd name="T73" fmla="*/ 54 h 58"/>
                    <a:gd name="T74" fmla="*/ 148 w 312"/>
                    <a:gd name="T75" fmla="*/ 54 h 58"/>
                    <a:gd name="T76" fmla="*/ 136 w 312"/>
                    <a:gd name="T77" fmla="*/ 54 h 58"/>
                    <a:gd name="T78" fmla="*/ 125 w 312"/>
                    <a:gd name="T79" fmla="*/ 53 h 58"/>
                    <a:gd name="T80" fmla="*/ 113 w 312"/>
                    <a:gd name="T81" fmla="*/ 54 h 58"/>
                    <a:gd name="T82" fmla="*/ 104 w 312"/>
                    <a:gd name="T83" fmla="*/ 53 h 58"/>
                    <a:gd name="T84" fmla="*/ 93 w 312"/>
                    <a:gd name="T85" fmla="*/ 54 h 58"/>
                    <a:gd name="T86" fmla="*/ 80 w 312"/>
                    <a:gd name="T87" fmla="*/ 54 h 58"/>
                    <a:gd name="T88" fmla="*/ 64 w 312"/>
                    <a:gd name="T89" fmla="*/ 57 h 58"/>
                    <a:gd name="T90" fmla="*/ 46 w 312"/>
                    <a:gd name="T91" fmla="*/ 57 h 58"/>
                    <a:gd name="T92" fmla="*/ 31 w 312"/>
                    <a:gd name="T93" fmla="*/ 55 h 58"/>
                    <a:gd name="T94" fmla="*/ 17 w 312"/>
                    <a:gd name="T95" fmla="*/ 55 h 58"/>
                    <a:gd name="T96" fmla="*/ 4 w 312"/>
                    <a:gd name="T97" fmla="*/ 53 h 5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12"/>
                    <a:gd name="T148" fmla="*/ 0 h 58"/>
                    <a:gd name="T149" fmla="*/ 312 w 312"/>
                    <a:gd name="T150" fmla="*/ 58 h 5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12" h="58">
                      <a:moveTo>
                        <a:pt x="0" y="52"/>
                      </a:moveTo>
                      <a:lnTo>
                        <a:pt x="2" y="50"/>
                      </a:lnTo>
                      <a:lnTo>
                        <a:pt x="5" y="49"/>
                      </a:lnTo>
                      <a:lnTo>
                        <a:pt x="7" y="48"/>
                      </a:lnTo>
                      <a:lnTo>
                        <a:pt x="10" y="47"/>
                      </a:lnTo>
                      <a:lnTo>
                        <a:pt x="13" y="46"/>
                      </a:lnTo>
                      <a:lnTo>
                        <a:pt x="18" y="45"/>
                      </a:lnTo>
                      <a:lnTo>
                        <a:pt x="21" y="44"/>
                      </a:lnTo>
                      <a:lnTo>
                        <a:pt x="26" y="42"/>
                      </a:lnTo>
                      <a:lnTo>
                        <a:pt x="31" y="41"/>
                      </a:lnTo>
                      <a:lnTo>
                        <a:pt x="37" y="40"/>
                      </a:lnTo>
                      <a:lnTo>
                        <a:pt x="42" y="39"/>
                      </a:lnTo>
                      <a:lnTo>
                        <a:pt x="48" y="39"/>
                      </a:lnTo>
                      <a:lnTo>
                        <a:pt x="53" y="38"/>
                      </a:lnTo>
                      <a:lnTo>
                        <a:pt x="58" y="37"/>
                      </a:lnTo>
                      <a:lnTo>
                        <a:pt x="63" y="36"/>
                      </a:lnTo>
                      <a:lnTo>
                        <a:pt x="67" y="35"/>
                      </a:lnTo>
                      <a:lnTo>
                        <a:pt x="73" y="34"/>
                      </a:lnTo>
                      <a:lnTo>
                        <a:pt x="78" y="33"/>
                      </a:lnTo>
                      <a:lnTo>
                        <a:pt x="83" y="32"/>
                      </a:lnTo>
                      <a:lnTo>
                        <a:pt x="86" y="32"/>
                      </a:lnTo>
                      <a:lnTo>
                        <a:pt x="90" y="30"/>
                      </a:lnTo>
                      <a:lnTo>
                        <a:pt x="92" y="29"/>
                      </a:lnTo>
                      <a:lnTo>
                        <a:pt x="94" y="27"/>
                      </a:lnTo>
                      <a:lnTo>
                        <a:pt x="96" y="25"/>
                      </a:lnTo>
                      <a:lnTo>
                        <a:pt x="98" y="23"/>
                      </a:lnTo>
                      <a:lnTo>
                        <a:pt x="101" y="20"/>
                      </a:lnTo>
                      <a:lnTo>
                        <a:pt x="104" y="18"/>
                      </a:lnTo>
                      <a:lnTo>
                        <a:pt x="107" y="14"/>
                      </a:lnTo>
                      <a:lnTo>
                        <a:pt x="111" y="11"/>
                      </a:lnTo>
                      <a:lnTo>
                        <a:pt x="115" y="8"/>
                      </a:lnTo>
                      <a:lnTo>
                        <a:pt x="119" y="5"/>
                      </a:lnTo>
                      <a:lnTo>
                        <a:pt x="123" y="2"/>
                      </a:lnTo>
                      <a:lnTo>
                        <a:pt x="127" y="0"/>
                      </a:lnTo>
                      <a:lnTo>
                        <a:pt x="128" y="4"/>
                      </a:lnTo>
                      <a:lnTo>
                        <a:pt x="130" y="10"/>
                      </a:lnTo>
                      <a:lnTo>
                        <a:pt x="132" y="15"/>
                      </a:lnTo>
                      <a:lnTo>
                        <a:pt x="133" y="20"/>
                      </a:lnTo>
                      <a:lnTo>
                        <a:pt x="134" y="22"/>
                      </a:lnTo>
                      <a:lnTo>
                        <a:pt x="134" y="25"/>
                      </a:lnTo>
                      <a:lnTo>
                        <a:pt x="134" y="27"/>
                      </a:lnTo>
                      <a:lnTo>
                        <a:pt x="132" y="29"/>
                      </a:lnTo>
                      <a:lnTo>
                        <a:pt x="137" y="31"/>
                      </a:lnTo>
                      <a:lnTo>
                        <a:pt x="142" y="31"/>
                      </a:lnTo>
                      <a:lnTo>
                        <a:pt x="148" y="32"/>
                      </a:lnTo>
                      <a:lnTo>
                        <a:pt x="155" y="33"/>
                      </a:lnTo>
                      <a:lnTo>
                        <a:pt x="162" y="34"/>
                      </a:lnTo>
                      <a:lnTo>
                        <a:pt x="168" y="35"/>
                      </a:lnTo>
                      <a:lnTo>
                        <a:pt x="174" y="36"/>
                      </a:lnTo>
                      <a:lnTo>
                        <a:pt x="178" y="37"/>
                      </a:lnTo>
                      <a:lnTo>
                        <a:pt x="183" y="37"/>
                      </a:lnTo>
                      <a:lnTo>
                        <a:pt x="187" y="36"/>
                      </a:lnTo>
                      <a:lnTo>
                        <a:pt x="190" y="34"/>
                      </a:lnTo>
                      <a:lnTo>
                        <a:pt x="194" y="32"/>
                      </a:lnTo>
                      <a:lnTo>
                        <a:pt x="202" y="33"/>
                      </a:lnTo>
                      <a:lnTo>
                        <a:pt x="210" y="35"/>
                      </a:lnTo>
                      <a:lnTo>
                        <a:pt x="216" y="37"/>
                      </a:lnTo>
                      <a:lnTo>
                        <a:pt x="213" y="40"/>
                      </a:lnTo>
                      <a:lnTo>
                        <a:pt x="215" y="41"/>
                      </a:lnTo>
                      <a:lnTo>
                        <a:pt x="219" y="43"/>
                      </a:lnTo>
                      <a:lnTo>
                        <a:pt x="223" y="44"/>
                      </a:lnTo>
                      <a:lnTo>
                        <a:pt x="228" y="44"/>
                      </a:lnTo>
                      <a:lnTo>
                        <a:pt x="233" y="44"/>
                      </a:lnTo>
                      <a:lnTo>
                        <a:pt x="238" y="44"/>
                      </a:lnTo>
                      <a:lnTo>
                        <a:pt x="242" y="43"/>
                      </a:lnTo>
                      <a:lnTo>
                        <a:pt x="248" y="41"/>
                      </a:lnTo>
                      <a:lnTo>
                        <a:pt x="253" y="39"/>
                      </a:lnTo>
                      <a:lnTo>
                        <a:pt x="258" y="34"/>
                      </a:lnTo>
                      <a:lnTo>
                        <a:pt x="263" y="31"/>
                      </a:lnTo>
                      <a:lnTo>
                        <a:pt x="268" y="26"/>
                      </a:lnTo>
                      <a:lnTo>
                        <a:pt x="271" y="24"/>
                      </a:lnTo>
                      <a:lnTo>
                        <a:pt x="275" y="20"/>
                      </a:lnTo>
                      <a:lnTo>
                        <a:pt x="278" y="18"/>
                      </a:lnTo>
                      <a:lnTo>
                        <a:pt x="282" y="15"/>
                      </a:lnTo>
                      <a:lnTo>
                        <a:pt x="285" y="13"/>
                      </a:lnTo>
                      <a:lnTo>
                        <a:pt x="288" y="11"/>
                      </a:lnTo>
                      <a:lnTo>
                        <a:pt x="291" y="10"/>
                      </a:lnTo>
                      <a:lnTo>
                        <a:pt x="293" y="9"/>
                      </a:lnTo>
                      <a:lnTo>
                        <a:pt x="296" y="7"/>
                      </a:lnTo>
                      <a:lnTo>
                        <a:pt x="299" y="6"/>
                      </a:lnTo>
                      <a:lnTo>
                        <a:pt x="302" y="6"/>
                      </a:lnTo>
                      <a:lnTo>
                        <a:pt x="306" y="6"/>
                      </a:lnTo>
                      <a:lnTo>
                        <a:pt x="311" y="6"/>
                      </a:lnTo>
                      <a:lnTo>
                        <a:pt x="309" y="8"/>
                      </a:lnTo>
                      <a:lnTo>
                        <a:pt x="307" y="11"/>
                      </a:lnTo>
                      <a:lnTo>
                        <a:pt x="305" y="12"/>
                      </a:lnTo>
                      <a:lnTo>
                        <a:pt x="303" y="15"/>
                      </a:lnTo>
                      <a:lnTo>
                        <a:pt x="301" y="18"/>
                      </a:lnTo>
                      <a:lnTo>
                        <a:pt x="298" y="20"/>
                      </a:lnTo>
                      <a:lnTo>
                        <a:pt x="294" y="23"/>
                      </a:lnTo>
                      <a:lnTo>
                        <a:pt x="292" y="25"/>
                      </a:lnTo>
                      <a:lnTo>
                        <a:pt x="291" y="26"/>
                      </a:lnTo>
                      <a:lnTo>
                        <a:pt x="289" y="29"/>
                      </a:lnTo>
                      <a:lnTo>
                        <a:pt x="288" y="30"/>
                      </a:lnTo>
                      <a:lnTo>
                        <a:pt x="286" y="32"/>
                      </a:lnTo>
                      <a:lnTo>
                        <a:pt x="285" y="34"/>
                      </a:lnTo>
                      <a:lnTo>
                        <a:pt x="284" y="36"/>
                      </a:lnTo>
                      <a:lnTo>
                        <a:pt x="282" y="38"/>
                      </a:lnTo>
                      <a:lnTo>
                        <a:pt x="281" y="39"/>
                      </a:lnTo>
                      <a:lnTo>
                        <a:pt x="280" y="40"/>
                      </a:lnTo>
                      <a:lnTo>
                        <a:pt x="280" y="43"/>
                      </a:lnTo>
                      <a:lnTo>
                        <a:pt x="279" y="44"/>
                      </a:lnTo>
                      <a:lnTo>
                        <a:pt x="279" y="46"/>
                      </a:lnTo>
                      <a:lnTo>
                        <a:pt x="279" y="48"/>
                      </a:lnTo>
                      <a:lnTo>
                        <a:pt x="277" y="46"/>
                      </a:lnTo>
                      <a:lnTo>
                        <a:pt x="274" y="46"/>
                      </a:lnTo>
                      <a:lnTo>
                        <a:pt x="272" y="46"/>
                      </a:lnTo>
                      <a:lnTo>
                        <a:pt x="270" y="46"/>
                      </a:lnTo>
                      <a:lnTo>
                        <a:pt x="268" y="47"/>
                      </a:lnTo>
                      <a:lnTo>
                        <a:pt x="266" y="48"/>
                      </a:lnTo>
                      <a:lnTo>
                        <a:pt x="264" y="48"/>
                      </a:lnTo>
                      <a:lnTo>
                        <a:pt x="262" y="49"/>
                      </a:lnTo>
                      <a:lnTo>
                        <a:pt x="259" y="49"/>
                      </a:lnTo>
                      <a:lnTo>
                        <a:pt x="256" y="49"/>
                      </a:lnTo>
                      <a:lnTo>
                        <a:pt x="254" y="48"/>
                      </a:lnTo>
                      <a:lnTo>
                        <a:pt x="253" y="48"/>
                      </a:lnTo>
                      <a:lnTo>
                        <a:pt x="251" y="47"/>
                      </a:lnTo>
                      <a:lnTo>
                        <a:pt x="249" y="47"/>
                      </a:lnTo>
                      <a:lnTo>
                        <a:pt x="245" y="48"/>
                      </a:lnTo>
                      <a:lnTo>
                        <a:pt x="243" y="48"/>
                      </a:lnTo>
                      <a:lnTo>
                        <a:pt x="241" y="48"/>
                      </a:lnTo>
                      <a:lnTo>
                        <a:pt x="238" y="48"/>
                      </a:lnTo>
                      <a:lnTo>
                        <a:pt x="235" y="47"/>
                      </a:lnTo>
                      <a:lnTo>
                        <a:pt x="232" y="47"/>
                      </a:lnTo>
                      <a:lnTo>
                        <a:pt x="229" y="48"/>
                      </a:lnTo>
                      <a:lnTo>
                        <a:pt x="225" y="48"/>
                      </a:lnTo>
                      <a:lnTo>
                        <a:pt x="223" y="48"/>
                      </a:lnTo>
                      <a:lnTo>
                        <a:pt x="220" y="48"/>
                      </a:lnTo>
                      <a:lnTo>
                        <a:pt x="217" y="48"/>
                      </a:lnTo>
                      <a:lnTo>
                        <a:pt x="214" y="48"/>
                      </a:lnTo>
                      <a:lnTo>
                        <a:pt x="212" y="49"/>
                      </a:lnTo>
                      <a:lnTo>
                        <a:pt x="208" y="50"/>
                      </a:lnTo>
                      <a:lnTo>
                        <a:pt x="205" y="50"/>
                      </a:lnTo>
                      <a:lnTo>
                        <a:pt x="202" y="51"/>
                      </a:lnTo>
                      <a:lnTo>
                        <a:pt x="199" y="51"/>
                      </a:lnTo>
                      <a:lnTo>
                        <a:pt x="196" y="50"/>
                      </a:lnTo>
                      <a:lnTo>
                        <a:pt x="193" y="49"/>
                      </a:lnTo>
                      <a:lnTo>
                        <a:pt x="189" y="50"/>
                      </a:lnTo>
                      <a:lnTo>
                        <a:pt x="187" y="50"/>
                      </a:lnTo>
                      <a:lnTo>
                        <a:pt x="184" y="50"/>
                      </a:lnTo>
                      <a:lnTo>
                        <a:pt x="181" y="50"/>
                      </a:lnTo>
                      <a:lnTo>
                        <a:pt x="179" y="50"/>
                      </a:lnTo>
                      <a:lnTo>
                        <a:pt x="176" y="51"/>
                      </a:lnTo>
                      <a:lnTo>
                        <a:pt x="174" y="52"/>
                      </a:lnTo>
                      <a:lnTo>
                        <a:pt x="171" y="52"/>
                      </a:lnTo>
                      <a:lnTo>
                        <a:pt x="168" y="53"/>
                      </a:lnTo>
                      <a:lnTo>
                        <a:pt x="165" y="53"/>
                      </a:lnTo>
                      <a:lnTo>
                        <a:pt x="162" y="54"/>
                      </a:lnTo>
                      <a:lnTo>
                        <a:pt x="159" y="54"/>
                      </a:lnTo>
                      <a:lnTo>
                        <a:pt x="155" y="54"/>
                      </a:lnTo>
                      <a:lnTo>
                        <a:pt x="151" y="53"/>
                      </a:lnTo>
                      <a:lnTo>
                        <a:pt x="148" y="54"/>
                      </a:lnTo>
                      <a:lnTo>
                        <a:pt x="145" y="54"/>
                      </a:lnTo>
                      <a:lnTo>
                        <a:pt x="142" y="54"/>
                      </a:lnTo>
                      <a:lnTo>
                        <a:pt x="139" y="54"/>
                      </a:lnTo>
                      <a:lnTo>
                        <a:pt x="136" y="54"/>
                      </a:lnTo>
                      <a:lnTo>
                        <a:pt x="133" y="54"/>
                      </a:lnTo>
                      <a:lnTo>
                        <a:pt x="130" y="53"/>
                      </a:lnTo>
                      <a:lnTo>
                        <a:pt x="128" y="53"/>
                      </a:lnTo>
                      <a:lnTo>
                        <a:pt x="125" y="53"/>
                      </a:lnTo>
                      <a:lnTo>
                        <a:pt x="122" y="53"/>
                      </a:lnTo>
                      <a:lnTo>
                        <a:pt x="119" y="53"/>
                      </a:lnTo>
                      <a:lnTo>
                        <a:pt x="116" y="53"/>
                      </a:lnTo>
                      <a:lnTo>
                        <a:pt x="113" y="54"/>
                      </a:lnTo>
                      <a:lnTo>
                        <a:pt x="111" y="54"/>
                      </a:lnTo>
                      <a:lnTo>
                        <a:pt x="109" y="53"/>
                      </a:lnTo>
                      <a:lnTo>
                        <a:pt x="106" y="53"/>
                      </a:lnTo>
                      <a:lnTo>
                        <a:pt x="104" y="53"/>
                      </a:lnTo>
                      <a:lnTo>
                        <a:pt x="101" y="53"/>
                      </a:lnTo>
                      <a:lnTo>
                        <a:pt x="98" y="53"/>
                      </a:lnTo>
                      <a:lnTo>
                        <a:pt x="96" y="53"/>
                      </a:lnTo>
                      <a:lnTo>
                        <a:pt x="93" y="54"/>
                      </a:lnTo>
                      <a:lnTo>
                        <a:pt x="89" y="54"/>
                      </a:lnTo>
                      <a:lnTo>
                        <a:pt x="86" y="53"/>
                      </a:lnTo>
                      <a:lnTo>
                        <a:pt x="83" y="54"/>
                      </a:lnTo>
                      <a:lnTo>
                        <a:pt x="80" y="54"/>
                      </a:lnTo>
                      <a:lnTo>
                        <a:pt x="77" y="55"/>
                      </a:lnTo>
                      <a:lnTo>
                        <a:pt x="74" y="56"/>
                      </a:lnTo>
                      <a:lnTo>
                        <a:pt x="69" y="57"/>
                      </a:lnTo>
                      <a:lnTo>
                        <a:pt x="64" y="57"/>
                      </a:lnTo>
                      <a:lnTo>
                        <a:pt x="59" y="57"/>
                      </a:lnTo>
                      <a:lnTo>
                        <a:pt x="55" y="57"/>
                      </a:lnTo>
                      <a:lnTo>
                        <a:pt x="49" y="57"/>
                      </a:lnTo>
                      <a:lnTo>
                        <a:pt x="46" y="57"/>
                      </a:lnTo>
                      <a:lnTo>
                        <a:pt x="43" y="57"/>
                      </a:lnTo>
                      <a:lnTo>
                        <a:pt x="40" y="57"/>
                      </a:lnTo>
                      <a:lnTo>
                        <a:pt x="36" y="57"/>
                      </a:lnTo>
                      <a:lnTo>
                        <a:pt x="31" y="55"/>
                      </a:lnTo>
                      <a:lnTo>
                        <a:pt x="27" y="55"/>
                      </a:lnTo>
                      <a:lnTo>
                        <a:pt x="23" y="55"/>
                      </a:lnTo>
                      <a:lnTo>
                        <a:pt x="20" y="55"/>
                      </a:lnTo>
                      <a:lnTo>
                        <a:pt x="17" y="55"/>
                      </a:lnTo>
                      <a:lnTo>
                        <a:pt x="13" y="55"/>
                      </a:lnTo>
                      <a:lnTo>
                        <a:pt x="10" y="54"/>
                      </a:lnTo>
                      <a:lnTo>
                        <a:pt x="7" y="53"/>
                      </a:lnTo>
                      <a:lnTo>
                        <a:pt x="4" y="53"/>
                      </a:lnTo>
                      <a:lnTo>
                        <a:pt x="1" y="52"/>
                      </a:lnTo>
                      <a:lnTo>
                        <a:pt x="0" y="52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1867" name="Group 311"/>
                <p:cNvGrpSpPr>
                  <a:grpSpLocks/>
                </p:cNvGrpSpPr>
                <p:nvPr/>
              </p:nvGrpSpPr>
              <p:grpSpPr bwMode="auto">
                <a:xfrm>
                  <a:off x="1853" y="3132"/>
                  <a:ext cx="47" cy="37"/>
                  <a:chOff x="1853" y="3132"/>
                  <a:chExt cx="47" cy="37"/>
                </a:xfrm>
              </p:grpSpPr>
              <p:sp>
                <p:nvSpPr>
                  <p:cNvPr id="32146" name="Freeform 312" descr="50%"/>
                  <p:cNvSpPr>
                    <a:spLocks/>
                  </p:cNvSpPr>
                  <p:nvPr/>
                </p:nvSpPr>
                <p:spPr bwMode="auto">
                  <a:xfrm>
                    <a:off x="1853" y="3138"/>
                    <a:ext cx="47" cy="31"/>
                  </a:xfrm>
                  <a:custGeom>
                    <a:avLst/>
                    <a:gdLst>
                      <a:gd name="T0" fmla="*/ 43 w 47"/>
                      <a:gd name="T1" fmla="*/ 27 h 31"/>
                      <a:gd name="T2" fmla="*/ 40 w 47"/>
                      <a:gd name="T3" fmla="*/ 24 h 31"/>
                      <a:gd name="T4" fmla="*/ 39 w 47"/>
                      <a:gd name="T5" fmla="*/ 22 h 31"/>
                      <a:gd name="T6" fmla="*/ 37 w 47"/>
                      <a:gd name="T7" fmla="*/ 21 h 31"/>
                      <a:gd name="T8" fmla="*/ 36 w 47"/>
                      <a:gd name="T9" fmla="*/ 19 h 31"/>
                      <a:gd name="T10" fmla="*/ 35 w 47"/>
                      <a:gd name="T11" fmla="*/ 17 h 31"/>
                      <a:gd name="T12" fmla="*/ 34 w 47"/>
                      <a:gd name="T13" fmla="*/ 16 h 31"/>
                      <a:gd name="T14" fmla="*/ 33 w 47"/>
                      <a:gd name="T15" fmla="*/ 14 h 31"/>
                      <a:gd name="T16" fmla="*/ 32 w 47"/>
                      <a:gd name="T17" fmla="*/ 12 h 31"/>
                      <a:gd name="T18" fmla="*/ 31 w 47"/>
                      <a:gd name="T19" fmla="*/ 10 h 31"/>
                      <a:gd name="T20" fmla="*/ 30 w 47"/>
                      <a:gd name="T21" fmla="*/ 7 h 31"/>
                      <a:gd name="T22" fmla="*/ 30 w 47"/>
                      <a:gd name="T23" fmla="*/ 5 h 31"/>
                      <a:gd name="T24" fmla="*/ 30 w 47"/>
                      <a:gd name="T25" fmla="*/ 3 h 31"/>
                      <a:gd name="T26" fmla="*/ 30 w 47"/>
                      <a:gd name="T27" fmla="*/ 0 h 31"/>
                      <a:gd name="T28" fmla="*/ 0 w 47"/>
                      <a:gd name="T29" fmla="*/ 0 h 31"/>
                      <a:gd name="T30" fmla="*/ 1 w 47"/>
                      <a:gd name="T31" fmla="*/ 2 h 31"/>
                      <a:gd name="T32" fmla="*/ 2 w 47"/>
                      <a:gd name="T33" fmla="*/ 4 h 31"/>
                      <a:gd name="T34" fmla="*/ 4 w 47"/>
                      <a:gd name="T35" fmla="*/ 6 h 31"/>
                      <a:gd name="T36" fmla="*/ 6 w 47"/>
                      <a:gd name="T37" fmla="*/ 9 h 31"/>
                      <a:gd name="T38" fmla="*/ 8 w 47"/>
                      <a:gd name="T39" fmla="*/ 11 h 31"/>
                      <a:gd name="T40" fmla="*/ 10 w 47"/>
                      <a:gd name="T41" fmla="*/ 13 h 31"/>
                      <a:gd name="T42" fmla="*/ 12 w 47"/>
                      <a:gd name="T43" fmla="*/ 15 h 31"/>
                      <a:gd name="T44" fmla="*/ 14 w 47"/>
                      <a:gd name="T45" fmla="*/ 17 h 31"/>
                      <a:gd name="T46" fmla="*/ 17 w 47"/>
                      <a:gd name="T47" fmla="*/ 19 h 31"/>
                      <a:gd name="T48" fmla="*/ 20 w 47"/>
                      <a:gd name="T49" fmla="*/ 22 h 31"/>
                      <a:gd name="T50" fmla="*/ 23 w 47"/>
                      <a:gd name="T51" fmla="*/ 23 h 31"/>
                      <a:gd name="T52" fmla="*/ 25 w 47"/>
                      <a:gd name="T53" fmla="*/ 24 h 31"/>
                      <a:gd name="T54" fmla="*/ 28 w 47"/>
                      <a:gd name="T55" fmla="*/ 26 h 31"/>
                      <a:gd name="T56" fmla="*/ 30 w 47"/>
                      <a:gd name="T57" fmla="*/ 27 h 31"/>
                      <a:gd name="T58" fmla="*/ 33 w 47"/>
                      <a:gd name="T59" fmla="*/ 28 h 31"/>
                      <a:gd name="T60" fmla="*/ 36 w 47"/>
                      <a:gd name="T61" fmla="*/ 28 h 31"/>
                      <a:gd name="T62" fmla="*/ 39 w 47"/>
                      <a:gd name="T63" fmla="*/ 29 h 31"/>
                      <a:gd name="T64" fmla="*/ 41 w 47"/>
                      <a:gd name="T65" fmla="*/ 29 h 31"/>
                      <a:gd name="T66" fmla="*/ 44 w 47"/>
                      <a:gd name="T67" fmla="*/ 29 h 31"/>
                      <a:gd name="T68" fmla="*/ 46 w 47"/>
                      <a:gd name="T69" fmla="*/ 30 h 31"/>
                      <a:gd name="T70" fmla="*/ 43 w 47"/>
                      <a:gd name="T71" fmla="*/ 27 h 31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47"/>
                      <a:gd name="T109" fmla="*/ 0 h 31"/>
                      <a:gd name="T110" fmla="*/ 47 w 47"/>
                      <a:gd name="T111" fmla="*/ 31 h 31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47" h="31">
                        <a:moveTo>
                          <a:pt x="43" y="27"/>
                        </a:moveTo>
                        <a:lnTo>
                          <a:pt x="40" y="24"/>
                        </a:lnTo>
                        <a:lnTo>
                          <a:pt x="39" y="22"/>
                        </a:lnTo>
                        <a:lnTo>
                          <a:pt x="37" y="21"/>
                        </a:lnTo>
                        <a:lnTo>
                          <a:pt x="36" y="19"/>
                        </a:lnTo>
                        <a:lnTo>
                          <a:pt x="35" y="17"/>
                        </a:lnTo>
                        <a:lnTo>
                          <a:pt x="34" y="16"/>
                        </a:lnTo>
                        <a:lnTo>
                          <a:pt x="33" y="14"/>
                        </a:lnTo>
                        <a:lnTo>
                          <a:pt x="32" y="12"/>
                        </a:lnTo>
                        <a:lnTo>
                          <a:pt x="31" y="10"/>
                        </a:lnTo>
                        <a:lnTo>
                          <a:pt x="30" y="7"/>
                        </a:lnTo>
                        <a:lnTo>
                          <a:pt x="30" y="5"/>
                        </a:lnTo>
                        <a:lnTo>
                          <a:pt x="30" y="3"/>
                        </a:lnTo>
                        <a:lnTo>
                          <a:pt x="30" y="0"/>
                        </a:lnTo>
                        <a:lnTo>
                          <a:pt x="0" y="0"/>
                        </a:lnTo>
                        <a:lnTo>
                          <a:pt x="1" y="2"/>
                        </a:lnTo>
                        <a:lnTo>
                          <a:pt x="2" y="4"/>
                        </a:lnTo>
                        <a:lnTo>
                          <a:pt x="4" y="6"/>
                        </a:lnTo>
                        <a:lnTo>
                          <a:pt x="6" y="9"/>
                        </a:lnTo>
                        <a:lnTo>
                          <a:pt x="8" y="11"/>
                        </a:lnTo>
                        <a:lnTo>
                          <a:pt x="10" y="13"/>
                        </a:lnTo>
                        <a:lnTo>
                          <a:pt x="12" y="15"/>
                        </a:lnTo>
                        <a:lnTo>
                          <a:pt x="14" y="17"/>
                        </a:lnTo>
                        <a:lnTo>
                          <a:pt x="17" y="19"/>
                        </a:lnTo>
                        <a:lnTo>
                          <a:pt x="20" y="22"/>
                        </a:lnTo>
                        <a:lnTo>
                          <a:pt x="23" y="23"/>
                        </a:lnTo>
                        <a:lnTo>
                          <a:pt x="25" y="24"/>
                        </a:lnTo>
                        <a:lnTo>
                          <a:pt x="28" y="26"/>
                        </a:lnTo>
                        <a:lnTo>
                          <a:pt x="30" y="27"/>
                        </a:lnTo>
                        <a:lnTo>
                          <a:pt x="33" y="28"/>
                        </a:lnTo>
                        <a:lnTo>
                          <a:pt x="36" y="28"/>
                        </a:lnTo>
                        <a:lnTo>
                          <a:pt x="39" y="29"/>
                        </a:lnTo>
                        <a:lnTo>
                          <a:pt x="41" y="29"/>
                        </a:lnTo>
                        <a:lnTo>
                          <a:pt x="44" y="29"/>
                        </a:lnTo>
                        <a:lnTo>
                          <a:pt x="46" y="30"/>
                        </a:lnTo>
                        <a:lnTo>
                          <a:pt x="43" y="27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47" name="Freeform 313" descr="50%"/>
                  <p:cNvSpPr>
                    <a:spLocks/>
                  </p:cNvSpPr>
                  <p:nvPr/>
                </p:nvSpPr>
                <p:spPr bwMode="auto">
                  <a:xfrm>
                    <a:off x="1854" y="3132"/>
                    <a:ext cx="21" cy="7"/>
                  </a:xfrm>
                  <a:custGeom>
                    <a:avLst/>
                    <a:gdLst>
                      <a:gd name="T0" fmla="*/ 0 w 21"/>
                      <a:gd name="T1" fmla="*/ 6 h 7"/>
                      <a:gd name="T2" fmla="*/ 0 w 21"/>
                      <a:gd name="T3" fmla="*/ 6 h 7"/>
                      <a:gd name="T4" fmla="*/ 1 w 21"/>
                      <a:gd name="T5" fmla="*/ 0 h 7"/>
                      <a:gd name="T6" fmla="*/ 20 w 21"/>
                      <a:gd name="T7" fmla="*/ 0 h 7"/>
                      <a:gd name="T8" fmla="*/ 20 w 21"/>
                      <a:gd name="T9" fmla="*/ 6 h 7"/>
                      <a:gd name="T10" fmla="*/ 0 w 21"/>
                      <a:gd name="T11" fmla="*/ 6 h 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"/>
                      <a:gd name="T19" fmla="*/ 0 h 7"/>
                      <a:gd name="T20" fmla="*/ 21 w 21"/>
                      <a:gd name="T21" fmla="*/ 7 h 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" h="7">
                        <a:moveTo>
                          <a:pt x="0" y="6"/>
                        </a:moveTo>
                        <a:lnTo>
                          <a:pt x="0" y="6"/>
                        </a:lnTo>
                        <a:lnTo>
                          <a:pt x="1" y="0"/>
                        </a:lnTo>
                        <a:lnTo>
                          <a:pt x="20" y="0"/>
                        </a:lnTo>
                        <a:lnTo>
                          <a:pt x="20" y="6"/>
                        </a:lnTo>
                        <a:lnTo>
                          <a:pt x="0" y="6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1868" name="Group 314"/>
              <p:cNvGrpSpPr>
                <a:grpSpLocks/>
              </p:cNvGrpSpPr>
              <p:nvPr/>
            </p:nvGrpSpPr>
            <p:grpSpPr bwMode="auto">
              <a:xfrm>
                <a:off x="1789" y="3152"/>
                <a:ext cx="321" cy="113"/>
                <a:chOff x="1789" y="3152"/>
                <a:chExt cx="321" cy="113"/>
              </a:xfrm>
            </p:grpSpPr>
            <p:sp>
              <p:nvSpPr>
                <p:cNvPr id="32125" name="Freeform 315" descr="50%"/>
                <p:cNvSpPr>
                  <a:spLocks/>
                </p:cNvSpPr>
                <p:nvPr/>
              </p:nvSpPr>
              <p:spPr bwMode="auto">
                <a:xfrm>
                  <a:off x="1870" y="3225"/>
                  <a:ext cx="38" cy="31"/>
                </a:xfrm>
                <a:custGeom>
                  <a:avLst/>
                  <a:gdLst>
                    <a:gd name="T0" fmla="*/ 0 w 38"/>
                    <a:gd name="T1" fmla="*/ 0 h 31"/>
                    <a:gd name="T2" fmla="*/ 1 w 38"/>
                    <a:gd name="T3" fmla="*/ 3 h 31"/>
                    <a:gd name="T4" fmla="*/ 3 w 38"/>
                    <a:gd name="T5" fmla="*/ 6 h 31"/>
                    <a:gd name="T6" fmla="*/ 5 w 38"/>
                    <a:gd name="T7" fmla="*/ 9 h 31"/>
                    <a:gd name="T8" fmla="*/ 7 w 38"/>
                    <a:gd name="T9" fmla="*/ 12 h 31"/>
                    <a:gd name="T10" fmla="*/ 10 w 38"/>
                    <a:gd name="T11" fmla="*/ 15 h 31"/>
                    <a:gd name="T12" fmla="*/ 13 w 38"/>
                    <a:gd name="T13" fmla="*/ 19 h 31"/>
                    <a:gd name="T14" fmla="*/ 15 w 38"/>
                    <a:gd name="T15" fmla="*/ 21 h 31"/>
                    <a:gd name="T16" fmla="*/ 18 w 38"/>
                    <a:gd name="T17" fmla="*/ 23 h 31"/>
                    <a:gd name="T18" fmla="*/ 21 w 38"/>
                    <a:gd name="T19" fmla="*/ 25 h 31"/>
                    <a:gd name="T20" fmla="*/ 24 w 38"/>
                    <a:gd name="T21" fmla="*/ 27 h 31"/>
                    <a:gd name="T22" fmla="*/ 26 w 38"/>
                    <a:gd name="T23" fmla="*/ 28 h 31"/>
                    <a:gd name="T24" fmla="*/ 29 w 38"/>
                    <a:gd name="T25" fmla="*/ 29 h 31"/>
                    <a:gd name="T26" fmla="*/ 33 w 38"/>
                    <a:gd name="T27" fmla="*/ 30 h 31"/>
                    <a:gd name="T28" fmla="*/ 36 w 38"/>
                    <a:gd name="T29" fmla="*/ 30 h 31"/>
                    <a:gd name="T30" fmla="*/ 37 w 38"/>
                    <a:gd name="T31" fmla="*/ 29 h 31"/>
                    <a:gd name="T32" fmla="*/ 35 w 38"/>
                    <a:gd name="T33" fmla="*/ 27 h 31"/>
                    <a:gd name="T34" fmla="*/ 33 w 38"/>
                    <a:gd name="T35" fmla="*/ 25 h 31"/>
                    <a:gd name="T36" fmla="*/ 31 w 38"/>
                    <a:gd name="T37" fmla="*/ 22 h 31"/>
                    <a:gd name="T38" fmla="*/ 29 w 38"/>
                    <a:gd name="T39" fmla="*/ 19 h 31"/>
                    <a:gd name="T40" fmla="*/ 27 w 38"/>
                    <a:gd name="T41" fmla="*/ 16 h 31"/>
                    <a:gd name="T42" fmla="*/ 26 w 38"/>
                    <a:gd name="T43" fmla="*/ 13 h 31"/>
                    <a:gd name="T44" fmla="*/ 25 w 38"/>
                    <a:gd name="T45" fmla="*/ 11 h 31"/>
                    <a:gd name="T46" fmla="*/ 24 w 38"/>
                    <a:gd name="T47" fmla="*/ 6 h 31"/>
                    <a:gd name="T48" fmla="*/ 24 w 38"/>
                    <a:gd name="T49" fmla="*/ 3 h 31"/>
                    <a:gd name="T50" fmla="*/ 24 w 38"/>
                    <a:gd name="T51" fmla="*/ 1 h 31"/>
                    <a:gd name="T52" fmla="*/ 0 w 38"/>
                    <a:gd name="T53" fmla="*/ 0 h 3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38"/>
                    <a:gd name="T82" fmla="*/ 0 h 31"/>
                    <a:gd name="T83" fmla="*/ 38 w 38"/>
                    <a:gd name="T84" fmla="*/ 31 h 31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38" h="31">
                      <a:moveTo>
                        <a:pt x="0" y="0"/>
                      </a:moveTo>
                      <a:lnTo>
                        <a:pt x="1" y="3"/>
                      </a:lnTo>
                      <a:lnTo>
                        <a:pt x="3" y="6"/>
                      </a:lnTo>
                      <a:lnTo>
                        <a:pt x="5" y="9"/>
                      </a:lnTo>
                      <a:lnTo>
                        <a:pt x="7" y="12"/>
                      </a:lnTo>
                      <a:lnTo>
                        <a:pt x="10" y="15"/>
                      </a:lnTo>
                      <a:lnTo>
                        <a:pt x="13" y="19"/>
                      </a:lnTo>
                      <a:lnTo>
                        <a:pt x="15" y="21"/>
                      </a:lnTo>
                      <a:lnTo>
                        <a:pt x="18" y="23"/>
                      </a:lnTo>
                      <a:lnTo>
                        <a:pt x="21" y="25"/>
                      </a:lnTo>
                      <a:lnTo>
                        <a:pt x="24" y="27"/>
                      </a:lnTo>
                      <a:lnTo>
                        <a:pt x="26" y="28"/>
                      </a:lnTo>
                      <a:lnTo>
                        <a:pt x="29" y="29"/>
                      </a:lnTo>
                      <a:lnTo>
                        <a:pt x="33" y="30"/>
                      </a:lnTo>
                      <a:lnTo>
                        <a:pt x="36" y="30"/>
                      </a:lnTo>
                      <a:lnTo>
                        <a:pt x="37" y="29"/>
                      </a:lnTo>
                      <a:lnTo>
                        <a:pt x="35" y="27"/>
                      </a:lnTo>
                      <a:lnTo>
                        <a:pt x="33" y="25"/>
                      </a:lnTo>
                      <a:lnTo>
                        <a:pt x="31" y="22"/>
                      </a:lnTo>
                      <a:lnTo>
                        <a:pt x="29" y="19"/>
                      </a:lnTo>
                      <a:lnTo>
                        <a:pt x="27" y="16"/>
                      </a:lnTo>
                      <a:lnTo>
                        <a:pt x="26" y="13"/>
                      </a:lnTo>
                      <a:lnTo>
                        <a:pt x="25" y="11"/>
                      </a:lnTo>
                      <a:lnTo>
                        <a:pt x="24" y="6"/>
                      </a:lnTo>
                      <a:lnTo>
                        <a:pt x="24" y="3"/>
                      </a:lnTo>
                      <a:lnTo>
                        <a:pt x="24" y="1"/>
                      </a:lnTo>
                      <a:lnTo>
                        <a:pt x="0" y="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126" name="Freeform 316" descr="50%"/>
                <p:cNvSpPr>
                  <a:spLocks/>
                </p:cNvSpPr>
                <p:nvPr/>
              </p:nvSpPr>
              <p:spPr bwMode="auto">
                <a:xfrm>
                  <a:off x="1789" y="3152"/>
                  <a:ext cx="321" cy="98"/>
                </a:xfrm>
                <a:custGeom>
                  <a:avLst/>
                  <a:gdLst>
                    <a:gd name="T0" fmla="*/ 3 w 321"/>
                    <a:gd name="T1" fmla="*/ 58 h 98"/>
                    <a:gd name="T2" fmla="*/ 13 w 321"/>
                    <a:gd name="T3" fmla="*/ 54 h 98"/>
                    <a:gd name="T4" fmla="*/ 28 w 321"/>
                    <a:gd name="T5" fmla="*/ 49 h 98"/>
                    <a:gd name="T6" fmla="*/ 43 w 321"/>
                    <a:gd name="T7" fmla="*/ 46 h 98"/>
                    <a:gd name="T8" fmla="*/ 59 w 321"/>
                    <a:gd name="T9" fmla="*/ 43 h 98"/>
                    <a:gd name="T10" fmla="*/ 75 w 321"/>
                    <a:gd name="T11" fmla="*/ 40 h 98"/>
                    <a:gd name="T12" fmla="*/ 88 w 321"/>
                    <a:gd name="T13" fmla="*/ 37 h 98"/>
                    <a:gd name="T14" fmla="*/ 95 w 321"/>
                    <a:gd name="T15" fmla="*/ 33 h 98"/>
                    <a:gd name="T16" fmla="*/ 103 w 321"/>
                    <a:gd name="T17" fmla="*/ 25 h 98"/>
                    <a:gd name="T18" fmla="*/ 114 w 321"/>
                    <a:gd name="T19" fmla="*/ 14 h 98"/>
                    <a:gd name="T20" fmla="*/ 125 w 321"/>
                    <a:gd name="T21" fmla="*/ 4 h 98"/>
                    <a:gd name="T22" fmla="*/ 133 w 321"/>
                    <a:gd name="T23" fmla="*/ 12 h 98"/>
                    <a:gd name="T24" fmla="*/ 137 w 321"/>
                    <a:gd name="T25" fmla="*/ 29 h 98"/>
                    <a:gd name="T26" fmla="*/ 140 w 321"/>
                    <a:gd name="T27" fmla="*/ 36 h 98"/>
                    <a:gd name="T28" fmla="*/ 159 w 321"/>
                    <a:gd name="T29" fmla="*/ 39 h 98"/>
                    <a:gd name="T30" fmla="*/ 177 w 321"/>
                    <a:gd name="T31" fmla="*/ 43 h 98"/>
                    <a:gd name="T32" fmla="*/ 191 w 321"/>
                    <a:gd name="T33" fmla="*/ 43 h 98"/>
                    <a:gd name="T34" fmla="*/ 206 w 321"/>
                    <a:gd name="T35" fmla="*/ 39 h 98"/>
                    <a:gd name="T36" fmla="*/ 218 w 321"/>
                    <a:gd name="T37" fmla="*/ 48 h 98"/>
                    <a:gd name="T38" fmla="*/ 229 w 321"/>
                    <a:gd name="T39" fmla="*/ 51 h 98"/>
                    <a:gd name="T40" fmla="*/ 243 w 321"/>
                    <a:gd name="T41" fmla="*/ 51 h 98"/>
                    <a:gd name="T42" fmla="*/ 258 w 321"/>
                    <a:gd name="T43" fmla="*/ 45 h 98"/>
                    <a:gd name="T44" fmla="*/ 275 w 321"/>
                    <a:gd name="T45" fmla="*/ 31 h 98"/>
                    <a:gd name="T46" fmla="*/ 294 w 321"/>
                    <a:gd name="T47" fmla="*/ 14 h 98"/>
                    <a:gd name="T48" fmla="*/ 314 w 321"/>
                    <a:gd name="T49" fmla="*/ 8 h 98"/>
                    <a:gd name="T50" fmla="*/ 314 w 321"/>
                    <a:gd name="T51" fmla="*/ 13 h 98"/>
                    <a:gd name="T52" fmla="*/ 305 w 321"/>
                    <a:gd name="T53" fmla="*/ 25 h 98"/>
                    <a:gd name="T54" fmla="*/ 294 w 321"/>
                    <a:gd name="T55" fmla="*/ 37 h 98"/>
                    <a:gd name="T56" fmla="*/ 287 w 321"/>
                    <a:gd name="T57" fmla="*/ 48 h 98"/>
                    <a:gd name="T58" fmla="*/ 287 w 321"/>
                    <a:gd name="T59" fmla="*/ 60 h 98"/>
                    <a:gd name="T60" fmla="*/ 295 w 321"/>
                    <a:gd name="T61" fmla="*/ 73 h 98"/>
                    <a:gd name="T62" fmla="*/ 305 w 321"/>
                    <a:gd name="T63" fmla="*/ 82 h 98"/>
                    <a:gd name="T64" fmla="*/ 313 w 321"/>
                    <a:gd name="T65" fmla="*/ 89 h 98"/>
                    <a:gd name="T66" fmla="*/ 314 w 321"/>
                    <a:gd name="T67" fmla="*/ 93 h 98"/>
                    <a:gd name="T68" fmla="*/ 302 w 321"/>
                    <a:gd name="T69" fmla="*/ 93 h 98"/>
                    <a:gd name="T70" fmla="*/ 291 w 321"/>
                    <a:gd name="T71" fmla="*/ 90 h 98"/>
                    <a:gd name="T72" fmla="*/ 281 w 321"/>
                    <a:gd name="T73" fmla="*/ 85 h 98"/>
                    <a:gd name="T74" fmla="*/ 264 w 321"/>
                    <a:gd name="T75" fmla="*/ 74 h 98"/>
                    <a:gd name="T76" fmla="*/ 243 w 321"/>
                    <a:gd name="T77" fmla="*/ 72 h 98"/>
                    <a:gd name="T78" fmla="*/ 218 w 321"/>
                    <a:gd name="T79" fmla="*/ 75 h 98"/>
                    <a:gd name="T80" fmla="*/ 202 w 321"/>
                    <a:gd name="T81" fmla="*/ 82 h 98"/>
                    <a:gd name="T82" fmla="*/ 197 w 321"/>
                    <a:gd name="T83" fmla="*/ 89 h 98"/>
                    <a:gd name="T84" fmla="*/ 175 w 321"/>
                    <a:gd name="T85" fmla="*/ 88 h 98"/>
                    <a:gd name="T86" fmla="*/ 156 w 321"/>
                    <a:gd name="T87" fmla="*/ 94 h 98"/>
                    <a:gd name="T88" fmla="*/ 86 w 321"/>
                    <a:gd name="T89" fmla="*/ 97 h 98"/>
                    <a:gd name="T90" fmla="*/ 46 w 321"/>
                    <a:gd name="T91" fmla="*/ 93 h 98"/>
                    <a:gd name="T92" fmla="*/ 11 w 321"/>
                    <a:gd name="T93" fmla="*/ 81 h 98"/>
                    <a:gd name="T94" fmla="*/ 11 w 321"/>
                    <a:gd name="T95" fmla="*/ 74 h 98"/>
                    <a:gd name="T96" fmla="*/ 3 w 321"/>
                    <a:gd name="T97" fmla="*/ 67 h 98"/>
                    <a:gd name="T98" fmla="*/ 0 w 321"/>
                    <a:gd name="T99" fmla="*/ 62 h 9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321"/>
                    <a:gd name="T151" fmla="*/ 0 h 98"/>
                    <a:gd name="T152" fmla="*/ 321 w 321"/>
                    <a:gd name="T153" fmla="*/ 98 h 98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321" h="98">
                      <a:moveTo>
                        <a:pt x="0" y="60"/>
                      </a:moveTo>
                      <a:lnTo>
                        <a:pt x="1" y="59"/>
                      </a:lnTo>
                      <a:lnTo>
                        <a:pt x="3" y="58"/>
                      </a:lnTo>
                      <a:lnTo>
                        <a:pt x="7" y="56"/>
                      </a:lnTo>
                      <a:lnTo>
                        <a:pt x="10" y="55"/>
                      </a:lnTo>
                      <a:lnTo>
                        <a:pt x="13" y="54"/>
                      </a:lnTo>
                      <a:lnTo>
                        <a:pt x="18" y="52"/>
                      </a:lnTo>
                      <a:lnTo>
                        <a:pt x="23" y="51"/>
                      </a:lnTo>
                      <a:lnTo>
                        <a:pt x="28" y="49"/>
                      </a:lnTo>
                      <a:lnTo>
                        <a:pt x="32" y="48"/>
                      </a:lnTo>
                      <a:lnTo>
                        <a:pt x="38" y="47"/>
                      </a:lnTo>
                      <a:lnTo>
                        <a:pt x="43" y="46"/>
                      </a:lnTo>
                      <a:lnTo>
                        <a:pt x="49" y="45"/>
                      </a:lnTo>
                      <a:lnTo>
                        <a:pt x="54" y="44"/>
                      </a:lnTo>
                      <a:lnTo>
                        <a:pt x="59" y="43"/>
                      </a:lnTo>
                      <a:lnTo>
                        <a:pt x="63" y="42"/>
                      </a:lnTo>
                      <a:lnTo>
                        <a:pt x="69" y="41"/>
                      </a:lnTo>
                      <a:lnTo>
                        <a:pt x="75" y="40"/>
                      </a:lnTo>
                      <a:lnTo>
                        <a:pt x="80" y="39"/>
                      </a:lnTo>
                      <a:lnTo>
                        <a:pt x="84" y="38"/>
                      </a:lnTo>
                      <a:lnTo>
                        <a:pt x="88" y="37"/>
                      </a:lnTo>
                      <a:lnTo>
                        <a:pt x="91" y="36"/>
                      </a:lnTo>
                      <a:lnTo>
                        <a:pt x="93" y="34"/>
                      </a:lnTo>
                      <a:lnTo>
                        <a:pt x="95" y="33"/>
                      </a:lnTo>
                      <a:lnTo>
                        <a:pt x="97" y="31"/>
                      </a:lnTo>
                      <a:lnTo>
                        <a:pt x="100" y="28"/>
                      </a:lnTo>
                      <a:lnTo>
                        <a:pt x="103" y="25"/>
                      </a:lnTo>
                      <a:lnTo>
                        <a:pt x="106" y="21"/>
                      </a:lnTo>
                      <a:lnTo>
                        <a:pt x="110" y="18"/>
                      </a:lnTo>
                      <a:lnTo>
                        <a:pt x="114" y="14"/>
                      </a:lnTo>
                      <a:lnTo>
                        <a:pt x="117" y="10"/>
                      </a:lnTo>
                      <a:lnTo>
                        <a:pt x="121" y="7"/>
                      </a:lnTo>
                      <a:lnTo>
                        <a:pt x="125" y="4"/>
                      </a:lnTo>
                      <a:lnTo>
                        <a:pt x="130" y="0"/>
                      </a:lnTo>
                      <a:lnTo>
                        <a:pt x="131" y="7"/>
                      </a:lnTo>
                      <a:lnTo>
                        <a:pt x="133" y="12"/>
                      </a:lnTo>
                      <a:lnTo>
                        <a:pt x="135" y="18"/>
                      </a:lnTo>
                      <a:lnTo>
                        <a:pt x="136" y="24"/>
                      </a:lnTo>
                      <a:lnTo>
                        <a:pt x="137" y="29"/>
                      </a:lnTo>
                      <a:lnTo>
                        <a:pt x="137" y="32"/>
                      </a:lnTo>
                      <a:lnTo>
                        <a:pt x="135" y="35"/>
                      </a:lnTo>
                      <a:lnTo>
                        <a:pt x="140" y="36"/>
                      </a:lnTo>
                      <a:lnTo>
                        <a:pt x="145" y="37"/>
                      </a:lnTo>
                      <a:lnTo>
                        <a:pt x="152" y="38"/>
                      </a:lnTo>
                      <a:lnTo>
                        <a:pt x="159" y="39"/>
                      </a:lnTo>
                      <a:lnTo>
                        <a:pt x="166" y="41"/>
                      </a:lnTo>
                      <a:lnTo>
                        <a:pt x="171" y="42"/>
                      </a:lnTo>
                      <a:lnTo>
                        <a:pt x="177" y="43"/>
                      </a:lnTo>
                      <a:lnTo>
                        <a:pt x="183" y="43"/>
                      </a:lnTo>
                      <a:lnTo>
                        <a:pt x="188" y="44"/>
                      </a:lnTo>
                      <a:lnTo>
                        <a:pt x="191" y="43"/>
                      </a:lnTo>
                      <a:lnTo>
                        <a:pt x="195" y="41"/>
                      </a:lnTo>
                      <a:lnTo>
                        <a:pt x="198" y="38"/>
                      </a:lnTo>
                      <a:lnTo>
                        <a:pt x="206" y="39"/>
                      </a:lnTo>
                      <a:lnTo>
                        <a:pt x="215" y="42"/>
                      </a:lnTo>
                      <a:lnTo>
                        <a:pt x="222" y="43"/>
                      </a:lnTo>
                      <a:lnTo>
                        <a:pt x="218" y="48"/>
                      </a:lnTo>
                      <a:lnTo>
                        <a:pt x="220" y="49"/>
                      </a:lnTo>
                      <a:lnTo>
                        <a:pt x="225" y="50"/>
                      </a:lnTo>
                      <a:lnTo>
                        <a:pt x="229" y="51"/>
                      </a:lnTo>
                      <a:lnTo>
                        <a:pt x="234" y="52"/>
                      </a:lnTo>
                      <a:lnTo>
                        <a:pt x="238" y="51"/>
                      </a:lnTo>
                      <a:lnTo>
                        <a:pt x="243" y="51"/>
                      </a:lnTo>
                      <a:lnTo>
                        <a:pt x="248" y="50"/>
                      </a:lnTo>
                      <a:lnTo>
                        <a:pt x="253" y="48"/>
                      </a:lnTo>
                      <a:lnTo>
                        <a:pt x="258" y="45"/>
                      </a:lnTo>
                      <a:lnTo>
                        <a:pt x="264" y="41"/>
                      </a:lnTo>
                      <a:lnTo>
                        <a:pt x="269" y="37"/>
                      </a:lnTo>
                      <a:lnTo>
                        <a:pt x="275" y="31"/>
                      </a:lnTo>
                      <a:lnTo>
                        <a:pt x="281" y="24"/>
                      </a:lnTo>
                      <a:lnTo>
                        <a:pt x="288" y="19"/>
                      </a:lnTo>
                      <a:lnTo>
                        <a:pt x="294" y="14"/>
                      </a:lnTo>
                      <a:lnTo>
                        <a:pt x="300" y="11"/>
                      </a:lnTo>
                      <a:lnTo>
                        <a:pt x="306" y="9"/>
                      </a:lnTo>
                      <a:lnTo>
                        <a:pt x="314" y="8"/>
                      </a:lnTo>
                      <a:lnTo>
                        <a:pt x="320" y="8"/>
                      </a:lnTo>
                      <a:lnTo>
                        <a:pt x="317" y="11"/>
                      </a:lnTo>
                      <a:lnTo>
                        <a:pt x="314" y="13"/>
                      </a:lnTo>
                      <a:lnTo>
                        <a:pt x="313" y="15"/>
                      </a:lnTo>
                      <a:lnTo>
                        <a:pt x="309" y="22"/>
                      </a:lnTo>
                      <a:lnTo>
                        <a:pt x="305" y="25"/>
                      </a:lnTo>
                      <a:lnTo>
                        <a:pt x="301" y="28"/>
                      </a:lnTo>
                      <a:lnTo>
                        <a:pt x="297" y="33"/>
                      </a:lnTo>
                      <a:lnTo>
                        <a:pt x="294" y="37"/>
                      </a:lnTo>
                      <a:lnTo>
                        <a:pt x="292" y="41"/>
                      </a:lnTo>
                      <a:lnTo>
                        <a:pt x="289" y="45"/>
                      </a:lnTo>
                      <a:lnTo>
                        <a:pt x="287" y="48"/>
                      </a:lnTo>
                      <a:lnTo>
                        <a:pt x="286" y="52"/>
                      </a:lnTo>
                      <a:lnTo>
                        <a:pt x="286" y="56"/>
                      </a:lnTo>
                      <a:lnTo>
                        <a:pt x="287" y="60"/>
                      </a:lnTo>
                      <a:lnTo>
                        <a:pt x="289" y="65"/>
                      </a:lnTo>
                      <a:lnTo>
                        <a:pt x="292" y="69"/>
                      </a:lnTo>
                      <a:lnTo>
                        <a:pt x="295" y="73"/>
                      </a:lnTo>
                      <a:lnTo>
                        <a:pt x="298" y="76"/>
                      </a:lnTo>
                      <a:lnTo>
                        <a:pt x="301" y="79"/>
                      </a:lnTo>
                      <a:lnTo>
                        <a:pt x="305" y="82"/>
                      </a:lnTo>
                      <a:lnTo>
                        <a:pt x="309" y="85"/>
                      </a:lnTo>
                      <a:lnTo>
                        <a:pt x="311" y="87"/>
                      </a:lnTo>
                      <a:lnTo>
                        <a:pt x="313" y="89"/>
                      </a:lnTo>
                      <a:lnTo>
                        <a:pt x="316" y="91"/>
                      </a:lnTo>
                      <a:lnTo>
                        <a:pt x="317" y="93"/>
                      </a:lnTo>
                      <a:lnTo>
                        <a:pt x="314" y="93"/>
                      </a:lnTo>
                      <a:lnTo>
                        <a:pt x="309" y="93"/>
                      </a:lnTo>
                      <a:lnTo>
                        <a:pt x="305" y="93"/>
                      </a:lnTo>
                      <a:lnTo>
                        <a:pt x="302" y="93"/>
                      </a:lnTo>
                      <a:lnTo>
                        <a:pt x="297" y="92"/>
                      </a:lnTo>
                      <a:lnTo>
                        <a:pt x="294" y="91"/>
                      </a:lnTo>
                      <a:lnTo>
                        <a:pt x="291" y="90"/>
                      </a:lnTo>
                      <a:lnTo>
                        <a:pt x="288" y="88"/>
                      </a:lnTo>
                      <a:lnTo>
                        <a:pt x="284" y="87"/>
                      </a:lnTo>
                      <a:lnTo>
                        <a:pt x="281" y="85"/>
                      </a:lnTo>
                      <a:lnTo>
                        <a:pt x="274" y="80"/>
                      </a:lnTo>
                      <a:lnTo>
                        <a:pt x="270" y="77"/>
                      </a:lnTo>
                      <a:lnTo>
                        <a:pt x="264" y="74"/>
                      </a:lnTo>
                      <a:lnTo>
                        <a:pt x="258" y="73"/>
                      </a:lnTo>
                      <a:lnTo>
                        <a:pt x="252" y="73"/>
                      </a:lnTo>
                      <a:lnTo>
                        <a:pt x="243" y="72"/>
                      </a:lnTo>
                      <a:lnTo>
                        <a:pt x="235" y="73"/>
                      </a:lnTo>
                      <a:lnTo>
                        <a:pt x="227" y="74"/>
                      </a:lnTo>
                      <a:lnTo>
                        <a:pt x="218" y="75"/>
                      </a:lnTo>
                      <a:lnTo>
                        <a:pt x="209" y="77"/>
                      </a:lnTo>
                      <a:lnTo>
                        <a:pt x="203" y="80"/>
                      </a:lnTo>
                      <a:lnTo>
                        <a:pt x="202" y="82"/>
                      </a:lnTo>
                      <a:lnTo>
                        <a:pt x="203" y="83"/>
                      </a:lnTo>
                      <a:lnTo>
                        <a:pt x="208" y="86"/>
                      </a:lnTo>
                      <a:lnTo>
                        <a:pt x="197" y="89"/>
                      </a:lnTo>
                      <a:lnTo>
                        <a:pt x="182" y="93"/>
                      </a:lnTo>
                      <a:lnTo>
                        <a:pt x="179" y="90"/>
                      </a:lnTo>
                      <a:lnTo>
                        <a:pt x="175" y="88"/>
                      </a:lnTo>
                      <a:lnTo>
                        <a:pt x="171" y="87"/>
                      </a:lnTo>
                      <a:lnTo>
                        <a:pt x="164" y="87"/>
                      </a:lnTo>
                      <a:lnTo>
                        <a:pt x="156" y="94"/>
                      </a:lnTo>
                      <a:lnTo>
                        <a:pt x="149" y="89"/>
                      </a:lnTo>
                      <a:lnTo>
                        <a:pt x="97" y="96"/>
                      </a:lnTo>
                      <a:lnTo>
                        <a:pt x="86" y="97"/>
                      </a:lnTo>
                      <a:lnTo>
                        <a:pt x="77" y="96"/>
                      </a:lnTo>
                      <a:lnTo>
                        <a:pt x="66" y="95"/>
                      </a:lnTo>
                      <a:lnTo>
                        <a:pt x="46" y="93"/>
                      </a:lnTo>
                      <a:lnTo>
                        <a:pt x="28" y="88"/>
                      </a:lnTo>
                      <a:lnTo>
                        <a:pt x="18" y="84"/>
                      </a:lnTo>
                      <a:lnTo>
                        <a:pt x="11" y="81"/>
                      </a:lnTo>
                      <a:lnTo>
                        <a:pt x="18" y="79"/>
                      </a:lnTo>
                      <a:lnTo>
                        <a:pt x="14" y="76"/>
                      </a:lnTo>
                      <a:lnTo>
                        <a:pt x="11" y="74"/>
                      </a:lnTo>
                      <a:lnTo>
                        <a:pt x="6" y="70"/>
                      </a:lnTo>
                      <a:lnTo>
                        <a:pt x="5" y="69"/>
                      </a:lnTo>
                      <a:lnTo>
                        <a:pt x="3" y="67"/>
                      </a:lnTo>
                      <a:lnTo>
                        <a:pt x="2" y="66"/>
                      </a:lnTo>
                      <a:lnTo>
                        <a:pt x="1" y="63"/>
                      </a:lnTo>
                      <a:lnTo>
                        <a:pt x="0" y="62"/>
                      </a:lnTo>
                      <a:lnTo>
                        <a:pt x="0" y="6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1869" name="Group 317"/>
                <p:cNvGrpSpPr>
                  <a:grpSpLocks/>
                </p:cNvGrpSpPr>
                <p:nvPr/>
              </p:nvGrpSpPr>
              <p:grpSpPr bwMode="auto">
                <a:xfrm>
                  <a:off x="1816" y="3214"/>
                  <a:ext cx="2" cy="3"/>
                  <a:chOff x="1816" y="3214"/>
                  <a:chExt cx="2" cy="3"/>
                </a:xfrm>
              </p:grpSpPr>
              <p:sp>
                <p:nvSpPr>
                  <p:cNvPr id="32138" name="Oval 318" descr="50%"/>
                  <p:cNvSpPr>
                    <a:spLocks noChangeArrowheads="1"/>
                  </p:cNvSpPr>
                  <p:nvPr/>
                </p:nvSpPr>
                <p:spPr bwMode="auto">
                  <a:xfrm>
                    <a:off x="1816" y="3214"/>
                    <a:ext cx="2" cy="2"/>
                  </a:xfrm>
                  <a:prstGeom prst="ellipse">
                    <a:avLst/>
                  </a:pr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39" name="Arc 319" descr="50%"/>
                  <p:cNvSpPr>
                    <a:spLocks/>
                  </p:cNvSpPr>
                  <p:nvPr/>
                </p:nvSpPr>
                <p:spPr bwMode="auto">
                  <a:xfrm>
                    <a:off x="1817" y="3215"/>
                    <a:ext cx="1" cy="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4320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2280" y="11940"/>
                        </a:moveTo>
                      </a:path>
                      <a:path w="43200" h="43200" stroke="0" extrusionOk="0">
                        <a:moveTo>
                          <a:pt x="2280" y="11940"/>
                        </a:move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0" cap="rnd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1872" name="Group 320"/>
                <p:cNvGrpSpPr>
                  <a:grpSpLocks/>
                </p:cNvGrpSpPr>
                <p:nvPr/>
              </p:nvGrpSpPr>
              <p:grpSpPr bwMode="auto">
                <a:xfrm>
                  <a:off x="1833" y="3226"/>
                  <a:ext cx="23" cy="4"/>
                  <a:chOff x="1833" y="3226"/>
                  <a:chExt cx="23" cy="4"/>
                </a:xfrm>
              </p:grpSpPr>
              <p:sp>
                <p:nvSpPr>
                  <p:cNvPr id="32133" name="Arc 321" descr="50%"/>
                  <p:cNvSpPr>
                    <a:spLocks/>
                  </p:cNvSpPr>
                  <p:nvPr/>
                </p:nvSpPr>
                <p:spPr bwMode="auto">
                  <a:xfrm>
                    <a:off x="1837" y="3226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34" name="Arc 322" descr="50%"/>
                  <p:cNvSpPr>
                    <a:spLocks/>
                  </p:cNvSpPr>
                  <p:nvPr/>
                </p:nvSpPr>
                <p:spPr bwMode="auto">
                  <a:xfrm>
                    <a:off x="1833" y="3226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35" name="Arc 323" descr="50%"/>
                  <p:cNvSpPr>
                    <a:spLocks/>
                  </p:cNvSpPr>
                  <p:nvPr/>
                </p:nvSpPr>
                <p:spPr bwMode="auto">
                  <a:xfrm>
                    <a:off x="1840" y="3226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36" name="Arc 324" descr="50%"/>
                  <p:cNvSpPr>
                    <a:spLocks/>
                  </p:cNvSpPr>
                  <p:nvPr/>
                </p:nvSpPr>
                <p:spPr bwMode="auto">
                  <a:xfrm>
                    <a:off x="1844" y="3226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37" name="Arc 325" descr="50%"/>
                  <p:cNvSpPr>
                    <a:spLocks/>
                  </p:cNvSpPr>
                  <p:nvPr/>
                </p:nvSpPr>
                <p:spPr bwMode="auto">
                  <a:xfrm>
                    <a:off x="1850" y="3226"/>
                    <a:ext cx="6" cy="4"/>
                  </a:xfrm>
                  <a:custGeom>
                    <a:avLst/>
                    <a:gdLst>
                      <a:gd name="T0" fmla="*/ 0 w 30373"/>
                      <a:gd name="T1" fmla="*/ 0 h 43200"/>
                      <a:gd name="T2" fmla="*/ 0 w 30373"/>
                      <a:gd name="T3" fmla="*/ 0 h 43200"/>
                      <a:gd name="T4" fmla="*/ 0 w 30373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0373"/>
                      <a:gd name="T10" fmla="*/ 0 h 43200"/>
                      <a:gd name="T11" fmla="*/ 30373 w 30373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373" h="43200" fill="none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</a:path>
                      <a:path w="30373" h="43200" stroke="0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  <a:lnTo>
                          <a:pt x="8773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129" name="Freeform 326" descr="50%"/>
                <p:cNvSpPr>
                  <a:spLocks/>
                </p:cNvSpPr>
                <p:nvPr/>
              </p:nvSpPr>
              <p:spPr bwMode="auto">
                <a:xfrm>
                  <a:off x="1789" y="3154"/>
                  <a:ext cx="312" cy="58"/>
                </a:xfrm>
                <a:custGeom>
                  <a:avLst/>
                  <a:gdLst>
                    <a:gd name="T0" fmla="*/ 7 w 312"/>
                    <a:gd name="T1" fmla="*/ 48 h 58"/>
                    <a:gd name="T2" fmla="*/ 21 w 312"/>
                    <a:gd name="T3" fmla="*/ 44 h 58"/>
                    <a:gd name="T4" fmla="*/ 42 w 312"/>
                    <a:gd name="T5" fmla="*/ 39 h 58"/>
                    <a:gd name="T6" fmla="*/ 63 w 312"/>
                    <a:gd name="T7" fmla="*/ 36 h 58"/>
                    <a:gd name="T8" fmla="*/ 83 w 312"/>
                    <a:gd name="T9" fmla="*/ 32 h 58"/>
                    <a:gd name="T10" fmla="*/ 94 w 312"/>
                    <a:gd name="T11" fmla="*/ 27 h 58"/>
                    <a:gd name="T12" fmla="*/ 104 w 312"/>
                    <a:gd name="T13" fmla="*/ 18 h 58"/>
                    <a:gd name="T14" fmla="*/ 119 w 312"/>
                    <a:gd name="T15" fmla="*/ 5 h 58"/>
                    <a:gd name="T16" fmla="*/ 130 w 312"/>
                    <a:gd name="T17" fmla="*/ 10 h 58"/>
                    <a:gd name="T18" fmla="*/ 134 w 312"/>
                    <a:gd name="T19" fmla="*/ 25 h 58"/>
                    <a:gd name="T20" fmla="*/ 142 w 312"/>
                    <a:gd name="T21" fmla="*/ 31 h 58"/>
                    <a:gd name="T22" fmla="*/ 168 w 312"/>
                    <a:gd name="T23" fmla="*/ 35 h 58"/>
                    <a:gd name="T24" fmla="*/ 187 w 312"/>
                    <a:gd name="T25" fmla="*/ 36 h 58"/>
                    <a:gd name="T26" fmla="*/ 210 w 312"/>
                    <a:gd name="T27" fmla="*/ 35 h 58"/>
                    <a:gd name="T28" fmla="*/ 219 w 312"/>
                    <a:gd name="T29" fmla="*/ 43 h 58"/>
                    <a:gd name="T30" fmla="*/ 238 w 312"/>
                    <a:gd name="T31" fmla="*/ 44 h 58"/>
                    <a:gd name="T32" fmla="*/ 258 w 312"/>
                    <a:gd name="T33" fmla="*/ 34 h 58"/>
                    <a:gd name="T34" fmla="*/ 275 w 312"/>
                    <a:gd name="T35" fmla="*/ 20 h 58"/>
                    <a:gd name="T36" fmla="*/ 288 w 312"/>
                    <a:gd name="T37" fmla="*/ 11 h 58"/>
                    <a:gd name="T38" fmla="*/ 299 w 312"/>
                    <a:gd name="T39" fmla="*/ 6 h 58"/>
                    <a:gd name="T40" fmla="*/ 309 w 312"/>
                    <a:gd name="T41" fmla="*/ 8 h 58"/>
                    <a:gd name="T42" fmla="*/ 301 w 312"/>
                    <a:gd name="T43" fmla="*/ 18 h 58"/>
                    <a:gd name="T44" fmla="*/ 291 w 312"/>
                    <a:gd name="T45" fmla="*/ 26 h 58"/>
                    <a:gd name="T46" fmla="*/ 285 w 312"/>
                    <a:gd name="T47" fmla="*/ 34 h 58"/>
                    <a:gd name="T48" fmla="*/ 280 w 312"/>
                    <a:gd name="T49" fmla="*/ 40 h 58"/>
                    <a:gd name="T50" fmla="*/ 279 w 312"/>
                    <a:gd name="T51" fmla="*/ 48 h 58"/>
                    <a:gd name="T52" fmla="*/ 270 w 312"/>
                    <a:gd name="T53" fmla="*/ 46 h 58"/>
                    <a:gd name="T54" fmla="*/ 262 w 312"/>
                    <a:gd name="T55" fmla="*/ 49 h 58"/>
                    <a:gd name="T56" fmla="*/ 253 w 312"/>
                    <a:gd name="T57" fmla="*/ 48 h 58"/>
                    <a:gd name="T58" fmla="*/ 243 w 312"/>
                    <a:gd name="T59" fmla="*/ 48 h 58"/>
                    <a:gd name="T60" fmla="*/ 232 w 312"/>
                    <a:gd name="T61" fmla="*/ 47 h 58"/>
                    <a:gd name="T62" fmla="*/ 220 w 312"/>
                    <a:gd name="T63" fmla="*/ 48 h 58"/>
                    <a:gd name="T64" fmla="*/ 208 w 312"/>
                    <a:gd name="T65" fmla="*/ 50 h 58"/>
                    <a:gd name="T66" fmla="*/ 196 w 312"/>
                    <a:gd name="T67" fmla="*/ 50 h 58"/>
                    <a:gd name="T68" fmla="*/ 184 w 312"/>
                    <a:gd name="T69" fmla="*/ 50 h 58"/>
                    <a:gd name="T70" fmla="*/ 174 w 312"/>
                    <a:gd name="T71" fmla="*/ 52 h 58"/>
                    <a:gd name="T72" fmla="*/ 162 w 312"/>
                    <a:gd name="T73" fmla="*/ 54 h 58"/>
                    <a:gd name="T74" fmla="*/ 148 w 312"/>
                    <a:gd name="T75" fmla="*/ 54 h 58"/>
                    <a:gd name="T76" fmla="*/ 136 w 312"/>
                    <a:gd name="T77" fmla="*/ 54 h 58"/>
                    <a:gd name="T78" fmla="*/ 125 w 312"/>
                    <a:gd name="T79" fmla="*/ 53 h 58"/>
                    <a:gd name="T80" fmla="*/ 113 w 312"/>
                    <a:gd name="T81" fmla="*/ 54 h 58"/>
                    <a:gd name="T82" fmla="*/ 104 w 312"/>
                    <a:gd name="T83" fmla="*/ 53 h 58"/>
                    <a:gd name="T84" fmla="*/ 93 w 312"/>
                    <a:gd name="T85" fmla="*/ 54 h 58"/>
                    <a:gd name="T86" fmla="*/ 80 w 312"/>
                    <a:gd name="T87" fmla="*/ 54 h 58"/>
                    <a:gd name="T88" fmla="*/ 64 w 312"/>
                    <a:gd name="T89" fmla="*/ 57 h 58"/>
                    <a:gd name="T90" fmla="*/ 46 w 312"/>
                    <a:gd name="T91" fmla="*/ 57 h 58"/>
                    <a:gd name="T92" fmla="*/ 31 w 312"/>
                    <a:gd name="T93" fmla="*/ 55 h 58"/>
                    <a:gd name="T94" fmla="*/ 17 w 312"/>
                    <a:gd name="T95" fmla="*/ 55 h 58"/>
                    <a:gd name="T96" fmla="*/ 4 w 312"/>
                    <a:gd name="T97" fmla="*/ 53 h 5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12"/>
                    <a:gd name="T148" fmla="*/ 0 h 58"/>
                    <a:gd name="T149" fmla="*/ 312 w 312"/>
                    <a:gd name="T150" fmla="*/ 58 h 5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12" h="58">
                      <a:moveTo>
                        <a:pt x="0" y="52"/>
                      </a:moveTo>
                      <a:lnTo>
                        <a:pt x="2" y="50"/>
                      </a:lnTo>
                      <a:lnTo>
                        <a:pt x="5" y="49"/>
                      </a:lnTo>
                      <a:lnTo>
                        <a:pt x="7" y="48"/>
                      </a:lnTo>
                      <a:lnTo>
                        <a:pt x="10" y="47"/>
                      </a:lnTo>
                      <a:lnTo>
                        <a:pt x="13" y="46"/>
                      </a:lnTo>
                      <a:lnTo>
                        <a:pt x="18" y="45"/>
                      </a:lnTo>
                      <a:lnTo>
                        <a:pt x="21" y="44"/>
                      </a:lnTo>
                      <a:lnTo>
                        <a:pt x="26" y="42"/>
                      </a:lnTo>
                      <a:lnTo>
                        <a:pt x="31" y="41"/>
                      </a:lnTo>
                      <a:lnTo>
                        <a:pt x="37" y="40"/>
                      </a:lnTo>
                      <a:lnTo>
                        <a:pt x="42" y="39"/>
                      </a:lnTo>
                      <a:lnTo>
                        <a:pt x="48" y="39"/>
                      </a:lnTo>
                      <a:lnTo>
                        <a:pt x="53" y="38"/>
                      </a:lnTo>
                      <a:lnTo>
                        <a:pt x="58" y="37"/>
                      </a:lnTo>
                      <a:lnTo>
                        <a:pt x="63" y="36"/>
                      </a:lnTo>
                      <a:lnTo>
                        <a:pt x="67" y="35"/>
                      </a:lnTo>
                      <a:lnTo>
                        <a:pt x="73" y="34"/>
                      </a:lnTo>
                      <a:lnTo>
                        <a:pt x="78" y="33"/>
                      </a:lnTo>
                      <a:lnTo>
                        <a:pt x="83" y="32"/>
                      </a:lnTo>
                      <a:lnTo>
                        <a:pt x="86" y="32"/>
                      </a:lnTo>
                      <a:lnTo>
                        <a:pt x="90" y="30"/>
                      </a:lnTo>
                      <a:lnTo>
                        <a:pt x="92" y="29"/>
                      </a:lnTo>
                      <a:lnTo>
                        <a:pt x="94" y="27"/>
                      </a:lnTo>
                      <a:lnTo>
                        <a:pt x="96" y="25"/>
                      </a:lnTo>
                      <a:lnTo>
                        <a:pt x="98" y="23"/>
                      </a:lnTo>
                      <a:lnTo>
                        <a:pt x="101" y="20"/>
                      </a:lnTo>
                      <a:lnTo>
                        <a:pt x="104" y="18"/>
                      </a:lnTo>
                      <a:lnTo>
                        <a:pt x="107" y="14"/>
                      </a:lnTo>
                      <a:lnTo>
                        <a:pt x="111" y="11"/>
                      </a:lnTo>
                      <a:lnTo>
                        <a:pt x="115" y="8"/>
                      </a:lnTo>
                      <a:lnTo>
                        <a:pt x="119" y="5"/>
                      </a:lnTo>
                      <a:lnTo>
                        <a:pt x="123" y="2"/>
                      </a:lnTo>
                      <a:lnTo>
                        <a:pt x="127" y="0"/>
                      </a:lnTo>
                      <a:lnTo>
                        <a:pt x="128" y="4"/>
                      </a:lnTo>
                      <a:lnTo>
                        <a:pt x="130" y="10"/>
                      </a:lnTo>
                      <a:lnTo>
                        <a:pt x="132" y="15"/>
                      </a:lnTo>
                      <a:lnTo>
                        <a:pt x="133" y="20"/>
                      </a:lnTo>
                      <a:lnTo>
                        <a:pt x="134" y="22"/>
                      </a:lnTo>
                      <a:lnTo>
                        <a:pt x="134" y="25"/>
                      </a:lnTo>
                      <a:lnTo>
                        <a:pt x="134" y="27"/>
                      </a:lnTo>
                      <a:lnTo>
                        <a:pt x="132" y="29"/>
                      </a:lnTo>
                      <a:lnTo>
                        <a:pt x="137" y="31"/>
                      </a:lnTo>
                      <a:lnTo>
                        <a:pt x="142" y="31"/>
                      </a:lnTo>
                      <a:lnTo>
                        <a:pt x="148" y="32"/>
                      </a:lnTo>
                      <a:lnTo>
                        <a:pt x="155" y="33"/>
                      </a:lnTo>
                      <a:lnTo>
                        <a:pt x="162" y="34"/>
                      </a:lnTo>
                      <a:lnTo>
                        <a:pt x="168" y="35"/>
                      </a:lnTo>
                      <a:lnTo>
                        <a:pt x="174" y="36"/>
                      </a:lnTo>
                      <a:lnTo>
                        <a:pt x="178" y="37"/>
                      </a:lnTo>
                      <a:lnTo>
                        <a:pt x="183" y="37"/>
                      </a:lnTo>
                      <a:lnTo>
                        <a:pt x="187" y="36"/>
                      </a:lnTo>
                      <a:lnTo>
                        <a:pt x="190" y="34"/>
                      </a:lnTo>
                      <a:lnTo>
                        <a:pt x="194" y="32"/>
                      </a:lnTo>
                      <a:lnTo>
                        <a:pt x="202" y="33"/>
                      </a:lnTo>
                      <a:lnTo>
                        <a:pt x="210" y="35"/>
                      </a:lnTo>
                      <a:lnTo>
                        <a:pt x="216" y="37"/>
                      </a:lnTo>
                      <a:lnTo>
                        <a:pt x="213" y="40"/>
                      </a:lnTo>
                      <a:lnTo>
                        <a:pt x="215" y="41"/>
                      </a:lnTo>
                      <a:lnTo>
                        <a:pt x="219" y="43"/>
                      </a:lnTo>
                      <a:lnTo>
                        <a:pt x="223" y="44"/>
                      </a:lnTo>
                      <a:lnTo>
                        <a:pt x="228" y="44"/>
                      </a:lnTo>
                      <a:lnTo>
                        <a:pt x="233" y="44"/>
                      </a:lnTo>
                      <a:lnTo>
                        <a:pt x="238" y="44"/>
                      </a:lnTo>
                      <a:lnTo>
                        <a:pt x="242" y="43"/>
                      </a:lnTo>
                      <a:lnTo>
                        <a:pt x="248" y="41"/>
                      </a:lnTo>
                      <a:lnTo>
                        <a:pt x="253" y="39"/>
                      </a:lnTo>
                      <a:lnTo>
                        <a:pt x="258" y="34"/>
                      </a:lnTo>
                      <a:lnTo>
                        <a:pt x="263" y="31"/>
                      </a:lnTo>
                      <a:lnTo>
                        <a:pt x="268" y="26"/>
                      </a:lnTo>
                      <a:lnTo>
                        <a:pt x="271" y="24"/>
                      </a:lnTo>
                      <a:lnTo>
                        <a:pt x="275" y="20"/>
                      </a:lnTo>
                      <a:lnTo>
                        <a:pt x="278" y="18"/>
                      </a:lnTo>
                      <a:lnTo>
                        <a:pt x="282" y="15"/>
                      </a:lnTo>
                      <a:lnTo>
                        <a:pt x="285" y="13"/>
                      </a:lnTo>
                      <a:lnTo>
                        <a:pt x="288" y="11"/>
                      </a:lnTo>
                      <a:lnTo>
                        <a:pt x="291" y="10"/>
                      </a:lnTo>
                      <a:lnTo>
                        <a:pt x="293" y="9"/>
                      </a:lnTo>
                      <a:lnTo>
                        <a:pt x="296" y="7"/>
                      </a:lnTo>
                      <a:lnTo>
                        <a:pt x="299" y="6"/>
                      </a:lnTo>
                      <a:lnTo>
                        <a:pt x="302" y="6"/>
                      </a:lnTo>
                      <a:lnTo>
                        <a:pt x="306" y="6"/>
                      </a:lnTo>
                      <a:lnTo>
                        <a:pt x="311" y="6"/>
                      </a:lnTo>
                      <a:lnTo>
                        <a:pt x="309" y="8"/>
                      </a:lnTo>
                      <a:lnTo>
                        <a:pt x="307" y="11"/>
                      </a:lnTo>
                      <a:lnTo>
                        <a:pt x="305" y="12"/>
                      </a:lnTo>
                      <a:lnTo>
                        <a:pt x="303" y="15"/>
                      </a:lnTo>
                      <a:lnTo>
                        <a:pt x="301" y="18"/>
                      </a:lnTo>
                      <a:lnTo>
                        <a:pt x="298" y="20"/>
                      </a:lnTo>
                      <a:lnTo>
                        <a:pt x="294" y="23"/>
                      </a:lnTo>
                      <a:lnTo>
                        <a:pt x="292" y="25"/>
                      </a:lnTo>
                      <a:lnTo>
                        <a:pt x="291" y="26"/>
                      </a:lnTo>
                      <a:lnTo>
                        <a:pt x="289" y="29"/>
                      </a:lnTo>
                      <a:lnTo>
                        <a:pt x="288" y="30"/>
                      </a:lnTo>
                      <a:lnTo>
                        <a:pt x="286" y="32"/>
                      </a:lnTo>
                      <a:lnTo>
                        <a:pt x="285" y="34"/>
                      </a:lnTo>
                      <a:lnTo>
                        <a:pt x="284" y="36"/>
                      </a:lnTo>
                      <a:lnTo>
                        <a:pt x="282" y="38"/>
                      </a:lnTo>
                      <a:lnTo>
                        <a:pt x="281" y="39"/>
                      </a:lnTo>
                      <a:lnTo>
                        <a:pt x="280" y="40"/>
                      </a:lnTo>
                      <a:lnTo>
                        <a:pt x="280" y="43"/>
                      </a:lnTo>
                      <a:lnTo>
                        <a:pt x="279" y="44"/>
                      </a:lnTo>
                      <a:lnTo>
                        <a:pt x="279" y="46"/>
                      </a:lnTo>
                      <a:lnTo>
                        <a:pt x="279" y="48"/>
                      </a:lnTo>
                      <a:lnTo>
                        <a:pt x="277" y="46"/>
                      </a:lnTo>
                      <a:lnTo>
                        <a:pt x="274" y="46"/>
                      </a:lnTo>
                      <a:lnTo>
                        <a:pt x="272" y="46"/>
                      </a:lnTo>
                      <a:lnTo>
                        <a:pt x="270" y="46"/>
                      </a:lnTo>
                      <a:lnTo>
                        <a:pt x="268" y="47"/>
                      </a:lnTo>
                      <a:lnTo>
                        <a:pt x="266" y="48"/>
                      </a:lnTo>
                      <a:lnTo>
                        <a:pt x="264" y="48"/>
                      </a:lnTo>
                      <a:lnTo>
                        <a:pt x="262" y="49"/>
                      </a:lnTo>
                      <a:lnTo>
                        <a:pt x="259" y="49"/>
                      </a:lnTo>
                      <a:lnTo>
                        <a:pt x="256" y="49"/>
                      </a:lnTo>
                      <a:lnTo>
                        <a:pt x="254" y="48"/>
                      </a:lnTo>
                      <a:lnTo>
                        <a:pt x="253" y="48"/>
                      </a:lnTo>
                      <a:lnTo>
                        <a:pt x="251" y="47"/>
                      </a:lnTo>
                      <a:lnTo>
                        <a:pt x="249" y="47"/>
                      </a:lnTo>
                      <a:lnTo>
                        <a:pt x="245" y="48"/>
                      </a:lnTo>
                      <a:lnTo>
                        <a:pt x="243" y="48"/>
                      </a:lnTo>
                      <a:lnTo>
                        <a:pt x="241" y="48"/>
                      </a:lnTo>
                      <a:lnTo>
                        <a:pt x="238" y="48"/>
                      </a:lnTo>
                      <a:lnTo>
                        <a:pt x="235" y="47"/>
                      </a:lnTo>
                      <a:lnTo>
                        <a:pt x="232" y="47"/>
                      </a:lnTo>
                      <a:lnTo>
                        <a:pt x="229" y="48"/>
                      </a:lnTo>
                      <a:lnTo>
                        <a:pt x="225" y="48"/>
                      </a:lnTo>
                      <a:lnTo>
                        <a:pt x="223" y="48"/>
                      </a:lnTo>
                      <a:lnTo>
                        <a:pt x="220" y="48"/>
                      </a:lnTo>
                      <a:lnTo>
                        <a:pt x="217" y="48"/>
                      </a:lnTo>
                      <a:lnTo>
                        <a:pt x="214" y="48"/>
                      </a:lnTo>
                      <a:lnTo>
                        <a:pt x="212" y="49"/>
                      </a:lnTo>
                      <a:lnTo>
                        <a:pt x="208" y="50"/>
                      </a:lnTo>
                      <a:lnTo>
                        <a:pt x="205" y="50"/>
                      </a:lnTo>
                      <a:lnTo>
                        <a:pt x="202" y="51"/>
                      </a:lnTo>
                      <a:lnTo>
                        <a:pt x="199" y="51"/>
                      </a:lnTo>
                      <a:lnTo>
                        <a:pt x="196" y="50"/>
                      </a:lnTo>
                      <a:lnTo>
                        <a:pt x="193" y="49"/>
                      </a:lnTo>
                      <a:lnTo>
                        <a:pt x="189" y="50"/>
                      </a:lnTo>
                      <a:lnTo>
                        <a:pt x="187" y="50"/>
                      </a:lnTo>
                      <a:lnTo>
                        <a:pt x="184" y="50"/>
                      </a:lnTo>
                      <a:lnTo>
                        <a:pt x="181" y="50"/>
                      </a:lnTo>
                      <a:lnTo>
                        <a:pt x="179" y="50"/>
                      </a:lnTo>
                      <a:lnTo>
                        <a:pt x="176" y="51"/>
                      </a:lnTo>
                      <a:lnTo>
                        <a:pt x="174" y="52"/>
                      </a:lnTo>
                      <a:lnTo>
                        <a:pt x="171" y="52"/>
                      </a:lnTo>
                      <a:lnTo>
                        <a:pt x="168" y="53"/>
                      </a:lnTo>
                      <a:lnTo>
                        <a:pt x="165" y="53"/>
                      </a:lnTo>
                      <a:lnTo>
                        <a:pt x="162" y="54"/>
                      </a:lnTo>
                      <a:lnTo>
                        <a:pt x="159" y="54"/>
                      </a:lnTo>
                      <a:lnTo>
                        <a:pt x="155" y="54"/>
                      </a:lnTo>
                      <a:lnTo>
                        <a:pt x="151" y="53"/>
                      </a:lnTo>
                      <a:lnTo>
                        <a:pt x="148" y="54"/>
                      </a:lnTo>
                      <a:lnTo>
                        <a:pt x="145" y="54"/>
                      </a:lnTo>
                      <a:lnTo>
                        <a:pt x="142" y="54"/>
                      </a:lnTo>
                      <a:lnTo>
                        <a:pt x="139" y="54"/>
                      </a:lnTo>
                      <a:lnTo>
                        <a:pt x="136" y="54"/>
                      </a:lnTo>
                      <a:lnTo>
                        <a:pt x="133" y="54"/>
                      </a:lnTo>
                      <a:lnTo>
                        <a:pt x="130" y="53"/>
                      </a:lnTo>
                      <a:lnTo>
                        <a:pt x="128" y="53"/>
                      </a:lnTo>
                      <a:lnTo>
                        <a:pt x="125" y="53"/>
                      </a:lnTo>
                      <a:lnTo>
                        <a:pt x="122" y="53"/>
                      </a:lnTo>
                      <a:lnTo>
                        <a:pt x="119" y="53"/>
                      </a:lnTo>
                      <a:lnTo>
                        <a:pt x="116" y="53"/>
                      </a:lnTo>
                      <a:lnTo>
                        <a:pt x="113" y="54"/>
                      </a:lnTo>
                      <a:lnTo>
                        <a:pt x="111" y="54"/>
                      </a:lnTo>
                      <a:lnTo>
                        <a:pt x="109" y="53"/>
                      </a:lnTo>
                      <a:lnTo>
                        <a:pt x="106" y="53"/>
                      </a:lnTo>
                      <a:lnTo>
                        <a:pt x="104" y="53"/>
                      </a:lnTo>
                      <a:lnTo>
                        <a:pt x="101" y="53"/>
                      </a:lnTo>
                      <a:lnTo>
                        <a:pt x="98" y="53"/>
                      </a:lnTo>
                      <a:lnTo>
                        <a:pt x="96" y="53"/>
                      </a:lnTo>
                      <a:lnTo>
                        <a:pt x="93" y="54"/>
                      </a:lnTo>
                      <a:lnTo>
                        <a:pt x="89" y="54"/>
                      </a:lnTo>
                      <a:lnTo>
                        <a:pt x="86" y="53"/>
                      </a:lnTo>
                      <a:lnTo>
                        <a:pt x="83" y="54"/>
                      </a:lnTo>
                      <a:lnTo>
                        <a:pt x="80" y="54"/>
                      </a:lnTo>
                      <a:lnTo>
                        <a:pt x="77" y="55"/>
                      </a:lnTo>
                      <a:lnTo>
                        <a:pt x="74" y="56"/>
                      </a:lnTo>
                      <a:lnTo>
                        <a:pt x="69" y="57"/>
                      </a:lnTo>
                      <a:lnTo>
                        <a:pt x="64" y="57"/>
                      </a:lnTo>
                      <a:lnTo>
                        <a:pt x="59" y="57"/>
                      </a:lnTo>
                      <a:lnTo>
                        <a:pt x="55" y="57"/>
                      </a:lnTo>
                      <a:lnTo>
                        <a:pt x="49" y="57"/>
                      </a:lnTo>
                      <a:lnTo>
                        <a:pt x="46" y="57"/>
                      </a:lnTo>
                      <a:lnTo>
                        <a:pt x="43" y="57"/>
                      </a:lnTo>
                      <a:lnTo>
                        <a:pt x="40" y="57"/>
                      </a:lnTo>
                      <a:lnTo>
                        <a:pt x="36" y="57"/>
                      </a:lnTo>
                      <a:lnTo>
                        <a:pt x="31" y="55"/>
                      </a:lnTo>
                      <a:lnTo>
                        <a:pt x="27" y="55"/>
                      </a:lnTo>
                      <a:lnTo>
                        <a:pt x="23" y="55"/>
                      </a:lnTo>
                      <a:lnTo>
                        <a:pt x="20" y="55"/>
                      </a:lnTo>
                      <a:lnTo>
                        <a:pt x="17" y="55"/>
                      </a:lnTo>
                      <a:lnTo>
                        <a:pt x="13" y="55"/>
                      </a:lnTo>
                      <a:lnTo>
                        <a:pt x="10" y="54"/>
                      </a:lnTo>
                      <a:lnTo>
                        <a:pt x="7" y="53"/>
                      </a:lnTo>
                      <a:lnTo>
                        <a:pt x="4" y="53"/>
                      </a:lnTo>
                      <a:lnTo>
                        <a:pt x="1" y="52"/>
                      </a:lnTo>
                      <a:lnTo>
                        <a:pt x="0" y="52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1873" name="Group 327"/>
                <p:cNvGrpSpPr>
                  <a:grpSpLocks/>
                </p:cNvGrpSpPr>
                <p:nvPr/>
              </p:nvGrpSpPr>
              <p:grpSpPr bwMode="auto">
                <a:xfrm>
                  <a:off x="1853" y="3228"/>
                  <a:ext cx="47" cy="37"/>
                  <a:chOff x="1853" y="3228"/>
                  <a:chExt cx="47" cy="37"/>
                </a:xfrm>
              </p:grpSpPr>
              <p:sp>
                <p:nvSpPr>
                  <p:cNvPr id="32131" name="Freeform 328" descr="50%"/>
                  <p:cNvSpPr>
                    <a:spLocks/>
                  </p:cNvSpPr>
                  <p:nvPr/>
                </p:nvSpPr>
                <p:spPr bwMode="auto">
                  <a:xfrm>
                    <a:off x="1853" y="3234"/>
                    <a:ext cx="47" cy="31"/>
                  </a:xfrm>
                  <a:custGeom>
                    <a:avLst/>
                    <a:gdLst>
                      <a:gd name="T0" fmla="*/ 43 w 47"/>
                      <a:gd name="T1" fmla="*/ 27 h 31"/>
                      <a:gd name="T2" fmla="*/ 40 w 47"/>
                      <a:gd name="T3" fmla="*/ 24 h 31"/>
                      <a:gd name="T4" fmla="*/ 39 w 47"/>
                      <a:gd name="T5" fmla="*/ 22 h 31"/>
                      <a:gd name="T6" fmla="*/ 37 w 47"/>
                      <a:gd name="T7" fmla="*/ 21 h 31"/>
                      <a:gd name="T8" fmla="*/ 36 w 47"/>
                      <a:gd name="T9" fmla="*/ 19 h 31"/>
                      <a:gd name="T10" fmla="*/ 35 w 47"/>
                      <a:gd name="T11" fmla="*/ 17 h 31"/>
                      <a:gd name="T12" fmla="*/ 34 w 47"/>
                      <a:gd name="T13" fmla="*/ 16 h 31"/>
                      <a:gd name="T14" fmla="*/ 33 w 47"/>
                      <a:gd name="T15" fmla="*/ 14 h 31"/>
                      <a:gd name="T16" fmla="*/ 32 w 47"/>
                      <a:gd name="T17" fmla="*/ 12 h 31"/>
                      <a:gd name="T18" fmla="*/ 31 w 47"/>
                      <a:gd name="T19" fmla="*/ 10 h 31"/>
                      <a:gd name="T20" fmla="*/ 30 w 47"/>
                      <a:gd name="T21" fmla="*/ 7 h 31"/>
                      <a:gd name="T22" fmla="*/ 30 w 47"/>
                      <a:gd name="T23" fmla="*/ 5 h 31"/>
                      <a:gd name="T24" fmla="*/ 30 w 47"/>
                      <a:gd name="T25" fmla="*/ 3 h 31"/>
                      <a:gd name="T26" fmla="*/ 30 w 47"/>
                      <a:gd name="T27" fmla="*/ 0 h 31"/>
                      <a:gd name="T28" fmla="*/ 0 w 47"/>
                      <a:gd name="T29" fmla="*/ 0 h 31"/>
                      <a:gd name="T30" fmla="*/ 1 w 47"/>
                      <a:gd name="T31" fmla="*/ 2 h 31"/>
                      <a:gd name="T32" fmla="*/ 2 w 47"/>
                      <a:gd name="T33" fmla="*/ 4 h 31"/>
                      <a:gd name="T34" fmla="*/ 4 w 47"/>
                      <a:gd name="T35" fmla="*/ 6 h 31"/>
                      <a:gd name="T36" fmla="*/ 6 w 47"/>
                      <a:gd name="T37" fmla="*/ 9 h 31"/>
                      <a:gd name="T38" fmla="*/ 8 w 47"/>
                      <a:gd name="T39" fmla="*/ 11 h 31"/>
                      <a:gd name="T40" fmla="*/ 10 w 47"/>
                      <a:gd name="T41" fmla="*/ 13 h 31"/>
                      <a:gd name="T42" fmla="*/ 12 w 47"/>
                      <a:gd name="T43" fmla="*/ 15 h 31"/>
                      <a:gd name="T44" fmla="*/ 14 w 47"/>
                      <a:gd name="T45" fmla="*/ 17 h 31"/>
                      <a:gd name="T46" fmla="*/ 17 w 47"/>
                      <a:gd name="T47" fmla="*/ 19 h 31"/>
                      <a:gd name="T48" fmla="*/ 20 w 47"/>
                      <a:gd name="T49" fmla="*/ 22 h 31"/>
                      <a:gd name="T50" fmla="*/ 23 w 47"/>
                      <a:gd name="T51" fmla="*/ 23 h 31"/>
                      <a:gd name="T52" fmla="*/ 25 w 47"/>
                      <a:gd name="T53" fmla="*/ 24 h 31"/>
                      <a:gd name="T54" fmla="*/ 28 w 47"/>
                      <a:gd name="T55" fmla="*/ 26 h 31"/>
                      <a:gd name="T56" fmla="*/ 30 w 47"/>
                      <a:gd name="T57" fmla="*/ 27 h 31"/>
                      <a:gd name="T58" fmla="*/ 33 w 47"/>
                      <a:gd name="T59" fmla="*/ 28 h 31"/>
                      <a:gd name="T60" fmla="*/ 36 w 47"/>
                      <a:gd name="T61" fmla="*/ 28 h 31"/>
                      <a:gd name="T62" fmla="*/ 39 w 47"/>
                      <a:gd name="T63" fmla="*/ 29 h 31"/>
                      <a:gd name="T64" fmla="*/ 41 w 47"/>
                      <a:gd name="T65" fmla="*/ 29 h 31"/>
                      <a:gd name="T66" fmla="*/ 44 w 47"/>
                      <a:gd name="T67" fmla="*/ 29 h 31"/>
                      <a:gd name="T68" fmla="*/ 46 w 47"/>
                      <a:gd name="T69" fmla="*/ 30 h 31"/>
                      <a:gd name="T70" fmla="*/ 43 w 47"/>
                      <a:gd name="T71" fmla="*/ 27 h 31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47"/>
                      <a:gd name="T109" fmla="*/ 0 h 31"/>
                      <a:gd name="T110" fmla="*/ 47 w 47"/>
                      <a:gd name="T111" fmla="*/ 31 h 31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47" h="31">
                        <a:moveTo>
                          <a:pt x="43" y="27"/>
                        </a:moveTo>
                        <a:lnTo>
                          <a:pt x="40" y="24"/>
                        </a:lnTo>
                        <a:lnTo>
                          <a:pt x="39" y="22"/>
                        </a:lnTo>
                        <a:lnTo>
                          <a:pt x="37" y="21"/>
                        </a:lnTo>
                        <a:lnTo>
                          <a:pt x="36" y="19"/>
                        </a:lnTo>
                        <a:lnTo>
                          <a:pt x="35" y="17"/>
                        </a:lnTo>
                        <a:lnTo>
                          <a:pt x="34" y="16"/>
                        </a:lnTo>
                        <a:lnTo>
                          <a:pt x="33" y="14"/>
                        </a:lnTo>
                        <a:lnTo>
                          <a:pt x="32" y="12"/>
                        </a:lnTo>
                        <a:lnTo>
                          <a:pt x="31" y="10"/>
                        </a:lnTo>
                        <a:lnTo>
                          <a:pt x="30" y="7"/>
                        </a:lnTo>
                        <a:lnTo>
                          <a:pt x="30" y="5"/>
                        </a:lnTo>
                        <a:lnTo>
                          <a:pt x="30" y="3"/>
                        </a:lnTo>
                        <a:lnTo>
                          <a:pt x="30" y="0"/>
                        </a:lnTo>
                        <a:lnTo>
                          <a:pt x="0" y="0"/>
                        </a:lnTo>
                        <a:lnTo>
                          <a:pt x="1" y="2"/>
                        </a:lnTo>
                        <a:lnTo>
                          <a:pt x="2" y="4"/>
                        </a:lnTo>
                        <a:lnTo>
                          <a:pt x="4" y="6"/>
                        </a:lnTo>
                        <a:lnTo>
                          <a:pt x="6" y="9"/>
                        </a:lnTo>
                        <a:lnTo>
                          <a:pt x="8" y="11"/>
                        </a:lnTo>
                        <a:lnTo>
                          <a:pt x="10" y="13"/>
                        </a:lnTo>
                        <a:lnTo>
                          <a:pt x="12" y="15"/>
                        </a:lnTo>
                        <a:lnTo>
                          <a:pt x="14" y="17"/>
                        </a:lnTo>
                        <a:lnTo>
                          <a:pt x="17" y="19"/>
                        </a:lnTo>
                        <a:lnTo>
                          <a:pt x="20" y="22"/>
                        </a:lnTo>
                        <a:lnTo>
                          <a:pt x="23" y="23"/>
                        </a:lnTo>
                        <a:lnTo>
                          <a:pt x="25" y="24"/>
                        </a:lnTo>
                        <a:lnTo>
                          <a:pt x="28" y="26"/>
                        </a:lnTo>
                        <a:lnTo>
                          <a:pt x="30" y="27"/>
                        </a:lnTo>
                        <a:lnTo>
                          <a:pt x="33" y="28"/>
                        </a:lnTo>
                        <a:lnTo>
                          <a:pt x="36" y="28"/>
                        </a:lnTo>
                        <a:lnTo>
                          <a:pt x="39" y="29"/>
                        </a:lnTo>
                        <a:lnTo>
                          <a:pt x="41" y="29"/>
                        </a:lnTo>
                        <a:lnTo>
                          <a:pt x="44" y="29"/>
                        </a:lnTo>
                        <a:lnTo>
                          <a:pt x="46" y="30"/>
                        </a:lnTo>
                        <a:lnTo>
                          <a:pt x="43" y="27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32" name="Freeform 329" descr="50%"/>
                  <p:cNvSpPr>
                    <a:spLocks/>
                  </p:cNvSpPr>
                  <p:nvPr/>
                </p:nvSpPr>
                <p:spPr bwMode="auto">
                  <a:xfrm>
                    <a:off x="1854" y="3228"/>
                    <a:ext cx="21" cy="7"/>
                  </a:xfrm>
                  <a:custGeom>
                    <a:avLst/>
                    <a:gdLst>
                      <a:gd name="T0" fmla="*/ 0 w 21"/>
                      <a:gd name="T1" fmla="*/ 6 h 7"/>
                      <a:gd name="T2" fmla="*/ 0 w 21"/>
                      <a:gd name="T3" fmla="*/ 6 h 7"/>
                      <a:gd name="T4" fmla="*/ 1 w 21"/>
                      <a:gd name="T5" fmla="*/ 0 h 7"/>
                      <a:gd name="T6" fmla="*/ 20 w 21"/>
                      <a:gd name="T7" fmla="*/ 0 h 7"/>
                      <a:gd name="T8" fmla="*/ 20 w 21"/>
                      <a:gd name="T9" fmla="*/ 6 h 7"/>
                      <a:gd name="T10" fmla="*/ 0 w 21"/>
                      <a:gd name="T11" fmla="*/ 6 h 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"/>
                      <a:gd name="T19" fmla="*/ 0 h 7"/>
                      <a:gd name="T20" fmla="*/ 21 w 21"/>
                      <a:gd name="T21" fmla="*/ 7 h 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" h="7">
                        <a:moveTo>
                          <a:pt x="0" y="6"/>
                        </a:moveTo>
                        <a:lnTo>
                          <a:pt x="0" y="6"/>
                        </a:lnTo>
                        <a:lnTo>
                          <a:pt x="1" y="0"/>
                        </a:lnTo>
                        <a:lnTo>
                          <a:pt x="20" y="0"/>
                        </a:lnTo>
                        <a:lnTo>
                          <a:pt x="20" y="6"/>
                        </a:lnTo>
                        <a:lnTo>
                          <a:pt x="0" y="6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1875" name="Group 330"/>
              <p:cNvGrpSpPr>
                <a:grpSpLocks/>
              </p:cNvGrpSpPr>
              <p:nvPr/>
            </p:nvGrpSpPr>
            <p:grpSpPr bwMode="auto">
              <a:xfrm>
                <a:off x="1789" y="3248"/>
                <a:ext cx="321" cy="113"/>
                <a:chOff x="1789" y="3248"/>
                <a:chExt cx="321" cy="113"/>
              </a:xfrm>
            </p:grpSpPr>
            <p:sp>
              <p:nvSpPr>
                <p:cNvPr id="32110" name="Freeform 331" descr="50%"/>
                <p:cNvSpPr>
                  <a:spLocks/>
                </p:cNvSpPr>
                <p:nvPr/>
              </p:nvSpPr>
              <p:spPr bwMode="auto">
                <a:xfrm>
                  <a:off x="1870" y="3321"/>
                  <a:ext cx="38" cy="31"/>
                </a:xfrm>
                <a:custGeom>
                  <a:avLst/>
                  <a:gdLst>
                    <a:gd name="T0" fmla="*/ 0 w 38"/>
                    <a:gd name="T1" fmla="*/ 0 h 31"/>
                    <a:gd name="T2" fmla="*/ 1 w 38"/>
                    <a:gd name="T3" fmla="*/ 3 h 31"/>
                    <a:gd name="T4" fmla="*/ 3 w 38"/>
                    <a:gd name="T5" fmla="*/ 6 h 31"/>
                    <a:gd name="T6" fmla="*/ 5 w 38"/>
                    <a:gd name="T7" fmla="*/ 9 h 31"/>
                    <a:gd name="T8" fmla="*/ 7 w 38"/>
                    <a:gd name="T9" fmla="*/ 12 h 31"/>
                    <a:gd name="T10" fmla="*/ 10 w 38"/>
                    <a:gd name="T11" fmla="*/ 15 h 31"/>
                    <a:gd name="T12" fmla="*/ 13 w 38"/>
                    <a:gd name="T13" fmla="*/ 19 h 31"/>
                    <a:gd name="T14" fmla="*/ 15 w 38"/>
                    <a:gd name="T15" fmla="*/ 21 h 31"/>
                    <a:gd name="T16" fmla="*/ 18 w 38"/>
                    <a:gd name="T17" fmla="*/ 23 h 31"/>
                    <a:gd name="T18" fmla="*/ 21 w 38"/>
                    <a:gd name="T19" fmla="*/ 25 h 31"/>
                    <a:gd name="T20" fmla="*/ 24 w 38"/>
                    <a:gd name="T21" fmla="*/ 27 h 31"/>
                    <a:gd name="T22" fmla="*/ 26 w 38"/>
                    <a:gd name="T23" fmla="*/ 28 h 31"/>
                    <a:gd name="T24" fmla="*/ 29 w 38"/>
                    <a:gd name="T25" fmla="*/ 29 h 31"/>
                    <a:gd name="T26" fmla="*/ 33 w 38"/>
                    <a:gd name="T27" fmla="*/ 30 h 31"/>
                    <a:gd name="T28" fmla="*/ 36 w 38"/>
                    <a:gd name="T29" fmla="*/ 30 h 31"/>
                    <a:gd name="T30" fmla="*/ 37 w 38"/>
                    <a:gd name="T31" fmla="*/ 29 h 31"/>
                    <a:gd name="T32" fmla="*/ 35 w 38"/>
                    <a:gd name="T33" fmla="*/ 27 h 31"/>
                    <a:gd name="T34" fmla="*/ 33 w 38"/>
                    <a:gd name="T35" fmla="*/ 25 h 31"/>
                    <a:gd name="T36" fmla="*/ 31 w 38"/>
                    <a:gd name="T37" fmla="*/ 22 h 31"/>
                    <a:gd name="T38" fmla="*/ 29 w 38"/>
                    <a:gd name="T39" fmla="*/ 19 h 31"/>
                    <a:gd name="T40" fmla="*/ 27 w 38"/>
                    <a:gd name="T41" fmla="*/ 16 h 31"/>
                    <a:gd name="T42" fmla="*/ 26 w 38"/>
                    <a:gd name="T43" fmla="*/ 13 h 31"/>
                    <a:gd name="T44" fmla="*/ 25 w 38"/>
                    <a:gd name="T45" fmla="*/ 11 h 31"/>
                    <a:gd name="T46" fmla="*/ 24 w 38"/>
                    <a:gd name="T47" fmla="*/ 6 h 31"/>
                    <a:gd name="T48" fmla="*/ 24 w 38"/>
                    <a:gd name="T49" fmla="*/ 3 h 31"/>
                    <a:gd name="T50" fmla="*/ 24 w 38"/>
                    <a:gd name="T51" fmla="*/ 1 h 31"/>
                    <a:gd name="T52" fmla="*/ 0 w 38"/>
                    <a:gd name="T53" fmla="*/ 0 h 3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38"/>
                    <a:gd name="T82" fmla="*/ 0 h 31"/>
                    <a:gd name="T83" fmla="*/ 38 w 38"/>
                    <a:gd name="T84" fmla="*/ 31 h 31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38" h="31">
                      <a:moveTo>
                        <a:pt x="0" y="0"/>
                      </a:moveTo>
                      <a:lnTo>
                        <a:pt x="1" y="3"/>
                      </a:lnTo>
                      <a:lnTo>
                        <a:pt x="3" y="6"/>
                      </a:lnTo>
                      <a:lnTo>
                        <a:pt x="5" y="9"/>
                      </a:lnTo>
                      <a:lnTo>
                        <a:pt x="7" y="12"/>
                      </a:lnTo>
                      <a:lnTo>
                        <a:pt x="10" y="15"/>
                      </a:lnTo>
                      <a:lnTo>
                        <a:pt x="13" y="19"/>
                      </a:lnTo>
                      <a:lnTo>
                        <a:pt x="15" y="21"/>
                      </a:lnTo>
                      <a:lnTo>
                        <a:pt x="18" y="23"/>
                      </a:lnTo>
                      <a:lnTo>
                        <a:pt x="21" y="25"/>
                      </a:lnTo>
                      <a:lnTo>
                        <a:pt x="24" y="27"/>
                      </a:lnTo>
                      <a:lnTo>
                        <a:pt x="26" y="28"/>
                      </a:lnTo>
                      <a:lnTo>
                        <a:pt x="29" y="29"/>
                      </a:lnTo>
                      <a:lnTo>
                        <a:pt x="33" y="30"/>
                      </a:lnTo>
                      <a:lnTo>
                        <a:pt x="36" y="30"/>
                      </a:lnTo>
                      <a:lnTo>
                        <a:pt x="37" y="29"/>
                      </a:lnTo>
                      <a:lnTo>
                        <a:pt x="35" y="27"/>
                      </a:lnTo>
                      <a:lnTo>
                        <a:pt x="33" y="25"/>
                      </a:lnTo>
                      <a:lnTo>
                        <a:pt x="31" y="22"/>
                      </a:lnTo>
                      <a:lnTo>
                        <a:pt x="29" y="19"/>
                      </a:lnTo>
                      <a:lnTo>
                        <a:pt x="27" y="16"/>
                      </a:lnTo>
                      <a:lnTo>
                        <a:pt x="26" y="13"/>
                      </a:lnTo>
                      <a:lnTo>
                        <a:pt x="25" y="11"/>
                      </a:lnTo>
                      <a:lnTo>
                        <a:pt x="24" y="6"/>
                      </a:lnTo>
                      <a:lnTo>
                        <a:pt x="24" y="3"/>
                      </a:lnTo>
                      <a:lnTo>
                        <a:pt x="24" y="1"/>
                      </a:lnTo>
                      <a:lnTo>
                        <a:pt x="0" y="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111" name="Freeform 332" descr="50%"/>
                <p:cNvSpPr>
                  <a:spLocks/>
                </p:cNvSpPr>
                <p:nvPr/>
              </p:nvSpPr>
              <p:spPr bwMode="auto">
                <a:xfrm>
                  <a:off x="1789" y="3248"/>
                  <a:ext cx="321" cy="98"/>
                </a:xfrm>
                <a:custGeom>
                  <a:avLst/>
                  <a:gdLst>
                    <a:gd name="T0" fmla="*/ 3 w 321"/>
                    <a:gd name="T1" fmla="*/ 58 h 98"/>
                    <a:gd name="T2" fmla="*/ 13 w 321"/>
                    <a:gd name="T3" fmla="*/ 54 h 98"/>
                    <a:gd name="T4" fmla="*/ 28 w 321"/>
                    <a:gd name="T5" fmla="*/ 49 h 98"/>
                    <a:gd name="T6" fmla="*/ 43 w 321"/>
                    <a:gd name="T7" fmla="*/ 46 h 98"/>
                    <a:gd name="T8" fmla="*/ 59 w 321"/>
                    <a:gd name="T9" fmla="*/ 43 h 98"/>
                    <a:gd name="T10" fmla="*/ 75 w 321"/>
                    <a:gd name="T11" fmla="*/ 40 h 98"/>
                    <a:gd name="T12" fmla="*/ 88 w 321"/>
                    <a:gd name="T13" fmla="*/ 37 h 98"/>
                    <a:gd name="T14" fmla="*/ 95 w 321"/>
                    <a:gd name="T15" fmla="*/ 33 h 98"/>
                    <a:gd name="T16" fmla="*/ 103 w 321"/>
                    <a:gd name="T17" fmla="*/ 25 h 98"/>
                    <a:gd name="T18" fmla="*/ 114 w 321"/>
                    <a:gd name="T19" fmla="*/ 14 h 98"/>
                    <a:gd name="T20" fmla="*/ 125 w 321"/>
                    <a:gd name="T21" fmla="*/ 4 h 98"/>
                    <a:gd name="T22" fmla="*/ 133 w 321"/>
                    <a:gd name="T23" fmla="*/ 12 h 98"/>
                    <a:gd name="T24" fmla="*/ 137 w 321"/>
                    <a:gd name="T25" fmla="*/ 29 h 98"/>
                    <a:gd name="T26" fmla="*/ 140 w 321"/>
                    <a:gd name="T27" fmla="*/ 36 h 98"/>
                    <a:gd name="T28" fmla="*/ 159 w 321"/>
                    <a:gd name="T29" fmla="*/ 39 h 98"/>
                    <a:gd name="T30" fmla="*/ 177 w 321"/>
                    <a:gd name="T31" fmla="*/ 43 h 98"/>
                    <a:gd name="T32" fmla="*/ 191 w 321"/>
                    <a:gd name="T33" fmla="*/ 43 h 98"/>
                    <a:gd name="T34" fmla="*/ 206 w 321"/>
                    <a:gd name="T35" fmla="*/ 39 h 98"/>
                    <a:gd name="T36" fmla="*/ 218 w 321"/>
                    <a:gd name="T37" fmla="*/ 48 h 98"/>
                    <a:gd name="T38" fmla="*/ 229 w 321"/>
                    <a:gd name="T39" fmla="*/ 51 h 98"/>
                    <a:gd name="T40" fmla="*/ 243 w 321"/>
                    <a:gd name="T41" fmla="*/ 51 h 98"/>
                    <a:gd name="T42" fmla="*/ 258 w 321"/>
                    <a:gd name="T43" fmla="*/ 45 h 98"/>
                    <a:gd name="T44" fmla="*/ 275 w 321"/>
                    <a:gd name="T45" fmla="*/ 31 h 98"/>
                    <a:gd name="T46" fmla="*/ 294 w 321"/>
                    <a:gd name="T47" fmla="*/ 14 h 98"/>
                    <a:gd name="T48" fmla="*/ 314 w 321"/>
                    <a:gd name="T49" fmla="*/ 8 h 98"/>
                    <a:gd name="T50" fmla="*/ 314 w 321"/>
                    <a:gd name="T51" fmla="*/ 13 h 98"/>
                    <a:gd name="T52" fmla="*/ 305 w 321"/>
                    <a:gd name="T53" fmla="*/ 25 h 98"/>
                    <a:gd name="T54" fmla="*/ 294 w 321"/>
                    <a:gd name="T55" fmla="*/ 37 h 98"/>
                    <a:gd name="T56" fmla="*/ 287 w 321"/>
                    <a:gd name="T57" fmla="*/ 48 h 98"/>
                    <a:gd name="T58" fmla="*/ 287 w 321"/>
                    <a:gd name="T59" fmla="*/ 60 h 98"/>
                    <a:gd name="T60" fmla="*/ 295 w 321"/>
                    <a:gd name="T61" fmla="*/ 73 h 98"/>
                    <a:gd name="T62" fmla="*/ 305 w 321"/>
                    <a:gd name="T63" fmla="*/ 82 h 98"/>
                    <a:gd name="T64" fmla="*/ 313 w 321"/>
                    <a:gd name="T65" fmla="*/ 89 h 98"/>
                    <a:gd name="T66" fmla="*/ 314 w 321"/>
                    <a:gd name="T67" fmla="*/ 93 h 98"/>
                    <a:gd name="T68" fmla="*/ 302 w 321"/>
                    <a:gd name="T69" fmla="*/ 93 h 98"/>
                    <a:gd name="T70" fmla="*/ 291 w 321"/>
                    <a:gd name="T71" fmla="*/ 90 h 98"/>
                    <a:gd name="T72" fmla="*/ 281 w 321"/>
                    <a:gd name="T73" fmla="*/ 85 h 98"/>
                    <a:gd name="T74" fmla="*/ 264 w 321"/>
                    <a:gd name="T75" fmla="*/ 74 h 98"/>
                    <a:gd name="T76" fmla="*/ 243 w 321"/>
                    <a:gd name="T77" fmla="*/ 72 h 98"/>
                    <a:gd name="T78" fmla="*/ 218 w 321"/>
                    <a:gd name="T79" fmla="*/ 75 h 98"/>
                    <a:gd name="T80" fmla="*/ 202 w 321"/>
                    <a:gd name="T81" fmla="*/ 82 h 98"/>
                    <a:gd name="T82" fmla="*/ 197 w 321"/>
                    <a:gd name="T83" fmla="*/ 89 h 98"/>
                    <a:gd name="T84" fmla="*/ 175 w 321"/>
                    <a:gd name="T85" fmla="*/ 88 h 98"/>
                    <a:gd name="T86" fmla="*/ 156 w 321"/>
                    <a:gd name="T87" fmla="*/ 94 h 98"/>
                    <a:gd name="T88" fmla="*/ 86 w 321"/>
                    <a:gd name="T89" fmla="*/ 97 h 98"/>
                    <a:gd name="T90" fmla="*/ 46 w 321"/>
                    <a:gd name="T91" fmla="*/ 93 h 98"/>
                    <a:gd name="T92" fmla="*/ 11 w 321"/>
                    <a:gd name="T93" fmla="*/ 81 h 98"/>
                    <a:gd name="T94" fmla="*/ 11 w 321"/>
                    <a:gd name="T95" fmla="*/ 74 h 98"/>
                    <a:gd name="T96" fmla="*/ 3 w 321"/>
                    <a:gd name="T97" fmla="*/ 67 h 98"/>
                    <a:gd name="T98" fmla="*/ 0 w 321"/>
                    <a:gd name="T99" fmla="*/ 62 h 9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321"/>
                    <a:gd name="T151" fmla="*/ 0 h 98"/>
                    <a:gd name="T152" fmla="*/ 321 w 321"/>
                    <a:gd name="T153" fmla="*/ 98 h 98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321" h="98">
                      <a:moveTo>
                        <a:pt x="0" y="60"/>
                      </a:moveTo>
                      <a:lnTo>
                        <a:pt x="1" y="59"/>
                      </a:lnTo>
                      <a:lnTo>
                        <a:pt x="3" y="58"/>
                      </a:lnTo>
                      <a:lnTo>
                        <a:pt x="7" y="56"/>
                      </a:lnTo>
                      <a:lnTo>
                        <a:pt x="10" y="55"/>
                      </a:lnTo>
                      <a:lnTo>
                        <a:pt x="13" y="54"/>
                      </a:lnTo>
                      <a:lnTo>
                        <a:pt x="18" y="52"/>
                      </a:lnTo>
                      <a:lnTo>
                        <a:pt x="23" y="51"/>
                      </a:lnTo>
                      <a:lnTo>
                        <a:pt x="28" y="49"/>
                      </a:lnTo>
                      <a:lnTo>
                        <a:pt x="32" y="48"/>
                      </a:lnTo>
                      <a:lnTo>
                        <a:pt x="38" y="47"/>
                      </a:lnTo>
                      <a:lnTo>
                        <a:pt x="43" y="46"/>
                      </a:lnTo>
                      <a:lnTo>
                        <a:pt x="49" y="45"/>
                      </a:lnTo>
                      <a:lnTo>
                        <a:pt x="54" y="44"/>
                      </a:lnTo>
                      <a:lnTo>
                        <a:pt x="59" y="43"/>
                      </a:lnTo>
                      <a:lnTo>
                        <a:pt x="63" y="42"/>
                      </a:lnTo>
                      <a:lnTo>
                        <a:pt x="69" y="41"/>
                      </a:lnTo>
                      <a:lnTo>
                        <a:pt x="75" y="40"/>
                      </a:lnTo>
                      <a:lnTo>
                        <a:pt x="80" y="39"/>
                      </a:lnTo>
                      <a:lnTo>
                        <a:pt x="84" y="38"/>
                      </a:lnTo>
                      <a:lnTo>
                        <a:pt x="88" y="37"/>
                      </a:lnTo>
                      <a:lnTo>
                        <a:pt x="91" y="36"/>
                      </a:lnTo>
                      <a:lnTo>
                        <a:pt x="93" y="34"/>
                      </a:lnTo>
                      <a:lnTo>
                        <a:pt x="95" y="33"/>
                      </a:lnTo>
                      <a:lnTo>
                        <a:pt x="97" y="31"/>
                      </a:lnTo>
                      <a:lnTo>
                        <a:pt x="100" y="28"/>
                      </a:lnTo>
                      <a:lnTo>
                        <a:pt x="103" y="25"/>
                      </a:lnTo>
                      <a:lnTo>
                        <a:pt x="106" y="21"/>
                      </a:lnTo>
                      <a:lnTo>
                        <a:pt x="110" y="18"/>
                      </a:lnTo>
                      <a:lnTo>
                        <a:pt x="114" y="14"/>
                      </a:lnTo>
                      <a:lnTo>
                        <a:pt x="117" y="10"/>
                      </a:lnTo>
                      <a:lnTo>
                        <a:pt x="121" y="7"/>
                      </a:lnTo>
                      <a:lnTo>
                        <a:pt x="125" y="4"/>
                      </a:lnTo>
                      <a:lnTo>
                        <a:pt x="130" y="0"/>
                      </a:lnTo>
                      <a:lnTo>
                        <a:pt x="131" y="7"/>
                      </a:lnTo>
                      <a:lnTo>
                        <a:pt x="133" y="12"/>
                      </a:lnTo>
                      <a:lnTo>
                        <a:pt x="135" y="18"/>
                      </a:lnTo>
                      <a:lnTo>
                        <a:pt x="136" y="24"/>
                      </a:lnTo>
                      <a:lnTo>
                        <a:pt x="137" y="29"/>
                      </a:lnTo>
                      <a:lnTo>
                        <a:pt x="137" y="32"/>
                      </a:lnTo>
                      <a:lnTo>
                        <a:pt x="135" y="35"/>
                      </a:lnTo>
                      <a:lnTo>
                        <a:pt x="140" y="36"/>
                      </a:lnTo>
                      <a:lnTo>
                        <a:pt x="145" y="37"/>
                      </a:lnTo>
                      <a:lnTo>
                        <a:pt x="152" y="38"/>
                      </a:lnTo>
                      <a:lnTo>
                        <a:pt x="159" y="39"/>
                      </a:lnTo>
                      <a:lnTo>
                        <a:pt x="166" y="41"/>
                      </a:lnTo>
                      <a:lnTo>
                        <a:pt x="171" y="42"/>
                      </a:lnTo>
                      <a:lnTo>
                        <a:pt x="177" y="43"/>
                      </a:lnTo>
                      <a:lnTo>
                        <a:pt x="183" y="43"/>
                      </a:lnTo>
                      <a:lnTo>
                        <a:pt x="188" y="44"/>
                      </a:lnTo>
                      <a:lnTo>
                        <a:pt x="191" y="43"/>
                      </a:lnTo>
                      <a:lnTo>
                        <a:pt x="195" y="41"/>
                      </a:lnTo>
                      <a:lnTo>
                        <a:pt x="198" y="38"/>
                      </a:lnTo>
                      <a:lnTo>
                        <a:pt x="206" y="39"/>
                      </a:lnTo>
                      <a:lnTo>
                        <a:pt x="215" y="42"/>
                      </a:lnTo>
                      <a:lnTo>
                        <a:pt x="222" y="43"/>
                      </a:lnTo>
                      <a:lnTo>
                        <a:pt x="218" y="48"/>
                      </a:lnTo>
                      <a:lnTo>
                        <a:pt x="220" y="49"/>
                      </a:lnTo>
                      <a:lnTo>
                        <a:pt x="225" y="50"/>
                      </a:lnTo>
                      <a:lnTo>
                        <a:pt x="229" y="51"/>
                      </a:lnTo>
                      <a:lnTo>
                        <a:pt x="234" y="52"/>
                      </a:lnTo>
                      <a:lnTo>
                        <a:pt x="238" y="51"/>
                      </a:lnTo>
                      <a:lnTo>
                        <a:pt x="243" y="51"/>
                      </a:lnTo>
                      <a:lnTo>
                        <a:pt x="248" y="50"/>
                      </a:lnTo>
                      <a:lnTo>
                        <a:pt x="253" y="48"/>
                      </a:lnTo>
                      <a:lnTo>
                        <a:pt x="258" y="45"/>
                      </a:lnTo>
                      <a:lnTo>
                        <a:pt x="264" y="41"/>
                      </a:lnTo>
                      <a:lnTo>
                        <a:pt x="269" y="37"/>
                      </a:lnTo>
                      <a:lnTo>
                        <a:pt x="275" y="31"/>
                      </a:lnTo>
                      <a:lnTo>
                        <a:pt x="281" y="24"/>
                      </a:lnTo>
                      <a:lnTo>
                        <a:pt x="288" y="19"/>
                      </a:lnTo>
                      <a:lnTo>
                        <a:pt x="294" y="14"/>
                      </a:lnTo>
                      <a:lnTo>
                        <a:pt x="300" y="11"/>
                      </a:lnTo>
                      <a:lnTo>
                        <a:pt x="306" y="9"/>
                      </a:lnTo>
                      <a:lnTo>
                        <a:pt x="314" y="8"/>
                      </a:lnTo>
                      <a:lnTo>
                        <a:pt x="320" y="8"/>
                      </a:lnTo>
                      <a:lnTo>
                        <a:pt x="317" y="11"/>
                      </a:lnTo>
                      <a:lnTo>
                        <a:pt x="314" y="13"/>
                      </a:lnTo>
                      <a:lnTo>
                        <a:pt x="313" y="15"/>
                      </a:lnTo>
                      <a:lnTo>
                        <a:pt x="309" y="22"/>
                      </a:lnTo>
                      <a:lnTo>
                        <a:pt x="305" y="25"/>
                      </a:lnTo>
                      <a:lnTo>
                        <a:pt x="301" y="28"/>
                      </a:lnTo>
                      <a:lnTo>
                        <a:pt x="297" y="33"/>
                      </a:lnTo>
                      <a:lnTo>
                        <a:pt x="294" y="37"/>
                      </a:lnTo>
                      <a:lnTo>
                        <a:pt x="292" y="41"/>
                      </a:lnTo>
                      <a:lnTo>
                        <a:pt x="289" y="45"/>
                      </a:lnTo>
                      <a:lnTo>
                        <a:pt x="287" y="48"/>
                      </a:lnTo>
                      <a:lnTo>
                        <a:pt x="286" y="52"/>
                      </a:lnTo>
                      <a:lnTo>
                        <a:pt x="286" y="56"/>
                      </a:lnTo>
                      <a:lnTo>
                        <a:pt x="287" y="60"/>
                      </a:lnTo>
                      <a:lnTo>
                        <a:pt x="289" y="65"/>
                      </a:lnTo>
                      <a:lnTo>
                        <a:pt x="292" y="69"/>
                      </a:lnTo>
                      <a:lnTo>
                        <a:pt x="295" y="73"/>
                      </a:lnTo>
                      <a:lnTo>
                        <a:pt x="298" y="76"/>
                      </a:lnTo>
                      <a:lnTo>
                        <a:pt x="301" y="79"/>
                      </a:lnTo>
                      <a:lnTo>
                        <a:pt x="305" y="82"/>
                      </a:lnTo>
                      <a:lnTo>
                        <a:pt x="309" y="85"/>
                      </a:lnTo>
                      <a:lnTo>
                        <a:pt x="311" y="87"/>
                      </a:lnTo>
                      <a:lnTo>
                        <a:pt x="313" y="89"/>
                      </a:lnTo>
                      <a:lnTo>
                        <a:pt x="316" y="91"/>
                      </a:lnTo>
                      <a:lnTo>
                        <a:pt x="317" y="93"/>
                      </a:lnTo>
                      <a:lnTo>
                        <a:pt x="314" y="93"/>
                      </a:lnTo>
                      <a:lnTo>
                        <a:pt x="309" y="93"/>
                      </a:lnTo>
                      <a:lnTo>
                        <a:pt x="305" y="93"/>
                      </a:lnTo>
                      <a:lnTo>
                        <a:pt x="302" y="93"/>
                      </a:lnTo>
                      <a:lnTo>
                        <a:pt x="297" y="92"/>
                      </a:lnTo>
                      <a:lnTo>
                        <a:pt x="294" y="91"/>
                      </a:lnTo>
                      <a:lnTo>
                        <a:pt x="291" y="90"/>
                      </a:lnTo>
                      <a:lnTo>
                        <a:pt x="288" y="88"/>
                      </a:lnTo>
                      <a:lnTo>
                        <a:pt x="284" y="87"/>
                      </a:lnTo>
                      <a:lnTo>
                        <a:pt x="281" y="85"/>
                      </a:lnTo>
                      <a:lnTo>
                        <a:pt x="274" y="80"/>
                      </a:lnTo>
                      <a:lnTo>
                        <a:pt x="270" y="77"/>
                      </a:lnTo>
                      <a:lnTo>
                        <a:pt x="264" y="74"/>
                      </a:lnTo>
                      <a:lnTo>
                        <a:pt x="258" y="73"/>
                      </a:lnTo>
                      <a:lnTo>
                        <a:pt x="252" y="73"/>
                      </a:lnTo>
                      <a:lnTo>
                        <a:pt x="243" y="72"/>
                      </a:lnTo>
                      <a:lnTo>
                        <a:pt x="235" y="73"/>
                      </a:lnTo>
                      <a:lnTo>
                        <a:pt x="227" y="74"/>
                      </a:lnTo>
                      <a:lnTo>
                        <a:pt x="218" y="75"/>
                      </a:lnTo>
                      <a:lnTo>
                        <a:pt x="209" y="77"/>
                      </a:lnTo>
                      <a:lnTo>
                        <a:pt x="203" y="80"/>
                      </a:lnTo>
                      <a:lnTo>
                        <a:pt x="202" y="82"/>
                      </a:lnTo>
                      <a:lnTo>
                        <a:pt x="203" y="83"/>
                      </a:lnTo>
                      <a:lnTo>
                        <a:pt x="208" y="86"/>
                      </a:lnTo>
                      <a:lnTo>
                        <a:pt x="197" y="89"/>
                      </a:lnTo>
                      <a:lnTo>
                        <a:pt x="182" y="93"/>
                      </a:lnTo>
                      <a:lnTo>
                        <a:pt x="179" y="90"/>
                      </a:lnTo>
                      <a:lnTo>
                        <a:pt x="175" y="88"/>
                      </a:lnTo>
                      <a:lnTo>
                        <a:pt x="171" y="87"/>
                      </a:lnTo>
                      <a:lnTo>
                        <a:pt x="164" y="87"/>
                      </a:lnTo>
                      <a:lnTo>
                        <a:pt x="156" y="94"/>
                      </a:lnTo>
                      <a:lnTo>
                        <a:pt x="149" y="89"/>
                      </a:lnTo>
                      <a:lnTo>
                        <a:pt x="97" y="96"/>
                      </a:lnTo>
                      <a:lnTo>
                        <a:pt x="86" y="97"/>
                      </a:lnTo>
                      <a:lnTo>
                        <a:pt x="77" y="96"/>
                      </a:lnTo>
                      <a:lnTo>
                        <a:pt x="66" y="95"/>
                      </a:lnTo>
                      <a:lnTo>
                        <a:pt x="46" y="93"/>
                      </a:lnTo>
                      <a:lnTo>
                        <a:pt x="28" y="88"/>
                      </a:lnTo>
                      <a:lnTo>
                        <a:pt x="18" y="84"/>
                      </a:lnTo>
                      <a:lnTo>
                        <a:pt x="11" y="81"/>
                      </a:lnTo>
                      <a:lnTo>
                        <a:pt x="18" y="79"/>
                      </a:lnTo>
                      <a:lnTo>
                        <a:pt x="14" y="76"/>
                      </a:lnTo>
                      <a:lnTo>
                        <a:pt x="11" y="74"/>
                      </a:lnTo>
                      <a:lnTo>
                        <a:pt x="6" y="70"/>
                      </a:lnTo>
                      <a:lnTo>
                        <a:pt x="5" y="69"/>
                      </a:lnTo>
                      <a:lnTo>
                        <a:pt x="3" y="67"/>
                      </a:lnTo>
                      <a:lnTo>
                        <a:pt x="2" y="66"/>
                      </a:lnTo>
                      <a:lnTo>
                        <a:pt x="1" y="63"/>
                      </a:lnTo>
                      <a:lnTo>
                        <a:pt x="0" y="62"/>
                      </a:lnTo>
                      <a:lnTo>
                        <a:pt x="0" y="6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1887" name="Group 333"/>
                <p:cNvGrpSpPr>
                  <a:grpSpLocks/>
                </p:cNvGrpSpPr>
                <p:nvPr/>
              </p:nvGrpSpPr>
              <p:grpSpPr bwMode="auto">
                <a:xfrm>
                  <a:off x="1816" y="3310"/>
                  <a:ext cx="2" cy="3"/>
                  <a:chOff x="1816" y="3310"/>
                  <a:chExt cx="2" cy="3"/>
                </a:xfrm>
              </p:grpSpPr>
              <p:sp>
                <p:nvSpPr>
                  <p:cNvPr id="32123" name="Oval 334" descr="50%"/>
                  <p:cNvSpPr>
                    <a:spLocks noChangeArrowheads="1"/>
                  </p:cNvSpPr>
                  <p:nvPr/>
                </p:nvSpPr>
                <p:spPr bwMode="auto">
                  <a:xfrm>
                    <a:off x="1816" y="3310"/>
                    <a:ext cx="2" cy="2"/>
                  </a:xfrm>
                  <a:prstGeom prst="ellipse">
                    <a:avLst/>
                  </a:pr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24" name="Arc 335" descr="50%"/>
                  <p:cNvSpPr>
                    <a:spLocks/>
                  </p:cNvSpPr>
                  <p:nvPr/>
                </p:nvSpPr>
                <p:spPr bwMode="auto">
                  <a:xfrm>
                    <a:off x="1817" y="3311"/>
                    <a:ext cx="1" cy="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4320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2280" y="11940"/>
                        </a:moveTo>
                      </a:path>
                      <a:path w="43200" h="43200" stroke="0" extrusionOk="0">
                        <a:moveTo>
                          <a:pt x="2280" y="11940"/>
                        </a:move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0" cap="rnd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1888" name="Group 336"/>
                <p:cNvGrpSpPr>
                  <a:grpSpLocks/>
                </p:cNvGrpSpPr>
                <p:nvPr/>
              </p:nvGrpSpPr>
              <p:grpSpPr bwMode="auto">
                <a:xfrm>
                  <a:off x="1833" y="3322"/>
                  <a:ext cx="23" cy="4"/>
                  <a:chOff x="1833" y="3322"/>
                  <a:chExt cx="23" cy="4"/>
                </a:xfrm>
              </p:grpSpPr>
              <p:sp>
                <p:nvSpPr>
                  <p:cNvPr id="32118" name="Arc 337" descr="50%"/>
                  <p:cNvSpPr>
                    <a:spLocks/>
                  </p:cNvSpPr>
                  <p:nvPr/>
                </p:nvSpPr>
                <p:spPr bwMode="auto">
                  <a:xfrm>
                    <a:off x="1837" y="3322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19" name="Arc 338" descr="50%"/>
                  <p:cNvSpPr>
                    <a:spLocks/>
                  </p:cNvSpPr>
                  <p:nvPr/>
                </p:nvSpPr>
                <p:spPr bwMode="auto">
                  <a:xfrm>
                    <a:off x="1833" y="3322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20" name="Arc 339" descr="50%"/>
                  <p:cNvSpPr>
                    <a:spLocks/>
                  </p:cNvSpPr>
                  <p:nvPr/>
                </p:nvSpPr>
                <p:spPr bwMode="auto">
                  <a:xfrm>
                    <a:off x="1840" y="3322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21" name="Arc 340" descr="50%"/>
                  <p:cNvSpPr>
                    <a:spLocks/>
                  </p:cNvSpPr>
                  <p:nvPr/>
                </p:nvSpPr>
                <p:spPr bwMode="auto">
                  <a:xfrm>
                    <a:off x="1844" y="3322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22" name="Arc 341" descr="50%"/>
                  <p:cNvSpPr>
                    <a:spLocks/>
                  </p:cNvSpPr>
                  <p:nvPr/>
                </p:nvSpPr>
                <p:spPr bwMode="auto">
                  <a:xfrm>
                    <a:off x="1850" y="3322"/>
                    <a:ext cx="6" cy="4"/>
                  </a:xfrm>
                  <a:custGeom>
                    <a:avLst/>
                    <a:gdLst>
                      <a:gd name="T0" fmla="*/ 0 w 30373"/>
                      <a:gd name="T1" fmla="*/ 0 h 43200"/>
                      <a:gd name="T2" fmla="*/ 0 w 30373"/>
                      <a:gd name="T3" fmla="*/ 0 h 43200"/>
                      <a:gd name="T4" fmla="*/ 0 w 30373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0373"/>
                      <a:gd name="T10" fmla="*/ 0 h 43200"/>
                      <a:gd name="T11" fmla="*/ 30373 w 30373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373" h="43200" fill="none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</a:path>
                      <a:path w="30373" h="43200" stroke="0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  <a:lnTo>
                          <a:pt x="8773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114" name="Freeform 342" descr="50%"/>
                <p:cNvSpPr>
                  <a:spLocks/>
                </p:cNvSpPr>
                <p:nvPr/>
              </p:nvSpPr>
              <p:spPr bwMode="auto">
                <a:xfrm>
                  <a:off x="1789" y="3250"/>
                  <a:ext cx="312" cy="58"/>
                </a:xfrm>
                <a:custGeom>
                  <a:avLst/>
                  <a:gdLst>
                    <a:gd name="T0" fmla="*/ 7 w 312"/>
                    <a:gd name="T1" fmla="*/ 48 h 58"/>
                    <a:gd name="T2" fmla="*/ 21 w 312"/>
                    <a:gd name="T3" fmla="*/ 44 h 58"/>
                    <a:gd name="T4" fmla="*/ 42 w 312"/>
                    <a:gd name="T5" fmla="*/ 39 h 58"/>
                    <a:gd name="T6" fmla="*/ 63 w 312"/>
                    <a:gd name="T7" fmla="*/ 36 h 58"/>
                    <a:gd name="T8" fmla="*/ 83 w 312"/>
                    <a:gd name="T9" fmla="*/ 32 h 58"/>
                    <a:gd name="T10" fmla="*/ 94 w 312"/>
                    <a:gd name="T11" fmla="*/ 27 h 58"/>
                    <a:gd name="T12" fmla="*/ 104 w 312"/>
                    <a:gd name="T13" fmla="*/ 18 h 58"/>
                    <a:gd name="T14" fmla="*/ 119 w 312"/>
                    <a:gd name="T15" fmla="*/ 5 h 58"/>
                    <a:gd name="T16" fmla="*/ 130 w 312"/>
                    <a:gd name="T17" fmla="*/ 10 h 58"/>
                    <a:gd name="T18" fmla="*/ 134 w 312"/>
                    <a:gd name="T19" fmla="*/ 25 h 58"/>
                    <a:gd name="T20" fmla="*/ 142 w 312"/>
                    <a:gd name="T21" fmla="*/ 31 h 58"/>
                    <a:gd name="T22" fmla="*/ 168 w 312"/>
                    <a:gd name="T23" fmla="*/ 35 h 58"/>
                    <a:gd name="T24" fmla="*/ 187 w 312"/>
                    <a:gd name="T25" fmla="*/ 36 h 58"/>
                    <a:gd name="T26" fmla="*/ 210 w 312"/>
                    <a:gd name="T27" fmla="*/ 35 h 58"/>
                    <a:gd name="T28" fmla="*/ 219 w 312"/>
                    <a:gd name="T29" fmla="*/ 43 h 58"/>
                    <a:gd name="T30" fmla="*/ 238 w 312"/>
                    <a:gd name="T31" fmla="*/ 44 h 58"/>
                    <a:gd name="T32" fmla="*/ 258 w 312"/>
                    <a:gd name="T33" fmla="*/ 34 h 58"/>
                    <a:gd name="T34" fmla="*/ 275 w 312"/>
                    <a:gd name="T35" fmla="*/ 20 h 58"/>
                    <a:gd name="T36" fmla="*/ 288 w 312"/>
                    <a:gd name="T37" fmla="*/ 11 h 58"/>
                    <a:gd name="T38" fmla="*/ 299 w 312"/>
                    <a:gd name="T39" fmla="*/ 6 h 58"/>
                    <a:gd name="T40" fmla="*/ 309 w 312"/>
                    <a:gd name="T41" fmla="*/ 8 h 58"/>
                    <a:gd name="T42" fmla="*/ 301 w 312"/>
                    <a:gd name="T43" fmla="*/ 18 h 58"/>
                    <a:gd name="T44" fmla="*/ 291 w 312"/>
                    <a:gd name="T45" fmla="*/ 26 h 58"/>
                    <a:gd name="T46" fmla="*/ 285 w 312"/>
                    <a:gd name="T47" fmla="*/ 34 h 58"/>
                    <a:gd name="T48" fmla="*/ 280 w 312"/>
                    <a:gd name="T49" fmla="*/ 40 h 58"/>
                    <a:gd name="T50" fmla="*/ 279 w 312"/>
                    <a:gd name="T51" fmla="*/ 48 h 58"/>
                    <a:gd name="T52" fmla="*/ 270 w 312"/>
                    <a:gd name="T53" fmla="*/ 46 h 58"/>
                    <a:gd name="T54" fmla="*/ 262 w 312"/>
                    <a:gd name="T55" fmla="*/ 49 h 58"/>
                    <a:gd name="T56" fmla="*/ 253 w 312"/>
                    <a:gd name="T57" fmla="*/ 48 h 58"/>
                    <a:gd name="T58" fmla="*/ 243 w 312"/>
                    <a:gd name="T59" fmla="*/ 48 h 58"/>
                    <a:gd name="T60" fmla="*/ 232 w 312"/>
                    <a:gd name="T61" fmla="*/ 47 h 58"/>
                    <a:gd name="T62" fmla="*/ 220 w 312"/>
                    <a:gd name="T63" fmla="*/ 48 h 58"/>
                    <a:gd name="T64" fmla="*/ 208 w 312"/>
                    <a:gd name="T65" fmla="*/ 50 h 58"/>
                    <a:gd name="T66" fmla="*/ 196 w 312"/>
                    <a:gd name="T67" fmla="*/ 50 h 58"/>
                    <a:gd name="T68" fmla="*/ 184 w 312"/>
                    <a:gd name="T69" fmla="*/ 50 h 58"/>
                    <a:gd name="T70" fmla="*/ 174 w 312"/>
                    <a:gd name="T71" fmla="*/ 52 h 58"/>
                    <a:gd name="T72" fmla="*/ 162 w 312"/>
                    <a:gd name="T73" fmla="*/ 54 h 58"/>
                    <a:gd name="T74" fmla="*/ 148 w 312"/>
                    <a:gd name="T75" fmla="*/ 54 h 58"/>
                    <a:gd name="T76" fmla="*/ 136 w 312"/>
                    <a:gd name="T77" fmla="*/ 54 h 58"/>
                    <a:gd name="T78" fmla="*/ 125 w 312"/>
                    <a:gd name="T79" fmla="*/ 53 h 58"/>
                    <a:gd name="T80" fmla="*/ 113 w 312"/>
                    <a:gd name="T81" fmla="*/ 54 h 58"/>
                    <a:gd name="T82" fmla="*/ 104 w 312"/>
                    <a:gd name="T83" fmla="*/ 53 h 58"/>
                    <a:gd name="T84" fmla="*/ 93 w 312"/>
                    <a:gd name="T85" fmla="*/ 54 h 58"/>
                    <a:gd name="T86" fmla="*/ 80 w 312"/>
                    <a:gd name="T87" fmla="*/ 54 h 58"/>
                    <a:gd name="T88" fmla="*/ 64 w 312"/>
                    <a:gd name="T89" fmla="*/ 57 h 58"/>
                    <a:gd name="T90" fmla="*/ 46 w 312"/>
                    <a:gd name="T91" fmla="*/ 57 h 58"/>
                    <a:gd name="T92" fmla="*/ 31 w 312"/>
                    <a:gd name="T93" fmla="*/ 55 h 58"/>
                    <a:gd name="T94" fmla="*/ 17 w 312"/>
                    <a:gd name="T95" fmla="*/ 55 h 58"/>
                    <a:gd name="T96" fmla="*/ 4 w 312"/>
                    <a:gd name="T97" fmla="*/ 53 h 5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12"/>
                    <a:gd name="T148" fmla="*/ 0 h 58"/>
                    <a:gd name="T149" fmla="*/ 312 w 312"/>
                    <a:gd name="T150" fmla="*/ 58 h 5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12" h="58">
                      <a:moveTo>
                        <a:pt x="0" y="52"/>
                      </a:moveTo>
                      <a:lnTo>
                        <a:pt x="2" y="50"/>
                      </a:lnTo>
                      <a:lnTo>
                        <a:pt x="5" y="49"/>
                      </a:lnTo>
                      <a:lnTo>
                        <a:pt x="7" y="48"/>
                      </a:lnTo>
                      <a:lnTo>
                        <a:pt x="10" y="47"/>
                      </a:lnTo>
                      <a:lnTo>
                        <a:pt x="13" y="46"/>
                      </a:lnTo>
                      <a:lnTo>
                        <a:pt x="18" y="45"/>
                      </a:lnTo>
                      <a:lnTo>
                        <a:pt x="21" y="44"/>
                      </a:lnTo>
                      <a:lnTo>
                        <a:pt x="26" y="42"/>
                      </a:lnTo>
                      <a:lnTo>
                        <a:pt x="31" y="41"/>
                      </a:lnTo>
                      <a:lnTo>
                        <a:pt x="37" y="40"/>
                      </a:lnTo>
                      <a:lnTo>
                        <a:pt x="42" y="39"/>
                      </a:lnTo>
                      <a:lnTo>
                        <a:pt x="48" y="39"/>
                      </a:lnTo>
                      <a:lnTo>
                        <a:pt x="53" y="38"/>
                      </a:lnTo>
                      <a:lnTo>
                        <a:pt x="58" y="37"/>
                      </a:lnTo>
                      <a:lnTo>
                        <a:pt x="63" y="36"/>
                      </a:lnTo>
                      <a:lnTo>
                        <a:pt x="67" y="35"/>
                      </a:lnTo>
                      <a:lnTo>
                        <a:pt x="73" y="34"/>
                      </a:lnTo>
                      <a:lnTo>
                        <a:pt x="78" y="33"/>
                      </a:lnTo>
                      <a:lnTo>
                        <a:pt x="83" y="32"/>
                      </a:lnTo>
                      <a:lnTo>
                        <a:pt x="86" y="32"/>
                      </a:lnTo>
                      <a:lnTo>
                        <a:pt x="90" y="30"/>
                      </a:lnTo>
                      <a:lnTo>
                        <a:pt x="92" y="29"/>
                      </a:lnTo>
                      <a:lnTo>
                        <a:pt x="94" y="27"/>
                      </a:lnTo>
                      <a:lnTo>
                        <a:pt x="96" y="25"/>
                      </a:lnTo>
                      <a:lnTo>
                        <a:pt x="98" y="23"/>
                      </a:lnTo>
                      <a:lnTo>
                        <a:pt x="101" y="20"/>
                      </a:lnTo>
                      <a:lnTo>
                        <a:pt x="104" y="18"/>
                      </a:lnTo>
                      <a:lnTo>
                        <a:pt x="107" y="14"/>
                      </a:lnTo>
                      <a:lnTo>
                        <a:pt x="111" y="11"/>
                      </a:lnTo>
                      <a:lnTo>
                        <a:pt x="115" y="8"/>
                      </a:lnTo>
                      <a:lnTo>
                        <a:pt x="119" y="5"/>
                      </a:lnTo>
                      <a:lnTo>
                        <a:pt x="123" y="2"/>
                      </a:lnTo>
                      <a:lnTo>
                        <a:pt x="127" y="0"/>
                      </a:lnTo>
                      <a:lnTo>
                        <a:pt x="128" y="4"/>
                      </a:lnTo>
                      <a:lnTo>
                        <a:pt x="130" y="10"/>
                      </a:lnTo>
                      <a:lnTo>
                        <a:pt x="132" y="15"/>
                      </a:lnTo>
                      <a:lnTo>
                        <a:pt x="133" y="20"/>
                      </a:lnTo>
                      <a:lnTo>
                        <a:pt x="134" y="22"/>
                      </a:lnTo>
                      <a:lnTo>
                        <a:pt x="134" y="25"/>
                      </a:lnTo>
                      <a:lnTo>
                        <a:pt x="134" y="27"/>
                      </a:lnTo>
                      <a:lnTo>
                        <a:pt x="132" y="29"/>
                      </a:lnTo>
                      <a:lnTo>
                        <a:pt x="137" y="31"/>
                      </a:lnTo>
                      <a:lnTo>
                        <a:pt x="142" y="31"/>
                      </a:lnTo>
                      <a:lnTo>
                        <a:pt x="148" y="32"/>
                      </a:lnTo>
                      <a:lnTo>
                        <a:pt x="155" y="33"/>
                      </a:lnTo>
                      <a:lnTo>
                        <a:pt x="162" y="34"/>
                      </a:lnTo>
                      <a:lnTo>
                        <a:pt x="168" y="35"/>
                      </a:lnTo>
                      <a:lnTo>
                        <a:pt x="174" y="36"/>
                      </a:lnTo>
                      <a:lnTo>
                        <a:pt x="178" y="37"/>
                      </a:lnTo>
                      <a:lnTo>
                        <a:pt x="183" y="37"/>
                      </a:lnTo>
                      <a:lnTo>
                        <a:pt x="187" y="36"/>
                      </a:lnTo>
                      <a:lnTo>
                        <a:pt x="190" y="34"/>
                      </a:lnTo>
                      <a:lnTo>
                        <a:pt x="194" y="32"/>
                      </a:lnTo>
                      <a:lnTo>
                        <a:pt x="202" y="33"/>
                      </a:lnTo>
                      <a:lnTo>
                        <a:pt x="210" y="35"/>
                      </a:lnTo>
                      <a:lnTo>
                        <a:pt x="216" y="37"/>
                      </a:lnTo>
                      <a:lnTo>
                        <a:pt x="213" y="40"/>
                      </a:lnTo>
                      <a:lnTo>
                        <a:pt x="215" y="41"/>
                      </a:lnTo>
                      <a:lnTo>
                        <a:pt x="219" y="43"/>
                      </a:lnTo>
                      <a:lnTo>
                        <a:pt x="223" y="44"/>
                      </a:lnTo>
                      <a:lnTo>
                        <a:pt x="228" y="44"/>
                      </a:lnTo>
                      <a:lnTo>
                        <a:pt x="233" y="44"/>
                      </a:lnTo>
                      <a:lnTo>
                        <a:pt x="238" y="44"/>
                      </a:lnTo>
                      <a:lnTo>
                        <a:pt x="242" y="43"/>
                      </a:lnTo>
                      <a:lnTo>
                        <a:pt x="248" y="41"/>
                      </a:lnTo>
                      <a:lnTo>
                        <a:pt x="253" y="39"/>
                      </a:lnTo>
                      <a:lnTo>
                        <a:pt x="258" y="34"/>
                      </a:lnTo>
                      <a:lnTo>
                        <a:pt x="263" y="31"/>
                      </a:lnTo>
                      <a:lnTo>
                        <a:pt x="268" y="26"/>
                      </a:lnTo>
                      <a:lnTo>
                        <a:pt x="271" y="24"/>
                      </a:lnTo>
                      <a:lnTo>
                        <a:pt x="275" y="20"/>
                      </a:lnTo>
                      <a:lnTo>
                        <a:pt x="278" y="18"/>
                      </a:lnTo>
                      <a:lnTo>
                        <a:pt x="282" y="15"/>
                      </a:lnTo>
                      <a:lnTo>
                        <a:pt x="285" y="13"/>
                      </a:lnTo>
                      <a:lnTo>
                        <a:pt x="288" y="11"/>
                      </a:lnTo>
                      <a:lnTo>
                        <a:pt x="291" y="10"/>
                      </a:lnTo>
                      <a:lnTo>
                        <a:pt x="293" y="9"/>
                      </a:lnTo>
                      <a:lnTo>
                        <a:pt x="296" y="7"/>
                      </a:lnTo>
                      <a:lnTo>
                        <a:pt x="299" y="6"/>
                      </a:lnTo>
                      <a:lnTo>
                        <a:pt x="302" y="6"/>
                      </a:lnTo>
                      <a:lnTo>
                        <a:pt x="306" y="6"/>
                      </a:lnTo>
                      <a:lnTo>
                        <a:pt x="311" y="6"/>
                      </a:lnTo>
                      <a:lnTo>
                        <a:pt x="309" y="8"/>
                      </a:lnTo>
                      <a:lnTo>
                        <a:pt x="307" y="11"/>
                      </a:lnTo>
                      <a:lnTo>
                        <a:pt x="305" y="12"/>
                      </a:lnTo>
                      <a:lnTo>
                        <a:pt x="303" y="15"/>
                      </a:lnTo>
                      <a:lnTo>
                        <a:pt x="301" y="18"/>
                      </a:lnTo>
                      <a:lnTo>
                        <a:pt x="298" y="20"/>
                      </a:lnTo>
                      <a:lnTo>
                        <a:pt x="294" y="23"/>
                      </a:lnTo>
                      <a:lnTo>
                        <a:pt x="292" y="25"/>
                      </a:lnTo>
                      <a:lnTo>
                        <a:pt x="291" y="26"/>
                      </a:lnTo>
                      <a:lnTo>
                        <a:pt x="289" y="29"/>
                      </a:lnTo>
                      <a:lnTo>
                        <a:pt x="288" y="30"/>
                      </a:lnTo>
                      <a:lnTo>
                        <a:pt x="286" y="32"/>
                      </a:lnTo>
                      <a:lnTo>
                        <a:pt x="285" y="34"/>
                      </a:lnTo>
                      <a:lnTo>
                        <a:pt x="284" y="36"/>
                      </a:lnTo>
                      <a:lnTo>
                        <a:pt x="282" y="38"/>
                      </a:lnTo>
                      <a:lnTo>
                        <a:pt x="281" y="39"/>
                      </a:lnTo>
                      <a:lnTo>
                        <a:pt x="280" y="40"/>
                      </a:lnTo>
                      <a:lnTo>
                        <a:pt x="280" y="43"/>
                      </a:lnTo>
                      <a:lnTo>
                        <a:pt x="279" y="44"/>
                      </a:lnTo>
                      <a:lnTo>
                        <a:pt x="279" y="46"/>
                      </a:lnTo>
                      <a:lnTo>
                        <a:pt x="279" y="48"/>
                      </a:lnTo>
                      <a:lnTo>
                        <a:pt x="277" y="46"/>
                      </a:lnTo>
                      <a:lnTo>
                        <a:pt x="274" y="46"/>
                      </a:lnTo>
                      <a:lnTo>
                        <a:pt x="272" y="46"/>
                      </a:lnTo>
                      <a:lnTo>
                        <a:pt x="270" y="46"/>
                      </a:lnTo>
                      <a:lnTo>
                        <a:pt x="268" y="47"/>
                      </a:lnTo>
                      <a:lnTo>
                        <a:pt x="266" y="48"/>
                      </a:lnTo>
                      <a:lnTo>
                        <a:pt x="264" y="48"/>
                      </a:lnTo>
                      <a:lnTo>
                        <a:pt x="262" y="49"/>
                      </a:lnTo>
                      <a:lnTo>
                        <a:pt x="259" y="49"/>
                      </a:lnTo>
                      <a:lnTo>
                        <a:pt x="256" y="49"/>
                      </a:lnTo>
                      <a:lnTo>
                        <a:pt x="254" y="48"/>
                      </a:lnTo>
                      <a:lnTo>
                        <a:pt x="253" y="48"/>
                      </a:lnTo>
                      <a:lnTo>
                        <a:pt x="251" y="47"/>
                      </a:lnTo>
                      <a:lnTo>
                        <a:pt x="249" y="47"/>
                      </a:lnTo>
                      <a:lnTo>
                        <a:pt x="245" y="48"/>
                      </a:lnTo>
                      <a:lnTo>
                        <a:pt x="243" y="48"/>
                      </a:lnTo>
                      <a:lnTo>
                        <a:pt x="241" y="48"/>
                      </a:lnTo>
                      <a:lnTo>
                        <a:pt x="238" y="48"/>
                      </a:lnTo>
                      <a:lnTo>
                        <a:pt x="235" y="47"/>
                      </a:lnTo>
                      <a:lnTo>
                        <a:pt x="232" y="47"/>
                      </a:lnTo>
                      <a:lnTo>
                        <a:pt x="229" y="48"/>
                      </a:lnTo>
                      <a:lnTo>
                        <a:pt x="225" y="48"/>
                      </a:lnTo>
                      <a:lnTo>
                        <a:pt x="223" y="48"/>
                      </a:lnTo>
                      <a:lnTo>
                        <a:pt x="220" y="48"/>
                      </a:lnTo>
                      <a:lnTo>
                        <a:pt x="217" y="48"/>
                      </a:lnTo>
                      <a:lnTo>
                        <a:pt x="214" y="48"/>
                      </a:lnTo>
                      <a:lnTo>
                        <a:pt x="212" y="49"/>
                      </a:lnTo>
                      <a:lnTo>
                        <a:pt x="208" y="50"/>
                      </a:lnTo>
                      <a:lnTo>
                        <a:pt x="205" y="50"/>
                      </a:lnTo>
                      <a:lnTo>
                        <a:pt x="202" y="51"/>
                      </a:lnTo>
                      <a:lnTo>
                        <a:pt x="199" y="51"/>
                      </a:lnTo>
                      <a:lnTo>
                        <a:pt x="196" y="50"/>
                      </a:lnTo>
                      <a:lnTo>
                        <a:pt x="193" y="49"/>
                      </a:lnTo>
                      <a:lnTo>
                        <a:pt x="189" y="50"/>
                      </a:lnTo>
                      <a:lnTo>
                        <a:pt x="187" y="50"/>
                      </a:lnTo>
                      <a:lnTo>
                        <a:pt x="184" y="50"/>
                      </a:lnTo>
                      <a:lnTo>
                        <a:pt x="181" y="50"/>
                      </a:lnTo>
                      <a:lnTo>
                        <a:pt x="179" y="50"/>
                      </a:lnTo>
                      <a:lnTo>
                        <a:pt x="176" y="51"/>
                      </a:lnTo>
                      <a:lnTo>
                        <a:pt x="174" y="52"/>
                      </a:lnTo>
                      <a:lnTo>
                        <a:pt x="171" y="52"/>
                      </a:lnTo>
                      <a:lnTo>
                        <a:pt x="168" y="53"/>
                      </a:lnTo>
                      <a:lnTo>
                        <a:pt x="165" y="53"/>
                      </a:lnTo>
                      <a:lnTo>
                        <a:pt x="162" y="54"/>
                      </a:lnTo>
                      <a:lnTo>
                        <a:pt x="159" y="54"/>
                      </a:lnTo>
                      <a:lnTo>
                        <a:pt x="155" y="54"/>
                      </a:lnTo>
                      <a:lnTo>
                        <a:pt x="151" y="53"/>
                      </a:lnTo>
                      <a:lnTo>
                        <a:pt x="148" y="54"/>
                      </a:lnTo>
                      <a:lnTo>
                        <a:pt x="145" y="54"/>
                      </a:lnTo>
                      <a:lnTo>
                        <a:pt x="142" y="54"/>
                      </a:lnTo>
                      <a:lnTo>
                        <a:pt x="139" y="54"/>
                      </a:lnTo>
                      <a:lnTo>
                        <a:pt x="136" y="54"/>
                      </a:lnTo>
                      <a:lnTo>
                        <a:pt x="133" y="54"/>
                      </a:lnTo>
                      <a:lnTo>
                        <a:pt x="130" y="53"/>
                      </a:lnTo>
                      <a:lnTo>
                        <a:pt x="128" y="53"/>
                      </a:lnTo>
                      <a:lnTo>
                        <a:pt x="125" y="53"/>
                      </a:lnTo>
                      <a:lnTo>
                        <a:pt x="122" y="53"/>
                      </a:lnTo>
                      <a:lnTo>
                        <a:pt x="119" y="53"/>
                      </a:lnTo>
                      <a:lnTo>
                        <a:pt x="116" y="53"/>
                      </a:lnTo>
                      <a:lnTo>
                        <a:pt x="113" y="54"/>
                      </a:lnTo>
                      <a:lnTo>
                        <a:pt x="111" y="54"/>
                      </a:lnTo>
                      <a:lnTo>
                        <a:pt x="109" y="53"/>
                      </a:lnTo>
                      <a:lnTo>
                        <a:pt x="106" y="53"/>
                      </a:lnTo>
                      <a:lnTo>
                        <a:pt x="104" y="53"/>
                      </a:lnTo>
                      <a:lnTo>
                        <a:pt x="101" y="53"/>
                      </a:lnTo>
                      <a:lnTo>
                        <a:pt x="98" y="53"/>
                      </a:lnTo>
                      <a:lnTo>
                        <a:pt x="96" y="53"/>
                      </a:lnTo>
                      <a:lnTo>
                        <a:pt x="93" y="54"/>
                      </a:lnTo>
                      <a:lnTo>
                        <a:pt x="89" y="54"/>
                      </a:lnTo>
                      <a:lnTo>
                        <a:pt x="86" y="53"/>
                      </a:lnTo>
                      <a:lnTo>
                        <a:pt x="83" y="54"/>
                      </a:lnTo>
                      <a:lnTo>
                        <a:pt x="80" y="54"/>
                      </a:lnTo>
                      <a:lnTo>
                        <a:pt x="77" y="55"/>
                      </a:lnTo>
                      <a:lnTo>
                        <a:pt x="74" y="56"/>
                      </a:lnTo>
                      <a:lnTo>
                        <a:pt x="69" y="57"/>
                      </a:lnTo>
                      <a:lnTo>
                        <a:pt x="64" y="57"/>
                      </a:lnTo>
                      <a:lnTo>
                        <a:pt x="59" y="57"/>
                      </a:lnTo>
                      <a:lnTo>
                        <a:pt x="55" y="57"/>
                      </a:lnTo>
                      <a:lnTo>
                        <a:pt x="49" y="57"/>
                      </a:lnTo>
                      <a:lnTo>
                        <a:pt x="46" y="57"/>
                      </a:lnTo>
                      <a:lnTo>
                        <a:pt x="43" y="57"/>
                      </a:lnTo>
                      <a:lnTo>
                        <a:pt x="40" y="57"/>
                      </a:lnTo>
                      <a:lnTo>
                        <a:pt x="36" y="57"/>
                      </a:lnTo>
                      <a:lnTo>
                        <a:pt x="31" y="55"/>
                      </a:lnTo>
                      <a:lnTo>
                        <a:pt x="27" y="55"/>
                      </a:lnTo>
                      <a:lnTo>
                        <a:pt x="23" y="55"/>
                      </a:lnTo>
                      <a:lnTo>
                        <a:pt x="20" y="55"/>
                      </a:lnTo>
                      <a:lnTo>
                        <a:pt x="17" y="55"/>
                      </a:lnTo>
                      <a:lnTo>
                        <a:pt x="13" y="55"/>
                      </a:lnTo>
                      <a:lnTo>
                        <a:pt x="10" y="54"/>
                      </a:lnTo>
                      <a:lnTo>
                        <a:pt x="7" y="53"/>
                      </a:lnTo>
                      <a:lnTo>
                        <a:pt x="4" y="53"/>
                      </a:lnTo>
                      <a:lnTo>
                        <a:pt x="1" y="52"/>
                      </a:lnTo>
                      <a:lnTo>
                        <a:pt x="0" y="52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1890" name="Group 343"/>
                <p:cNvGrpSpPr>
                  <a:grpSpLocks/>
                </p:cNvGrpSpPr>
                <p:nvPr/>
              </p:nvGrpSpPr>
              <p:grpSpPr bwMode="auto">
                <a:xfrm>
                  <a:off x="1853" y="3324"/>
                  <a:ext cx="47" cy="37"/>
                  <a:chOff x="1853" y="3324"/>
                  <a:chExt cx="47" cy="37"/>
                </a:xfrm>
              </p:grpSpPr>
              <p:sp>
                <p:nvSpPr>
                  <p:cNvPr id="32116" name="Freeform 344" descr="50%"/>
                  <p:cNvSpPr>
                    <a:spLocks/>
                  </p:cNvSpPr>
                  <p:nvPr/>
                </p:nvSpPr>
                <p:spPr bwMode="auto">
                  <a:xfrm>
                    <a:off x="1853" y="3330"/>
                    <a:ext cx="47" cy="31"/>
                  </a:xfrm>
                  <a:custGeom>
                    <a:avLst/>
                    <a:gdLst>
                      <a:gd name="T0" fmla="*/ 43 w 47"/>
                      <a:gd name="T1" fmla="*/ 27 h 31"/>
                      <a:gd name="T2" fmla="*/ 40 w 47"/>
                      <a:gd name="T3" fmla="*/ 24 h 31"/>
                      <a:gd name="T4" fmla="*/ 39 w 47"/>
                      <a:gd name="T5" fmla="*/ 22 h 31"/>
                      <a:gd name="T6" fmla="*/ 37 w 47"/>
                      <a:gd name="T7" fmla="*/ 21 h 31"/>
                      <a:gd name="T8" fmla="*/ 36 w 47"/>
                      <a:gd name="T9" fmla="*/ 19 h 31"/>
                      <a:gd name="T10" fmla="*/ 35 w 47"/>
                      <a:gd name="T11" fmla="*/ 17 h 31"/>
                      <a:gd name="T12" fmla="*/ 34 w 47"/>
                      <a:gd name="T13" fmla="*/ 16 h 31"/>
                      <a:gd name="T14" fmla="*/ 33 w 47"/>
                      <a:gd name="T15" fmla="*/ 14 h 31"/>
                      <a:gd name="T16" fmla="*/ 32 w 47"/>
                      <a:gd name="T17" fmla="*/ 12 h 31"/>
                      <a:gd name="T18" fmla="*/ 31 w 47"/>
                      <a:gd name="T19" fmla="*/ 10 h 31"/>
                      <a:gd name="T20" fmla="*/ 30 w 47"/>
                      <a:gd name="T21" fmla="*/ 7 h 31"/>
                      <a:gd name="T22" fmla="*/ 30 w 47"/>
                      <a:gd name="T23" fmla="*/ 5 h 31"/>
                      <a:gd name="T24" fmla="*/ 30 w 47"/>
                      <a:gd name="T25" fmla="*/ 3 h 31"/>
                      <a:gd name="T26" fmla="*/ 30 w 47"/>
                      <a:gd name="T27" fmla="*/ 0 h 31"/>
                      <a:gd name="T28" fmla="*/ 0 w 47"/>
                      <a:gd name="T29" fmla="*/ 0 h 31"/>
                      <a:gd name="T30" fmla="*/ 1 w 47"/>
                      <a:gd name="T31" fmla="*/ 2 h 31"/>
                      <a:gd name="T32" fmla="*/ 2 w 47"/>
                      <a:gd name="T33" fmla="*/ 4 h 31"/>
                      <a:gd name="T34" fmla="*/ 4 w 47"/>
                      <a:gd name="T35" fmla="*/ 6 h 31"/>
                      <a:gd name="T36" fmla="*/ 6 w 47"/>
                      <a:gd name="T37" fmla="*/ 9 h 31"/>
                      <a:gd name="T38" fmla="*/ 8 w 47"/>
                      <a:gd name="T39" fmla="*/ 11 h 31"/>
                      <a:gd name="T40" fmla="*/ 10 w 47"/>
                      <a:gd name="T41" fmla="*/ 13 h 31"/>
                      <a:gd name="T42" fmla="*/ 12 w 47"/>
                      <a:gd name="T43" fmla="*/ 15 h 31"/>
                      <a:gd name="T44" fmla="*/ 14 w 47"/>
                      <a:gd name="T45" fmla="*/ 17 h 31"/>
                      <a:gd name="T46" fmla="*/ 17 w 47"/>
                      <a:gd name="T47" fmla="*/ 19 h 31"/>
                      <a:gd name="T48" fmla="*/ 20 w 47"/>
                      <a:gd name="T49" fmla="*/ 22 h 31"/>
                      <a:gd name="T50" fmla="*/ 23 w 47"/>
                      <a:gd name="T51" fmla="*/ 23 h 31"/>
                      <a:gd name="T52" fmla="*/ 25 w 47"/>
                      <a:gd name="T53" fmla="*/ 24 h 31"/>
                      <a:gd name="T54" fmla="*/ 28 w 47"/>
                      <a:gd name="T55" fmla="*/ 26 h 31"/>
                      <a:gd name="T56" fmla="*/ 30 w 47"/>
                      <a:gd name="T57" fmla="*/ 27 h 31"/>
                      <a:gd name="T58" fmla="*/ 33 w 47"/>
                      <a:gd name="T59" fmla="*/ 28 h 31"/>
                      <a:gd name="T60" fmla="*/ 36 w 47"/>
                      <a:gd name="T61" fmla="*/ 28 h 31"/>
                      <a:gd name="T62" fmla="*/ 39 w 47"/>
                      <a:gd name="T63" fmla="*/ 29 h 31"/>
                      <a:gd name="T64" fmla="*/ 41 w 47"/>
                      <a:gd name="T65" fmla="*/ 29 h 31"/>
                      <a:gd name="T66" fmla="*/ 44 w 47"/>
                      <a:gd name="T67" fmla="*/ 29 h 31"/>
                      <a:gd name="T68" fmla="*/ 46 w 47"/>
                      <a:gd name="T69" fmla="*/ 30 h 31"/>
                      <a:gd name="T70" fmla="*/ 43 w 47"/>
                      <a:gd name="T71" fmla="*/ 27 h 31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47"/>
                      <a:gd name="T109" fmla="*/ 0 h 31"/>
                      <a:gd name="T110" fmla="*/ 47 w 47"/>
                      <a:gd name="T111" fmla="*/ 31 h 31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47" h="31">
                        <a:moveTo>
                          <a:pt x="43" y="27"/>
                        </a:moveTo>
                        <a:lnTo>
                          <a:pt x="40" y="24"/>
                        </a:lnTo>
                        <a:lnTo>
                          <a:pt x="39" y="22"/>
                        </a:lnTo>
                        <a:lnTo>
                          <a:pt x="37" y="21"/>
                        </a:lnTo>
                        <a:lnTo>
                          <a:pt x="36" y="19"/>
                        </a:lnTo>
                        <a:lnTo>
                          <a:pt x="35" y="17"/>
                        </a:lnTo>
                        <a:lnTo>
                          <a:pt x="34" y="16"/>
                        </a:lnTo>
                        <a:lnTo>
                          <a:pt x="33" y="14"/>
                        </a:lnTo>
                        <a:lnTo>
                          <a:pt x="32" y="12"/>
                        </a:lnTo>
                        <a:lnTo>
                          <a:pt x="31" y="10"/>
                        </a:lnTo>
                        <a:lnTo>
                          <a:pt x="30" y="7"/>
                        </a:lnTo>
                        <a:lnTo>
                          <a:pt x="30" y="5"/>
                        </a:lnTo>
                        <a:lnTo>
                          <a:pt x="30" y="3"/>
                        </a:lnTo>
                        <a:lnTo>
                          <a:pt x="30" y="0"/>
                        </a:lnTo>
                        <a:lnTo>
                          <a:pt x="0" y="0"/>
                        </a:lnTo>
                        <a:lnTo>
                          <a:pt x="1" y="2"/>
                        </a:lnTo>
                        <a:lnTo>
                          <a:pt x="2" y="4"/>
                        </a:lnTo>
                        <a:lnTo>
                          <a:pt x="4" y="6"/>
                        </a:lnTo>
                        <a:lnTo>
                          <a:pt x="6" y="9"/>
                        </a:lnTo>
                        <a:lnTo>
                          <a:pt x="8" y="11"/>
                        </a:lnTo>
                        <a:lnTo>
                          <a:pt x="10" y="13"/>
                        </a:lnTo>
                        <a:lnTo>
                          <a:pt x="12" y="15"/>
                        </a:lnTo>
                        <a:lnTo>
                          <a:pt x="14" y="17"/>
                        </a:lnTo>
                        <a:lnTo>
                          <a:pt x="17" y="19"/>
                        </a:lnTo>
                        <a:lnTo>
                          <a:pt x="20" y="22"/>
                        </a:lnTo>
                        <a:lnTo>
                          <a:pt x="23" y="23"/>
                        </a:lnTo>
                        <a:lnTo>
                          <a:pt x="25" y="24"/>
                        </a:lnTo>
                        <a:lnTo>
                          <a:pt x="28" y="26"/>
                        </a:lnTo>
                        <a:lnTo>
                          <a:pt x="30" y="27"/>
                        </a:lnTo>
                        <a:lnTo>
                          <a:pt x="33" y="28"/>
                        </a:lnTo>
                        <a:lnTo>
                          <a:pt x="36" y="28"/>
                        </a:lnTo>
                        <a:lnTo>
                          <a:pt x="39" y="29"/>
                        </a:lnTo>
                        <a:lnTo>
                          <a:pt x="41" y="29"/>
                        </a:lnTo>
                        <a:lnTo>
                          <a:pt x="44" y="29"/>
                        </a:lnTo>
                        <a:lnTo>
                          <a:pt x="46" y="30"/>
                        </a:lnTo>
                        <a:lnTo>
                          <a:pt x="43" y="27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17" name="Freeform 345" descr="50%"/>
                  <p:cNvSpPr>
                    <a:spLocks/>
                  </p:cNvSpPr>
                  <p:nvPr/>
                </p:nvSpPr>
                <p:spPr bwMode="auto">
                  <a:xfrm>
                    <a:off x="1854" y="3324"/>
                    <a:ext cx="21" cy="7"/>
                  </a:xfrm>
                  <a:custGeom>
                    <a:avLst/>
                    <a:gdLst>
                      <a:gd name="T0" fmla="*/ 0 w 21"/>
                      <a:gd name="T1" fmla="*/ 6 h 7"/>
                      <a:gd name="T2" fmla="*/ 0 w 21"/>
                      <a:gd name="T3" fmla="*/ 6 h 7"/>
                      <a:gd name="T4" fmla="*/ 1 w 21"/>
                      <a:gd name="T5" fmla="*/ 0 h 7"/>
                      <a:gd name="T6" fmla="*/ 20 w 21"/>
                      <a:gd name="T7" fmla="*/ 0 h 7"/>
                      <a:gd name="T8" fmla="*/ 20 w 21"/>
                      <a:gd name="T9" fmla="*/ 6 h 7"/>
                      <a:gd name="T10" fmla="*/ 0 w 21"/>
                      <a:gd name="T11" fmla="*/ 6 h 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"/>
                      <a:gd name="T19" fmla="*/ 0 h 7"/>
                      <a:gd name="T20" fmla="*/ 21 w 21"/>
                      <a:gd name="T21" fmla="*/ 7 h 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" h="7">
                        <a:moveTo>
                          <a:pt x="0" y="6"/>
                        </a:moveTo>
                        <a:lnTo>
                          <a:pt x="0" y="6"/>
                        </a:lnTo>
                        <a:lnTo>
                          <a:pt x="1" y="0"/>
                        </a:lnTo>
                        <a:lnTo>
                          <a:pt x="20" y="0"/>
                        </a:lnTo>
                        <a:lnTo>
                          <a:pt x="20" y="6"/>
                        </a:lnTo>
                        <a:lnTo>
                          <a:pt x="0" y="6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31902" name="Group 346"/>
            <p:cNvGrpSpPr>
              <a:grpSpLocks/>
            </p:cNvGrpSpPr>
            <p:nvPr/>
          </p:nvGrpSpPr>
          <p:grpSpPr bwMode="auto">
            <a:xfrm>
              <a:off x="2137" y="2864"/>
              <a:ext cx="321" cy="497"/>
              <a:chOff x="2137" y="2864"/>
              <a:chExt cx="321" cy="497"/>
            </a:xfrm>
          </p:grpSpPr>
          <p:grpSp>
            <p:nvGrpSpPr>
              <p:cNvPr id="31903" name="Group 347"/>
              <p:cNvGrpSpPr>
                <a:grpSpLocks/>
              </p:cNvGrpSpPr>
              <p:nvPr/>
            </p:nvGrpSpPr>
            <p:grpSpPr bwMode="auto">
              <a:xfrm>
                <a:off x="2137" y="2864"/>
                <a:ext cx="321" cy="113"/>
                <a:chOff x="2137" y="2864"/>
                <a:chExt cx="321" cy="113"/>
              </a:xfrm>
            </p:grpSpPr>
            <p:sp>
              <p:nvSpPr>
                <p:cNvPr id="32090" name="Freeform 348" descr="50%"/>
                <p:cNvSpPr>
                  <a:spLocks/>
                </p:cNvSpPr>
                <p:nvPr/>
              </p:nvSpPr>
              <p:spPr bwMode="auto">
                <a:xfrm>
                  <a:off x="2218" y="2937"/>
                  <a:ext cx="38" cy="31"/>
                </a:xfrm>
                <a:custGeom>
                  <a:avLst/>
                  <a:gdLst>
                    <a:gd name="T0" fmla="*/ 0 w 38"/>
                    <a:gd name="T1" fmla="*/ 0 h 31"/>
                    <a:gd name="T2" fmla="*/ 1 w 38"/>
                    <a:gd name="T3" fmla="*/ 3 h 31"/>
                    <a:gd name="T4" fmla="*/ 3 w 38"/>
                    <a:gd name="T5" fmla="*/ 6 h 31"/>
                    <a:gd name="T6" fmla="*/ 5 w 38"/>
                    <a:gd name="T7" fmla="*/ 9 h 31"/>
                    <a:gd name="T8" fmla="*/ 7 w 38"/>
                    <a:gd name="T9" fmla="*/ 12 h 31"/>
                    <a:gd name="T10" fmla="*/ 10 w 38"/>
                    <a:gd name="T11" fmla="*/ 15 h 31"/>
                    <a:gd name="T12" fmla="*/ 13 w 38"/>
                    <a:gd name="T13" fmla="*/ 19 h 31"/>
                    <a:gd name="T14" fmla="*/ 15 w 38"/>
                    <a:gd name="T15" fmla="*/ 21 h 31"/>
                    <a:gd name="T16" fmla="*/ 18 w 38"/>
                    <a:gd name="T17" fmla="*/ 23 h 31"/>
                    <a:gd name="T18" fmla="*/ 21 w 38"/>
                    <a:gd name="T19" fmla="*/ 25 h 31"/>
                    <a:gd name="T20" fmla="*/ 24 w 38"/>
                    <a:gd name="T21" fmla="*/ 27 h 31"/>
                    <a:gd name="T22" fmla="*/ 26 w 38"/>
                    <a:gd name="T23" fmla="*/ 28 h 31"/>
                    <a:gd name="T24" fmla="*/ 29 w 38"/>
                    <a:gd name="T25" fmla="*/ 29 h 31"/>
                    <a:gd name="T26" fmla="*/ 33 w 38"/>
                    <a:gd name="T27" fmla="*/ 30 h 31"/>
                    <a:gd name="T28" fmla="*/ 36 w 38"/>
                    <a:gd name="T29" fmla="*/ 30 h 31"/>
                    <a:gd name="T30" fmla="*/ 37 w 38"/>
                    <a:gd name="T31" fmla="*/ 29 h 31"/>
                    <a:gd name="T32" fmla="*/ 35 w 38"/>
                    <a:gd name="T33" fmla="*/ 27 h 31"/>
                    <a:gd name="T34" fmla="*/ 33 w 38"/>
                    <a:gd name="T35" fmla="*/ 25 h 31"/>
                    <a:gd name="T36" fmla="*/ 31 w 38"/>
                    <a:gd name="T37" fmla="*/ 22 h 31"/>
                    <a:gd name="T38" fmla="*/ 29 w 38"/>
                    <a:gd name="T39" fmla="*/ 19 h 31"/>
                    <a:gd name="T40" fmla="*/ 27 w 38"/>
                    <a:gd name="T41" fmla="*/ 16 h 31"/>
                    <a:gd name="T42" fmla="*/ 26 w 38"/>
                    <a:gd name="T43" fmla="*/ 13 h 31"/>
                    <a:gd name="T44" fmla="*/ 25 w 38"/>
                    <a:gd name="T45" fmla="*/ 11 h 31"/>
                    <a:gd name="T46" fmla="*/ 24 w 38"/>
                    <a:gd name="T47" fmla="*/ 6 h 31"/>
                    <a:gd name="T48" fmla="*/ 24 w 38"/>
                    <a:gd name="T49" fmla="*/ 3 h 31"/>
                    <a:gd name="T50" fmla="*/ 24 w 38"/>
                    <a:gd name="T51" fmla="*/ 1 h 31"/>
                    <a:gd name="T52" fmla="*/ 0 w 38"/>
                    <a:gd name="T53" fmla="*/ 0 h 3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38"/>
                    <a:gd name="T82" fmla="*/ 0 h 31"/>
                    <a:gd name="T83" fmla="*/ 38 w 38"/>
                    <a:gd name="T84" fmla="*/ 31 h 31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38" h="31">
                      <a:moveTo>
                        <a:pt x="0" y="0"/>
                      </a:moveTo>
                      <a:lnTo>
                        <a:pt x="1" y="3"/>
                      </a:lnTo>
                      <a:lnTo>
                        <a:pt x="3" y="6"/>
                      </a:lnTo>
                      <a:lnTo>
                        <a:pt x="5" y="9"/>
                      </a:lnTo>
                      <a:lnTo>
                        <a:pt x="7" y="12"/>
                      </a:lnTo>
                      <a:lnTo>
                        <a:pt x="10" y="15"/>
                      </a:lnTo>
                      <a:lnTo>
                        <a:pt x="13" y="19"/>
                      </a:lnTo>
                      <a:lnTo>
                        <a:pt x="15" y="21"/>
                      </a:lnTo>
                      <a:lnTo>
                        <a:pt x="18" y="23"/>
                      </a:lnTo>
                      <a:lnTo>
                        <a:pt x="21" y="25"/>
                      </a:lnTo>
                      <a:lnTo>
                        <a:pt x="24" y="27"/>
                      </a:lnTo>
                      <a:lnTo>
                        <a:pt x="26" y="28"/>
                      </a:lnTo>
                      <a:lnTo>
                        <a:pt x="29" y="29"/>
                      </a:lnTo>
                      <a:lnTo>
                        <a:pt x="33" y="30"/>
                      </a:lnTo>
                      <a:lnTo>
                        <a:pt x="36" y="30"/>
                      </a:lnTo>
                      <a:lnTo>
                        <a:pt x="37" y="29"/>
                      </a:lnTo>
                      <a:lnTo>
                        <a:pt x="35" y="27"/>
                      </a:lnTo>
                      <a:lnTo>
                        <a:pt x="33" y="25"/>
                      </a:lnTo>
                      <a:lnTo>
                        <a:pt x="31" y="22"/>
                      </a:lnTo>
                      <a:lnTo>
                        <a:pt x="29" y="19"/>
                      </a:lnTo>
                      <a:lnTo>
                        <a:pt x="27" y="16"/>
                      </a:lnTo>
                      <a:lnTo>
                        <a:pt x="26" y="13"/>
                      </a:lnTo>
                      <a:lnTo>
                        <a:pt x="25" y="11"/>
                      </a:lnTo>
                      <a:lnTo>
                        <a:pt x="24" y="6"/>
                      </a:lnTo>
                      <a:lnTo>
                        <a:pt x="24" y="3"/>
                      </a:lnTo>
                      <a:lnTo>
                        <a:pt x="24" y="1"/>
                      </a:lnTo>
                      <a:lnTo>
                        <a:pt x="0" y="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091" name="Freeform 349" descr="50%"/>
                <p:cNvSpPr>
                  <a:spLocks/>
                </p:cNvSpPr>
                <p:nvPr/>
              </p:nvSpPr>
              <p:spPr bwMode="auto">
                <a:xfrm>
                  <a:off x="2137" y="2864"/>
                  <a:ext cx="321" cy="98"/>
                </a:xfrm>
                <a:custGeom>
                  <a:avLst/>
                  <a:gdLst>
                    <a:gd name="T0" fmla="*/ 3 w 321"/>
                    <a:gd name="T1" fmla="*/ 58 h 98"/>
                    <a:gd name="T2" fmla="*/ 13 w 321"/>
                    <a:gd name="T3" fmla="*/ 54 h 98"/>
                    <a:gd name="T4" fmla="*/ 28 w 321"/>
                    <a:gd name="T5" fmla="*/ 49 h 98"/>
                    <a:gd name="T6" fmla="*/ 43 w 321"/>
                    <a:gd name="T7" fmla="*/ 46 h 98"/>
                    <a:gd name="T8" fmla="*/ 59 w 321"/>
                    <a:gd name="T9" fmla="*/ 43 h 98"/>
                    <a:gd name="T10" fmla="*/ 75 w 321"/>
                    <a:gd name="T11" fmla="*/ 40 h 98"/>
                    <a:gd name="T12" fmla="*/ 88 w 321"/>
                    <a:gd name="T13" fmla="*/ 37 h 98"/>
                    <a:gd name="T14" fmla="*/ 95 w 321"/>
                    <a:gd name="T15" fmla="*/ 33 h 98"/>
                    <a:gd name="T16" fmla="*/ 103 w 321"/>
                    <a:gd name="T17" fmla="*/ 25 h 98"/>
                    <a:gd name="T18" fmla="*/ 114 w 321"/>
                    <a:gd name="T19" fmla="*/ 14 h 98"/>
                    <a:gd name="T20" fmla="*/ 125 w 321"/>
                    <a:gd name="T21" fmla="*/ 4 h 98"/>
                    <a:gd name="T22" fmla="*/ 133 w 321"/>
                    <a:gd name="T23" fmla="*/ 12 h 98"/>
                    <a:gd name="T24" fmla="*/ 137 w 321"/>
                    <a:gd name="T25" fmla="*/ 29 h 98"/>
                    <a:gd name="T26" fmla="*/ 140 w 321"/>
                    <a:gd name="T27" fmla="*/ 36 h 98"/>
                    <a:gd name="T28" fmla="*/ 159 w 321"/>
                    <a:gd name="T29" fmla="*/ 39 h 98"/>
                    <a:gd name="T30" fmla="*/ 177 w 321"/>
                    <a:gd name="T31" fmla="*/ 43 h 98"/>
                    <a:gd name="T32" fmla="*/ 191 w 321"/>
                    <a:gd name="T33" fmla="*/ 43 h 98"/>
                    <a:gd name="T34" fmla="*/ 206 w 321"/>
                    <a:gd name="T35" fmla="*/ 39 h 98"/>
                    <a:gd name="T36" fmla="*/ 218 w 321"/>
                    <a:gd name="T37" fmla="*/ 48 h 98"/>
                    <a:gd name="T38" fmla="*/ 229 w 321"/>
                    <a:gd name="T39" fmla="*/ 51 h 98"/>
                    <a:gd name="T40" fmla="*/ 243 w 321"/>
                    <a:gd name="T41" fmla="*/ 51 h 98"/>
                    <a:gd name="T42" fmla="*/ 258 w 321"/>
                    <a:gd name="T43" fmla="*/ 45 h 98"/>
                    <a:gd name="T44" fmla="*/ 275 w 321"/>
                    <a:gd name="T45" fmla="*/ 31 h 98"/>
                    <a:gd name="T46" fmla="*/ 294 w 321"/>
                    <a:gd name="T47" fmla="*/ 14 h 98"/>
                    <a:gd name="T48" fmla="*/ 314 w 321"/>
                    <a:gd name="T49" fmla="*/ 8 h 98"/>
                    <a:gd name="T50" fmla="*/ 314 w 321"/>
                    <a:gd name="T51" fmla="*/ 13 h 98"/>
                    <a:gd name="T52" fmla="*/ 305 w 321"/>
                    <a:gd name="T53" fmla="*/ 25 h 98"/>
                    <a:gd name="T54" fmla="*/ 294 w 321"/>
                    <a:gd name="T55" fmla="*/ 37 h 98"/>
                    <a:gd name="T56" fmla="*/ 287 w 321"/>
                    <a:gd name="T57" fmla="*/ 48 h 98"/>
                    <a:gd name="T58" fmla="*/ 287 w 321"/>
                    <a:gd name="T59" fmla="*/ 60 h 98"/>
                    <a:gd name="T60" fmla="*/ 295 w 321"/>
                    <a:gd name="T61" fmla="*/ 73 h 98"/>
                    <a:gd name="T62" fmla="*/ 305 w 321"/>
                    <a:gd name="T63" fmla="*/ 82 h 98"/>
                    <a:gd name="T64" fmla="*/ 313 w 321"/>
                    <a:gd name="T65" fmla="*/ 89 h 98"/>
                    <a:gd name="T66" fmla="*/ 314 w 321"/>
                    <a:gd name="T67" fmla="*/ 93 h 98"/>
                    <a:gd name="T68" fmla="*/ 302 w 321"/>
                    <a:gd name="T69" fmla="*/ 93 h 98"/>
                    <a:gd name="T70" fmla="*/ 291 w 321"/>
                    <a:gd name="T71" fmla="*/ 90 h 98"/>
                    <a:gd name="T72" fmla="*/ 281 w 321"/>
                    <a:gd name="T73" fmla="*/ 85 h 98"/>
                    <a:gd name="T74" fmla="*/ 264 w 321"/>
                    <a:gd name="T75" fmla="*/ 74 h 98"/>
                    <a:gd name="T76" fmla="*/ 243 w 321"/>
                    <a:gd name="T77" fmla="*/ 72 h 98"/>
                    <a:gd name="T78" fmla="*/ 218 w 321"/>
                    <a:gd name="T79" fmla="*/ 75 h 98"/>
                    <a:gd name="T80" fmla="*/ 202 w 321"/>
                    <a:gd name="T81" fmla="*/ 82 h 98"/>
                    <a:gd name="T82" fmla="*/ 197 w 321"/>
                    <a:gd name="T83" fmla="*/ 89 h 98"/>
                    <a:gd name="T84" fmla="*/ 175 w 321"/>
                    <a:gd name="T85" fmla="*/ 88 h 98"/>
                    <a:gd name="T86" fmla="*/ 156 w 321"/>
                    <a:gd name="T87" fmla="*/ 94 h 98"/>
                    <a:gd name="T88" fmla="*/ 86 w 321"/>
                    <a:gd name="T89" fmla="*/ 97 h 98"/>
                    <a:gd name="T90" fmla="*/ 46 w 321"/>
                    <a:gd name="T91" fmla="*/ 93 h 98"/>
                    <a:gd name="T92" fmla="*/ 11 w 321"/>
                    <a:gd name="T93" fmla="*/ 81 h 98"/>
                    <a:gd name="T94" fmla="*/ 11 w 321"/>
                    <a:gd name="T95" fmla="*/ 74 h 98"/>
                    <a:gd name="T96" fmla="*/ 3 w 321"/>
                    <a:gd name="T97" fmla="*/ 67 h 98"/>
                    <a:gd name="T98" fmla="*/ 0 w 321"/>
                    <a:gd name="T99" fmla="*/ 62 h 9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321"/>
                    <a:gd name="T151" fmla="*/ 0 h 98"/>
                    <a:gd name="T152" fmla="*/ 321 w 321"/>
                    <a:gd name="T153" fmla="*/ 98 h 98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321" h="98">
                      <a:moveTo>
                        <a:pt x="0" y="60"/>
                      </a:moveTo>
                      <a:lnTo>
                        <a:pt x="1" y="59"/>
                      </a:lnTo>
                      <a:lnTo>
                        <a:pt x="3" y="58"/>
                      </a:lnTo>
                      <a:lnTo>
                        <a:pt x="7" y="56"/>
                      </a:lnTo>
                      <a:lnTo>
                        <a:pt x="10" y="55"/>
                      </a:lnTo>
                      <a:lnTo>
                        <a:pt x="13" y="54"/>
                      </a:lnTo>
                      <a:lnTo>
                        <a:pt x="18" y="52"/>
                      </a:lnTo>
                      <a:lnTo>
                        <a:pt x="23" y="51"/>
                      </a:lnTo>
                      <a:lnTo>
                        <a:pt x="28" y="49"/>
                      </a:lnTo>
                      <a:lnTo>
                        <a:pt x="32" y="48"/>
                      </a:lnTo>
                      <a:lnTo>
                        <a:pt x="38" y="47"/>
                      </a:lnTo>
                      <a:lnTo>
                        <a:pt x="43" y="46"/>
                      </a:lnTo>
                      <a:lnTo>
                        <a:pt x="49" y="45"/>
                      </a:lnTo>
                      <a:lnTo>
                        <a:pt x="54" y="44"/>
                      </a:lnTo>
                      <a:lnTo>
                        <a:pt x="59" y="43"/>
                      </a:lnTo>
                      <a:lnTo>
                        <a:pt x="63" y="42"/>
                      </a:lnTo>
                      <a:lnTo>
                        <a:pt x="69" y="41"/>
                      </a:lnTo>
                      <a:lnTo>
                        <a:pt x="75" y="40"/>
                      </a:lnTo>
                      <a:lnTo>
                        <a:pt x="80" y="39"/>
                      </a:lnTo>
                      <a:lnTo>
                        <a:pt x="84" y="38"/>
                      </a:lnTo>
                      <a:lnTo>
                        <a:pt x="88" y="37"/>
                      </a:lnTo>
                      <a:lnTo>
                        <a:pt x="91" y="36"/>
                      </a:lnTo>
                      <a:lnTo>
                        <a:pt x="93" y="34"/>
                      </a:lnTo>
                      <a:lnTo>
                        <a:pt x="95" y="33"/>
                      </a:lnTo>
                      <a:lnTo>
                        <a:pt x="97" y="31"/>
                      </a:lnTo>
                      <a:lnTo>
                        <a:pt x="100" y="28"/>
                      </a:lnTo>
                      <a:lnTo>
                        <a:pt x="103" y="25"/>
                      </a:lnTo>
                      <a:lnTo>
                        <a:pt x="106" y="21"/>
                      </a:lnTo>
                      <a:lnTo>
                        <a:pt x="110" y="18"/>
                      </a:lnTo>
                      <a:lnTo>
                        <a:pt x="114" y="14"/>
                      </a:lnTo>
                      <a:lnTo>
                        <a:pt x="117" y="10"/>
                      </a:lnTo>
                      <a:lnTo>
                        <a:pt x="121" y="7"/>
                      </a:lnTo>
                      <a:lnTo>
                        <a:pt x="125" y="4"/>
                      </a:lnTo>
                      <a:lnTo>
                        <a:pt x="130" y="0"/>
                      </a:lnTo>
                      <a:lnTo>
                        <a:pt x="131" y="7"/>
                      </a:lnTo>
                      <a:lnTo>
                        <a:pt x="133" y="12"/>
                      </a:lnTo>
                      <a:lnTo>
                        <a:pt x="135" y="18"/>
                      </a:lnTo>
                      <a:lnTo>
                        <a:pt x="136" y="24"/>
                      </a:lnTo>
                      <a:lnTo>
                        <a:pt x="137" y="29"/>
                      </a:lnTo>
                      <a:lnTo>
                        <a:pt x="137" y="32"/>
                      </a:lnTo>
                      <a:lnTo>
                        <a:pt x="135" y="35"/>
                      </a:lnTo>
                      <a:lnTo>
                        <a:pt x="140" y="36"/>
                      </a:lnTo>
                      <a:lnTo>
                        <a:pt x="145" y="37"/>
                      </a:lnTo>
                      <a:lnTo>
                        <a:pt x="152" y="38"/>
                      </a:lnTo>
                      <a:lnTo>
                        <a:pt x="159" y="39"/>
                      </a:lnTo>
                      <a:lnTo>
                        <a:pt x="166" y="41"/>
                      </a:lnTo>
                      <a:lnTo>
                        <a:pt x="171" y="42"/>
                      </a:lnTo>
                      <a:lnTo>
                        <a:pt x="177" y="43"/>
                      </a:lnTo>
                      <a:lnTo>
                        <a:pt x="183" y="43"/>
                      </a:lnTo>
                      <a:lnTo>
                        <a:pt x="188" y="44"/>
                      </a:lnTo>
                      <a:lnTo>
                        <a:pt x="191" y="43"/>
                      </a:lnTo>
                      <a:lnTo>
                        <a:pt x="195" y="41"/>
                      </a:lnTo>
                      <a:lnTo>
                        <a:pt x="198" y="38"/>
                      </a:lnTo>
                      <a:lnTo>
                        <a:pt x="206" y="39"/>
                      </a:lnTo>
                      <a:lnTo>
                        <a:pt x="215" y="42"/>
                      </a:lnTo>
                      <a:lnTo>
                        <a:pt x="222" y="43"/>
                      </a:lnTo>
                      <a:lnTo>
                        <a:pt x="218" y="48"/>
                      </a:lnTo>
                      <a:lnTo>
                        <a:pt x="220" y="49"/>
                      </a:lnTo>
                      <a:lnTo>
                        <a:pt x="225" y="50"/>
                      </a:lnTo>
                      <a:lnTo>
                        <a:pt x="229" y="51"/>
                      </a:lnTo>
                      <a:lnTo>
                        <a:pt x="234" y="52"/>
                      </a:lnTo>
                      <a:lnTo>
                        <a:pt x="238" y="51"/>
                      </a:lnTo>
                      <a:lnTo>
                        <a:pt x="243" y="51"/>
                      </a:lnTo>
                      <a:lnTo>
                        <a:pt x="248" y="50"/>
                      </a:lnTo>
                      <a:lnTo>
                        <a:pt x="253" y="48"/>
                      </a:lnTo>
                      <a:lnTo>
                        <a:pt x="258" y="45"/>
                      </a:lnTo>
                      <a:lnTo>
                        <a:pt x="264" y="41"/>
                      </a:lnTo>
                      <a:lnTo>
                        <a:pt x="269" y="37"/>
                      </a:lnTo>
                      <a:lnTo>
                        <a:pt x="275" y="31"/>
                      </a:lnTo>
                      <a:lnTo>
                        <a:pt x="281" y="24"/>
                      </a:lnTo>
                      <a:lnTo>
                        <a:pt x="288" y="19"/>
                      </a:lnTo>
                      <a:lnTo>
                        <a:pt x="294" y="14"/>
                      </a:lnTo>
                      <a:lnTo>
                        <a:pt x="300" y="11"/>
                      </a:lnTo>
                      <a:lnTo>
                        <a:pt x="306" y="9"/>
                      </a:lnTo>
                      <a:lnTo>
                        <a:pt x="314" y="8"/>
                      </a:lnTo>
                      <a:lnTo>
                        <a:pt x="320" y="8"/>
                      </a:lnTo>
                      <a:lnTo>
                        <a:pt x="317" y="11"/>
                      </a:lnTo>
                      <a:lnTo>
                        <a:pt x="314" y="13"/>
                      </a:lnTo>
                      <a:lnTo>
                        <a:pt x="313" y="15"/>
                      </a:lnTo>
                      <a:lnTo>
                        <a:pt x="309" y="22"/>
                      </a:lnTo>
                      <a:lnTo>
                        <a:pt x="305" y="25"/>
                      </a:lnTo>
                      <a:lnTo>
                        <a:pt x="301" y="28"/>
                      </a:lnTo>
                      <a:lnTo>
                        <a:pt x="297" y="33"/>
                      </a:lnTo>
                      <a:lnTo>
                        <a:pt x="294" y="37"/>
                      </a:lnTo>
                      <a:lnTo>
                        <a:pt x="292" y="41"/>
                      </a:lnTo>
                      <a:lnTo>
                        <a:pt x="289" y="45"/>
                      </a:lnTo>
                      <a:lnTo>
                        <a:pt x="287" y="48"/>
                      </a:lnTo>
                      <a:lnTo>
                        <a:pt x="286" y="52"/>
                      </a:lnTo>
                      <a:lnTo>
                        <a:pt x="286" y="56"/>
                      </a:lnTo>
                      <a:lnTo>
                        <a:pt x="287" y="60"/>
                      </a:lnTo>
                      <a:lnTo>
                        <a:pt x="289" y="65"/>
                      </a:lnTo>
                      <a:lnTo>
                        <a:pt x="292" y="69"/>
                      </a:lnTo>
                      <a:lnTo>
                        <a:pt x="295" y="73"/>
                      </a:lnTo>
                      <a:lnTo>
                        <a:pt x="298" y="76"/>
                      </a:lnTo>
                      <a:lnTo>
                        <a:pt x="301" y="79"/>
                      </a:lnTo>
                      <a:lnTo>
                        <a:pt x="305" y="82"/>
                      </a:lnTo>
                      <a:lnTo>
                        <a:pt x="309" y="85"/>
                      </a:lnTo>
                      <a:lnTo>
                        <a:pt x="311" y="87"/>
                      </a:lnTo>
                      <a:lnTo>
                        <a:pt x="313" y="89"/>
                      </a:lnTo>
                      <a:lnTo>
                        <a:pt x="316" y="91"/>
                      </a:lnTo>
                      <a:lnTo>
                        <a:pt x="317" y="93"/>
                      </a:lnTo>
                      <a:lnTo>
                        <a:pt x="314" y="93"/>
                      </a:lnTo>
                      <a:lnTo>
                        <a:pt x="309" y="93"/>
                      </a:lnTo>
                      <a:lnTo>
                        <a:pt x="305" y="93"/>
                      </a:lnTo>
                      <a:lnTo>
                        <a:pt x="302" y="93"/>
                      </a:lnTo>
                      <a:lnTo>
                        <a:pt x="297" y="92"/>
                      </a:lnTo>
                      <a:lnTo>
                        <a:pt x="294" y="91"/>
                      </a:lnTo>
                      <a:lnTo>
                        <a:pt x="291" y="90"/>
                      </a:lnTo>
                      <a:lnTo>
                        <a:pt x="288" y="88"/>
                      </a:lnTo>
                      <a:lnTo>
                        <a:pt x="284" y="87"/>
                      </a:lnTo>
                      <a:lnTo>
                        <a:pt x="281" y="85"/>
                      </a:lnTo>
                      <a:lnTo>
                        <a:pt x="274" y="80"/>
                      </a:lnTo>
                      <a:lnTo>
                        <a:pt x="270" y="77"/>
                      </a:lnTo>
                      <a:lnTo>
                        <a:pt x="264" y="74"/>
                      </a:lnTo>
                      <a:lnTo>
                        <a:pt x="258" y="73"/>
                      </a:lnTo>
                      <a:lnTo>
                        <a:pt x="252" y="73"/>
                      </a:lnTo>
                      <a:lnTo>
                        <a:pt x="243" y="72"/>
                      </a:lnTo>
                      <a:lnTo>
                        <a:pt x="235" y="73"/>
                      </a:lnTo>
                      <a:lnTo>
                        <a:pt x="227" y="74"/>
                      </a:lnTo>
                      <a:lnTo>
                        <a:pt x="218" y="75"/>
                      </a:lnTo>
                      <a:lnTo>
                        <a:pt x="209" y="77"/>
                      </a:lnTo>
                      <a:lnTo>
                        <a:pt x="203" y="80"/>
                      </a:lnTo>
                      <a:lnTo>
                        <a:pt x="202" y="82"/>
                      </a:lnTo>
                      <a:lnTo>
                        <a:pt x="203" y="83"/>
                      </a:lnTo>
                      <a:lnTo>
                        <a:pt x="208" y="86"/>
                      </a:lnTo>
                      <a:lnTo>
                        <a:pt x="197" y="89"/>
                      </a:lnTo>
                      <a:lnTo>
                        <a:pt x="182" y="93"/>
                      </a:lnTo>
                      <a:lnTo>
                        <a:pt x="179" y="90"/>
                      </a:lnTo>
                      <a:lnTo>
                        <a:pt x="175" y="88"/>
                      </a:lnTo>
                      <a:lnTo>
                        <a:pt x="171" y="87"/>
                      </a:lnTo>
                      <a:lnTo>
                        <a:pt x="164" y="87"/>
                      </a:lnTo>
                      <a:lnTo>
                        <a:pt x="156" y="94"/>
                      </a:lnTo>
                      <a:lnTo>
                        <a:pt x="149" y="89"/>
                      </a:lnTo>
                      <a:lnTo>
                        <a:pt x="97" y="96"/>
                      </a:lnTo>
                      <a:lnTo>
                        <a:pt x="86" y="97"/>
                      </a:lnTo>
                      <a:lnTo>
                        <a:pt x="77" y="96"/>
                      </a:lnTo>
                      <a:lnTo>
                        <a:pt x="66" y="95"/>
                      </a:lnTo>
                      <a:lnTo>
                        <a:pt x="46" y="93"/>
                      </a:lnTo>
                      <a:lnTo>
                        <a:pt x="28" y="88"/>
                      </a:lnTo>
                      <a:lnTo>
                        <a:pt x="18" y="84"/>
                      </a:lnTo>
                      <a:lnTo>
                        <a:pt x="11" y="81"/>
                      </a:lnTo>
                      <a:lnTo>
                        <a:pt x="18" y="79"/>
                      </a:lnTo>
                      <a:lnTo>
                        <a:pt x="14" y="76"/>
                      </a:lnTo>
                      <a:lnTo>
                        <a:pt x="11" y="74"/>
                      </a:lnTo>
                      <a:lnTo>
                        <a:pt x="6" y="70"/>
                      </a:lnTo>
                      <a:lnTo>
                        <a:pt x="5" y="69"/>
                      </a:lnTo>
                      <a:lnTo>
                        <a:pt x="3" y="67"/>
                      </a:lnTo>
                      <a:lnTo>
                        <a:pt x="2" y="66"/>
                      </a:lnTo>
                      <a:lnTo>
                        <a:pt x="1" y="63"/>
                      </a:lnTo>
                      <a:lnTo>
                        <a:pt x="0" y="62"/>
                      </a:lnTo>
                      <a:lnTo>
                        <a:pt x="0" y="6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1905" name="Group 350"/>
                <p:cNvGrpSpPr>
                  <a:grpSpLocks/>
                </p:cNvGrpSpPr>
                <p:nvPr/>
              </p:nvGrpSpPr>
              <p:grpSpPr bwMode="auto">
                <a:xfrm>
                  <a:off x="2164" y="2926"/>
                  <a:ext cx="2" cy="3"/>
                  <a:chOff x="2164" y="2926"/>
                  <a:chExt cx="2" cy="3"/>
                </a:xfrm>
              </p:grpSpPr>
              <p:sp>
                <p:nvSpPr>
                  <p:cNvPr id="32103" name="Oval 351" descr="50%"/>
                  <p:cNvSpPr>
                    <a:spLocks noChangeArrowheads="1"/>
                  </p:cNvSpPr>
                  <p:nvPr/>
                </p:nvSpPr>
                <p:spPr bwMode="auto">
                  <a:xfrm>
                    <a:off x="2164" y="2926"/>
                    <a:ext cx="2" cy="2"/>
                  </a:xfrm>
                  <a:prstGeom prst="ellipse">
                    <a:avLst/>
                  </a:pr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04" name="Arc 352" descr="50%"/>
                  <p:cNvSpPr>
                    <a:spLocks/>
                  </p:cNvSpPr>
                  <p:nvPr/>
                </p:nvSpPr>
                <p:spPr bwMode="auto">
                  <a:xfrm>
                    <a:off x="2165" y="2927"/>
                    <a:ext cx="1" cy="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4320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2280" y="11940"/>
                        </a:moveTo>
                      </a:path>
                      <a:path w="43200" h="43200" stroke="0" extrusionOk="0">
                        <a:moveTo>
                          <a:pt x="2280" y="11940"/>
                        </a:move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0" cap="rnd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1917" name="Group 353"/>
                <p:cNvGrpSpPr>
                  <a:grpSpLocks/>
                </p:cNvGrpSpPr>
                <p:nvPr/>
              </p:nvGrpSpPr>
              <p:grpSpPr bwMode="auto">
                <a:xfrm>
                  <a:off x="2181" y="2938"/>
                  <a:ext cx="23" cy="4"/>
                  <a:chOff x="2181" y="2938"/>
                  <a:chExt cx="23" cy="4"/>
                </a:xfrm>
              </p:grpSpPr>
              <p:sp>
                <p:nvSpPr>
                  <p:cNvPr id="32098" name="Arc 354" descr="50%"/>
                  <p:cNvSpPr>
                    <a:spLocks/>
                  </p:cNvSpPr>
                  <p:nvPr/>
                </p:nvSpPr>
                <p:spPr bwMode="auto">
                  <a:xfrm>
                    <a:off x="2185" y="2938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99" name="Arc 355" descr="50%"/>
                  <p:cNvSpPr>
                    <a:spLocks/>
                  </p:cNvSpPr>
                  <p:nvPr/>
                </p:nvSpPr>
                <p:spPr bwMode="auto">
                  <a:xfrm>
                    <a:off x="2181" y="2938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00" name="Arc 356" descr="50%"/>
                  <p:cNvSpPr>
                    <a:spLocks/>
                  </p:cNvSpPr>
                  <p:nvPr/>
                </p:nvSpPr>
                <p:spPr bwMode="auto">
                  <a:xfrm>
                    <a:off x="2188" y="2938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01" name="Arc 357" descr="50%"/>
                  <p:cNvSpPr>
                    <a:spLocks/>
                  </p:cNvSpPr>
                  <p:nvPr/>
                </p:nvSpPr>
                <p:spPr bwMode="auto">
                  <a:xfrm>
                    <a:off x="2192" y="2938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02" name="Arc 358" descr="50%"/>
                  <p:cNvSpPr>
                    <a:spLocks/>
                  </p:cNvSpPr>
                  <p:nvPr/>
                </p:nvSpPr>
                <p:spPr bwMode="auto">
                  <a:xfrm>
                    <a:off x="2198" y="2938"/>
                    <a:ext cx="6" cy="4"/>
                  </a:xfrm>
                  <a:custGeom>
                    <a:avLst/>
                    <a:gdLst>
                      <a:gd name="T0" fmla="*/ 0 w 30373"/>
                      <a:gd name="T1" fmla="*/ 0 h 43200"/>
                      <a:gd name="T2" fmla="*/ 0 w 30373"/>
                      <a:gd name="T3" fmla="*/ 0 h 43200"/>
                      <a:gd name="T4" fmla="*/ 0 w 30373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0373"/>
                      <a:gd name="T10" fmla="*/ 0 h 43200"/>
                      <a:gd name="T11" fmla="*/ 30373 w 30373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373" h="43200" fill="none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</a:path>
                      <a:path w="30373" h="43200" stroke="0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  <a:lnTo>
                          <a:pt x="8773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094" name="Freeform 359" descr="50%"/>
                <p:cNvSpPr>
                  <a:spLocks/>
                </p:cNvSpPr>
                <p:nvPr/>
              </p:nvSpPr>
              <p:spPr bwMode="auto">
                <a:xfrm>
                  <a:off x="2137" y="2866"/>
                  <a:ext cx="312" cy="58"/>
                </a:xfrm>
                <a:custGeom>
                  <a:avLst/>
                  <a:gdLst>
                    <a:gd name="T0" fmla="*/ 7 w 312"/>
                    <a:gd name="T1" fmla="*/ 48 h 58"/>
                    <a:gd name="T2" fmla="*/ 21 w 312"/>
                    <a:gd name="T3" fmla="*/ 44 h 58"/>
                    <a:gd name="T4" fmla="*/ 42 w 312"/>
                    <a:gd name="T5" fmla="*/ 39 h 58"/>
                    <a:gd name="T6" fmla="*/ 63 w 312"/>
                    <a:gd name="T7" fmla="*/ 36 h 58"/>
                    <a:gd name="T8" fmla="*/ 83 w 312"/>
                    <a:gd name="T9" fmla="*/ 32 h 58"/>
                    <a:gd name="T10" fmla="*/ 94 w 312"/>
                    <a:gd name="T11" fmla="*/ 27 h 58"/>
                    <a:gd name="T12" fmla="*/ 104 w 312"/>
                    <a:gd name="T13" fmla="*/ 18 h 58"/>
                    <a:gd name="T14" fmla="*/ 119 w 312"/>
                    <a:gd name="T15" fmla="*/ 5 h 58"/>
                    <a:gd name="T16" fmla="*/ 130 w 312"/>
                    <a:gd name="T17" fmla="*/ 10 h 58"/>
                    <a:gd name="T18" fmla="*/ 134 w 312"/>
                    <a:gd name="T19" fmla="*/ 25 h 58"/>
                    <a:gd name="T20" fmla="*/ 142 w 312"/>
                    <a:gd name="T21" fmla="*/ 31 h 58"/>
                    <a:gd name="T22" fmla="*/ 168 w 312"/>
                    <a:gd name="T23" fmla="*/ 35 h 58"/>
                    <a:gd name="T24" fmla="*/ 187 w 312"/>
                    <a:gd name="T25" fmla="*/ 36 h 58"/>
                    <a:gd name="T26" fmla="*/ 210 w 312"/>
                    <a:gd name="T27" fmla="*/ 35 h 58"/>
                    <a:gd name="T28" fmla="*/ 219 w 312"/>
                    <a:gd name="T29" fmla="*/ 43 h 58"/>
                    <a:gd name="T30" fmla="*/ 238 w 312"/>
                    <a:gd name="T31" fmla="*/ 44 h 58"/>
                    <a:gd name="T32" fmla="*/ 258 w 312"/>
                    <a:gd name="T33" fmla="*/ 34 h 58"/>
                    <a:gd name="T34" fmla="*/ 275 w 312"/>
                    <a:gd name="T35" fmla="*/ 20 h 58"/>
                    <a:gd name="T36" fmla="*/ 288 w 312"/>
                    <a:gd name="T37" fmla="*/ 11 h 58"/>
                    <a:gd name="T38" fmla="*/ 299 w 312"/>
                    <a:gd name="T39" fmla="*/ 6 h 58"/>
                    <a:gd name="T40" fmla="*/ 309 w 312"/>
                    <a:gd name="T41" fmla="*/ 8 h 58"/>
                    <a:gd name="T42" fmla="*/ 301 w 312"/>
                    <a:gd name="T43" fmla="*/ 18 h 58"/>
                    <a:gd name="T44" fmla="*/ 291 w 312"/>
                    <a:gd name="T45" fmla="*/ 26 h 58"/>
                    <a:gd name="T46" fmla="*/ 285 w 312"/>
                    <a:gd name="T47" fmla="*/ 34 h 58"/>
                    <a:gd name="T48" fmla="*/ 280 w 312"/>
                    <a:gd name="T49" fmla="*/ 40 h 58"/>
                    <a:gd name="T50" fmla="*/ 279 w 312"/>
                    <a:gd name="T51" fmla="*/ 48 h 58"/>
                    <a:gd name="T52" fmla="*/ 270 w 312"/>
                    <a:gd name="T53" fmla="*/ 46 h 58"/>
                    <a:gd name="T54" fmla="*/ 262 w 312"/>
                    <a:gd name="T55" fmla="*/ 49 h 58"/>
                    <a:gd name="T56" fmla="*/ 253 w 312"/>
                    <a:gd name="T57" fmla="*/ 48 h 58"/>
                    <a:gd name="T58" fmla="*/ 243 w 312"/>
                    <a:gd name="T59" fmla="*/ 48 h 58"/>
                    <a:gd name="T60" fmla="*/ 232 w 312"/>
                    <a:gd name="T61" fmla="*/ 47 h 58"/>
                    <a:gd name="T62" fmla="*/ 220 w 312"/>
                    <a:gd name="T63" fmla="*/ 48 h 58"/>
                    <a:gd name="T64" fmla="*/ 208 w 312"/>
                    <a:gd name="T65" fmla="*/ 50 h 58"/>
                    <a:gd name="T66" fmla="*/ 196 w 312"/>
                    <a:gd name="T67" fmla="*/ 50 h 58"/>
                    <a:gd name="T68" fmla="*/ 184 w 312"/>
                    <a:gd name="T69" fmla="*/ 50 h 58"/>
                    <a:gd name="T70" fmla="*/ 174 w 312"/>
                    <a:gd name="T71" fmla="*/ 52 h 58"/>
                    <a:gd name="T72" fmla="*/ 162 w 312"/>
                    <a:gd name="T73" fmla="*/ 54 h 58"/>
                    <a:gd name="T74" fmla="*/ 148 w 312"/>
                    <a:gd name="T75" fmla="*/ 54 h 58"/>
                    <a:gd name="T76" fmla="*/ 136 w 312"/>
                    <a:gd name="T77" fmla="*/ 54 h 58"/>
                    <a:gd name="T78" fmla="*/ 125 w 312"/>
                    <a:gd name="T79" fmla="*/ 53 h 58"/>
                    <a:gd name="T80" fmla="*/ 113 w 312"/>
                    <a:gd name="T81" fmla="*/ 54 h 58"/>
                    <a:gd name="T82" fmla="*/ 104 w 312"/>
                    <a:gd name="T83" fmla="*/ 53 h 58"/>
                    <a:gd name="T84" fmla="*/ 93 w 312"/>
                    <a:gd name="T85" fmla="*/ 54 h 58"/>
                    <a:gd name="T86" fmla="*/ 80 w 312"/>
                    <a:gd name="T87" fmla="*/ 54 h 58"/>
                    <a:gd name="T88" fmla="*/ 64 w 312"/>
                    <a:gd name="T89" fmla="*/ 57 h 58"/>
                    <a:gd name="T90" fmla="*/ 46 w 312"/>
                    <a:gd name="T91" fmla="*/ 57 h 58"/>
                    <a:gd name="T92" fmla="*/ 31 w 312"/>
                    <a:gd name="T93" fmla="*/ 55 h 58"/>
                    <a:gd name="T94" fmla="*/ 17 w 312"/>
                    <a:gd name="T95" fmla="*/ 55 h 58"/>
                    <a:gd name="T96" fmla="*/ 4 w 312"/>
                    <a:gd name="T97" fmla="*/ 53 h 5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12"/>
                    <a:gd name="T148" fmla="*/ 0 h 58"/>
                    <a:gd name="T149" fmla="*/ 312 w 312"/>
                    <a:gd name="T150" fmla="*/ 58 h 5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12" h="58">
                      <a:moveTo>
                        <a:pt x="0" y="52"/>
                      </a:moveTo>
                      <a:lnTo>
                        <a:pt x="2" y="50"/>
                      </a:lnTo>
                      <a:lnTo>
                        <a:pt x="5" y="49"/>
                      </a:lnTo>
                      <a:lnTo>
                        <a:pt x="7" y="48"/>
                      </a:lnTo>
                      <a:lnTo>
                        <a:pt x="10" y="47"/>
                      </a:lnTo>
                      <a:lnTo>
                        <a:pt x="13" y="46"/>
                      </a:lnTo>
                      <a:lnTo>
                        <a:pt x="18" y="45"/>
                      </a:lnTo>
                      <a:lnTo>
                        <a:pt x="21" y="44"/>
                      </a:lnTo>
                      <a:lnTo>
                        <a:pt x="26" y="42"/>
                      </a:lnTo>
                      <a:lnTo>
                        <a:pt x="31" y="41"/>
                      </a:lnTo>
                      <a:lnTo>
                        <a:pt x="37" y="40"/>
                      </a:lnTo>
                      <a:lnTo>
                        <a:pt x="42" y="39"/>
                      </a:lnTo>
                      <a:lnTo>
                        <a:pt x="48" y="39"/>
                      </a:lnTo>
                      <a:lnTo>
                        <a:pt x="53" y="38"/>
                      </a:lnTo>
                      <a:lnTo>
                        <a:pt x="58" y="37"/>
                      </a:lnTo>
                      <a:lnTo>
                        <a:pt x="63" y="36"/>
                      </a:lnTo>
                      <a:lnTo>
                        <a:pt x="67" y="35"/>
                      </a:lnTo>
                      <a:lnTo>
                        <a:pt x="73" y="34"/>
                      </a:lnTo>
                      <a:lnTo>
                        <a:pt x="78" y="33"/>
                      </a:lnTo>
                      <a:lnTo>
                        <a:pt x="83" y="32"/>
                      </a:lnTo>
                      <a:lnTo>
                        <a:pt x="86" y="32"/>
                      </a:lnTo>
                      <a:lnTo>
                        <a:pt x="90" y="30"/>
                      </a:lnTo>
                      <a:lnTo>
                        <a:pt x="92" y="29"/>
                      </a:lnTo>
                      <a:lnTo>
                        <a:pt x="94" y="27"/>
                      </a:lnTo>
                      <a:lnTo>
                        <a:pt x="96" y="25"/>
                      </a:lnTo>
                      <a:lnTo>
                        <a:pt x="98" y="23"/>
                      </a:lnTo>
                      <a:lnTo>
                        <a:pt x="101" y="20"/>
                      </a:lnTo>
                      <a:lnTo>
                        <a:pt x="104" y="18"/>
                      </a:lnTo>
                      <a:lnTo>
                        <a:pt x="107" y="14"/>
                      </a:lnTo>
                      <a:lnTo>
                        <a:pt x="111" y="11"/>
                      </a:lnTo>
                      <a:lnTo>
                        <a:pt x="115" y="8"/>
                      </a:lnTo>
                      <a:lnTo>
                        <a:pt x="119" y="5"/>
                      </a:lnTo>
                      <a:lnTo>
                        <a:pt x="123" y="2"/>
                      </a:lnTo>
                      <a:lnTo>
                        <a:pt x="127" y="0"/>
                      </a:lnTo>
                      <a:lnTo>
                        <a:pt x="128" y="4"/>
                      </a:lnTo>
                      <a:lnTo>
                        <a:pt x="130" y="10"/>
                      </a:lnTo>
                      <a:lnTo>
                        <a:pt x="132" y="15"/>
                      </a:lnTo>
                      <a:lnTo>
                        <a:pt x="133" y="20"/>
                      </a:lnTo>
                      <a:lnTo>
                        <a:pt x="134" y="22"/>
                      </a:lnTo>
                      <a:lnTo>
                        <a:pt x="134" y="25"/>
                      </a:lnTo>
                      <a:lnTo>
                        <a:pt x="134" y="27"/>
                      </a:lnTo>
                      <a:lnTo>
                        <a:pt x="132" y="29"/>
                      </a:lnTo>
                      <a:lnTo>
                        <a:pt x="137" y="31"/>
                      </a:lnTo>
                      <a:lnTo>
                        <a:pt x="142" y="31"/>
                      </a:lnTo>
                      <a:lnTo>
                        <a:pt x="148" y="32"/>
                      </a:lnTo>
                      <a:lnTo>
                        <a:pt x="155" y="33"/>
                      </a:lnTo>
                      <a:lnTo>
                        <a:pt x="162" y="34"/>
                      </a:lnTo>
                      <a:lnTo>
                        <a:pt x="168" y="35"/>
                      </a:lnTo>
                      <a:lnTo>
                        <a:pt x="174" y="36"/>
                      </a:lnTo>
                      <a:lnTo>
                        <a:pt x="178" y="37"/>
                      </a:lnTo>
                      <a:lnTo>
                        <a:pt x="183" y="37"/>
                      </a:lnTo>
                      <a:lnTo>
                        <a:pt x="187" y="36"/>
                      </a:lnTo>
                      <a:lnTo>
                        <a:pt x="190" y="34"/>
                      </a:lnTo>
                      <a:lnTo>
                        <a:pt x="194" y="32"/>
                      </a:lnTo>
                      <a:lnTo>
                        <a:pt x="202" y="33"/>
                      </a:lnTo>
                      <a:lnTo>
                        <a:pt x="210" y="35"/>
                      </a:lnTo>
                      <a:lnTo>
                        <a:pt x="216" y="37"/>
                      </a:lnTo>
                      <a:lnTo>
                        <a:pt x="213" y="40"/>
                      </a:lnTo>
                      <a:lnTo>
                        <a:pt x="215" y="41"/>
                      </a:lnTo>
                      <a:lnTo>
                        <a:pt x="219" y="43"/>
                      </a:lnTo>
                      <a:lnTo>
                        <a:pt x="223" y="44"/>
                      </a:lnTo>
                      <a:lnTo>
                        <a:pt x="228" y="44"/>
                      </a:lnTo>
                      <a:lnTo>
                        <a:pt x="233" y="44"/>
                      </a:lnTo>
                      <a:lnTo>
                        <a:pt x="238" y="44"/>
                      </a:lnTo>
                      <a:lnTo>
                        <a:pt x="242" y="43"/>
                      </a:lnTo>
                      <a:lnTo>
                        <a:pt x="248" y="41"/>
                      </a:lnTo>
                      <a:lnTo>
                        <a:pt x="253" y="39"/>
                      </a:lnTo>
                      <a:lnTo>
                        <a:pt x="258" y="34"/>
                      </a:lnTo>
                      <a:lnTo>
                        <a:pt x="263" y="31"/>
                      </a:lnTo>
                      <a:lnTo>
                        <a:pt x="268" y="26"/>
                      </a:lnTo>
                      <a:lnTo>
                        <a:pt x="271" y="24"/>
                      </a:lnTo>
                      <a:lnTo>
                        <a:pt x="275" y="20"/>
                      </a:lnTo>
                      <a:lnTo>
                        <a:pt x="278" y="18"/>
                      </a:lnTo>
                      <a:lnTo>
                        <a:pt x="282" y="15"/>
                      </a:lnTo>
                      <a:lnTo>
                        <a:pt x="285" y="13"/>
                      </a:lnTo>
                      <a:lnTo>
                        <a:pt x="288" y="11"/>
                      </a:lnTo>
                      <a:lnTo>
                        <a:pt x="291" y="10"/>
                      </a:lnTo>
                      <a:lnTo>
                        <a:pt x="293" y="9"/>
                      </a:lnTo>
                      <a:lnTo>
                        <a:pt x="296" y="7"/>
                      </a:lnTo>
                      <a:lnTo>
                        <a:pt x="299" y="6"/>
                      </a:lnTo>
                      <a:lnTo>
                        <a:pt x="302" y="6"/>
                      </a:lnTo>
                      <a:lnTo>
                        <a:pt x="306" y="6"/>
                      </a:lnTo>
                      <a:lnTo>
                        <a:pt x="311" y="6"/>
                      </a:lnTo>
                      <a:lnTo>
                        <a:pt x="309" y="8"/>
                      </a:lnTo>
                      <a:lnTo>
                        <a:pt x="307" y="11"/>
                      </a:lnTo>
                      <a:lnTo>
                        <a:pt x="305" y="12"/>
                      </a:lnTo>
                      <a:lnTo>
                        <a:pt x="303" y="15"/>
                      </a:lnTo>
                      <a:lnTo>
                        <a:pt x="301" y="18"/>
                      </a:lnTo>
                      <a:lnTo>
                        <a:pt x="298" y="20"/>
                      </a:lnTo>
                      <a:lnTo>
                        <a:pt x="294" y="23"/>
                      </a:lnTo>
                      <a:lnTo>
                        <a:pt x="292" y="25"/>
                      </a:lnTo>
                      <a:lnTo>
                        <a:pt x="291" y="26"/>
                      </a:lnTo>
                      <a:lnTo>
                        <a:pt x="289" y="29"/>
                      </a:lnTo>
                      <a:lnTo>
                        <a:pt x="288" y="30"/>
                      </a:lnTo>
                      <a:lnTo>
                        <a:pt x="286" y="32"/>
                      </a:lnTo>
                      <a:lnTo>
                        <a:pt x="285" y="34"/>
                      </a:lnTo>
                      <a:lnTo>
                        <a:pt x="284" y="36"/>
                      </a:lnTo>
                      <a:lnTo>
                        <a:pt x="282" y="38"/>
                      </a:lnTo>
                      <a:lnTo>
                        <a:pt x="281" y="39"/>
                      </a:lnTo>
                      <a:lnTo>
                        <a:pt x="280" y="40"/>
                      </a:lnTo>
                      <a:lnTo>
                        <a:pt x="280" y="43"/>
                      </a:lnTo>
                      <a:lnTo>
                        <a:pt x="279" y="44"/>
                      </a:lnTo>
                      <a:lnTo>
                        <a:pt x="279" y="46"/>
                      </a:lnTo>
                      <a:lnTo>
                        <a:pt x="279" y="48"/>
                      </a:lnTo>
                      <a:lnTo>
                        <a:pt x="277" y="46"/>
                      </a:lnTo>
                      <a:lnTo>
                        <a:pt x="274" y="46"/>
                      </a:lnTo>
                      <a:lnTo>
                        <a:pt x="272" y="46"/>
                      </a:lnTo>
                      <a:lnTo>
                        <a:pt x="270" y="46"/>
                      </a:lnTo>
                      <a:lnTo>
                        <a:pt x="268" y="47"/>
                      </a:lnTo>
                      <a:lnTo>
                        <a:pt x="266" y="48"/>
                      </a:lnTo>
                      <a:lnTo>
                        <a:pt x="264" y="48"/>
                      </a:lnTo>
                      <a:lnTo>
                        <a:pt x="262" y="49"/>
                      </a:lnTo>
                      <a:lnTo>
                        <a:pt x="259" y="49"/>
                      </a:lnTo>
                      <a:lnTo>
                        <a:pt x="256" y="49"/>
                      </a:lnTo>
                      <a:lnTo>
                        <a:pt x="254" y="48"/>
                      </a:lnTo>
                      <a:lnTo>
                        <a:pt x="253" y="48"/>
                      </a:lnTo>
                      <a:lnTo>
                        <a:pt x="251" y="47"/>
                      </a:lnTo>
                      <a:lnTo>
                        <a:pt x="249" y="47"/>
                      </a:lnTo>
                      <a:lnTo>
                        <a:pt x="245" y="48"/>
                      </a:lnTo>
                      <a:lnTo>
                        <a:pt x="243" y="48"/>
                      </a:lnTo>
                      <a:lnTo>
                        <a:pt x="241" y="48"/>
                      </a:lnTo>
                      <a:lnTo>
                        <a:pt x="238" y="48"/>
                      </a:lnTo>
                      <a:lnTo>
                        <a:pt x="235" y="47"/>
                      </a:lnTo>
                      <a:lnTo>
                        <a:pt x="232" y="47"/>
                      </a:lnTo>
                      <a:lnTo>
                        <a:pt x="229" y="48"/>
                      </a:lnTo>
                      <a:lnTo>
                        <a:pt x="225" y="48"/>
                      </a:lnTo>
                      <a:lnTo>
                        <a:pt x="223" y="48"/>
                      </a:lnTo>
                      <a:lnTo>
                        <a:pt x="220" y="48"/>
                      </a:lnTo>
                      <a:lnTo>
                        <a:pt x="217" y="48"/>
                      </a:lnTo>
                      <a:lnTo>
                        <a:pt x="214" y="48"/>
                      </a:lnTo>
                      <a:lnTo>
                        <a:pt x="212" y="49"/>
                      </a:lnTo>
                      <a:lnTo>
                        <a:pt x="208" y="50"/>
                      </a:lnTo>
                      <a:lnTo>
                        <a:pt x="205" y="50"/>
                      </a:lnTo>
                      <a:lnTo>
                        <a:pt x="202" y="51"/>
                      </a:lnTo>
                      <a:lnTo>
                        <a:pt x="199" y="51"/>
                      </a:lnTo>
                      <a:lnTo>
                        <a:pt x="196" y="50"/>
                      </a:lnTo>
                      <a:lnTo>
                        <a:pt x="193" y="49"/>
                      </a:lnTo>
                      <a:lnTo>
                        <a:pt x="189" y="50"/>
                      </a:lnTo>
                      <a:lnTo>
                        <a:pt x="187" y="50"/>
                      </a:lnTo>
                      <a:lnTo>
                        <a:pt x="184" y="50"/>
                      </a:lnTo>
                      <a:lnTo>
                        <a:pt x="181" y="50"/>
                      </a:lnTo>
                      <a:lnTo>
                        <a:pt x="179" y="50"/>
                      </a:lnTo>
                      <a:lnTo>
                        <a:pt x="176" y="51"/>
                      </a:lnTo>
                      <a:lnTo>
                        <a:pt x="174" y="52"/>
                      </a:lnTo>
                      <a:lnTo>
                        <a:pt x="171" y="52"/>
                      </a:lnTo>
                      <a:lnTo>
                        <a:pt x="168" y="53"/>
                      </a:lnTo>
                      <a:lnTo>
                        <a:pt x="165" y="53"/>
                      </a:lnTo>
                      <a:lnTo>
                        <a:pt x="162" y="54"/>
                      </a:lnTo>
                      <a:lnTo>
                        <a:pt x="159" y="54"/>
                      </a:lnTo>
                      <a:lnTo>
                        <a:pt x="155" y="54"/>
                      </a:lnTo>
                      <a:lnTo>
                        <a:pt x="151" y="53"/>
                      </a:lnTo>
                      <a:lnTo>
                        <a:pt x="148" y="54"/>
                      </a:lnTo>
                      <a:lnTo>
                        <a:pt x="145" y="54"/>
                      </a:lnTo>
                      <a:lnTo>
                        <a:pt x="142" y="54"/>
                      </a:lnTo>
                      <a:lnTo>
                        <a:pt x="139" y="54"/>
                      </a:lnTo>
                      <a:lnTo>
                        <a:pt x="136" y="54"/>
                      </a:lnTo>
                      <a:lnTo>
                        <a:pt x="133" y="54"/>
                      </a:lnTo>
                      <a:lnTo>
                        <a:pt x="130" y="53"/>
                      </a:lnTo>
                      <a:lnTo>
                        <a:pt x="128" y="53"/>
                      </a:lnTo>
                      <a:lnTo>
                        <a:pt x="125" y="53"/>
                      </a:lnTo>
                      <a:lnTo>
                        <a:pt x="122" y="53"/>
                      </a:lnTo>
                      <a:lnTo>
                        <a:pt x="119" y="53"/>
                      </a:lnTo>
                      <a:lnTo>
                        <a:pt x="116" y="53"/>
                      </a:lnTo>
                      <a:lnTo>
                        <a:pt x="113" y="54"/>
                      </a:lnTo>
                      <a:lnTo>
                        <a:pt x="111" y="54"/>
                      </a:lnTo>
                      <a:lnTo>
                        <a:pt x="109" y="53"/>
                      </a:lnTo>
                      <a:lnTo>
                        <a:pt x="106" y="53"/>
                      </a:lnTo>
                      <a:lnTo>
                        <a:pt x="104" y="53"/>
                      </a:lnTo>
                      <a:lnTo>
                        <a:pt x="101" y="53"/>
                      </a:lnTo>
                      <a:lnTo>
                        <a:pt x="98" y="53"/>
                      </a:lnTo>
                      <a:lnTo>
                        <a:pt x="96" y="53"/>
                      </a:lnTo>
                      <a:lnTo>
                        <a:pt x="93" y="54"/>
                      </a:lnTo>
                      <a:lnTo>
                        <a:pt x="89" y="54"/>
                      </a:lnTo>
                      <a:lnTo>
                        <a:pt x="86" y="53"/>
                      </a:lnTo>
                      <a:lnTo>
                        <a:pt x="83" y="54"/>
                      </a:lnTo>
                      <a:lnTo>
                        <a:pt x="80" y="54"/>
                      </a:lnTo>
                      <a:lnTo>
                        <a:pt x="77" y="55"/>
                      </a:lnTo>
                      <a:lnTo>
                        <a:pt x="74" y="56"/>
                      </a:lnTo>
                      <a:lnTo>
                        <a:pt x="69" y="57"/>
                      </a:lnTo>
                      <a:lnTo>
                        <a:pt x="64" y="57"/>
                      </a:lnTo>
                      <a:lnTo>
                        <a:pt x="59" y="57"/>
                      </a:lnTo>
                      <a:lnTo>
                        <a:pt x="55" y="57"/>
                      </a:lnTo>
                      <a:lnTo>
                        <a:pt x="49" y="57"/>
                      </a:lnTo>
                      <a:lnTo>
                        <a:pt x="46" y="57"/>
                      </a:lnTo>
                      <a:lnTo>
                        <a:pt x="43" y="57"/>
                      </a:lnTo>
                      <a:lnTo>
                        <a:pt x="40" y="57"/>
                      </a:lnTo>
                      <a:lnTo>
                        <a:pt x="36" y="57"/>
                      </a:lnTo>
                      <a:lnTo>
                        <a:pt x="31" y="55"/>
                      </a:lnTo>
                      <a:lnTo>
                        <a:pt x="27" y="55"/>
                      </a:lnTo>
                      <a:lnTo>
                        <a:pt x="23" y="55"/>
                      </a:lnTo>
                      <a:lnTo>
                        <a:pt x="20" y="55"/>
                      </a:lnTo>
                      <a:lnTo>
                        <a:pt x="17" y="55"/>
                      </a:lnTo>
                      <a:lnTo>
                        <a:pt x="13" y="55"/>
                      </a:lnTo>
                      <a:lnTo>
                        <a:pt x="10" y="54"/>
                      </a:lnTo>
                      <a:lnTo>
                        <a:pt x="7" y="53"/>
                      </a:lnTo>
                      <a:lnTo>
                        <a:pt x="4" y="53"/>
                      </a:lnTo>
                      <a:lnTo>
                        <a:pt x="1" y="52"/>
                      </a:lnTo>
                      <a:lnTo>
                        <a:pt x="0" y="52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1918" name="Group 360"/>
                <p:cNvGrpSpPr>
                  <a:grpSpLocks/>
                </p:cNvGrpSpPr>
                <p:nvPr/>
              </p:nvGrpSpPr>
              <p:grpSpPr bwMode="auto">
                <a:xfrm>
                  <a:off x="2201" y="2940"/>
                  <a:ext cx="47" cy="37"/>
                  <a:chOff x="2201" y="2940"/>
                  <a:chExt cx="47" cy="37"/>
                </a:xfrm>
              </p:grpSpPr>
              <p:sp>
                <p:nvSpPr>
                  <p:cNvPr id="32096" name="Freeform 361" descr="50%"/>
                  <p:cNvSpPr>
                    <a:spLocks/>
                  </p:cNvSpPr>
                  <p:nvPr/>
                </p:nvSpPr>
                <p:spPr bwMode="auto">
                  <a:xfrm>
                    <a:off x="2201" y="2946"/>
                    <a:ext cx="47" cy="31"/>
                  </a:xfrm>
                  <a:custGeom>
                    <a:avLst/>
                    <a:gdLst>
                      <a:gd name="T0" fmla="*/ 43 w 47"/>
                      <a:gd name="T1" fmla="*/ 27 h 31"/>
                      <a:gd name="T2" fmla="*/ 40 w 47"/>
                      <a:gd name="T3" fmla="*/ 24 h 31"/>
                      <a:gd name="T4" fmla="*/ 39 w 47"/>
                      <a:gd name="T5" fmla="*/ 22 h 31"/>
                      <a:gd name="T6" fmla="*/ 37 w 47"/>
                      <a:gd name="T7" fmla="*/ 21 h 31"/>
                      <a:gd name="T8" fmla="*/ 36 w 47"/>
                      <a:gd name="T9" fmla="*/ 19 h 31"/>
                      <a:gd name="T10" fmla="*/ 35 w 47"/>
                      <a:gd name="T11" fmla="*/ 17 h 31"/>
                      <a:gd name="T12" fmla="*/ 34 w 47"/>
                      <a:gd name="T13" fmla="*/ 16 h 31"/>
                      <a:gd name="T14" fmla="*/ 33 w 47"/>
                      <a:gd name="T15" fmla="*/ 14 h 31"/>
                      <a:gd name="T16" fmla="*/ 32 w 47"/>
                      <a:gd name="T17" fmla="*/ 12 h 31"/>
                      <a:gd name="T18" fmla="*/ 31 w 47"/>
                      <a:gd name="T19" fmla="*/ 10 h 31"/>
                      <a:gd name="T20" fmla="*/ 30 w 47"/>
                      <a:gd name="T21" fmla="*/ 7 h 31"/>
                      <a:gd name="T22" fmla="*/ 30 w 47"/>
                      <a:gd name="T23" fmla="*/ 5 h 31"/>
                      <a:gd name="T24" fmla="*/ 30 w 47"/>
                      <a:gd name="T25" fmla="*/ 3 h 31"/>
                      <a:gd name="T26" fmla="*/ 30 w 47"/>
                      <a:gd name="T27" fmla="*/ 0 h 31"/>
                      <a:gd name="T28" fmla="*/ 0 w 47"/>
                      <a:gd name="T29" fmla="*/ 0 h 31"/>
                      <a:gd name="T30" fmla="*/ 1 w 47"/>
                      <a:gd name="T31" fmla="*/ 2 h 31"/>
                      <a:gd name="T32" fmla="*/ 2 w 47"/>
                      <a:gd name="T33" fmla="*/ 4 h 31"/>
                      <a:gd name="T34" fmla="*/ 4 w 47"/>
                      <a:gd name="T35" fmla="*/ 6 h 31"/>
                      <a:gd name="T36" fmla="*/ 6 w 47"/>
                      <a:gd name="T37" fmla="*/ 9 h 31"/>
                      <a:gd name="T38" fmla="*/ 8 w 47"/>
                      <a:gd name="T39" fmla="*/ 11 h 31"/>
                      <a:gd name="T40" fmla="*/ 10 w 47"/>
                      <a:gd name="T41" fmla="*/ 13 h 31"/>
                      <a:gd name="T42" fmla="*/ 12 w 47"/>
                      <a:gd name="T43" fmla="*/ 15 h 31"/>
                      <a:gd name="T44" fmla="*/ 14 w 47"/>
                      <a:gd name="T45" fmla="*/ 17 h 31"/>
                      <a:gd name="T46" fmla="*/ 17 w 47"/>
                      <a:gd name="T47" fmla="*/ 19 h 31"/>
                      <a:gd name="T48" fmla="*/ 20 w 47"/>
                      <a:gd name="T49" fmla="*/ 22 h 31"/>
                      <a:gd name="T50" fmla="*/ 23 w 47"/>
                      <a:gd name="T51" fmla="*/ 23 h 31"/>
                      <a:gd name="T52" fmla="*/ 25 w 47"/>
                      <a:gd name="T53" fmla="*/ 24 h 31"/>
                      <a:gd name="T54" fmla="*/ 28 w 47"/>
                      <a:gd name="T55" fmla="*/ 26 h 31"/>
                      <a:gd name="T56" fmla="*/ 30 w 47"/>
                      <a:gd name="T57" fmla="*/ 27 h 31"/>
                      <a:gd name="T58" fmla="*/ 33 w 47"/>
                      <a:gd name="T59" fmla="*/ 28 h 31"/>
                      <a:gd name="T60" fmla="*/ 36 w 47"/>
                      <a:gd name="T61" fmla="*/ 28 h 31"/>
                      <a:gd name="T62" fmla="*/ 39 w 47"/>
                      <a:gd name="T63" fmla="*/ 29 h 31"/>
                      <a:gd name="T64" fmla="*/ 41 w 47"/>
                      <a:gd name="T65" fmla="*/ 29 h 31"/>
                      <a:gd name="T66" fmla="*/ 44 w 47"/>
                      <a:gd name="T67" fmla="*/ 29 h 31"/>
                      <a:gd name="T68" fmla="*/ 46 w 47"/>
                      <a:gd name="T69" fmla="*/ 30 h 31"/>
                      <a:gd name="T70" fmla="*/ 43 w 47"/>
                      <a:gd name="T71" fmla="*/ 27 h 31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47"/>
                      <a:gd name="T109" fmla="*/ 0 h 31"/>
                      <a:gd name="T110" fmla="*/ 47 w 47"/>
                      <a:gd name="T111" fmla="*/ 31 h 31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47" h="31">
                        <a:moveTo>
                          <a:pt x="43" y="27"/>
                        </a:moveTo>
                        <a:lnTo>
                          <a:pt x="40" y="24"/>
                        </a:lnTo>
                        <a:lnTo>
                          <a:pt x="39" y="22"/>
                        </a:lnTo>
                        <a:lnTo>
                          <a:pt x="37" y="21"/>
                        </a:lnTo>
                        <a:lnTo>
                          <a:pt x="36" y="19"/>
                        </a:lnTo>
                        <a:lnTo>
                          <a:pt x="35" y="17"/>
                        </a:lnTo>
                        <a:lnTo>
                          <a:pt x="34" y="16"/>
                        </a:lnTo>
                        <a:lnTo>
                          <a:pt x="33" y="14"/>
                        </a:lnTo>
                        <a:lnTo>
                          <a:pt x="32" y="12"/>
                        </a:lnTo>
                        <a:lnTo>
                          <a:pt x="31" y="10"/>
                        </a:lnTo>
                        <a:lnTo>
                          <a:pt x="30" y="7"/>
                        </a:lnTo>
                        <a:lnTo>
                          <a:pt x="30" y="5"/>
                        </a:lnTo>
                        <a:lnTo>
                          <a:pt x="30" y="3"/>
                        </a:lnTo>
                        <a:lnTo>
                          <a:pt x="30" y="0"/>
                        </a:lnTo>
                        <a:lnTo>
                          <a:pt x="0" y="0"/>
                        </a:lnTo>
                        <a:lnTo>
                          <a:pt x="1" y="2"/>
                        </a:lnTo>
                        <a:lnTo>
                          <a:pt x="2" y="4"/>
                        </a:lnTo>
                        <a:lnTo>
                          <a:pt x="4" y="6"/>
                        </a:lnTo>
                        <a:lnTo>
                          <a:pt x="6" y="9"/>
                        </a:lnTo>
                        <a:lnTo>
                          <a:pt x="8" y="11"/>
                        </a:lnTo>
                        <a:lnTo>
                          <a:pt x="10" y="13"/>
                        </a:lnTo>
                        <a:lnTo>
                          <a:pt x="12" y="15"/>
                        </a:lnTo>
                        <a:lnTo>
                          <a:pt x="14" y="17"/>
                        </a:lnTo>
                        <a:lnTo>
                          <a:pt x="17" y="19"/>
                        </a:lnTo>
                        <a:lnTo>
                          <a:pt x="20" y="22"/>
                        </a:lnTo>
                        <a:lnTo>
                          <a:pt x="23" y="23"/>
                        </a:lnTo>
                        <a:lnTo>
                          <a:pt x="25" y="24"/>
                        </a:lnTo>
                        <a:lnTo>
                          <a:pt x="28" y="26"/>
                        </a:lnTo>
                        <a:lnTo>
                          <a:pt x="30" y="27"/>
                        </a:lnTo>
                        <a:lnTo>
                          <a:pt x="33" y="28"/>
                        </a:lnTo>
                        <a:lnTo>
                          <a:pt x="36" y="28"/>
                        </a:lnTo>
                        <a:lnTo>
                          <a:pt x="39" y="29"/>
                        </a:lnTo>
                        <a:lnTo>
                          <a:pt x="41" y="29"/>
                        </a:lnTo>
                        <a:lnTo>
                          <a:pt x="44" y="29"/>
                        </a:lnTo>
                        <a:lnTo>
                          <a:pt x="46" y="30"/>
                        </a:lnTo>
                        <a:lnTo>
                          <a:pt x="43" y="27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97" name="Freeform 362" descr="50%"/>
                  <p:cNvSpPr>
                    <a:spLocks/>
                  </p:cNvSpPr>
                  <p:nvPr/>
                </p:nvSpPr>
                <p:spPr bwMode="auto">
                  <a:xfrm>
                    <a:off x="2202" y="2940"/>
                    <a:ext cx="21" cy="7"/>
                  </a:xfrm>
                  <a:custGeom>
                    <a:avLst/>
                    <a:gdLst>
                      <a:gd name="T0" fmla="*/ 0 w 21"/>
                      <a:gd name="T1" fmla="*/ 6 h 7"/>
                      <a:gd name="T2" fmla="*/ 0 w 21"/>
                      <a:gd name="T3" fmla="*/ 6 h 7"/>
                      <a:gd name="T4" fmla="*/ 1 w 21"/>
                      <a:gd name="T5" fmla="*/ 0 h 7"/>
                      <a:gd name="T6" fmla="*/ 20 w 21"/>
                      <a:gd name="T7" fmla="*/ 0 h 7"/>
                      <a:gd name="T8" fmla="*/ 20 w 21"/>
                      <a:gd name="T9" fmla="*/ 6 h 7"/>
                      <a:gd name="T10" fmla="*/ 0 w 21"/>
                      <a:gd name="T11" fmla="*/ 6 h 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"/>
                      <a:gd name="T19" fmla="*/ 0 h 7"/>
                      <a:gd name="T20" fmla="*/ 21 w 21"/>
                      <a:gd name="T21" fmla="*/ 7 h 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" h="7">
                        <a:moveTo>
                          <a:pt x="0" y="6"/>
                        </a:moveTo>
                        <a:lnTo>
                          <a:pt x="0" y="6"/>
                        </a:lnTo>
                        <a:lnTo>
                          <a:pt x="1" y="0"/>
                        </a:lnTo>
                        <a:lnTo>
                          <a:pt x="20" y="0"/>
                        </a:lnTo>
                        <a:lnTo>
                          <a:pt x="20" y="6"/>
                        </a:lnTo>
                        <a:lnTo>
                          <a:pt x="0" y="6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1920" name="Group 363"/>
              <p:cNvGrpSpPr>
                <a:grpSpLocks/>
              </p:cNvGrpSpPr>
              <p:nvPr/>
            </p:nvGrpSpPr>
            <p:grpSpPr bwMode="auto">
              <a:xfrm>
                <a:off x="2137" y="2960"/>
                <a:ext cx="321" cy="113"/>
                <a:chOff x="2137" y="2960"/>
                <a:chExt cx="321" cy="113"/>
              </a:xfrm>
            </p:grpSpPr>
            <p:sp>
              <p:nvSpPr>
                <p:cNvPr id="32075" name="Freeform 364" descr="50%"/>
                <p:cNvSpPr>
                  <a:spLocks/>
                </p:cNvSpPr>
                <p:nvPr/>
              </p:nvSpPr>
              <p:spPr bwMode="auto">
                <a:xfrm>
                  <a:off x="2218" y="3033"/>
                  <a:ext cx="38" cy="31"/>
                </a:xfrm>
                <a:custGeom>
                  <a:avLst/>
                  <a:gdLst>
                    <a:gd name="T0" fmla="*/ 0 w 38"/>
                    <a:gd name="T1" fmla="*/ 0 h 31"/>
                    <a:gd name="T2" fmla="*/ 1 w 38"/>
                    <a:gd name="T3" fmla="*/ 3 h 31"/>
                    <a:gd name="T4" fmla="*/ 3 w 38"/>
                    <a:gd name="T5" fmla="*/ 6 h 31"/>
                    <a:gd name="T6" fmla="*/ 5 w 38"/>
                    <a:gd name="T7" fmla="*/ 9 h 31"/>
                    <a:gd name="T8" fmla="*/ 7 w 38"/>
                    <a:gd name="T9" fmla="*/ 12 h 31"/>
                    <a:gd name="T10" fmla="*/ 10 w 38"/>
                    <a:gd name="T11" fmla="*/ 15 h 31"/>
                    <a:gd name="T12" fmla="*/ 13 w 38"/>
                    <a:gd name="T13" fmla="*/ 19 h 31"/>
                    <a:gd name="T14" fmla="*/ 15 w 38"/>
                    <a:gd name="T15" fmla="*/ 21 h 31"/>
                    <a:gd name="T16" fmla="*/ 18 w 38"/>
                    <a:gd name="T17" fmla="*/ 23 h 31"/>
                    <a:gd name="T18" fmla="*/ 21 w 38"/>
                    <a:gd name="T19" fmla="*/ 25 h 31"/>
                    <a:gd name="T20" fmla="*/ 24 w 38"/>
                    <a:gd name="T21" fmla="*/ 27 h 31"/>
                    <a:gd name="T22" fmla="*/ 26 w 38"/>
                    <a:gd name="T23" fmla="*/ 28 h 31"/>
                    <a:gd name="T24" fmla="*/ 29 w 38"/>
                    <a:gd name="T25" fmla="*/ 29 h 31"/>
                    <a:gd name="T26" fmla="*/ 33 w 38"/>
                    <a:gd name="T27" fmla="*/ 30 h 31"/>
                    <a:gd name="T28" fmla="*/ 36 w 38"/>
                    <a:gd name="T29" fmla="*/ 30 h 31"/>
                    <a:gd name="T30" fmla="*/ 37 w 38"/>
                    <a:gd name="T31" fmla="*/ 29 h 31"/>
                    <a:gd name="T32" fmla="*/ 35 w 38"/>
                    <a:gd name="T33" fmla="*/ 27 h 31"/>
                    <a:gd name="T34" fmla="*/ 33 w 38"/>
                    <a:gd name="T35" fmla="*/ 25 h 31"/>
                    <a:gd name="T36" fmla="*/ 31 w 38"/>
                    <a:gd name="T37" fmla="*/ 22 h 31"/>
                    <a:gd name="T38" fmla="*/ 29 w 38"/>
                    <a:gd name="T39" fmla="*/ 19 h 31"/>
                    <a:gd name="T40" fmla="*/ 27 w 38"/>
                    <a:gd name="T41" fmla="*/ 16 h 31"/>
                    <a:gd name="T42" fmla="*/ 26 w 38"/>
                    <a:gd name="T43" fmla="*/ 13 h 31"/>
                    <a:gd name="T44" fmla="*/ 25 w 38"/>
                    <a:gd name="T45" fmla="*/ 11 h 31"/>
                    <a:gd name="T46" fmla="*/ 24 w 38"/>
                    <a:gd name="T47" fmla="*/ 6 h 31"/>
                    <a:gd name="T48" fmla="*/ 24 w 38"/>
                    <a:gd name="T49" fmla="*/ 3 h 31"/>
                    <a:gd name="T50" fmla="*/ 24 w 38"/>
                    <a:gd name="T51" fmla="*/ 1 h 31"/>
                    <a:gd name="T52" fmla="*/ 0 w 38"/>
                    <a:gd name="T53" fmla="*/ 0 h 3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38"/>
                    <a:gd name="T82" fmla="*/ 0 h 31"/>
                    <a:gd name="T83" fmla="*/ 38 w 38"/>
                    <a:gd name="T84" fmla="*/ 31 h 31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38" h="31">
                      <a:moveTo>
                        <a:pt x="0" y="0"/>
                      </a:moveTo>
                      <a:lnTo>
                        <a:pt x="1" y="3"/>
                      </a:lnTo>
                      <a:lnTo>
                        <a:pt x="3" y="6"/>
                      </a:lnTo>
                      <a:lnTo>
                        <a:pt x="5" y="9"/>
                      </a:lnTo>
                      <a:lnTo>
                        <a:pt x="7" y="12"/>
                      </a:lnTo>
                      <a:lnTo>
                        <a:pt x="10" y="15"/>
                      </a:lnTo>
                      <a:lnTo>
                        <a:pt x="13" y="19"/>
                      </a:lnTo>
                      <a:lnTo>
                        <a:pt x="15" y="21"/>
                      </a:lnTo>
                      <a:lnTo>
                        <a:pt x="18" y="23"/>
                      </a:lnTo>
                      <a:lnTo>
                        <a:pt x="21" y="25"/>
                      </a:lnTo>
                      <a:lnTo>
                        <a:pt x="24" y="27"/>
                      </a:lnTo>
                      <a:lnTo>
                        <a:pt x="26" y="28"/>
                      </a:lnTo>
                      <a:lnTo>
                        <a:pt x="29" y="29"/>
                      </a:lnTo>
                      <a:lnTo>
                        <a:pt x="33" y="30"/>
                      </a:lnTo>
                      <a:lnTo>
                        <a:pt x="36" y="30"/>
                      </a:lnTo>
                      <a:lnTo>
                        <a:pt x="37" y="29"/>
                      </a:lnTo>
                      <a:lnTo>
                        <a:pt x="35" y="27"/>
                      </a:lnTo>
                      <a:lnTo>
                        <a:pt x="33" y="25"/>
                      </a:lnTo>
                      <a:lnTo>
                        <a:pt x="31" y="22"/>
                      </a:lnTo>
                      <a:lnTo>
                        <a:pt x="29" y="19"/>
                      </a:lnTo>
                      <a:lnTo>
                        <a:pt x="27" y="16"/>
                      </a:lnTo>
                      <a:lnTo>
                        <a:pt x="26" y="13"/>
                      </a:lnTo>
                      <a:lnTo>
                        <a:pt x="25" y="11"/>
                      </a:lnTo>
                      <a:lnTo>
                        <a:pt x="24" y="6"/>
                      </a:lnTo>
                      <a:lnTo>
                        <a:pt x="24" y="3"/>
                      </a:lnTo>
                      <a:lnTo>
                        <a:pt x="24" y="1"/>
                      </a:lnTo>
                      <a:lnTo>
                        <a:pt x="0" y="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076" name="Freeform 365" descr="50%"/>
                <p:cNvSpPr>
                  <a:spLocks/>
                </p:cNvSpPr>
                <p:nvPr/>
              </p:nvSpPr>
              <p:spPr bwMode="auto">
                <a:xfrm>
                  <a:off x="2137" y="2960"/>
                  <a:ext cx="321" cy="98"/>
                </a:xfrm>
                <a:custGeom>
                  <a:avLst/>
                  <a:gdLst>
                    <a:gd name="T0" fmla="*/ 3 w 321"/>
                    <a:gd name="T1" fmla="*/ 58 h 98"/>
                    <a:gd name="T2" fmla="*/ 13 w 321"/>
                    <a:gd name="T3" fmla="*/ 54 h 98"/>
                    <a:gd name="T4" fmla="*/ 28 w 321"/>
                    <a:gd name="T5" fmla="*/ 49 h 98"/>
                    <a:gd name="T6" fmla="*/ 43 w 321"/>
                    <a:gd name="T7" fmla="*/ 46 h 98"/>
                    <a:gd name="T8" fmla="*/ 59 w 321"/>
                    <a:gd name="T9" fmla="*/ 43 h 98"/>
                    <a:gd name="T10" fmla="*/ 75 w 321"/>
                    <a:gd name="T11" fmla="*/ 40 h 98"/>
                    <a:gd name="T12" fmla="*/ 88 w 321"/>
                    <a:gd name="T13" fmla="*/ 37 h 98"/>
                    <a:gd name="T14" fmla="*/ 95 w 321"/>
                    <a:gd name="T15" fmla="*/ 33 h 98"/>
                    <a:gd name="T16" fmla="*/ 103 w 321"/>
                    <a:gd name="T17" fmla="*/ 25 h 98"/>
                    <a:gd name="T18" fmla="*/ 114 w 321"/>
                    <a:gd name="T19" fmla="*/ 14 h 98"/>
                    <a:gd name="T20" fmla="*/ 125 w 321"/>
                    <a:gd name="T21" fmla="*/ 4 h 98"/>
                    <a:gd name="T22" fmla="*/ 133 w 321"/>
                    <a:gd name="T23" fmla="*/ 12 h 98"/>
                    <a:gd name="T24" fmla="*/ 137 w 321"/>
                    <a:gd name="T25" fmla="*/ 29 h 98"/>
                    <a:gd name="T26" fmla="*/ 140 w 321"/>
                    <a:gd name="T27" fmla="*/ 36 h 98"/>
                    <a:gd name="T28" fmla="*/ 159 w 321"/>
                    <a:gd name="T29" fmla="*/ 39 h 98"/>
                    <a:gd name="T30" fmla="*/ 177 w 321"/>
                    <a:gd name="T31" fmla="*/ 43 h 98"/>
                    <a:gd name="T32" fmla="*/ 191 w 321"/>
                    <a:gd name="T33" fmla="*/ 43 h 98"/>
                    <a:gd name="T34" fmla="*/ 206 w 321"/>
                    <a:gd name="T35" fmla="*/ 39 h 98"/>
                    <a:gd name="T36" fmla="*/ 218 w 321"/>
                    <a:gd name="T37" fmla="*/ 48 h 98"/>
                    <a:gd name="T38" fmla="*/ 229 w 321"/>
                    <a:gd name="T39" fmla="*/ 51 h 98"/>
                    <a:gd name="T40" fmla="*/ 243 w 321"/>
                    <a:gd name="T41" fmla="*/ 51 h 98"/>
                    <a:gd name="T42" fmla="*/ 258 w 321"/>
                    <a:gd name="T43" fmla="*/ 45 h 98"/>
                    <a:gd name="T44" fmla="*/ 275 w 321"/>
                    <a:gd name="T45" fmla="*/ 31 h 98"/>
                    <a:gd name="T46" fmla="*/ 294 w 321"/>
                    <a:gd name="T47" fmla="*/ 14 h 98"/>
                    <a:gd name="T48" fmla="*/ 314 w 321"/>
                    <a:gd name="T49" fmla="*/ 8 h 98"/>
                    <a:gd name="T50" fmla="*/ 314 w 321"/>
                    <a:gd name="T51" fmla="*/ 13 h 98"/>
                    <a:gd name="T52" fmla="*/ 305 w 321"/>
                    <a:gd name="T53" fmla="*/ 25 h 98"/>
                    <a:gd name="T54" fmla="*/ 294 w 321"/>
                    <a:gd name="T55" fmla="*/ 37 h 98"/>
                    <a:gd name="T56" fmla="*/ 287 w 321"/>
                    <a:gd name="T57" fmla="*/ 48 h 98"/>
                    <a:gd name="T58" fmla="*/ 287 w 321"/>
                    <a:gd name="T59" fmla="*/ 60 h 98"/>
                    <a:gd name="T60" fmla="*/ 295 w 321"/>
                    <a:gd name="T61" fmla="*/ 73 h 98"/>
                    <a:gd name="T62" fmla="*/ 305 w 321"/>
                    <a:gd name="T63" fmla="*/ 82 h 98"/>
                    <a:gd name="T64" fmla="*/ 313 w 321"/>
                    <a:gd name="T65" fmla="*/ 89 h 98"/>
                    <a:gd name="T66" fmla="*/ 314 w 321"/>
                    <a:gd name="T67" fmla="*/ 93 h 98"/>
                    <a:gd name="T68" fmla="*/ 302 w 321"/>
                    <a:gd name="T69" fmla="*/ 93 h 98"/>
                    <a:gd name="T70" fmla="*/ 291 w 321"/>
                    <a:gd name="T71" fmla="*/ 90 h 98"/>
                    <a:gd name="T72" fmla="*/ 281 w 321"/>
                    <a:gd name="T73" fmla="*/ 85 h 98"/>
                    <a:gd name="T74" fmla="*/ 264 w 321"/>
                    <a:gd name="T75" fmla="*/ 74 h 98"/>
                    <a:gd name="T76" fmla="*/ 243 w 321"/>
                    <a:gd name="T77" fmla="*/ 72 h 98"/>
                    <a:gd name="T78" fmla="*/ 218 w 321"/>
                    <a:gd name="T79" fmla="*/ 75 h 98"/>
                    <a:gd name="T80" fmla="*/ 202 w 321"/>
                    <a:gd name="T81" fmla="*/ 82 h 98"/>
                    <a:gd name="T82" fmla="*/ 197 w 321"/>
                    <a:gd name="T83" fmla="*/ 89 h 98"/>
                    <a:gd name="T84" fmla="*/ 175 w 321"/>
                    <a:gd name="T85" fmla="*/ 88 h 98"/>
                    <a:gd name="T86" fmla="*/ 156 w 321"/>
                    <a:gd name="T87" fmla="*/ 94 h 98"/>
                    <a:gd name="T88" fmla="*/ 86 w 321"/>
                    <a:gd name="T89" fmla="*/ 97 h 98"/>
                    <a:gd name="T90" fmla="*/ 46 w 321"/>
                    <a:gd name="T91" fmla="*/ 93 h 98"/>
                    <a:gd name="T92" fmla="*/ 11 w 321"/>
                    <a:gd name="T93" fmla="*/ 81 h 98"/>
                    <a:gd name="T94" fmla="*/ 11 w 321"/>
                    <a:gd name="T95" fmla="*/ 74 h 98"/>
                    <a:gd name="T96" fmla="*/ 3 w 321"/>
                    <a:gd name="T97" fmla="*/ 67 h 98"/>
                    <a:gd name="T98" fmla="*/ 0 w 321"/>
                    <a:gd name="T99" fmla="*/ 62 h 9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321"/>
                    <a:gd name="T151" fmla="*/ 0 h 98"/>
                    <a:gd name="T152" fmla="*/ 321 w 321"/>
                    <a:gd name="T153" fmla="*/ 98 h 98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321" h="98">
                      <a:moveTo>
                        <a:pt x="0" y="60"/>
                      </a:moveTo>
                      <a:lnTo>
                        <a:pt x="1" y="59"/>
                      </a:lnTo>
                      <a:lnTo>
                        <a:pt x="3" y="58"/>
                      </a:lnTo>
                      <a:lnTo>
                        <a:pt x="7" y="56"/>
                      </a:lnTo>
                      <a:lnTo>
                        <a:pt x="10" y="55"/>
                      </a:lnTo>
                      <a:lnTo>
                        <a:pt x="13" y="54"/>
                      </a:lnTo>
                      <a:lnTo>
                        <a:pt x="18" y="52"/>
                      </a:lnTo>
                      <a:lnTo>
                        <a:pt x="23" y="51"/>
                      </a:lnTo>
                      <a:lnTo>
                        <a:pt x="28" y="49"/>
                      </a:lnTo>
                      <a:lnTo>
                        <a:pt x="32" y="48"/>
                      </a:lnTo>
                      <a:lnTo>
                        <a:pt x="38" y="47"/>
                      </a:lnTo>
                      <a:lnTo>
                        <a:pt x="43" y="46"/>
                      </a:lnTo>
                      <a:lnTo>
                        <a:pt x="49" y="45"/>
                      </a:lnTo>
                      <a:lnTo>
                        <a:pt x="54" y="44"/>
                      </a:lnTo>
                      <a:lnTo>
                        <a:pt x="59" y="43"/>
                      </a:lnTo>
                      <a:lnTo>
                        <a:pt x="63" y="42"/>
                      </a:lnTo>
                      <a:lnTo>
                        <a:pt x="69" y="41"/>
                      </a:lnTo>
                      <a:lnTo>
                        <a:pt x="75" y="40"/>
                      </a:lnTo>
                      <a:lnTo>
                        <a:pt x="80" y="39"/>
                      </a:lnTo>
                      <a:lnTo>
                        <a:pt x="84" y="38"/>
                      </a:lnTo>
                      <a:lnTo>
                        <a:pt x="88" y="37"/>
                      </a:lnTo>
                      <a:lnTo>
                        <a:pt x="91" y="36"/>
                      </a:lnTo>
                      <a:lnTo>
                        <a:pt x="93" y="34"/>
                      </a:lnTo>
                      <a:lnTo>
                        <a:pt x="95" y="33"/>
                      </a:lnTo>
                      <a:lnTo>
                        <a:pt x="97" y="31"/>
                      </a:lnTo>
                      <a:lnTo>
                        <a:pt x="100" y="28"/>
                      </a:lnTo>
                      <a:lnTo>
                        <a:pt x="103" y="25"/>
                      </a:lnTo>
                      <a:lnTo>
                        <a:pt x="106" y="21"/>
                      </a:lnTo>
                      <a:lnTo>
                        <a:pt x="110" y="18"/>
                      </a:lnTo>
                      <a:lnTo>
                        <a:pt x="114" y="14"/>
                      </a:lnTo>
                      <a:lnTo>
                        <a:pt x="117" y="10"/>
                      </a:lnTo>
                      <a:lnTo>
                        <a:pt x="121" y="7"/>
                      </a:lnTo>
                      <a:lnTo>
                        <a:pt x="125" y="4"/>
                      </a:lnTo>
                      <a:lnTo>
                        <a:pt x="130" y="0"/>
                      </a:lnTo>
                      <a:lnTo>
                        <a:pt x="131" y="7"/>
                      </a:lnTo>
                      <a:lnTo>
                        <a:pt x="133" y="12"/>
                      </a:lnTo>
                      <a:lnTo>
                        <a:pt x="135" y="18"/>
                      </a:lnTo>
                      <a:lnTo>
                        <a:pt x="136" y="24"/>
                      </a:lnTo>
                      <a:lnTo>
                        <a:pt x="137" y="29"/>
                      </a:lnTo>
                      <a:lnTo>
                        <a:pt x="137" y="32"/>
                      </a:lnTo>
                      <a:lnTo>
                        <a:pt x="135" y="35"/>
                      </a:lnTo>
                      <a:lnTo>
                        <a:pt x="140" y="36"/>
                      </a:lnTo>
                      <a:lnTo>
                        <a:pt x="145" y="37"/>
                      </a:lnTo>
                      <a:lnTo>
                        <a:pt x="152" y="38"/>
                      </a:lnTo>
                      <a:lnTo>
                        <a:pt x="159" y="39"/>
                      </a:lnTo>
                      <a:lnTo>
                        <a:pt x="166" y="41"/>
                      </a:lnTo>
                      <a:lnTo>
                        <a:pt x="171" y="42"/>
                      </a:lnTo>
                      <a:lnTo>
                        <a:pt x="177" y="43"/>
                      </a:lnTo>
                      <a:lnTo>
                        <a:pt x="183" y="43"/>
                      </a:lnTo>
                      <a:lnTo>
                        <a:pt x="188" y="44"/>
                      </a:lnTo>
                      <a:lnTo>
                        <a:pt x="191" y="43"/>
                      </a:lnTo>
                      <a:lnTo>
                        <a:pt x="195" y="41"/>
                      </a:lnTo>
                      <a:lnTo>
                        <a:pt x="198" y="38"/>
                      </a:lnTo>
                      <a:lnTo>
                        <a:pt x="206" y="39"/>
                      </a:lnTo>
                      <a:lnTo>
                        <a:pt x="215" y="42"/>
                      </a:lnTo>
                      <a:lnTo>
                        <a:pt x="222" y="43"/>
                      </a:lnTo>
                      <a:lnTo>
                        <a:pt x="218" y="48"/>
                      </a:lnTo>
                      <a:lnTo>
                        <a:pt x="220" y="49"/>
                      </a:lnTo>
                      <a:lnTo>
                        <a:pt x="225" y="50"/>
                      </a:lnTo>
                      <a:lnTo>
                        <a:pt x="229" y="51"/>
                      </a:lnTo>
                      <a:lnTo>
                        <a:pt x="234" y="52"/>
                      </a:lnTo>
                      <a:lnTo>
                        <a:pt x="238" y="51"/>
                      </a:lnTo>
                      <a:lnTo>
                        <a:pt x="243" y="51"/>
                      </a:lnTo>
                      <a:lnTo>
                        <a:pt x="248" y="50"/>
                      </a:lnTo>
                      <a:lnTo>
                        <a:pt x="253" y="48"/>
                      </a:lnTo>
                      <a:lnTo>
                        <a:pt x="258" y="45"/>
                      </a:lnTo>
                      <a:lnTo>
                        <a:pt x="264" y="41"/>
                      </a:lnTo>
                      <a:lnTo>
                        <a:pt x="269" y="37"/>
                      </a:lnTo>
                      <a:lnTo>
                        <a:pt x="275" y="31"/>
                      </a:lnTo>
                      <a:lnTo>
                        <a:pt x="281" y="24"/>
                      </a:lnTo>
                      <a:lnTo>
                        <a:pt x="288" y="19"/>
                      </a:lnTo>
                      <a:lnTo>
                        <a:pt x="294" y="14"/>
                      </a:lnTo>
                      <a:lnTo>
                        <a:pt x="300" y="11"/>
                      </a:lnTo>
                      <a:lnTo>
                        <a:pt x="306" y="9"/>
                      </a:lnTo>
                      <a:lnTo>
                        <a:pt x="314" y="8"/>
                      </a:lnTo>
                      <a:lnTo>
                        <a:pt x="320" y="8"/>
                      </a:lnTo>
                      <a:lnTo>
                        <a:pt x="317" y="11"/>
                      </a:lnTo>
                      <a:lnTo>
                        <a:pt x="314" y="13"/>
                      </a:lnTo>
                      <a:lnTo>
                        <a:pt x="313" y="15"/>
                      </a:lnTo>
                      <a:lnTo>
                        <a:pt x="309" y="22"/>
                      </a:lnTo>
                      <a:lnTo>
                        <a:pt x="305" y="25"/>
                      </a:lnTo>
                      <a:lnTo>
                        <a:pt x="301" y="28"/>
                      </a:lnTo>
                      <a:lnTo>
                        <a:pt x="297" y="33"/>
                      </a:lnTo>
                      <a:lnTo>
                        <a:pt x="294" y="37"/>
                      </a:lnTo>
                      <a:lnTo>
                        <a:pt x="292" y="41"/>
                      </a:lnTo>
                      <a:lnTo>
                        <a:pt x="289" y="45"/>
                      </a:lnTo>
                      <a:lnTo>
                        <a:pt x="287" y="48"/>
                      </a:lnTo>
                      <a:lnTo>
                        <a:pt x="286" y="52"/>
                      </a:lnTo>
                      <a:lnTo>
                        <a:pt x="286" y="56"/>
                      </a:lnTo>
                      <a:lnTo>
                        <a:pt x="287" y="60"/>
                      </a:lnTo>
                      <a:lnTo>
                        <a:pt x="289" y="65"/>
                      </a:lnTo>
                      <a:lnTo>
                        <a:pt x="292" y="69"/>
                      </a:lnTo>
                      <a:lnTo>
                        <a:pt x="295" y="73"/>
                      </a:lnTo>
                      <a:lnTo>
                        <a:pt x="298" y="76"/>
                      </a:lnTo>
                      <a:lnTo>
                        <a:pt x="301" y="79"/>
                      </a:lnTo>
                      <a:lnTo>
                        <a:pt x="305" y="82"/>
                      </a:lnTo>
                      <a:lnTo>
                        <a:pt x="309" y="85"/>
                      </a:lnTo>
                      <a:lnTo>
                        <a:pt x="311" y="87"/>
                      </a:lnTo>
                      <a:lnTo>
                        <a:pt x="313" y="89"/>
                      </a:lnTo>
                      <a:lnTo>
                        <a:pt x="316" y="91"/>
                      </a:lnTo>
                      <a:lnTo>
                        <a:pt x="317" y="93"/>
                      </a:lnTo>
                      <a:lnTo>
                        <a:pt x="314" y="93"/>
                      </a:lnTo>
                      <a:lnTo>
                        <a:pt x="309" y="93"/>
                      </a:lnTo>
                      <a:lnTo>
                        <a:pt x="305" y="93"/>
                      </a:lnTo>
                      <a:lnTo>
                        <a:pt x="302" y="93"/>
                      </a:lnTo>
                      <a:lnTo>
                        <a:pt x="297" y="92"/>
                      </a:lnTo>
                      <a:lnTo>
                        <a:pt x="294" y="91"/>
                      </a:lnTo>
                      <a:lnTo>
                        <a:pt x="291" y="90"/>
                      </a:lnTo>
                      <a:lnTo>
                        <a:pt x="288" y="88"/>
                      </a:lnTo>
                      <a:lnTo>
                        <a:pt x="284" y="87"/>
                      </a:lnTo>
                      <a:lnTo>
                        <a:pt x="281" y="85"/>
                      </a:lnTo>
                      <a:lnTo>
                        <a:pt x="274" y="80"/>
                      </a:lnTo>
                      <a:lnTo>
                        <a:pt x="270" y="77"/>
                      </a:lnTo>
                      <a:lnTo>
                        <a:pt x="264" y="74"/>
                      </a:lnTo>
                      <a:lnTo>
                        <a:pt x="258" y="73"/>
                      </a:lnTo>
                      <a:lnTo>
                        <a:pt x="252" y="73"/>
                      </a:lnTo>
                      <a:lnTo>
                        <a:pt x="243" y="72"/>
                      </a:lnTo>
                      <a:lnTo>
                        <a:pt x="235" y="73"/>
                      </a:lnTo>
                      <a:lnTo>
                        <a:pt x="227" y="74"/>
                      </a:lnTo>
                      <a:lnTo>
                        <a:pt x="218" y="75"/>
                      </a:lnTo>
                      <a:lnTo>
                        <a:pt x="209" y="77"/>
                      </a:lnTo>
                      <a:lnTo>
                        <a:pt x="203" y="80"/>
                      </a:lnTo>
                      <a:lnTo>
                        <a:pt x="202" y="82"/>
                      </a:lnTo>
                      <a:lnTo>
                        <a:pt x="203" y="83"/>
                      </a:lnTo>
                      <a:lnTo>
                        <a:pt x="208" y="86"/>
                      </a:lnTo>
                      <a:lnTo>
                        <a:pt x="197" y="89"/>
                      </a:lnTo>
                      <a:lnTo>
                        <a:pt x="182" y="93"/>
                      </a:lnTo>
                      <a:lnTo>
                        <a:pt x="179" y="90"/>
                      </a:lnTo>
                      <a:lnTo>
                        <a:pt x="175" y="88"/>
                      </a:lnTo>
                      <a:lnTo>
                        <a:pt x="171" y="87"/>
                      </a:lnTo>
                      <a:lnTo>
                        <a:pt x="164" y="87"/>
                      </a:lnTo>
                      <a:lnTo>
                        <a:pt x="156" y="94"/>
                      </a:lnTo>
                      <a:lnTo>
                        <a:pt x="149" y="89"/>
                      </a:lnTo>
                      <a:lnTo>
                        <a:pt x="97" y="96"/>
                      </a:lnTo>
                      <a:lnTo>
                        <a:pt x="86" y="97"/>
                      </a:lnTo>
                      <a:lnTo>
                        <a:pt x="77" y="96"/>
                      </a:lnTo>
                      <a:lnTo>
                        <a:pt x="66" y="95"/>
                      </a:lnTo>
                      <a:lnTo>
                        <a:pt x="46" y="93"/>
                      </a:lnTo>
                      <a:lnTo>
                        <a:pt x="28" y="88"/>
                      </a:lnTo>
                      <a:lnTo>
                        <a:pt x="18" y="84"/>
                      </a:lnTo>
                      <a:lnTo>
                        <a:pt x="11" y="81"/>
                      </a:lnTo>
                      <a:lnTo>
                        <a:pt x="18" y="79"/>
                      </a:lnTo>
                      <a:lnTo>
                        <a:pt x="14" y="76"/>
                      </a:lnTo>
                      <a:lnTo>
                        <a:pt x="11" y="74"/>
                      </a:lnTo>
                      <a:lnTo>
                        <a:pt x="6" y="70"/>
                      </a:lnTo>
                      <a:lnTo>
                        <a:pt x="5" y="69"/>
                      </a:lnTo>
                      <a:lnTo>
                        <a:pt x="3" y="67"/>
                      </a:lnTo>
                      <a:lnTo>
                        <a:pt x="2" y="66"/>
                      </a:lnTo>
                      <a:lnTo>
                        <a:pt x="1" y="63"/>
                      </a:lnTo>
                      <a:lnTo>
                        <a:pt x="0" y="62"/>
                      </a:lnTo>
                      <a:lnTo>
                        <a:pt x="0" y="6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1932" name="Group 366"/>
                <p:cNvGrpSpPr>
                  <a:grpSpLocks/>
                </p:cNvGrpSpPr>
                <p:nvPr/>
              </p:nvGrpSpPr>
              <p:grpSpPr bwMode="auto">
                <a:xfrm>
                  <a:off x="2164" y="3022"/>
                  <a:ext cx="2" cy="3"/>
                  <a:chOff x="2164" y="3022"/>
                  <a:chExt cx="2" cy="3"/>
                </a:xfrm>
              </p:grpSpPr>
              <p:sp>
                <p:nvSpPr>
                  <p:cNvPr id="32088" name="Oval 367" descr="50%"/>
                  <p:cNvSpPr>
                    <a:spLocks noChangeArrowheads="1"/>
                  </p:cNvSpPr>
                  <p:nvPr/>
                </p:nvSpPr>
                <p:spPr bwMode="auto">
                  <a:xfrm>
                    <a:off x="2164" y="3022"/>
                    <a:ext cx="2" cy="2"/>
                  </a:xfrm>
                  <a:prstGeom prst="ellipse">
                    <a:avLst/>
                  </a:pr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89" name="Arc 368" descr="50%"/>
                  <p:cNvSpPr>
                    <a:spLocks/>
                  </p:cNvSpPr>
                  <p:nvPr/>
                </p:nvSpPr>
                <p:spPr bwMode="auto">
                  <a:xfrm>
                    <a:off x="2165" y="3023"/>
                    <a:ext cx="1" cy="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4320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2280" y="11940"/>
                        </a:moveTo>
                      </a:path>
                      <a:path w="43200" h="43200" stroke="0" extrusionOk="0">
                        <a:moveTo>
                          <a:pt x="2280" y="11940"/>
                        </a:move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0" cap="rnd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1933" name="Group 369"/>
                <p:cNvGrpSpPr>
                  <a:grpSpLocks/>
                </p:cNvGrpSpPr>
                <p:nvPr/>
              </p:nvGrpSpPr>
              <p:grpSpPr bwMode="auto">
                <a:xfrm>
                  <a:off x="2181" y="3034"/>
                  <a:ext cx="23" cy="4"/>
                  <a:chOff x="2181" y="3034"/>
                  <a:chExt cx="23" cy="4"/>
                </a:xfrm>
              </p:grpSpPr>
              <p:sp>
                <p:nvSpPr>
                  <p:cNvPr id="32083" name="Arc 370" descr="50%"/>
                  <p:cNvSpPr>
                    <a:spLocks/>
                  </p:cNvSpPr>
                  <p:nvPr/>
                </p:nvSpPr>
                <p:spPr bwMode="auto">
                  <a:xfrm>
                    <a:off x="2185" y="3034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84" name="Arc 371" descr="50%"/>
                  <p:cNvSpPr>
                    <a:spLocks/>
                  </p:cNvSpPr>
                  <p:nvPr/>
                </p:nvSpPr>
                <p:spPr bwMode="auto">
                  <a:xfrm>
                    <a:off x="2181" y="3034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85" name="Arc 372" descr="50%"/>
                  <p:cNvSpPr>
                    <a:spLocks/>
                  </p:cNvSpPr>
                  <p:nvPr/>
                </p:nvSpPr>
                <p:spPr bwMode="auto">
                  <a:xfrm>
                    <a:off x="2188" y="3034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86" name="Arc 373" descr="50%"/>
                  <p:cNvSpPr>
                    <a:spLocks/>
                  </p:cNvSpPr>
                  <p:nvPr/>
                </p:nvSpPr>
                <p:spPr bwMode="auto">
                  <a:xfrm>
                    <a:off x="2192" y="3034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87" name="Arc 374" descr="50%"/>
                  <p:cNvSpPr>
                    <a:spLocks/>
                  </p:cNvSpPr>
                  <p:nvPr/>
                </p:nvSpPr>
                <p:spPr bwMode="auto">
                  <a:xfrm>
                    <a:off x="2198" y="3034"/>
                    <a:ext cx="6" cy="4"/>
                  </a:xfrm>
                  <a:custGeom>
                    <a:avLst/>
                    <a:gdLst>
                      <a:gd name="T0" fmla="*/ 0 w 30373"/>
                      <a:gd name="T1" fmla="*/ 0 h 43200"/>
                      <a:gd name="T2" fmla="*/ 0 w 30373"/>
                      <a:gd name="T3" fmla="*/ 0 h 43200"/>
                      <a:gd name="T4" fmla="*/ 0 w 30373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0373"/>
                      <a:gd name="T10" fmla="*/ 0 h 43200"/>
                      <a:gd name="T11" fmla="*/ 30373 w 30373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373" h="43200" fill="none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</a:path>
                      <a:path w="30373" h="43200" stroke="0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  <a:lnTo>
                          <a:pt x="8773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079" name="Freeform 375" descr="50%"/>
                <p:cNvSpPr>
                  <a:spLocks/>
                </p:cNvSpPr>
                <p:nvPr/>
              </p:nvSpPr>
              <p:spPr bwMode="auto">
                <a:xfrm>
                  <a:off x="2137" y="2962"/>
                  <a:ext cx="312" cy="58"/>
                </a:xfrm>
                <a:custGeom>
                  <a:avLst/>
                  <a:gdLst>
                    <a:gd name="T0" fmla="*/ 7 w 312"/>
                    <a:gd name="T1" fmla="*/ 48 h 58"/>
                    <a:gd name="T2" fmla="*/ 21 w 312"/>
                    <a:gd name="T3" fmla="*/ 44 h 58"/>
                    <a:gd name="T4" fmla="*/ 42 w 312"/>
                    <a:gd name="T5" fmla="*/ 39 h 58"/>
                    <a:gd name="T6" fmla="*/ 63 w 312"/>
                    <a:gd name="T7" fmla="*/ 36 h 58"/>
                    <a:gd name="T8" fmla="*/ 83 w 312"/>
                    <a:gd name="T9" fmla="*/ 32 h 58"/>
                    <a:gd name="T10" fmla="*/ 94 w 312"/>
                    <a:gd name="T11" fmla="*/ 27 h 58"/>
                    <a:gd name="T12" fmla="*/ 104 w 312"/>
                    <a:gd name="T13" fmla="*/ 18 h 58"/>
                    <a:gd name="T14" fmla="*/ 119 w 312"/>
                    <a:gd name="T15" fmla="*/ 5 h 58"/>
                    <a:gd name="T16" fmla="*/ 130 w 312"/>
                    <a:gd name="T17" fmla="*/ 10 h 58"/>
                    <a:gd name="T18" fmla="*/ 134 w 312"/>
                    <a:gd name="T19" fmla="*/ 25 h 58"/>
                    <a:gd name="T20" fmla="*/ 142 w 312"/>
                    <a:gd name="T21" fmla="*/ 31 h 58"/>
                    <a:gd name="T22" fmla="*/ 168 w 312"/>
                    <a:gd name="T23" fmla="*/ 35 h 58"/>
                    <a:gd name="T24" fmla="*/ 187 w 312"/>
                    <a:gd name="T25" fmla="*/ 36 h 58"/>
                    <a:gd name="T26" fmla="*/ 210 w 312"/>
                    <a:gd name="T27" fmla="*/ 35 h 58"/>
                    <a:gd name="T28" fmla="*/ 219 w 312"/>
                    <a:gd name="T29" fmla="*/ 43 h 58"/>
                    <a:gd name="T30" fmla="*/ 238 w 312"/>
                    <a:gd name="T31" fmla="*/ 44 h 58"/>
                    <a:gd name="T32" fmla="*/ 258 w 312"/>
                    <a:gd name="T33" fmla="*/ 34 h 58"/>
                    <a:gd name="T34" fmla="*/ 275 w 312"/>
                    <a:gd name="T35" fmla="*/ 20 h 58"/>
                    <a:gd name="T36" fmla="*/ 288 w 312"/>
                    <a:gd name="T37" fmla="*/ 11 h 58"/>
                    <a:gd name="T38" fmla="*/ 299 w 312"/>
                    <a:gd name="T39" fmla="*/ 6 h 58"/>
                    <a:gd name="T40" fmla="*/ 309 w 312"/>
                    <a:gd name="T41" fmla="*/ 8 h 58"/>
                    <a:gd name="T42" fmla="*/ 301 w 312"/>
                    <a:gd name="T43" fmla="*/ 18 h 58"/>
                    <a:gd name="T44" fmla="*/ 291 w 312"/>
                    <a:gd name="T45" fmla="*/ 26 h 58"/>
                    <a:gd name="T46" fmla="*/ 285 w 312"/>
                    <a:gd name="T47" fmla="*/ 34 h 58"/>
                    <a:gd name="T48" fmla="*/ 280 w 312"/>
                    <a:gd name="T49" fmla="*/ 40 h 58"/>
                    <a:gd name="T50" fmla="*/ 279 w 312"/>
                    <a:gd name="T51" fmla="*/ 48 h 58"/>
                    <a:gd name="T52" fmla="*/ 270 w 312"/>
                    <a:gd name="T53" fmla="*/ 46 h 58"/>
                    <a:gd name="T54" fmla="*/ 262 w 312"/>
                    <a:gd name="T55" fmla="*/ 49 h 58"/>
                    <a:gd name="T56" fmla="*/ 253 w 312"/>
                    <a:gd name="T57" fmla="*/ 48 h 58"/>
                    <a:gd name="T58" fmla="*/ 243 w 312"/>
                    <a:gd name="T59" fmla="*/ 48 h 58"/>
                    <a:gd name="T60" fmla="*/ 232 w 312"/>
                    <a:gd name="T61" fmla="*/ 47 h 58"/>
                    <a:gd name="T62" fmla="*/ 220 w 312"/>
                    <a:gd name="T63" fmla="*/ 48 h 58"/>
                    <a:gd name="T64" fmla="*/ 208 w 312"/>
                    <a:gd name="T65" fmla="*/ 50 h 58"/>
                    <a:gd name="T66" fmla="*/ 196 w 312"/>
                    <a:gd name="T67" fmla="*/ 50 h 58"/>
                    <a:gd name="T68" fmla="*/ 184 w 312"/>
                    <a:gd name="T69" fmla="*/ 50 h 58"/>
                    <a:gd name="T70" fmla="*/ 174 w 312"/>
                    <a:gd name="T71" fmla="*/ 52 h 58"/>
                    <a:gd name="T72" fmla="*/ 162 w 312"/>
                    <a:gd name="T73" fmla="*/ 54 h 58"/>
                    <a:gd name="T74" fmla="*/ 148 w 312"/>
                    <a:gd name="T75" fmla="*/ 54 h 58"/>
                    <a:gd name="T76" fmla="*/ 136 w 312"/>
                    <a:gd name="T77" fmla="*/ 54 h 58"/>
                    <a:gd name="T78" fmla="*/ 125 w 312"/>
                    <a:gd name="T79" fmla="*/ 53 h 58"/>
                    <a:gd name="T80" fmla="*/ 113 w 312"/>
                    <a:gd name="T81" fmla="*/ 54 h 58"/>
                    <a:gd name="T82" fmla="*/ 104 w 312"/>
                    <a:gd name="T83" fmla="*/ 53 h 58"/>
                    <a:gd name="T84" fmla="*/ 93 w 312"/>
                    <a:gd name="T85" fmla="*/ 54 h 58"/>
                    <a:gd name="T86" fmla="*/ 80 w 312"/>
                    <a:gd name="T87" fmla="*/ 54 h 58"/>
                    <a:gd name="T88" fmla="*/ 64 w 312"/>
                    <a:gd name="T89" fmla="*/ 57 h 58"/>
                    <a:gd name="T90" fmla="*/ 46 w 312"/>
                    <a:gd name="T91" fmla="*/ 57 h 58"/>
                    <a:gd name="T92" fmla="*/ 31 w 312"/>
                    <a:gd name="T93" fmla="*/ 55 h 58"/>
                    <a:gd name="T94" fmla="*/ 17 w 312"/>
                    <a:gd name="T95" fmla="*/ 55 h 58"/>
                    <a:gd name="T96" fmla="*/ 4 w 312"/>
                    <a:gd name="T97" fmla="*/ 53 h 5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12"/>
                    <a:gd name="T148" fmla="*/ 0 h 58"/>
                    <a:gd name="T149" fmla="*/ 312 w 312"/>
                    <a:gd name="T150" fmla="*/ 58 h 5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12" h="58">
                      <a:moveTo>
                        <a:pt x="0" y="52"/>
                      </a:moveTo>
                      <a:lnTo>
                        <a:pt x="2" y="50"/>
                      </a:lnTo>
                      <a:lnTo>
                        <a:pt x="5" y="49"/>
                      </a:lnTo>
                      <a:lnTo>
                        <a:pt x="7" y="48"/>
                      </a:lnTo>
                      <a:lnTo>
                        <a:pt x="10" y="47"/>
                      </a:lnTo>
                      <a:lnTo>
                        <a:pt x="13" y="46"/>
                      </a:lnTo>
                      <a:lnTo>
                        <a:pt x="18" y="45"/>
                      </a:lnTo>
                      <a:lnTo>
                        <a:pt x="21" y="44"/>
                      </a:lnTo>
                      <a:lnTo>
                        <a:pt x="26" y="42"/>
                      </a:lnTo>
                      <a:lnTo>
                        <a:pt x="31" y="41"/>
                      </a:lnTo>
                      <a:lnTo>
                        <a:pt x="37" y="40"/>
                      </a:lnTo>
                      <a:lnTo>
                        <a:pt x="42" y="39"/>
                      </a:lnTo>
                      <a:lnTo>
                        <a:pt x="48" y="39"/>
                      </a:lnTo>
                      <a:lnTo>
                        <a:pt x="53" y="38"/>
                      </a:lnTo>
                      <a:lnTo>
                        <a:pt x="58" y="37"/>
                      </a:lnTo>
                      <a:lnTo>
                        <a:pt x="63" y="36"/>
                      </a:lnTo>
                      <a:lnTo>
                        <a:pt x="67" y="35"/>
                      </a:lnTo>
                      <a:lnTo>
                        <a:pt x="73" y="34"/>
                      </a:lnTo>
                      <a:lnTo>
                        <a:pt x="78" y="33"/>
                      </a:lnTo>
                      <a:lnTo>
                        <a:pt x="83" y="32"/>
                      </a:lnTo>
                      <a:lnTo>
                        <a:pt x="86" y="32"/>
                      </a:lnTo>
                      <a:lnTo>
                        <a:pt x="90" y="30"/>
                      </a:lnTo>
                      <a:lnTo>
                        <a:pt x="92" y="29"/>
                      </a:lnTo>
                      <a:lnTo>
                        <a:pt x="94" y="27"/>
                      </a:lnTo>
                      <a:lnTo>
                        <a:pt x="96" y="25"/>
                      </a:lnTo>
                      <a:lnTo>
                        <a:pt x="98" y="23"/>
                      </a:lnTo>
                      <a:lnTo>
                        <a:pt x="101" y="20"/>
                      </a:lnTo>
                      <a:lnTo>
                        <a:pt x="104" y="18"/>
                      </a:lnTo>
                      <a:lnTo>
                        <a:pt x="107" y="14"/>
                      </a:lnTo>
                      <a:lnTo>
                        <a:pt x="111" y="11"/>
                      </a:lnTo>
                      <a:lnTo>
                        <a:pt x="115" y="8"/>
                      </a:lnTo>
                      <a:lnTo>
                        <a:pt x="119" y="5"/>
                      </a:lnTo>
                      <a:lnTo>
                        <a:pt x="123" y="2"/>
                      </a:lnTo>
                      <a:lnTo>
                        <a:pt x="127" y="0"/>
                      </a:lnTo>
                      <a:lnTo>
                        <a:pt x="128" y="4"/>
                      </a:lnTo>
                      <a:lnTo>
                        <a:pt x="130" y="10"/>
                      </a:lnTo>
                      <a:lnTo>
                        <a:pt x="132" y="15"/>
                      </a:lnTo>
                      <a:lnTo>
                        <a:pt x="133" y="20"/>
                      </a:lnTo>
                      <a:lnTo>
                        <a:pt x="134" y="22"/>
                      </a:lnTo>
                      <a:lnTo>
                        <a:pt x="134" y="25"/>
                      </a:lnTo>
                      <a:lnTo>
                        <a:pt x="134" y="27"/>
                      </a:lnTo>
                      <a:lnTo>
                        <a:pt x="132" y="29"/>
                      </a:lnTo>
                      <a:lnTo>
                        <a:pt x="137" y="31"/>
                      </a:lnTo>
                      <a:lnTo>
                        <a:pt x="142" y="31"/>
                      </a:lnTo>
                      <a:lnTo>
                        <a:pt x="148" y="32"/>
                      </a:lnTo>
                      <a:lnTo>
                        <a:pt x="155" y="33"/>
                      </a:lnTo>
                      <a:lnTo>
                        <a:pt x="162" y="34"/>
                      </a:lnTo>
                      <a:lnTo>
                        <a:pt x="168" y="35"/>
                      </a:lnTo>
                      <a:lnTo>
                        <a:pt x="174" y="36"/>
                      </a:lnTo>
                      <a:lnTo>
                        <a:pt x="178" y="37"/>
                      </a:lnTo>
                      <a:lnTo>
                        <a:pt x="183" y="37"/>
                      </a:lnTo>
                      <a:lnTo>
                        <a:pt x="187" y="36"/>
                      </a:lnTo>
                      <a:lnTo>
                        <a:pt x="190" y="34"/>
                      </a:lnTo>
                      <a:lnTo>
                        <a:pt x="194" y="32"/>
                      </a:lnTo>
                      <a:lnTo>
                        <a:pt x="202" y="33"/>
                      </a:lnTo>
                      <a:lnTo>
                        <a:pt x="210" y="35"/>
                      </a:lnTo>
                      <a:lnTo>
                        <a:pt x="216" y="37"/>
                      </a:lnTo>
                      <a:lnTo>
                        <a:pt x="213" y="40"/>
                      </a:lnTo>
                      <a:lnTo>
                        <a:pt x="215" y="41"/>
                      </a:lnTo>
                      <a:lnTo>
                        <a:pt x="219" y="43"/>
                      </a:lnTo>
                      <a:lnTo>
                        <a:pt x="223" y="44"/>
                      </a:lnTo>
                      <a:lnTo>
                        <a:pt x="228" y="44"/>
                      </a:lnTo>
                      <a:lnTo>
                        <a:pt x="233" y="44"/>
                      </a:lnTo>
                      <a:lnTo>
                        <a:pt x="238" y="44"/>
                      </a:lnTo>
                      <a:lnTo>
                        <a:pt x="242" y="43"/>
                      </a:lnTo>
                      <a:lnTo>
                        <a:pt x="248" y="41"/>
                      </a:lnTo>
                      <a:lnTo>
                        <a:pt x="253" y="39"/>
                      </a:lnTo>
                      <a:lnTo>
                        <a:pt x="258" y="34"/>
                      </a:lnTo>
                      <a:lnTo>
                        <a:pt x="263" y="31"/>
                      </a:lnTo>
                      <a:lnTo>
                        <a:pt x="268" y="26"/>
                      </a:lnTo>
                      <a:lnTo>
                        <a:pt x="271" y="24"/>
                      </a:lnTo>
                      <a:lnTo>
                        <a:pt x="275" y="20"/>
                      </a:lnTo>
                      <a:lnTo>
                        <a:pt x="278" y="18"/>
                      </a:lnTo>
                      <a:lnTo>
                        <a:pt x="282" y="15"/>
                      </a:lnTo>
                      <a:lnTo>
                        <a:pt x="285" y="13"/>
                      </a:lnTo>
                      <a:lnTo>
                        <a:pt x="288" y="11"/>
                      </a:lnTo>
                      <a:lnTo>
                        <a:pt x="291" y="10"/>
                      </a:lnTo>
                      <a:lnTo>
                        <a:pt x="293" y="9"/>
                      </a:lnTo>
                      <a:lnTo>
                        <a:pt x="296" y="7"/>
                      </a:lnTo>
                      <a:lnTo>
                        <a:pt x="299" y="6"/>
                      </a:lnTo>
                      <a:lnTo>
                        <a:pt x="302" y="6"/>
                      </a:lnTo>
                      <a:lnTo>
                        <a:pt x="306" y="6"/>
                      </a:lnTo>
                      <a:lnTo>
                        <a:pt x="311" y="6"/>
                      </a:lnTo>
                      <a:lnTo>
                        <a:pt x="309" y="8"/>
                      </a:lnTo>
                      <a:lnTo>
                        <a:pt x="307" y="11"/>
                      </a:lnTo>
                      <a:lnTo>
                        <a:pt x="305" y="12"/>
                      </a:lnTo>
                      <a:lnTo>
                        <a:pt x="303" y="15"/>
                      </a:lnTo>
                      <a:lnTo>
                        <a:pt x="301" y="18"/>
                      </a:lnTo>
                      <a:lnTo>
                        <a:pt x="298" y="20"/>
                      </a:lnTo>
                      <a:lnTo>
                        <a:pt x="294" y="23"/>
                      </a:lnTo>
                      <a:lnTo>
                        <a:pt x="292" y="25"/>
                      </a:lnTo>
                      <a:lnTo>
                        <a:pt x="291" y="26"/>
                      </a:lnTo>
                      <a:lnTo>
                        <a:pt x="289" y="29"/>
                      </a:lnTo>
                      <a:lnTo>
                        <a:pt x="288" y="30"/>
                      </a:lnTo>
                      <a:lnTo>
                        <a:pt x="286" y="32"/>
                      </a:lnTo>
                      <a:lnTo>
                        <a:pt x="285" y="34"/>
                      </a:lnTo>
                      <a:lnTo>
                        <a:pt x="284" y="36"/>
                      </a:lnTo>
                      <a:lnTo>
                        <a:pt x="282" y="38"/>
                      </a:lnTo>
                      <a:lnTo>
                        <a:pt x="281" y="39"/>
                      </a:lnTo>
                      <a:lnTo>
                        <a:pt x="280" y="40"/>
                      </a:lnTo>
                      <a:lnTo>
                        <a:pt x="280" y="43"/>
                      </a:lnTo>
                      <a:lnTo>
                        <a:pt x="279" y="44"/>
                      </a:lnTo>
                      <a:lnTo>
                        <a:pt x="279" y="46"/>
                      </a:lnTo>
                      <a:lnTo>
                        <a:pt x="279" y="48"/>
                      </a:lnTo>
                      <a:lnTo>
                        <a:pt x="277" y="46"/>
                      </a:lnTo>
                      <a:lnTo>
                        <a:pt x="274" y="46"/>
                      </a:lnTo>
                      <a:lnTo>
                        <a:pt x="272" y="46"/>
                      </a:lnTo>
                      <a:lnTo>
                        <a:pt x="270" y="46"/>
                      </a:lnTo>
                      <a:lnTo>
                        <a:pt x="268" y="47"/>
                      </a:lnTo>
                      <a:lnTo>
                        <a:pt x="266" y="48"/>
                      </a:lnTo>
                      <a:lnTo>
                        <a:pt x="264" y="48"/>
                      </a:lnTo>
                      <a:lnTo>
                        <a:pt x="262" y="49"/>
                      </a:lnTo>
                      <a:lnTo>
                        <a:pt x="259" y="49"/>
                      </a:lnTo>
                      <a:lnTo>
                        <a:pt x="256" y="49"/>
                      </a:lnTo>
                      <a:lnTo>
                        <a:pt x="254" y="48"/>
                      </a:lnTo>
                      <a:lnTo>
                        <a:pt x="253" y="48"/>
                      </a:lnTo>
                      <a:lnTo>
                        <a:pt x="251" y="47"/>
                      </a:lnTo>
                      <a:lnTo>
                        <a:pt x="249" y="47"/>
                      </a:lnTo>
                      <a:lnTo>
                        <a:pt x="245" y="48"/>
                      </a:lnTo>
                      <a:lnTo>
                        <a:pt x="243" y="48"/>
                      </a:lnTo>
                      <a:lnTo>
                        <a:pt x="241" y="48"/>
                      </a:lnTo>
                      <a:lnTo>
                        <a:pt x="238" y="48"/>
                      </a:lnTo>
                      <a:lnTo>
                        <a:pt x="235" y="47"/>
                      </a:lnTo>
                      <a:lnTo>
                        <a:pt x="232" y="47"/>
                      </a:lnTo>
                      <a:lnTo>
                        <a:pt x="229" y="48"/>
                      </a:lnTo>
                      <a:lnTo>
                        <a:pt x="225" y="48"/>
                      </a:lnTo>
                      <a:lnTo>
                        <a:pt x="223" y="48"/>
                      </a:lnTo>
                      <a:lnTo>
                        <a:pt x="220" y="48"/>
                      </a:lnTo>
                      <a:lnTo>
                        <a:pt x="217" y="48"/>
                      </a:lnTo>
                      <a:lnTo>
                        <a:pt x="214" y="48"/>
                      </a:lnTo>
                      <a:lnTo>
                        <a:pt x="212" y="49"/>
                      </a:lnTo>
                      <a:lnTo>
                        <a:pt x="208" y="50"/>
                      </a:lnTo>
                      <a:lnTo>
                        <a:pt x="205" y="50"/>
                      </a:lnTo>
                      <a:lnTo>
                        <a:pt x="202" y="51"/>
                      </a:lnTo>
                      <a:lnTo>
                        <a:pt x="199" y="51"/>
                      </a:lnTo>
                      <a:lnTo>
                        <a:pt x="196" y="50"/>
                      </a:lnTo>
                      <a:lnTo>
                        <a:pt x="193" y="49"/>
                      </a:lnTo>
                      <a:lnTo>
                        <a:pt x="189" y="50"/>
                      </a:lnTo>
                      <a:lnTo>
                        <a:pt x="187" y="50"/>
                      </a:lnTo>
                      <a:lnTo>
                        <a:pt x="184" y="50"/>
                      </a:lnTo>
                      <a:lnTo>
                        <a:pt x="181" y="50"/>
                      </a:lnTo>
                      <a:lnTo>
                        <a:pt x="179" y="50"/>
                      </a:lnTo>
                      <a:lnTo>
                        <a:pt x="176" y="51"/>
                      </a:lnTo>
                      <a:lnTo>
                        <a:pt x="174" y="52"/>
                      </a:lnTo>
                      <a:lnTo>
                        <a:pt x="171" y="52"/>
                      </a:lnTo>
                      <a:lnTo>
                        <a:pt x="168" y="53"/>
                      </a:lnTo>
                      <a:lnTo>
                        <a:pt x="165" y="53"/>
                      </a:lnTo>
                      <a:lnTo>
                        <a:pt x="162" y="54"/>
                      </a:lnTo>
                      <a:lnTo>
                        <a:pt x="159" y="54"/>
                      </a:lnTo>
                      <a:lnTo>
                        <a:pt x="155" y="54"/>
                      </a:lnTo>
                      <a:lnTo>
                        <a:pt x="151" y="53"/>
                      </a:lnTo>
                      <a:lnTo>
                        <a:pt x="148" y="54"/>
                      </a:lnTo>
                      <a:lnTo>
                        <a:pt x="145" y="54"/>
                      </a:lnTo>
                      <a:lnTo>
                        <a:pt x="142" y="54"/>
                      </a:lnTo>
                      <a:lnTo>
                        <a:pt x="139" y="54"/>
                      </a:lnTo>
                      <a:lnTo>
                        <a:pt x="136" y="54"/>
                      </a:lnTo>
                      <a:lnTo>
                        <a:pt x="133" y="54"/>
                      </a:lnTo>
                      <a:lnTo>
                        <a:pt x="130" y="53"/>
                      </a:lnTo>
                      <a:lnTo>
                        <a:pt x="128" y="53"/>
                      </a:lnTo>
                      <a:lnTo>
                        <a:pt x="125" y="53"/>
                      </a:lnTo>
                      <a:lnTo>
                        <a:pt x="122" y="53"/>
                      </a:lnTo>
                      <a:lnTo>
                        <a:pt x="119" y="53"/>
                      </a:lnTo>
                      <a:lnTo>
                        <a:pt x="116" y="53"/>
                      </a:lnTo>
                      <a:lnTo>
                        <a:pt x="113" y="54"/>
                      </a:lnTo>
                      <a:lnTo>
                        <a:pt x="111" y="54"/>
                      </a:lnTo>
                      <a:lnTo>
                        <a:pt x="109" y="53"/>
                      </a:lnTo>
                      <a:lnTo>
                        <a:pt x="106" y="53"/>
                      </a:lnTo>
                      <a:lnTo>
                        <a:pt x="104" y="53"/>
                      </a:lnTo>
                      <a:lnTo>
                        <a:pt x="101" y="53"/>
                      </a:lnTo>
                      <a:lnTo>
                        <a:pt x="98" y="53"/>
                      </a:lnTo>
                      <a:lnTo>
                        <a:pt x="96" y="53"/>
                      </a:lnTo>
                      <a:lnTo>
                        <a:pt x="93" y="54"/>
                      </a:lnTo>
                      <a:lnTo>
                        <a:pt x="89" y="54"/>
                      </a:lnTo>
                      <a:lnTo>
                        <a:pt x="86" y="53"/>
                      </a:lnTo>
                      <a:lnTo>
                        <a:pt x="83" y="54"/>
                      </a:lnTo>
                      <a:lnTo>
                        <a:pt x="80" y="54"/>
                      </a:lnTo>
                      <a:lnTo>
                        <a:pt x="77" y="55"/>
                      </a:lnTo>
                      <a:lnTo>
                        <a:pt x="74" y="56"/>
                      </a:lnTo>
                      <a:lnTo>
                        <a:pt x="69" y="57"/>
                      </a:lnTo>
                      <a:lnTo>
                        <a:pt x="64" y="57"/>
                      </a:lnTo>
                      <a:lnTo>
                        <a:pt x="59" y="57"/>
                      </a:lnTo>
                      <a:lnTo>
                        <a:pt x="55" y="57"/>
                      </a:lnTo>
                      <a:lnTo>
                        <a:pt x="49" y="57"/>
                      </a:lnTo>
                      <a:lnTo>
                        <a:pt x="46" y="57"/>
                      </a:lnTo>
                      <a:lnTo>
                        <a:pt x="43" y="57"/>
                      </a:lnTo>
                      <a:lnTo>
                        <a:pt x="40" y="57"/>
                      </a:lnTo>
                      <a:lnTo>
                        <a:pt x="36" y="57"/>
                      </a:lnTo>
                      <a:lnTo>
                        <a:pt x="31" y="55"/>
                      </a:lnTo>
                      <a:lnTo>
                        <a:pt x="27" y="55"/>
                      </a:lnTo>
                      <a:lnTo>
                        <a:pt x="23" y="55"/>
                      </a:lnTo>
                      <a:lnTo>
                        <a:pt x="20" y="55"/>
                      </a:lnTo>
                      <a:lnTo>
                        <a:pt x="17" y="55"/>
                      </a:lnTo>
                      <a:lnTo>
                        <a:pt x="13" y="55"/>
                      </a:lnTo>
                      <a:lnTo>
                        <a:pt x="10" y="54"/>
                      </a:lnTo>
                      <a:lnTo>
                        <a:pt x="7" y="53"/>
                      </a:lnTo>
                      <a:lnTo>
                        <a:pt x="4" y="53"/>
                      </a:lnTo>
                      <a:lnTo>
                        <a:pt x="1" y="52"/>
                      </a:lnTo>
                      <a:lnTo>
                        <a:pt x="0" y="52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1935" name="Group 376"/>
                <p:cNvGrpSpPr>
                  <a:grpSpLocks/>
                </p:cNvGrpSpPr>
                <p:nvPr/>
              </p:nvGrpSpPr>
              <p:grpSpPr bwMode="auto">
                <a:xfrm>
                  <a:off x="2201" y="3036"/>
                  <a:ext cx="47" cy="37"/>
                  <a:chOff x="2201" y="3036"/>
                  <a:chExt cx="47" cy="37"/>
                </a:xfrm>
              </p:grpSpPr>
              <p:sp>
                <p:nvSpPr>
                  <p:cNvPr id="32081" name="Freeform 377" descr="50%"/>
                  <p:cNvSpPr>
                    <a:spLocks/>
                  </p:cNvSpPr>
                  <p:nvPr/>
                </p:nvSpPr>
                <p:spPr bwMode="auto">
                  <a:xfrm>
                    <a:off x="2201" y="3042"/>
                    <a:ext cx="47" cy="31"/>
                  </a:xfrm>
                  <a:custGeom>
                    <a:avLst/>
                    <a:gdLst>
                      <a:gd name="T0" fmla="*/ 43 w 47"/>
                      <a:gd name="T1" fmla="*/ 27 h 31"/>
                      <a:gd name="T2" fmla="*/ 40 w 47"/>
                      <a:gd name="T3" fmla="*/ 24 h 31"/>
                      <a:gd name="T4" fmla="*/ 39 w 47"/>
                      <a:gd name="T5" fmla="*/ 22 h 31"/>
                      <a:gd name="T6" fmla="*/ 37 w 47"/>
                      <a:gd name="T7" fmla="*/ 21 h 31"/>
                      <a:gd name="T8" fmla="*/ 36 w 47"/>
                      <a:gd name="T9" fmla="*/ 19 h 31"/>
                      <a:gd name="T10" fmla="*/ 35 w 47"/>
                      <a:gd name="T11" fmla="*/ 17 h 31"/>
                      <a:gd name="T12" fmla="*/ 34 w 47"/>
                      <a:gd name="T13" fmla="*/ 16 h 31"/>
                      <a:gd name="T14" fmla="*/ 33 w 47"/>
                      <a:gd name="T15" fmla="*/ 14 h 31"/>
                      <a:gd name="T16" fmla="*/ 32 w 47"/>
                      <a:gd name="T17" fmla="*/ 12 h 31"/>
                      <a:gd name="T18" fmla="*/ 31 w 47"/>
                      <a:gd name="T19" fmla="*/ 10 h 31"/>
                      <a:gd name="T20" fmla="*/ 30 w 47"/>
                      <a:gd name="T21" fmla="*/ 7 h 31"/>
                      <a:gd name="T22" fmla="*/ 30 w 47"/>
                      <a:gd name="T23" fmla="*/ 5 h 31"/>
                      <a:gd name="T24" fmla="*/ 30 w 47"/>
                      <a:gd name="T25" fmla="*/ 3 h 31"/>
                      <a:gd name="T26" fmla="*/ 30 w 47"/>
                      <a:gd name="T27" fmla="*/ 0 h 31"/>
                      <a:gd name="T28" fmla="*/ 0 w 47"/>
                      <a:gd name="T29" fmla="*/ 0 h 31"/>
                      <a:gd name="T30" fmla="*/ 1 w 47"/>
                      <a:gd name="T31" fmla="*/ 2 h 31"/>
                      <a:gd name="T32" fmla="*/ 2 w 47"/>
                      <a:gd name="T33" fmla="*/ 4 h 31"/>
                      <a:gd name="T34" fmla="*/ 4 w 47"/>
                      <a:gd name="T35" fmla="*/ 6 h 31"/>
                      <a:gd name="T36" fmla="*/ 6 w 47"/>
                      <a:gd name="T37" fmla="*/ 9 h 31"/>
                      <a:gd name="T38" fmla="*/ 8 w 47"/>
                      <a:gd name="T39" fmla="*/ 11 h 31"/>
                      <a:gd name="T40" fmla="*/ 10 w 47"/>
                      <a:gd name="T41" fmla="*/ 13 h 31"/>
                      <a:gd name="T42" fmla="*/ 12 w 47"/>
                      <a:gd name="T43" fmla="*/ 15 h 31"/>
                      <a:gd name="T44" fmla="*/ 14 w 47"/>
                      <a:gd name="T45" fmla="*/ 17 h 31"/>
                      <a:gd name="T46" fmla="*/ 17 w 47"/>
                      <a:gd name="T47" fmla="*/ 19 h 31"/>
                      <a:gd name="T48" fmla="*/ 20 w 47"/>
                      <a:gd name="T49" fmla="*/ 22 h 31"/>
                      <a:gd name="T50" fmla="*/ 23 w 47"/>
                      <a:gd name="T51" fmla="*/ 23 h 31"/>
                      <a:gd name="T52" fmla="*/ 25 w 47"/>
                      <a:gd name="T53" fmla="*/ 24 h 31"/>
                      <a:gd name="T54" fmla="*/ 28 w 47"/>
                      <a:gd name="T55" fmla="*/ 26 h 31"/>
                      <a:gd name="T56" fmla="*/ 30 w 47"/>
                      <a:gd name="T57" fmla="*/ 27 h 31"/>
                      <a:gd name="T58" fmla="*/ 33 w 47"/>
                      <a:gd name="T59" fmla="*/ 28 h 31"/>
                      <a:gd name="T60" fmla="*/ 36 w 47"/>
                      <a:gd name="T61" fmla="*/ 28 h 31"/>
                      <a:gd name="T62" fmla="*/ 39 w 47"/>
                      <a:gd name="T63" fmla="*/ 29 h 31"/>
                      <a:gd name="T64" fmla="*/ 41 w 47"/>
                      <a:gd name="T65" fmla="*/ 29 h 31"/>
                      <a:gd name="T66" fmla="*/ 44 w 47"/>
                      <a:gd name="T67" fmla="*/ 29 h 31"/>
                      <a:gd name="T68" fmla="*/ 46 w 47"/>
                      <a:gd name="T69" fmla="*/ 30 h 31"/>
                      <a:gd name="T70" fmla="*/ 43 w 47"/>
                      <a:gd name="T71" fmla="*/ 27 h 31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47"/>
                      <a:gd name="T109" fmla="*/ 0 h 31"/>
                      <a:gd name="T110" fmla="*/ 47 w 47"/>
                      <a:gd name="T111" fmla="*/ 31 h 31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47" h="31">
                        <a:moveTo>
                          <a:pt x="43" y="27"/>
                        </a:moveTo>
                        <a:lnTo>
                          <a:pt x="40" y="24"/>
                        </a:lnTo>
                        <a:lnTo>
                          <a:pt x="39" y="22"/>
                        </a:lnTo>
                        <a:lnTo>
                          <a:pt x="37" y="21"/>
                        </a:lnTo>
                        <a:lnTo>
                          <a:pt x="36" y="19"/>
                        </a:lnTo>
                        <a:lnTo>
                          <a:pt x="35" y="17"/>
                        </a:lnTo>
                        <a:lnTo>
                          <a:pt x="34" y="16"/>
                        </a:lnTo>
                        <a:lnTo>
                          <a:pt x="33" y="14"/>
                        </a:lnTo>
                        <a:lnTo>
                          <a:pt x="32" y="12"/>
                        </a:lnTo>
                        <a:lnTo>
                          <a:pt x="31" y="10"/>
                        </a:lnTo>
                        <a:lnTo>
                          <a:pt x="30" y="7"/>
                        </a:lnTo>
                        <a:lnTo>
                          <a:pt x="30" y="5"/>
                        </a:lnTo>
                        <a:lnTo>
                          <a:pt x="30" y="3"/>
                        </a:lnTo>
                        <a:lnTo>
                          <a:pt x="30" y="0"/>
                        </a:lnTo>
                        <a:lnTo>
                          <a:pt x="0" y="0"/>
                        </a:lnTo>
                        <a:lnTo>
                          <a:pt x="1" y="2"/>
                        </a:lnTo>
                        <a:lnTo>
                          <a:pt x="2" y="4"/>
                        </a:lnTo>
                        <a:lnTo>
                          <a:pt x="4" y="6"/>
                        </a:lnTo>
                        <a:lnTo>
                          <a:pt x="6" y="9"/>
                        </a:lnTo>
                        <a:lnTo>
                          <a:pt x="8" y="11"/>
                        </a:lnTo>
                        <a:lnTo>
                          <a:pt x="10" y="13"/>
                        </a:lnTo>
                        <a:lnTo>
                          <a:pt x="12" y="15"/>
                        </a:lnTo>
                        <a:lnTo>
                          <a:pt x="14" y="17"/>
                        </a:lnTo>
                        <a:lnTo>
                          <a:pt x="17" y="19"/>
                        </a:lnTo>
                        <a:lnTo>
                          <a:pt x="20" y="22"/>
                        </a:lnTo>
                        <a:lnTo>
                          <a:pt x="23" y="23"/>
                        </a:lnTo>
                        <a:lnTo>
                          <a:pt x="25" y="24"/>
                        </a:lnTo>
                        <a:lnTo>
                          <a:pt x="28" y="26"/>
                        </a:lnTo>
                        <a:lnTo>
                          <a:pt x="30" y="27"/>
                        </a:lnTo>
                        <a:lnTo>
                          <a:pt x="33" y="28"/>
                        </a:lnTo>
                        <a:lnTo>
                          <a:pt x="36" y="28"/>
                        </a:lnTo>
                        <a:lnTo>
                          <a:pt x="39" y="29"/>
                        </a:lnTo>
                        <a:lnTo>
                          <a:pt x="41" y="29"/>
                        </a:lnTo>
                        <a:lnTo>
                          <a:pt x="44" y="29"/>
                        </a:lnTo>
                        <a:lnTo>
                          <a:pt x="46" y="30"/>
                        </a:lnTo>
                        <a:lnTo>
                          <a:pt x="43" y="27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82" name="Freeform 378" descr="50%"/>
                  <p:cNvSpPr>
                    <a:spLocks/>
                  </p:cNvSpPr>
                  <p:nvPr/>
                </p:nvSpPr>
                <p:spPr bwMode="auto">
                  <a:xfrm>
                    <a:off x="2202" y="3036"/>
                    <a:ext cx="21" cy="7"/>
                  </a:xfrm>
                  <a:custGeom>
                    <a:avLst/>
                    <a:gdLst>
                      <a:gd name="T0" fmla="*/ 0 w 21"/>
                      <a:gd name="T1" fmla="*/ 6 h 7"/>
                      <a:gd name="T2" fmla="*/ 0 w 21"/>
                      <a:gd name="T3" fmla="*/ 6 h 7"/>
                      <a:gd name="T4" fmla="*/ 1 w 21"/>
                      <a:gd name="T5" fmla="*/ 0 h 7"/>
                      <a:gd name="T6" fmla="*/ 20 w 21"/>
                      <a:gd name="T7" fmla="*/ 0 h 7"/>
                      <a:gd name="T8" fmla="*/ 20 w 21"/>
                      <a:gd name="T9" fmla="*/ 6 h 7"/>
                      <a:gd name="T10" fmla="*/ 0 w 21"/>
                      <a:gd name="T11" fmla="*/ 6 h 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"/>
                      <a:gd name="T19" fmla="*/ 0 h 7"/>
                      <a:gd name="T20" fmla="*/ 21 w 21"/>
                      <a:gd name="T21" fmla="*/ 7 h 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" h="7">
                        <a:moveTo>
                          <a:pt x="0" y="6"/>
                        </a:moveTo>
                        <a:lnTo>
                          <a:pt x="0" y="6"/>
                        </a:lnTo>
                        <a:lnTo>
                          <a:pt x="1" y="0"/>
                        </a:lnTo>
                        <a:lnTo>
                          <a:pt x="20" y="0"/>
                        </a:lnTo>
                        <a:lnTo>
                          <a:pt x="20" y="6"/>
                        </a:lnTo>
                        <a:lnTo>
                          <a:pt x="0" y="6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1945" name="Group 379"/>
              <p:cNvGrpSpPr>
                <a:grpSpLocks/>
              </p:cNvGrpSpPr>
              <p:nvPr/>
            </p:nvGrpSpPr>
            <p:grpSpPr bwMode="auto">
              <a:xfrm>
                <a:off x="2137" y="3056"/>
                <a:ext cx="321" cy="113"/>
                <a:chOff x="2137" y="3056"/>
                <a:chExt cx="321" cy="113"/>
              </a:xfrm>
            </p:grpSpPr>
            <p:sp>
              <p:nvSpPr>
                <p:cNvPr id="32060" name="Freeform 380" descr="50%"/>
                <p:cNvSpPr>
                  <a:spLocks/>
                </p:cNvSpPr>
                <p:nvPr/>
              </p:nvSpPr>
              <p:spPr bwMode="auto">
                <a:xfrm>
                  <a:off x="2218" y="3129"/>
                  <a:ext cx="38" cy="31"/>
                </a:xfrm>
                <a:custGeom>
                  <a:avLst/>
                  <a:gdLst>
                    <a:gd name="T0" fmla="*/ 0 w 38"/>
                    <a:gd name="T1" fmla="*/ 0 h 31"/>
                    <a:gd name="T2" fmla="*/ 1 w 38"/>
                    <a:gd name="T3" fmla="*/ 3 h 31"/>
                    <a:gd name="T4" fmla="*/ 3 w 38"/>
                    <a:gd name="T5" fmla="*/ 6 h 31"/>
                    <a:gd name="T6" fmla="*/ 5 w 38"/>
                    <a:gd name="T7" fmla="*/ 9 h 31"/>
                    <a:gd name="T8" fmla="*/ 7 w 38"/>
                    <a:gd name="T9" fmla="*/ 12 h 31"/>
                    <a:gd name="T10" fmla="*/ 10 w 38"/>
                    <a:gd name="T11" fmla="*/ 15 h 31"/>
                    <a:gd name="T12" fmla="*/ 13 w 38"/>
                    <a:gd name="T13" fmla="*/ 19 h 31"/>
                    <a:gd name="T14" fmla="*/ 15 w 38"/>
                    <a:gd name="T15" fmla="*/ 21 h 31"/>
                    <a:gd name="T16" fmla="*/ 18 w 38"/>
                    <a:gd name="T17" fmla="*/ 23 h 31"/>
                    <a:gd name="T18" fmla="*/ 21 w 38"/>
                    <a:gd name="T19" fmla="*/ 25 h 31"/>
                    <a:gd name="T20" fmla="*/ 24 w 38"/>
                    <a:gd name="T21" fmla="*/ 27 h 31"/>
                    <a:gd name="T22" fmla="*/ 26 w 38"/>
                    <a:gd name="T23" fmla="*/ 28 h 31"/>
                    <a:gd name="T24" fmla="*/ 29 w 38"/>
                    <a:gd name="T25" fmla="*/ 29 h 31"/>
                    <a:gd name="T26" fmla="*/ 33 w 38"/>
                    <a:gd name="T27" fmla="*/ 30 h 31"/>
                    <a:gd name="T28" fmla="*/ 36 w 38"/>
                    <a:gd name="T29" fmla="*/ 30 h 31"/>
                    <a:gd name="T30" fmla="*/ 37 w 38"/>
                    <a:gd name="T31" fmla="*/ 29 h 31"/>
                    <a:gd name="T32" fmla="*/ 35 w 38"/>
                    <a:gd name="T33" fmla="*/ 27 h 31"/>
                    <a:gd name="T34" fmla="*/ 33 w 38"/>
                    <a:gd name="T35" fmla="*/ 25 h 31"/>
                    <a:gd name="T36" fmla="*/ 31 w 38"/>
                    <a:gd name="T37" fmla="*/ 22 h 31"/>
                    <a:gd name="T38" fmla="*/ 29 w 38"/>
                    <a:gd name="T39" fmla="*/ 19 h 31"/>
                    <a:gd name="T40" fmla="*/ 27 w 38"/>
                    <a:gd name="T41" fmla="*/ 16 h 31"/>
                    <a:gd name="T42" fmla="*/ 26 w 38"/>
                    <a:gd name="T43" fmla="*/ 13 h 31"/>
                    <a:gd name="T44" fmla="*/ 25 w 38"/>
                    <a:gd name="T45" fmla="*/ 11 h 31"/>
                    <a:gd name="T46" fmla="*/ 24 w 38"/>
                    <a:gd name="T47" fmla="*/ 6 h 31"/>
                    <a:gd name="T48" fmla="*/ 24 w 38"/>
                    <a:gd name="T49" fmla="*/ 3 h 31"/>
                    <a:gd name="T50" fmla="*/ 24 w 38"/>
                    <a:gd name="T51" fmla="*/ 1 h 31"/>
                    <a:gd name="T52" fmla="*/ 0 w 38"/>
                    <a:gd name="T53" fmla="*/ 0 h 3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38"/>
                    <a:gd name="T82" fmla="*/ 0 h 31"/>
                    <a:gd name="T83" fmla="*/ 38 w 38"/>
                    <a:gd name="T84" fmla="*/ 31 h 31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38" h="31">
                      <a:moveTo>
                        <a:pt x="0" y="0"/>
                      </a:moveTo>
                      <a:lnTo>
                        <a:pt x="1" y="3"/>
                      </a:lnTo>
                      <a:lnTo>
                        <a:pt x="3" y="6"/>
                      </a:lnTo>
                      <a:lnTo>
                        <a:pt x="5" y="9"/>
                      </a:lnTo>
                      <a:lnTo>
                        <a:pt x="7" y="12"/>
                      </a:lnTo>
                      <a:lnTo>
                        <a:pt x="10" y="15"/>
                      </a:lnTo>
                      <a:lnTo>
                        <a:pt x="13" y="19"/>
                      </a:lnTo>
                      <a:lnTo>
                        <a:pt x="15" y="21"/>
                      </a:lnTo>
                      <a:lnTo>
                        <a:pt x="18" y="23"/>
                      </a:lnTo>
                      <a:lnTo>
                        <a:pt x="21" y="25"/>
                      </a:lnTo>
                      <a:lnTo>
                        <a:pt x="24" y="27"/>
                      </a:lnTo>
                      <a:lnTo>
                        <a:pt x="26" y="28"/>
                      </a:lnTo>
                      <a:lnTo>
                        <a:pt x="29" y="29"/>
                      </a:lnTo>
                      <a:lnTo>
                        <a:pt x="33" y="30"/>
                      </a:lnTo>
                      <a:lnTo>
                        <a:pt x="36" y="30"/>
                      </a:lnTo>
                      <a:lnTo>
                        <a:pt x="37" y="29"/>
                      </a:lnTo>
                      <a:lnTo>
                        <a:pt x="35" y="27"/>
                      </a:lnTo>
                      <a:lnTo>
                        <a:pt x="33" y="25"/>
                      </a:lnTo>
                      <a:lnTo>
                        <a:pt x="31" y="22"/>
                      </a:lnTo>
                      <a:lnTo>
                        <a:pt x="29" y="19"/>
                      </a:lnTo>
                      <a:lnTo>
                        <a:pt x="27" y="16"/>
                      </a:lnTo>
                      <a:lnTo>
                        <a:pt x="26" y="13"/>
                      </a:lnTo>
                      <a:lnTo>
                        <a:pt x="25" y="11"/>
                      </a:lnTo>
                      <a:lnTo>
                        <a:pt x="24" y="6"/>
                      </a:lnTo>
                      <a:lnTo>
                        <a:pt x="24" y="3"/>
                      </a:lnTo>
                      <a:lnTo>
                        <a:pt x="24" y="1"/>
                      </a:lnTo>
                      <a:lnTo>
                        <a:pt x="0" y="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061" name="Freeform 381" descr="50%"/>
                <p:cNvSpPr>
                  <a:spLocks/>
                </p:cNvSpPr>
                <p:nvPr/>
              </p:nvSpPr>
              <p:spPr bwMode="auto">
                <a:xfrm>
                  <a:off x="2137" y="3056"/>
                  <a:ext cx="321" cy="98"/>
                </a:xfrm>
                <a:custGeom>
                  <a:avLst/>
                  <a:gdLst>
                    <a:gd name="T0" fmla="*/ 3 w 321"/>
                    <a:gd name="T1" fmla="*/ 58 h 98"/>
                    <a:gd name="T2" fmla="*/ 13 w 321"/>
                    <a:gd name="T3" fmla="*/ 54 h 98"/>
                    <a:gd name="T4" fmla="*/ 28 w 321"/>
                    <a:gd name="T5" fmla="*/ 49 h 98"/>
                    <a:gd name="T6" fmla="*/ 43 w 321"/>
                    <a:gd name="T7" fmla="*/ 46 h 98"/>
                    <a:gd name="T8" fmla="*/ 59 w 321"/>
                    <a:gd name="T9" fmla="*/ 43 h 98"/>
                    <a:gd name="T10" fmla="*/ 75 w 321"/>
                    <a:gd name="T11" fmla="*/ 40 h 98"/>
                    <a:gd name="T12" fmla="*/ 88 w 321"/>
                    <a:gd name="T13" fmla="*/ 37 h 98"/>
                    <a:gd name="T14" fmla="*/ 95 w 321"/>
                    <a:gd name="T15" fmla="*/ 33 h 98"/>
                    <a:gd name="T16" fmla="*/ 103 w 321"/>
                    <a:gd name="T17" fmla="*/ 25 h 98"/>
                    <a:gd name="T18" fmla="*/ 114 w 321"/>
                    <a:gd name="T19" fmla="*/ 14 h 98"/>
                    <a:gd name="T20" fmla="*/ 125 w 321"/>
                    <a:gd name="T21" fmla="*/ 4 h 98"/>
                    <a:gd name="T22" fmla="*/ 133 w 321"/>
                    <a:gd name="T23" fmla="*/ 12 h 98"/>
                    <a:gd name="T24" fmla="*/ 137 w 321"/>
                    <a:gd name="T25" fmla="*/ 29 h 98"/>
                    <a:gd name="T26" fmla="*/ 140 w 321"/>
                    <a:gd name="T27" fmla="*/ 36 h 98"/>
                    <a:gd name="T28" fmla="*/ 159 w 321"/>
                    <a:gd name="T29" fmla="*/ 39 h 98"/>
                    <a:gd name="T30" fmla="*/ 177 w 321"/>
                    <a:gd name="T31" fmla="*/ 43 h 98"/>
                    <a:gd name="T32" fmla="*/ 191 w 321"/>
                    <a:gd name="T33" fmla="*/ 43 h 98"/>
                    <a:gd name="T34" fmla="*/ 206 w 321"/>
                    <a:gd name="T35" fmla="*/ 39 h 98"/>
                    <a:gd name="T36" fmla="*/ 218 w 321"/>
                    <a:gd name="T37" fmla="*/ 48 h 98"/>
                    <a:gd name="T38" fmla="*/ 229 w 321"/>
                    <a:gd name="T39" fmla="*/ 51 h 98"/>
                    <a:gd name="T40" fmla="*/ 243 w 321"/>
                    <a:gd name="T41" fmla="*/ 51 h 98"/>
                    <a:gd name="T42" fmla="*/ 258 w 321"/>
                    <a:gd name="T43" fmla="*/ 45 h 98"/>
                    <a:gd name="T44" fmla="*/ 275 w 321"/>
                    <a:gd name="T45" fmla="*/ 31 h 98"/>
                    <a:gd name="T46" fmla="*/ 294 w 321"/>
                    <a:gd name="T47" fmla="*/ 14 h 98"/>
                    <a:gd name="T48" fmla="*/ 314 w 321"/>
                    <a:gd name="T49" fmla="*/ 8 h 98"/>
                    <a:gd name="T50" fmla="*/ 314 w 321"/>
                    <a:gd name="T51" fmla="*/ 13 h 98"/>
                    <a:gd name="T52" fmla="*/ 305 w 321"/>
                    <a:gd name="T53" fmla="*/ 25 h 98"/>
                    <a:gd name="T54" fmla="*/ 294 w 321"/>
                    <a:gd name="T55" fmla="*/ 37 h 98"/>
                    <a:gd name="T56" fmla="*/ 287 w 321"/>
                    <a:gd name="T57" fmla="*/ 48 h 98"/>
                    <a:gd name="T58" fmla="*/ 287 w 321"/>
                    <a:gd name="T59" fmla="*/ 60 h 98"/>
                    <a:gd name="T60" fmla="*/ 295 w 321"/>
                    <a:gd name="T61" fmla="*/ 73 h 98"/>
                    <a:gd name="T62" fmla="*/ 305 w 321"/>
                    <a:gd name="T63" fmla="*/ 82 h 98"/>
                    <a:gd name="T64" fmla="*/ 313 w 321"/>
                    <a:gd name="T65" fmla="*/ 89 h 98"/>
                    <a:gd name="T66" fmla="*/ 314 w 321"/>
                    <a:gd name="T67" fmla="*/ 93 h 98"/>
                    <a:gd name="T68" fmla="*/ 302 w 321"/>
                    <a:gd name="T69" fmla="*/ 93 h 98"/>
                    <a:gd name="T70" fmla="*/ 291 w 321"/>
                    <a:gd name="T71" fmla="*/ 90 h 98"/>
                    <a:gd name="T72" fmla="*/ 281 w 321"/>
                    <a:gd name="T73" fmla="*/ 85 h 98"/>
                    <a:gd name="T74" fmla="*/ 264 w 321"/>
                    <a:gd name="T75" fmla="*/ 74 h 98"/>
                    <a:gd name="T76" fmla="*/ 243 w 321"/>
                    <a:gd name="T77" fmla="*/ 72 h 98"/>
                    <a:gd name="T78" fmla="*/ 218 w 321"/>
                    <a:gd name="T79" fmla="*/ 75 h 98"/>
                    <a:gd name="T80" fmla="*/ 202 w 321"/>
                    <a:gd name="T81" fmla="*/ 82 h 98"/>
                    <a:gd name="T82" fmla="*/ 197 w 321"/>
                    <a:gd name="T83" fmla="*/ 89 h 98"/>
                    <a:gd name="T84" fmla="*/ 175 w 321"/>
                    <a:gd name="T85" fmla="*/ 88 h 98"/>
                    <a:gd name="T86" fmla="*/ 156 w 321"/>
                    <a:gd name="T87" fmla="*/ 94 h 98"/>
                    <a:gd name="T88" fmla="*/ 86 w 321"/>
                    <a:gd name="T89" fmla="*/ 97 h 98"/>
                    <a:gd name="T90" fmla="*/ 46 w 321"/>
                    <a:gd name="T91" fmla="*/ 93 h 98"/>
                    <a:gd name="T92" fmla="*/ 11 w 321"/>
                    <a:gd name="T93" fmla="*/ 81 h 98"/>
                    <a:gd name="T94" fmla="*/ 11 w 321"/>
                    <a:gd name="T95" fmla="*/ 74 h 98"/>
                    <a:gd name="T96" fmla="*/ 3 w 321"/>
                    <a:gd name="T97" fmla="*/ 67 h 98"/>
                    <a:gd name="T98" fmla="*/ 0 w 321"/>
                    <a:gd name="T99" fmla="*/ 62 h 9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321"/>
                    <a:gd name="T151" fmla="*/ 0 h 98"/>
                    <a:gd name="T152" fmla="*/ 321 w 321"/>
                    <a:gd name="T153" fmla="*/ 98 h 98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321" h="98">
                      <a:moveTo>
                        <a:pt x="0" y="60"/>
                      </a:moveTo>
                      <a:lnTo>
                        <a:pt x="1" y="59"/>
                      </a:lnTo>
                      <a:lnTo>
                        <a:pt x="3" y="58"/>
                      </a:lnTo>
                      <a:lnTo>
                        <a:pt x="7" y="56"/>
                      </a:lnTo>
                      <a:lnTo>
                        <a:pt x="10" y="55"/>
                      </a:lnTo>
                      <a:lnTo>
                        <a:pt x="13" y="54"/>
                      </a:lnTo>
                      <a:lnTo>
                        <a:pt x="18" y="52"/>
                      </a:lnTo>
                      <a:lnTo>
                        <a:pt x="23" y="51"/>
                      </a:lnTo>
                      <a:lnTo>
                        <a:pt x="28" y="49"/>
                      </a:lnTo>
                      <a:lnTo>
                        <a:pt x="32" y="48"/>
                      </a:lnTo>
                      <a:lnTo>
                        <a:pt x="38" y="47"/>
                      </a:lnTo>
                      <a:lnTo>
                        <a:pt x="43" y="46"/>
                      </a:lnTo>
                      <a:lnTo>
                        <a:pt x="49" y="45"/>
                      </a:lnTo>
                      <a:lnTo>
                        <a:pt x="54" y="44"/>
                      </a:lnTo>
                      <a:lnTo>
                        <a:pt x="59" y="43"/>
                      </a:lnTo>
                      <a:lnTo>
                        <a:pt x="63" y="42"/>
                      </a:lnTo>
                      <a:lnTo>
                        <a:pt x="69" y="41"/>
                      </a:lnTo>
                      <a:lnTo>
                        <a:pt x="75" y="40"/>
                      </a:lnTo>
                      <a:lnTo>
                        <a:pt x="80" y="39"/>
                      </a:lnTo>
                      <a:lnTo>
                        <a:pt x="84" y="38"/>
                      </a:lnTo>
                      <a:lnTo>
                        <a:pt x="88" y="37"/>
                      </a:lnTo>
                      <a:lnTo>
                        <a:pt x="91" y="36"/>
                      </a:lnTo>
                      <a:lnTo>
                        <a:pt x="93" y="34"/>
                      </a:lnTo>
                      <a:lnTo>
                        <a:pt x="95" y="33"/>
                      </a:lnTo>
                      <a:lnTo>
                        <a:pt x="97" y="31"/>
                      </a:lnTo>
                      <a:lnTo>
                        <a:pt x="100" y="28"/>
                      </a:lnTo>
                      <a:lnTo>
                        <a:pt x="103" y="25"/>
                      </a:lnTo>
                      <a:lnTo>
                        <a:pt x="106" y="21"/>
                      </a:lnTo>
                      <a:lnTo>
                        <a:pt x="110" y="18"/>
                      </a:lnTo>
                      <a:lnTo>
                        <a:pt x="114" y="14"/>
                      </a:lnTo>
                      <a:lnTo>
                        <a:pt x="117" y="10"/>
                      </a:lnTo>
                      <a:lnTo>
                        <a:pt x="121" y="7"/>
                      </a:lnTo>
                      <a:lnTo>
                        <a:pt x="125" y="4"/>
                      </a:lnTo>
                      <a:lnTo>
                        <a:pt x="130" y="0"/>
                      </a:lnTo>
                      <a:lnTo>
                        <a:pt x="131" y="7"/>
                      </a:lnTo>
                      <a:lnTo>
                        <a:pt x="133" y="12"/>
                      </a:lnTo>
                      <a:lnTo>
                        <a:pt x="135" y="18"/>
                      </a:lnTo>
                      <a:lnTo>
                        <a:pt x="136" y="24"/>
                      </a:lnTo>
                      <a:lnTo>
                        <a:pt x="137" y="29"/>
                      </a:lnTo>
                      <a:lnTo>
                        <a:pt x="137" y="32"/>
                      </a:lnTo>
                      <a:lnTo>
                        <a:pt x="135" y="35"/>
                      </a:lnTo>
                      <a:lnTo>
                        <a:pt x="140" y="36"/>
                      </a:lnTo>
                      <a:lnTo>
                        <a:pt x="145" y="37"/>
                      </a:lnTo>
                      <a:lnTo>
                        <a:pt x="152" y="38"/>
                      </a:lnTo>
                      <a:lnTo>
                        <a:pt x="159" y="39"/>
                      </a:lnTo>
                      <a:lnTo>
                        <a:pt x="166" y="41"/>
                      </a:lnTo>
                      <a:lnTo>
                        <a:pt x="171" y="42"/>
                      </a:lnTo>
                      <a:lnTo>
                        <a:pt x="177" y="43"/>
                      </a:lnTo>
                      <a:lnTo>
                        <a:pt x="183" y="43"/>
                      </a:lnTo>
                      <a:lnTo>
                        <a:pt x="188" y="44"/>
                      </a:lnTo>
                      <a:lnTo>
                        <a:pt x="191" y="43"/>
                      </a:lnTo>
                      <a:lnTo>
                        <a:pt x="195" y="41"/>
                      </a:lnTo>
                      <a:lnTo>
                        <a:pt x="198" y="38"/>
                      </a:lnTo>
                      <a:lnTo>
                        <a:pt x="206" y="39"/>
                      </a:lnTo>
                      <a:lnTo>
                        <a:pt x="215" y="42"/>
                      </a:lnTo>
                      <a:lnTo>
                        <a:pt x="222" y="43"/>
                      </a:lnTo>
                      <a:lnTo>
                        <a:pt x="218" y="48"/>
                      </a:lnTo>
                      <a:lnTo>
                        <a:pt x="220" y="49"/>
                      </a:lnTo>
                      <a:lnTo>
                        <a:pt x="225" y="50"/>
                      </a:lnTo>
                      <a:lnTo>
                        <a:pt x="229" y="51"/>
                      </a:lnTo>
                      <a:lnTo>
                        <a:pt x="234" y="52"/>
                      </a:lnTo>
                      <a:lnTo>
                        <a:pt x="238" y="51"/>
                      </a:lnTo>
                      <a:lnTo>
                        <a:pt x="243" y="51"/>
                      </a:lnTo>
                      <a:lnTo>
                        <a:pt x="248" y="50"/>
                      </a:lnTo>
                      <a:lnTo>
                        <a:pt x="253" y="48"/>
                      </a:lnTo>
                      <a:lnTo>
                        <a:pt x="258" y="45"/>
                      </a:lnTo>
                      <a:lnTo>
                        <a:pt x="264" y="41"/>
                      </a:lnTo>
                      <a:lnTo>
                        <a:pt x="269" y="37"/>
                      </a:lnTo>
                      <a:lnTo>
                        <a:pt x="275" y="31"/>
                      </a:lnTo>
                      <a:lnTo>
                        <a:pt x="281" y="24"/>
                      </a:lnTo>
                      <a:lnTo>
                        <a:pt x="288" y="19"/>
                      </a:lnTo>
                      <a:lnTo>
                        <a:pt x="294" y="14"/>
                      </a:lnTo>
                      <a:lnTo>
                        <a:pt x="300" y="11"/>
                      </a:lnTo>
                      <a:lnTo>
                        <a:pt x="306" y="9"/>
                      </a:lnTo>
                      <a:lnTo>
                        <a:pt x="314" y="8"/>
                      </a:lnTo>
                      <a:lnTo>
                        <a:pt x="320" y="8"/>
                      </a:lnTo>
                      <a:lnTo>
                        <a:pt x="317" y="11"/>
                      </a:lnTo>
                      <a:lnTo>
                        <a:pt x="314" y="13"/>
                      </a:lnTo>
                      <a:lnTo>
                        <a:pt x="313" y="15"/>
                      </a:lnTo>
                      <a:lnTo>
                        <a:pt x="309" y="22"/>
                      </a:lnTo>
                      <a:lnTo>
                        <a:pt x="305" y="25"/>
                      </a:lnTo>
                      <a:lnTo>
                        <a:pt x="301" y="28"/>
                      </a:lnTo>
                      <a:lnTo>
                        <a:pt x="297" y="33"/>
                      </a:lnTo>
                      <a:lnTo>
                        <a:pt x="294" y="37"/>
                      </a:lnTo>
                      <a:lnTo>
                        <a:pt x="292" y="41"/>
                      </a:lnTo>
                      <a:lnTo>
                        <a:pt x="289" y="45"/>
                      </a:lnTo>
                      <a:lnTo>
                        <a:pt x="287" y="48"/>
                      </a:lnTo>
                      <a:lnTo>
                        <a:pt x="286" y="52"/>
                      </a:lnTo>
                      <a:lnTo>
                        <a:pt x="286" y="56"/>
                      </a:lnTo>
                      <a:lnTo>
                        <a:pt x="287" y="60"/>
                      </a:lnTo>
                      <a:lnTo>
                        <a:pt x="289" y="65"/>
                      </a:lnTo>
                      <a:lnTo>
                        <a:pt x="292" y="69"/>
                      </a:lnTo>
                      <a:lnTo>
                        <a:pt x="295" y="73"/>
                      </a:lnTo>
                      <a:lnTo>
                        <a:pt x="298" y="76"/>
                      </a:lnTo>
                      <a:lnTo>
                        <a:pt x="301" y="79"/>
                      </a:lnTo>
                      <a:lnTo>
                        <a:pt x="305" y="82"/>
                      </a:lnTo>
                      <a:lnTo>
                        <a:pt x="309" y="85"/>
                      </a:lnTo>
                      <a:lnTo>
                        <a:pt x="311" y="87"/>
                      </a:lnTo>
                      <a:lnTo>
                        <a:pt x="313" y="89"/>
                      </a:lnTo>
                      <a:lnTo>
                        <a:pt x="316" y="91"/>
                      </a:lnTo>
                      <a:lnTo>
                        <a:pt x="317" y="93"/>
                      </a:lnTo>
                      <a:lnTo>
                        <a:pt x="314" y="93"/>
                      </a:lnTo>
                      <a:lnTo>
                        <a:pt x="309" y="93"/>
                      </a:lnTo>
                      <a:lnTo>
                        <a:pt x="305" y="93"/>
                      </a:lnTo>
                      <a:lnTo>
                        <a:pt x="302" y="93"/>
                      </a:lnTo>
                      <a:lnTo>
                        <a:pt x="297" y="92"/>
                      </a:lnTo>
                      <a:lnTo>
                        <a:pt x="294" y="91"/>
                      </a:lnTo>
                      <a:lnTo>
                        <a:pt x="291" y="90"/>
                      </a:lnTo>
                      <a:lnTo>
                        <a:pt x="288" y="88"/>
                      </a:lnTo>
                      <a:lnTo>
                        <a:pt x="284" y="87"/>
                      </a:lnTo>
                      <a:lnTo>
                        <a:pt x="281" y="85"/>
                      </a:lnTo>
                      <a:lnTo>
                        <a:pt x="274" y="80"/>
                      </a:lnTo>
                      <a:lnTo>
                        <a:pt x="270" y="77"/>
                      </a:lnTo>
                      <a:lnTo>
                        <a:pt x="264" y="74"/>
                      </a:lnTo>
                      <a:lnTo>
                        <a:pt x="258" y="73"/>
                      </a:lnTo>
                      <a:lnTo>
                        <a:pt x="252" y="73"/>
                      </a:lnTo>
                      <a:lnTo>
                        <a:pt x="243" y="72"/>
                      </a:lnTo>
                      <a:lnTo>
                        <a:pt x="235" y="73"/>
                      </a:lnTo>
                      <a:lnTo>
                        <a:pt x="227" y="74"/>
                      </a:lnTo>
                      <a:lnTo>
                        <a:pt x="218" y="75"/>
                      </a:lnTo>
                      <a:lnTo>
                        <a:pt x="209" y="77"/>
                      </a:lnTo>
                      <a:lnTo>
                        <a:pt x="203" y="80"/>
                      </a:lnTo>
                      <a:lnTo>
                        <a:pt x="202" y="82"/>
                      </a:lnTo>
                      <a:lnTo>
                        <a:pt x="203" y="83"/>
                      </a:lnTo>
                      <a:lnTo>
                        <a:pt x="208" y="86"/>
                      </a:lnTo>
                      <a:lnTo>
                        <a:pt x="197" y="89"/>
                      </a:lnTo>
                      <a:lnTo>
                        <a:pt x="182" y="93"/>
                      </a:lnTo>
                      <a:lnTo>
                        <a:pt x="179" y="90"/>
                      </a:lnTo>
                      <a:lnTo>
                        <a:pt x="175" y="88"/>
                      </a:lnTo>
                      <a:lnTo>
                        <a:pt x="171" y="87"/>
                      </a:lnTo>
                      <a:lnTo>
                        <a:pt x="164" y="87"/>
                      </a:lnTo>
                      <a:lnTo>
                        <a:pt x="156" y="94"/>
                      </a:lnTo>
                      <a:lnTo>
                        <a:pt x="149" y="89"/>
                      </a:lnTo>
                      <a:lnTo>
                        <a:pt x="97" y="96"/>
                      </a:lnTo>
                      <a:lnTo>
                        <a:pt x="86" y="97"/>
                      </a:lnTo>
                      <a:lnTo>
                        <a:pt x="77" y="96"/>
                      </a:lnTo>
                      <a:lnTo>
                        <a:pt x="66" y="95"/>
                      </a:lnTo>
                      <a:lnTo>
                        <a:pt x="46" y="93"/>
                      </a:lnTo>
                      <a:lnTo>
                        <a:pt x="28" y="88"/>
                      </a:lnTo>
                      <a:lnTo>
                        <a:pt x="18" y="84"/>
                      </a:lnTo>
                      <a:lnTo>
                        <a:pt x="11" y="81"/>
                      </a:lnTo>
                      <a:lnTo>
                        <a:pt x="18" y="79"/>
                      </a:lnTo>
                      <a:lnTo>
                        <a:pt x="14" y="76"/>
                      </a:lnTo>
                      <a:lnTo>
                        <a:pt x="11" y="74"/>
                      </a:lnTo>
                      <a:lnTo>
                        <a:pt x="6" y="70"/>
                      </a:lnTo>
                      <a:lnTo>
                        <a:pt x="5" y="69"/>
                      </a:lnTo>
                      <a:lnTo>
                        <a:pt x="3" y="67"/>
                      </a:lnTo>
                      <a:lnTo>
                        <a:pt x="2" y="66"/>
                      </a:lnTo>
                      <a:lnTo>
                        <a:pt x="1" y="63"/>
                      </a:lnTo>
                      <a:lnTo>
                        <a:pt x="0" y="62"/>
                      </a:lnTo>
                      <a:lnTo>
                        <a:pt x="0" y="6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1946" name="Group 382"/>
                <p:cNvGrpSpPr>
                  <a:grpSpLocks/>
                </p:cNvGrpSpPr>
                <p:nvPr/>
              </p:nvGrpSpPr>
              <p:grpSpPr bwMode="auto">
                <a:xfrm>
                  <a:off x="2164" y="3118"/>
                  <a:ext cx="2" cy="3"/>
                  <a:chOff x="2164" y="3118"/>
                  <a:chExt cx="2" cy="3"/>
                </a:xfrm>
              </p:grpSpPr>
              <p:sp>
                <p:nvSpPr>
                  <p:cNvPr id="32073" name="Oval 383" descr="50%"/>
                  <p:cNvSpPr>
                    <a:spLocks noChangeArrowheads="1"/>
                  </p:cNvSpPr>
                  <p:nvPr/>
                </p:nvSpPr>
                <p:spPr bwMode="auto">
                  <a:xfrm>
                    <a:off x="2164" y="3118"/>
                    <a:ext cx="2" cy="2"/>
                  </a:xfrm>
                  <a:prstGeom prst="ellipse">
                    <a:avLst/>
                  </a:pr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74" name="Arc 384" descr="50%"/>
                  <p:cNvSpPr>
                    <a:spLocks/>
                  </p:cNvSpPr>
                  <p:nvPr/>
                </p:nvSpPr>
                <p:spPr bwMode="auto">
                  <a:xfrm>
                    <a:off x="2165" y="3119"/>
                    <a:ext cx="1" cy="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4320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2280" y="11940"/>
                        </a:moveTo>
                      </a:path>
                      <a:path w="43200" h="43200" stroke="0" extrusionOk="0">
                        <a:moveTo>
                          <a:pt x="2280" y="11940"/>
                        </a:move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0" cap="rnd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1947" name="Group 385"/>
                <p:cNvGrpSpPr>
                  <a:grpSpLocks/>
                </p:cNvGrpSpPr>
                <p:nvPr/>
              </p:nvGrpSpPr>
              <p:grpSpPr bwMode="auto">
                <a:xfrm>
                  <a:off x="2181" y="3130"/>
                  <a:ext cx="23" cy="4"/>
                  <a:chOff x="2181" y="3130"/>
                  <a:chExt cx="23" cy="4"/>
                </a:xfrm>
              </p:grpSpPr>
              <p:sp>
                <p:nvSpPr>
                  <p:cNvPr id="32068" name="Arc 386" descr="50%"/>
                  <p:cNvSpPr>
                    <a:spLocks/>
                  </p:cNvSpPr>
                  <p:nvPr/>
                </p:nvSpPr>
                <p:spPr bwMode="auto">
                  <a:xfrm>
                    <a:off x="2185" y="3130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69" name="Arc 387" descr="50%"/>
                  <p:cNvSpPr>
                    <a:spLocks/>
                  </p:cNvSpPr>
                  <p:nvPr/>
                </p:nvSpPr>
                <p:spPr bwMode="auto">
                  <a:xfrm>
                    <a:off x="2181" y="3130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70" name="Arc 388" descr="50%"/>
                  <p:cNvSpPr>
                    <a:spLocks/>
                  </p:cNvSpPr>
                  <p:nvPr/>
                </p:nvSpPr>
                <p:spPr bwMode="auto">
                  <a:xfrm>
                    <a:off x="2188" y="3130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71" name="Arc 389" descr="50%"/>
                  <p:cNvSpPr>
                    <a:spLocks/>
                  </p:cNvSpPr>
                  <p:nvPr/>
                </p:nvSpPr>
                <p:spPr bwMode="auto">
                  <a:xfrm>
                    <a:off x="2192" y="3130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72" name="Arc 390" descr="50%"/>
                  <p:cNvSpPr>
                    <a:spLocks/>
                  </p:cNvSpPr>
                  <p:nvPr/>
                </p:nvSpPr>
                <p:spPr bwMode="auto">
                  <a:xfrm>
                    <a:off x="2198" y="3130"/>
                    <a:ext cx="6" cy="4"/>
                  </a:xfrm>
                  <a:custGeom>
                    <a:avLst/>
                    <a:gdLst>
                      <a:gd name="T0" fmla="*/ 0 w 30373"/>
                      <a:gd name="T1" fmla="*/ 0 h 43200"/>
                      <a:gd name="T2" fmla="*/ 0 w 30373"/>
                      <a:gd name="T3" fmla="*/ 0 h 43200"/>
                      <a:gd name="T4" fmla="*/ 0 w 30373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0373"/>
                      <a:gd name="T10" fmla="*/ 0 h 43200"/>
                      <a:gd name="T11" fmla="*/ 30373 w 30373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373" h="43200" fill="none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</a:path>
                      <a:path w="30373" h="43200" stroke="0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  <a:lnTo>
                          <a:pt x="8773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064" name="Freeform 391" descr="50%"/>
                <p:cNvSpPr>
                  <a:spLocks/>
                </p:cNvSpPr>
                <p:nvPr/>
              </p:nvSpPr>
              <p:spPr bwMode="auto">
                <a:xfrm>
                  <a:off x="2137" y="3058"/>
                  <a:ext cx="312" cy="58"/>
                </a:xfrm>
                <a:custGeom>
                  <a:avLst/>
                  <a:gdLst>
                    <a:gd name="T0" fmla="*/ 7 w 312"/>
                    <a:gd name="T1" fmla="*/ 48 h 58"/>
                    <a:gd name="T2" fmla="*/ 21 w 312"/>
                    <a:gd name="T3" fmla="*/ 44 h 58"/>
                    <a:gd name="T4" fmla="*/ 42 w 312"/>
                    <a:gd name="T5" fmla="*/ 39 h 58"/>
                    <a:gd name="T6" fmla="*/ 63 w 312"/>
                    <a:gd name="T7" fmla="*/ 36 h 58"/>
                    <a:gd name="T8" fmla="*/ 83 w 312"/>
                    <a:gd name="T9" fmla="*/ 32 h 58"/>
                    <a:gd name="T10" fmla="*/ 94 w 312"/>
                    <a:gd name="T11" fmla="*/ 27 h 58"/>
                    <a:gd name="T12" fmla="*/ 104 w 312"/>
                    <a:gd name="T13" fmla="*/ 18 h 58"/>
                    <a:gd name="T14" fmla="*/ 119 w 312"/>
                    <a:gd name="T15" fmla="*/ 5 h 58"/>
                    <a:gd name="T16" fmla="*/ 130 w 312"/>
                    <a:gd name="T17" fmla="*/ 10 h 58"/>
                    <a:gd name="T18" fmla="*/ 134 w 312"/>
                    <a:gd name="T19" fmla="*/ 25 h 58"/>
                    <a:gd name="T20" fmla="*/ 142 w 312"/>
                    <a:gd name="T21" fmla="*/ 31 h 58"/>
                    <a:gd name="T22" fmla="*/ 168 w 312"/>
                    <a:gd name="T23" fmla="*/ 35 h 58"/>
                    <a:gd name="T24" fmla="*/ 187 w 312"/>
                    <a:gd name="T25" fmla="*/ 36 h 58"/>
                    <a:gd name="T26" fmla="*/ 210 w 312"/>
                    <a:gd name="T27" fmla="*/ 35 h 58"/>
                    <a:gd name="T28" fmla="*/ 219 w 312"/>
                    <a:gd name="T29" fmla="*/ 43 h 58"/>
                    <a:gd name="T30" fmla="*/ 238 w 312"/>
                    <a:gd name="T31" fmla="*/ 44 h 58"/>
                    <a:gd name="T32" fmla="*/ 258 w 312"/>
                    <a:gd name="T33" fmla="*/ 34 h 58"/>
                    <a:gd name="T34" fmla="*/ 275 w 312"/>
                    <a:gd name="T35" fmla="*/ 20 h 58"/>
                    <a:gd name="T36" fmla="*/ 288 w 312"/>
                    <a:gd name="T37" fmla="*/ 11 h 58"/>
                    <a:gd name="T38" fmla="*/ 299 w 312"/>
                    <a:gd name="T39" fmla="*/ 6 h 58"/>
                    <a:gd name="T40" fmla="*/ 309 w 312"/>
                    <a:gd name="T41" fmla="*/ 8 h 58"/>
                    <a:gd name="T42" fmla="*/ 301 w 312"/>
                    <a:gd name="T43" fmla="*/ 18 h 58"/>
                    <a:gd name="T44" fmla="*/ 291 w 312"/>
                    <a:gd name="T45" fmla="*/ 26 h 58"/>
                    <a:gd name="T46" fmla="*/ 285 w 312"/>
                    <a:gd name="T47" fmla="*/ 34 h 58"/>
                    <a:gd name="T48" fmla="*/ 280 w 312"/>
                    <a:gd name="T49" fmla="*/ 40 h 58"/>
                    <a:gd name="T50" fmla="*/ 279 w 312"/>
                    <a:gd name="T51" fmla="*/ 48 h 58"/>
                    <a:gd name="T52" fmla="*/ 270 w 312"/>
                    <a:gd name="T53" fmla="*/ 46 h 58"/>
                    <a:gd name="T54" fmla="*/ 262 w 312"/>
                    <a:gd name="T55" fmla="*/ 49 h 58"/>
                    <a:gd name="T56" fmla="*/ 253 w 312"/>
                    <a:gd name="T57" fmla="*/ 48 h 58"/>
                    <a:gd name="T58" fmla="*/ 243 w 312"/>
                    <a:gd name="T59" fmla="*/ 48 h 58"/>
                    <a:gd name="T60" fmla="*/ 232 w 312"/>
                    <a:gd name="T61" fmla="*/ 47 h 58"/>
                    <a:gd name="T62" fmla="*/ 220 w 312"/>
                    <a:gd name="T63" fmla="*/ 48 h 58"/>
                    <a:gd name="T64" fmla="*/ 208 w 312"/>
                    <a:gd name="T65" fmla="*/ 50 h 58"/>
                    <a:gd name="T66" fmla="*/ 196 w 312"/>
                    <a:gd name="T67" fmla="*/ 50 h 58"/>
                    <a:gd name="T68" fmla="*/ 184 w 312"/>
                    <a:gd name="T69" fmla="*/ 50 h 58"/>
                    <a:gd name="T70" fmla="*/ 174 w 312"/>
                    <a:gd name="T71" fmla="*/ 52 h 58"/>
                    <a:gd name="T72" fmla="*/ 162 w 312"/>
                    <a:gd name="T73" fmla="*/ 54 h 58"/>
                    <a:gd name="T74" fmla="*/ 148 w 312"/>
                    <a:gd name="T75" fmla="*/ 54 h 58"/>
                    <a:gd name="T76" fmla="*/ 136 w 312"/>
                    <a:gd name="T77" fmla="*/ 54 h 58"/>
                    <a:gd name="T78" fmla="*/ 125 w 312"/>
                    <a:gd name="T79" fmla="*/ 53 h 58"/>
                    <a:gd name="T80" fmla="*/ 113 w 312"/>
                    <a:gd name="T81" fmla="*/ 54 h 58"/>
                    <a:gd name="T82" fmla="*/ 104 w 312"/>
                    <a:gd name="T83" fmla="*/ 53 h 58"/>
                    <a:gd name="T84" fmla="*/ 93 w 312"/>
                    <a:gd name="T85" fmla="*/ 54 h 58"/>
                    <a:gd name="T86" fmla="*/ 80 w 312"/>
                    <a:gd name="T87" fmla="*/ 54 h 58"/>
                    <a:gd name="T88" fmla="*/ 64 w 312"/>
                    <a:gd name="T89" fmla="*/ 57 h 58"/>
                    <a:gd name="T90" fmla="*/ 46 w 312"/>
                    <a:gd name="T91" fmla="*/ 57 h 58"/>
                    <a:gd name="T92" fmla="*/ 31 w 312"/>
                    <a:gd name="T93" fmla="*/ 55 h 58"/>
                    <a:gd name="T94" fmla="*/ 17 w 312"/>
                    <a:gd name="T95" fmla="*/ 55 h 58"/>
                    <a:gd name="T96" fmla="*/ 4 w 312"/>
                    <a:gd name="T97" fmla="*/ 53 h 5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12"/>
                    <a:gd name="T148" fmla="*/ 0 h 58"/>
                    <a:gd name="T149" fmla="*/ 312 w 312"/>
                    <a:gd name="T150" fmla="*/ 58 h 5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12" h="58">
                      <a:moveTo>
                        <a:pt x="0" y="52"/>
                      </a:moveTo>
                      <a:lnTo>
                        <a:pt x="2" y="50"/>
                      </a:lnTo>
                      <a:lnTo>
                        <a:pt x="5" y="49"/>
                      </a:lnTo>
                      <a:lnTo>
                        <a:pt x="7" y="48"/>
                      </a:lnTo>
                      <a:lnTo>
                        <a:pt x="10" y="47"/>
                      </a:lnTo>
                      <a:lnTo>
                        <a:pt x="13" y="46"/>
                      </a:lnTo>
                      <a:lnTo>
                        <a:pt x="18" y="45"/>
                      </a:lnTo>
                      <a:lnTo>
                        <a:pt x="21" y="44"/>
                      </a:lnTo>
                      <a:lnTo>
                        <a:pt x="26" y="42"/>
                      </a:lnTo>
                      <a:lnTo>
                        <a:pt x="31" y="41"/>
                      </a:lnTo>
                      <a:lnTo>
                        <a:pt x="37" y="40"/>
                      </a:lnTo>
                      <a:lnTo>
                        <a:pt x="42" y="39"/>
                      </a:lnTo>
                      <a:lnTo>
                        <a:pt x="48" y="39"/>
                      </a:lnTo>
                      <a:lnTo>
                        <a:pt x="53" y="38"/>
                      </a:lnTo>
                      <a:lnTo>
                        <a:pt x="58" y="37"/>
                      </a:lnTo>
                      <a:lnTo>
                        <a:pt x="63" y="36"/>
                      </a:lnTo>
                      <a:lnTo>
                        <a:pt x="67" y="35"/>
                      </a:lnTo>
                      <a:lnTo>
                        <a:pt x="73" y="34"/>
                      </a:lnTo>
                      <a:lnTo>
                        <a:pt x="78" y="33"/>
                      </a:lnTo>
                      <a:lnTo>
                        <a:pt x="83" y="32"/>
                      </a:lnTo>
                      <a:lnTo>
                        <a:pt x="86" y="32"/>
                      </a:lnTo>
                      <a:lnTo>
                        <a:pt x="90" y="30"/>
                      </a:lnTo>
                      <a:lnTo>
                        <a:pt x="92" y="29"/>
                      </a:lnTo>
                      <a:lnTo>
                        <a:pt x="94" y="27"/>
                      </a:lnTo>
                      <a:lnTo>
                        <a:pt x="96" y="25"/>
                      </a:lnTo>
                      <a:lnTo>
                        <a:pt x="98" y="23"/>
                      </a:lnTo>
                      <a:lnTo>
                        <a:pt x="101" y="20"/>
                      </a:lnTo>
                      <a:lnTo>
                        <a:pt x="104" y="18"/>
                      </a:lnTo>
                      <a:lnTo>
                        <a:pt x="107" y="14"/>
                      </a:lnTo>
                      <a:lnTo>
                        <a:pt x="111" y="11"/>
                      </a:lnTo>
                      <a:lnTo>
                        <a:pt x="115" y="8"/>
                      </a:lnTo>
                      <a:lnTo>
                        <a:pt x="119" y="5"/>
                      </a:lnTo>
                      <a:lnTo>
                        <a:pt x="123" y="2"/>
                      </a:lnTo>
                      <a:lnTo>
                        <a:pt x="127" y="0"/>
                      </a:lnTo>
                      <a:lnTo>
                        <a:pt x="128" y="4"/>
                      </a:lnTo>
                      <a:lnTo>
                        <a:pt x="130" y="10"/>
                      </a:lnTo>
                      <a:lnTo>
                        <a:pt x="132" y="15"/>
                      </a:lnTo>
                      <a:lnTo>
                        <a:pt x="133" y="20"/>
                      </a:lnTo>
                      <a:lnTo>
                        <a:pt x="134" y="22"/>
                      </a:lnTo>
                      <a:lnTo>
                        <a:pt x="134" y="25"/>
                      </a:lnTo>
                      <a:lnTo>
                        <a:pt x="134" y="27"/>
                      </a:lnTo>
                      <a:lnTo>
                        <a:pt x="132" y="29"/>
                      </a:lnTo>
                      <a:lnTo>
                        <a:pt x="137" y="31"/>
                      </a:lnTo>
                      <a:lnTo>
                        <a:pt x="142" y="31"/>
                      </a:lnTo>
                      <a:lnTo>
                        <a:pt x="148" y="32"/>
                      </a:lnTo>
                      <a:lnTo>
                        <a:pt x="155" y="33"/>
                      </a:lnTo>
                      <a:lnTo>
                        <a:pt x="162" y="34"/>
                      </a:lnTo>
                      <a:lnTo>
                        <a:pt x="168" y="35"/>
                      </a:lnTo>
                      <a:lnTo>
                        <a:pt x="174" y="36"/>
                      </a:lnTo>
                      <a:lnTo>
                        <a:pt x="178" y="37"/>
                      </a:lnTo>
                      <a:lnTo>
                        <a:pt x="183" y="37"/>
                      </a:lnTo>
                      <a:lnTo>
                        <a:pt x="187" y="36"/>
                      </a:lnTo>
                      <a:lnTo>
                        <a:pt x="190" y="34"/>
                      </a:lnTo>
                      <a:lnTo>
                        <a:pt x="194" y="32"/>
                      </a:lnTo>
                      <a:lnTo>
                        <a:pt x="202" y="33"/>
                      </a:lnTo>
                      <a:lnTo>
                        <a:pt x="210" y="35"/>
                      </a:lnTo>
                      <a:lnTo>
                        <a:pt x="216" y="37"/>
                      </a:lnTo>
                      <a:lnTo>
                        <a:pt x="213" y="40"/>
                      </a:lnTo>
                      <a:lnTo>
                        <a:pt x="215" y="41"/>
                      </a:lnTo>
                      <a:lnTo>
                        <a:pt x="219" y="43"/>
                      </a:lnTo>
                      <a:lnTo>
                        <a:pt x="223" y="44"/>
                      </a:lnTo>
                      <a:lnTo>
                        <a:pt x="228" y="44"/>
                      </a:lnTo>
                      <a:lnTo>
                        <a:pt x="233" y="44"/>
                      </a:lnTo>
                      <a:lnTo>
                        <a:pt x="238" y="44"/>
                      </a:lnTo>
                      <a:lnTo>
                        <a:pt x="242" y="43"/>
                      </a:lnTo>
                      <a:lnTo>
                        <a:pt x="248" y="41"/>
                      </a:lnTo>
                      <a:lnTo>
                        <a:pt x="253" y="39"/>
                      </a:lnTo>
                      <a:lnTo>
                        <a:pt x="258" y="34"/>
                      </a:lnTo>
                      <a:lnTo>
                        <a:pt x="263" y="31"/>
                      </a:lnTo>
                      <a:lnTo>
                        <a:pt x="268" y="26"/>
                      </a:lnTo>
                      <a:lnTo>
                        <a:pt x="271" y="24"/>
                      </a:lnTo>
                      <a:lnTo>
                        <a:pt x="275" y="20"/>
                      </a:lnTo>
                      <a:lnTo>
                        <a:pt x="278" y="18"/>
                      </a:lnTo>
                      <a:lnTo>
                        <a:pt x="282" y="15"/>
                      </a:lnTo>
                      <a:lnTo>
                        <a:pt x="285" y="13"/>
                      </a:lnTo>
                      <a:lnTo>
                        <a:pt x="288" y="11"/>
                      </a:lnTo>
                      <a:lnTo>
                        <a:pt x="291" y="10"/>
                      </a:lnTo>
                      <a:lnTo>
                        <a:pt x="293" y="9"/>
                      </a:lnTo>
                      <a:lnTo>
                        <a:pt x="296" y="7"/>
                      </a:lnTo>
                      <a:lnTo>
                        <a:pt x="299" y="6"/>
                      </a:lnTo>
                      <a:lnTo>
                        <a:pt x="302" y="6"/>
                      </a:lnTo>
                      <a:lnTo>
                        <a:pt x="306" y="6"/>
                      </a:lnTo>
                      <a:lnTo>
                        <a:pt x="311" y="6"/>
                      </a:lnTo>
                      <a:lnTo>
                        <a:pt x="309" y="8"/>
                      </a:lnTo>
                      <a:lnTo>
                        <a:pt x="307" y="11"/>
                      </a:lnTo>
                      <a:lnTo>
                        <a:pt x="305" y="12"/>
                      </a:lnTo>
                      <a:lnTo>
                        <a:pt x="303" y="15"/>
                      </a:lnTo>
                      <a:lnTo>
                        <a:pt x="301" y="18"/>
                      </a:lnTo>
                      <a:lnTo>
                        <a:pt x="298" y="20"/>
                      </a:lnTo>
                      <a:lnTo>
                        <a:pt x="294" y="23"/>
                      </a:lnTo>
                      <a:lnTo>
                        <a:pt x="292" y="25"/>
                      </a:lnTo>
                      <a:lnTo>
                        <a:pt x="291" y="26"/>
                      </a:lnTo>
                      <a:lnTo>
                        <a:pt x="289" y="29"/>
                      </a:lnTo>
                      <a:lnTo>
                        <a:pt x="288" y="30"/>
                      </a:lnTo>
                      <a:lnTo>
                        <a:pt x="286" y="32"/>
                      </a:lnTo>
                      <a:lnTo>
                        <a:pt x="285" y="34"/>
                      </a:lnTo>
                      <a:lnTo>
                        <a:pt x="284" y="36"/>
                      </a:lnTo>
                      <a:lnTo>
                        <a:pt x="282" y="38"/>
                      </a:lnTo>
                      <a:lnTo>
                        <a:pt x="281" y="39"/>
                      </a:lnTo>
                      <a:lnTo>
                        <a:pt x="280" y="40"/>
                      </a:lnTo>
                      <a:lnTo>
                        <a:pt x="280" y="43"/>
                      </a:lnTo>
                      <a:lnTo>
                        <a:pt x="279" y="44"/>
                      </a:lnTo>
                      <a:lnTo>
                        <a:pt x="279" y="46"/>
                      </a:lnTo>
                      <a:lnTo>
                        <a:pt x="279" y="48"/>
                      </a:lnTo>
                      <a:lnTo>
                        <a:pt x="277" y="46"/>
                      </a:lnTo>
                      <a:lnTo>
                        <a:pt x="274" y="46"/>
                      </a:lnTo>
                      <a:lnTo>
                        <a:pt x="272" y="46"/>
                      </a:lnTo>
                      <a:lnTo>
                        <a:pt x="270" y="46"/>
                      </a:lnTo>
                      <a:lnTo>
                        <a:pt x="268" y="47"/>
                      </a:lnTo>
                      <a:lnTo>
                        <a:pt x="266" y="48"/>
                      </a:lnTo>
                      <a:lnTo>
                        <a:pt x="264" y="48"/>
                      </a:lnTo>
                      <a:lnTo>
                        <a:pt x="262" y="49"/>
                      </a:lnTo>
                      <a:lnTo>
                        <a:pt x="259" y="49"/>
                      </a:lnTo>
                      <a:lnTo>
                        <a:pt x="256" y="49"/>
                      </a:lnTo>
                      <a:lnTo>
                        <a:pt x="254" y="48"/>
                      </a:lnTo>
                      <a:lnTo>
                        <a:pt x="253" y="48"/>
                      </a:lnTo>
                      <a:lnTo>
                        <a:pt x="251" y="47"/>
                      </a:lnTo>
                      <a:lnTo>
                        <a:pt x="249" y="47"/>
                      </a:lnTo>
                      <a:lnTo>
                        <a:pt x="245" y="48"/>
                      </a:lnTo>
                      <a:lnTo>
                        <a:pt x="243" y="48"/>
                      </a:lnTo>
                      <a:lnTo>
                        <a:pt x="241" y="48"/>
                      </a:lnTo>
                      <a:lnTo>
                        <a:pt x="238" y="48"/>
                      </a:lnTo>
                      <a:lnTo>
                        <a:pt x="235" y="47"/>
                      </a:lnTo>
                      <a:lnTo>
                        <a:pt x="232" y="47"/>
                      </a:lnTo>
                      <a:lnTo>
                        <a:pt x="229" y="48"/>
                      </a:lnTo>
                      <a:lnTo>
                        <a:pt x="225" y="48"/>
                      </a:lnTo>
                      <a:lnTo>
                        <a:pt x="223" y="48"/>
                      </a:lnTo>
                      <a:lnTo>
                        <a:pt x="220" y="48"/>
                      </a:lnTo>
                      <a:lnTo>
                        <a:pt x="217" y="48"/>
                      </a:lnTo>
                      <a:lnTo>
                        <a:pt x="214" y="48"/>
                      </a:lnTo>
                      <a:lnTo>
                        <a:pt x="212" y="49"/>
                      </a:lnTo>
                      <a:lnTo>
                        <a:pt x="208" y="50"/>
                      </a:lnTo>
                      <a:lnTo>
                        <a:pt x="205" y="50"/>
                      </a:lnTo>
                      <a:lnTo>
                        <a:pt x="202" y="51"/>
                      </a:lnTo>
                      <a:lnTo>
                        <a:pt x="199" y="51"/>
                      </a:lnTo>
                      <a:lnTo>
                        <a:pt x="196" y="50"/>
                      </a:lnTo>
                      <a:lnTo>
                        <a:pt x="193" y="49"/>
                      </a:lnTo>
                      <a:lnTo>
                        <a:pt x="189" y="50"/>
                      </a:lnTo>
                      <a:lnTo>
                        <a:pt x="187" y="50"/>
                      </a:lnTo>
                      <a:lnTo>
                        <a:pt x="184" y="50"/>
                      </a:lnTo>
                      <a:lnTo>
                        <a:pt x="181" y="50"/>
                      </a:lnTo>
                      <a:lnTo>
                        <a:pt x="179" y="50"/>
                      </a:lnTo>
                      <a:lnTo>
                        <a:pt x="176" y="51"/>
                      </a:lnTo>
                      <a:lnTo>
                        <a:pt x="174" y="52"/>
                      </a:lnTo>
                      <a:lnTo>
                        <a:pt x="171" y="52"/>
                      </a:lnTo>
                      <a:lnTo>
                        <a:pt x="168" y="53"/>
                      </a:lnTo>
                      <a:lnTo>
                        <a:pt x="165" y="53"/>
                      </a:lnTo>
                      <a:lnTo>
                        <a:pt x="162" y="54"/>
                      </a:lnTo>
                      <a:lnTo>
                        <a:pt x="159" y="54"/>
                      </a:lnTo>
                      <a:lnTo>
                        <a:pt x="155" y="54"/>
                      </a:lnTo>
                      <a:lnTo>
                        <a:pt x="151" y="53"/>
                      </a:lnTo>
                      <a:lnTo>
                        <a:pt x="148" y="54"/>
                      </a:lnTo>
                      <a:lnTo>
                        <a:pt x="145" y="54"/>
                      </a:lnTo>
                      <a:lnTo>
                        <a:pt x="142" y="54"/>
                      </a:lnTo>
                      <a:lnTo>
                        <a:pt x="139" y="54"/>
                      </a:lnTo>
                      <a:lnTo>
                        <a:pt x="136" y="54"/>
                      </a:lnTo>
                      <a:lnTo>
                        <a:pt x="133" y="54"/>
                      </a:lnTo>
                      <a:lnTo>
                        <a:pt x="130" y="53"/>
                      </a:lnTo>
                      <a:lnTo>
                        <a:pt x="128" y="53"/>
                      </a:lnTo>
                      <a:lnTo>
                        <a:pt x="125" y="53"/>
                      </a:lnTo>
                      <a:lnTo>
                        <a:pt x="122" y="53"/>
                      </a:lnTo>
                      <a:lnTo>
                        <a:pt x="119" y="53"/>
                      </a:lnTo>
                      <a:lnTo>
                        <a:pt x="116" y="53"/>
                      </a:lnTo>
                      <a:lnTo>
                        <a:pt x="113" y="54"/>
                      </a:lnTo>
                      <a:lnTo>
                        <a:pt x="111" y="54"/>
                      </a:lnTo>
                      <a:lnTo>
                        <a:pt x="109" y="53"/>
                      </a:lnTo>
                      <a:lnTo>
                        <a:pt x="106" y="53"/>
                      </a:lnTo>
                      <a:lnTo>
                        <a:pt x="104" y="53"/>
                      </a:lnTo>
                      <a:lnTo>
                        <a:pt x="101" y="53"/>
                      </a:lnTo>
                      <a:lnTo>
                        <a:pt x="98" y="53"/>
                      </a:lnTo>
                      <a:lnTo>
                        <a:pt x="96" y="53"/>
                      </a:lnTo>
                      <a:lnTo>
                        <a:pt x="93" y="54"/>
                      </a:lnTo>
                      <a:lnTo>
                        <a:pt x="89" y="54"/>
                      </a:lnTo>
                      <a:lnTo>
                        <a:pt x="86" y="53"/>
                      </a:lnTo>
                      <a:lnTo>
                        <a:pt x="83" y="54"/>
                      </a:lnTo>
                      <a:lnTo>
                        <a:pt x="80" y="54"/>
                      </a:lnTo>
                      <a:lnTo>
                        <a:pt x="77" y="55"/>
                      </a:lnTo>
                      <a:lnTo>
                        <a:pt x="74" y="56"/>
                      </a:lnTo>
                      <a:lnTo>
                        <a:pt x="69" y="57"/>
                      </a:lnTo>
                      <a:lnTo>
                        <a:pt x="64" y="57"/>
                      </a:lnTo>
                      <a:lnTo>
                        <a:pt x="59" y="57"/>
                      </a:lnTo>
                      <a:lnTo>
                        <a:pt x="55" y="57"/>
                      </a:lnTo>
                      <a:lnTo>
                        <a:pt x="49" y="57"/>
                      </a:lnTo>
                      <a:lnTo>
                        <a:pt x="46" y="57"/>
                      </a:lnTo>
                      <a:lnTo>
                        <a:pt x="43" y="57"/>
                      </a:lnTo>
                      <a:lnTo>
                        <a:pt x="40" y="57"/>
                      </a:lnTo>
                      <a:lnTo>
                        <a:pt x="36" y="57"/>
                      </a:lnTo>
                      <a:lnTo>
                        <a:pt x="31" y="55"/>
                      </a:lnTo>
                      <a:lnTo>
                        <a:pt x="27" y="55"/>
                      </a:lnTo>
                      <a:lnTo>
                        <a:pt x="23" y="55"/>
                      </a:lnTo>
                      <a:lnTo>
                        <a:pt x="20" y="55"/>
                      </a:lnTo>
                      <a:lnTo>
                        <a:pt x="17" y="55"/>
                      </a:lnTo>
                      <a:lnTo>
                        <a:pt x="13" y="55"/>
                      </a:lnTo>
                      <a:lnTo>
                        <a:pt x="10" y="54"/>
                      </a:lnTo>
                      <a:lnTo>
                        <a:pt x="7" y="53"/>
                      </a:lnTo>
                      <a:lnTo>
                        <a:pt x="4" y="53"/>
                      </a:lnTo>
                      <a:lnTo>
                        <a:pt x="1" y="52"/>
                      </a:lnTo>
                      <a:lnTo>
                        <a:pt x="0" y="52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1948" name="Group 392"/>
                <p:cNvGrpSpPr>
                  <a:grpSpLocks/>
                </p:cNvGrpSpPr>
                <p:nvPr/>
              </p:nvGrpSpPr>
              <p:grpSpPr bwMode="auto">
                <a:xfrm>
                  <a:off x="2201" y="3132"/>
                  <a:ext cx="47" cy="37"/>
                  <a:chOff x="2201" y="3132"/>
                  <a:chExt cx="47" cy="37"/>
                </a:xfrm>
              </p:grpSpPr>
              <p:sp>
                <p:nvSpPr>
                  <p:cNvPr id="32066" name="Freeform 393" descr="50%"/>
                  <p:cNvSpPr>
                    <a:spLocks/>
                  </p:cNvSpPr>
                  <p:nvPr/>
                </p:nvSpPr>
                <p:spPr bwMode="auto">
                  <a:xfrm>
                    <a:off x="2201" y="3138"/>
                    <a:ext cx="47" cy="31"/>
                  </a:xfrm>
                  <a:custGeom>
                    <a:avLst/>
                    <a:gdLst>
                      <a:gd name="T0" fmla="*/ 43 w 47"/>
                      <a:gd name="T1" fmla="*/ 27 h 31"/>
                      <a:gd name="T2" fmla="*/ 40 w 47"/>
                      <a:gd name="T3" fmla="*/ 24 h 31"/>
                      <a:gd name="T4" fmla="*/ 39 w 47"/>
                      <a:gd name="T5" fmla="*/ 22 h 31"/>
                      <a:gd name="T6" fmla="*/ 37 w 47"/>
                      <a:gd name="T7" fmla="*/ 21 h 31"/>
                      <a:gd name="T8" fmla="*/ 36 w 47"/>
                      <a:gd name="T9" fmla="*/ 19 h 31"/>
                      <a:gd name="T10" fmla="*/ 35 w 47"/>
                      <a:gd name="T11" fmla="*/ 17 h 31"/>
                      <a:gd name="T12" fmla="*/ 34 w 47"/>
                      <a:gd name="T13" fmla="*/ 16 h 31"/>
                      <a:gd name="T14" fmla="*/ 33 w 47"/>
                      <a:gd name="T15" fmla="*/ 14 h 31"/>
                      <a:gd name="T16" fmla="*/ 32 w 47"/>
                      <a:gd name="T17" fmla="*/ 12 h 31"/>
                      <a:gd name="T18" fmla="*/ 31 w 47"/>
                      <a:gd name="T19" fmla="*/ 10 h 31"/>
                      <a:gd name="T20" fmla="*/ 30 w 47"/>
                      <a:gd name="T21" fmla="*/ 7 h 31"/>
                      <a:gd name="T22" fmla="*/ 30 w 47"/>
                      <a:gd name="T23" fmla="*/ 5 h 31"/>
                      <a:gd name="T24" fmla="*/ 30 w 47"/>
                      <a:gd name="T25" fmla="*/ 3 h 31"/>
                      <a:gd name="T26" fmla="*/ 30 w 47"/>
                      <a:gd name="T27" fmla="*/ 0 h 31"/>
                      <a:gd name="T28" fmla="*/ 0 w 47"/>
                      <a:gd name="T29" fmla="*/ 0 h 31"/>
                      <a:gd name="T30" fmla="*/ 1 w 47"/>
                      <a:gd name="T31" fmla="*/ 2 h 31"/>
                      <a:gd name="T32" fmla="*/ 2 w 47"/>
                      <a:gd name="T33" fmla="*/ 4 h 31"/>
                      <a:gd name="T34" fmla="*/ 4 w 47"/>
                      <a:gd name="T35" fmla="*/ 6 h 31"/>
                      <a:gd name="T36" fmla="*/ 6 w 47"/>
                      <a:gd name="T37" fmla="*/ 9 h 31"/>
                      <a:gd name="T38" fmla="*/ 8 w 47"/>
                      <a:gd name="T39" fmla="*/ 11 h 31"/>
                      <a:gd name="T40" fmla="*/ 10 w 47"/>
                      <a:gd name="T41" fmla="*/ 13 h 31"/>
                      <a:gd name="T42" fmla="*/ 12 w 47"/>
                      <a:gd name="T43" fmla="*/ 15 h 31"/>
                      <a:gd name="T44" fmla="*/ 14 w 47"/>
                      <a:gd name="T45" fmla="*/ 17 h 31"/>
                      <a:gd name="T46" fmla="*/ 17 w 47"/>
                      <a:gd name="T47" fmla="*/ 19 h 31"/>
                      <a:gd name="T48" fmla="*/ 20 w 47"/>
                      <a:gd name="T49" fmla="*/ 22 h 31"/>
                      <a:gd name="T50" fmla="*/ 23 w 47"/>
                      <a:gd name="T51" fmla="*/ 23 h 31"/>
                      <a:gd name="T52" fmla="*/ 25 w 47"/>
                      <a:gd name="T53" fmla="*/ 24 h 31"/>
                      <a:gd name="T54" fmla="*/ 28 w 47"/>
                      <a:gd name="T55" fmla="*/ 26 h 31"/>
                      <a:gd name="T56" fmla="*/ 30 w 47"/>
                      <a:gd name="T57" fmla="*/ 27 h 31"/>
                      <a:gd name="T58" fmla="*/ 33 w 47"/>
                      <a:gd name="T59" fmla="*/ 28 h 31"/>
                      <a:gd name="T60" fmla="*/ 36 w 47"/>
                      <a:gd name="T61" fmla="*/ 28 h 31"/>
                      <a:gd name="T62" fmla="*/ 39 w 47"/>
                      <a:gd name="T63" fmla="*/ 29 h 31"/>
                      <a:gd name="T64" fmla="*/ 41 w 47"/>
                      <a:gd name="T65" fmla="*/ 29 h 31"/>
                      <a:gd name="T66" fmla="*/ 44 w 47"/>
                      <a:gd name="T67" fmla="*/ 29 h 31"/>
                      <a:gd name="T68" fmla="*/ 46 w 47"/>
                      <a:gd name="T69" fmla="*/ 30 h 31"/>
                      <a:gd name="T70" fmla="*/ 43 w 47"/>
                      <a:gd name="T71" fmla="*/ 27 h 31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47"/>
                      <a:gd name="T109" fmla="*/ 0 h 31"/>
                      <a:gd name="T110" fmla="*/ 47 w 47"/>
                      <a:gd name="T111" fmla="*/ 31 h 31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47" h="31">
                        <a:moveTo>
                          <a:pt x="43" y="27"/>
                        </a:moveTo>
                        <a:lnTo>
                          <a:pt x="40" y="24"/>
                        </a:lnTo>
                        <a:lnTo>
                          <a:pt x="39" y="22"/>
                        </a:lnTo>
                        <a:lnTo>
                          <a:pt x="37" y="21"/>
                        </a:lnTo>
                        <a:lnTo>
                          <a:pt x="36" y="19"/>
                        </a:lnTo>
                        <a:lnTo>
                          <a:pt x="35" y="17"/>
                        </a:lnTo>
                        <a:lnTo>
                          <a:pt x="34" y="16"/>
                        </a:lnTo>
                        <a:lnTo>
                          <a:pt x="33" y="14"/>
                        </a:lnTo>
                        <a:lnTo>
                          <a:pt x="32" y="12"/>
                        </a:lnTo>
                        <a:lnTo>
                          <a:pt x="31" y="10"/>
                        </a:lnTo>
                        <a:lnTo>
                          <a:pt x="30" y="7"/>
                        </a:lnTo>
                        <a:lnTo>
                          <a:pt x="30" y="5"/>
                        </a:lnTo>
                        <a:lnTo>
                          <a:pt x="30" y="3"/>
                        </a:lnTo>
                        <a:lnTo>
                          <a:pt x="30" y="0"/>
                        </a:lnTo>
                        <a:lnTo>
                          <a:pt x="0" y="0"/>
                        </a:lnTo>
                        <a:lnTo>
                          <a:pt x="1" y="2"/>
                        </a:lnTo>
                        <a:lnTo>
                          <a:pt x="2" y="4"/>
                        </a:lnTo>
                        <a:lnTo>
                          <a:pt x="4" y="6"/>
                        </a:lnTo>
                        <a:lnTo>
                          <a:pt x="6" y="9"/>
                        </a:lnTo>
                        <a:lnTo>
                          <a:pt x="8" y="11"/>
                        </a:lnTo>
                        <a:lnTo>
                          <a:pt x="10" y="13"/>
                        </a:lnTo>
                        <a:lnTo>
                          <a:pt x="12" y="15"/>
                        </a:lnTo>
                        <a:lnTo>
                          <a:pt x="14" y="17"/>
                        </a:lnTo>
                        <a:lnTo>
                          <a:pt x="17" y="19"/>
                        </a:lnTo>
                        <a:lnTo>
                          <a:pt x="20" y="22"/>
                        </a:lnTo>
                        <a:lnTo>
                          <a:pt x="23" y="23"/>
                        </a:lnTo>
                        <a:lnTo>
                          <a:pt x="25" y="24"/>
                        </a:lnTo>
                        <a:lnTo>
                          <a:pt x="28" y="26"/>
                        </a:lnTo>
                        <a:lnTo>
                          <a:pt x="30" y="27"/>
                        </a:lnTo>
                        <a:lnTo>
                          <a:pt x="33" y="28"/>
                        </a:lnTo>
                        <a:lnTo>
                          <a:pt x="36" y="28"/>
                        </a:lnTo>
                        <a:lnTo>
                          <a:pt x="39" y="29"/>
                        </a:lnTo>
                        <a:lnTo>
                          <a:pt x="41" y="29"/>
                        </a:lnTo>
                        <a:lnTo>
                          <a:pt x="44" y="29"/>
                        </a:lnTo>
                        <a:lnTo>
                          <a:pt x="46" y="30"/>
                        </a:lnTo>
                        <a:lnTo>
                          <a:pt x="43" y="27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67" name="Freeform 394" descr="50%"/>
                  <p:cNvSpPr>
                    <a:spLocks/>
                  </p:cNvSpPr>
                  <p:nvPr/>
                </p:nvSpPr>
                <p:spPr bwMode="auto">
                  <a:xfrm>
                    <a:off x="2202" y="3132"/>
                    <a:ext cx="21" cy="7"/>
                  </a:xfrm>
                  <a:custGeom>
                    <a:avLst/>
                    <a:gdLst>
                      <a:gd name="T0" fmla="*/ 0 w 21"/>
                      <a:gd name="T1" fmla="*/ 6 h 7"/>
                      <a:gd name="T2" fmla="*/ 0 w 21"/>
                      <a:gd name="T3" fmla="*/ 6 h 7"/>
                      <a:gd name="T4" fmla="*/ 1 w 21"/>
                      <a:gd name="T5" fmla="*/ 0 h 7"/>
                      <a:gd name="T6" fmla="*/ 20 w 21"/>
                      <a:gd name="T7" fmla="*/ 0 h 7"/>
                      <a:gd name="T8" fmla="*/ 20 w 21"/>
                      <a:gd name="T9" fmla="*/ 6 h 7"/>
                      <a:gd name="T10" fmla="*/ 0 w 21"/>
                      <a:gd name="T11" fmla="*/ 6 h 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"/>
                      <a:gd name="T19" fmla="*/ 0 h 7"/>
                      <a:gd name="T20" fmla="*/ 21 w 21"/>
                      <a:gd name="T21" fmla="*/ 7 h 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" h="7">
                        <a:moveTo>
                          <a:pt x="0" y="6"/>
                        </a:moveTo>
                        <a:lnTo>
                          <a:pt x="0" y="6"/>
                        </a:lnTo>
                        <a:lnTo>
                          <a:pt x="1" y="0"/>
                        </a:lnTo>
                        <a:lnTo>
                          <a:pt x="20" y="0"/>
                        </a:lnTo>
                        <a:lnTo>
                          <a:pt x="20" y="6"/>
                        </a:lnTo>
                        <a:lnTo>
                          <a:pt x="0" y="6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1949" name="Group 395"/>
              <p:cNvGrpSpPr>
                <a:grpSpLocks/>
              </p:cNvGrpSpPr>
              <p:nvPr/>
            </p:nvGrpSpPr>
            <p:grpSpPr bwMode="auto">
              <a:xfrm>
                <a:off x="2137" y="3152"/>
                <a:ext cx="321" cy="113"/>
                <a:chOff x="2137" y="3152"/>
                <a:chExt cx="321" cy="113"/>
              </a:xfrm>
            </p:grpSpPr>
            <p:sp>
              <p:nvSpPr>
                <p:cNvPr id="32045" name="Freeform 396" descr="50%"/>
                <p:cNvSpPr>
                  <a:spLocks/>
                </p:cNvSpPr>
                <p:nvPr/>
              </p:nvSpPr>
              <p:spPr bwMode="auto">
                <a:xfrm>
                  <a:off x="2218" y="3225"/>
                  <a:ext cx="38" cy="31"/>
                </a:xfrm>
                <a:custGeom>
                  <a:avLst/>
                  <a:gdLst>
                    <a:gd name="T0" fmla="*/ 0 w 38"/>
                    <a:gd name="T1" fmla="*/ 0 h 31"/>
                    <a:gd name="T2" fmla="*/ 1 w 38"/>
                    <a:gd name="T3" fmla="*/ 3 h 31"/>
                    <a:gd name="T4" fmla="*/ 3 w 38"/>
                    <a:gd name="T5" fmla="*/ 6 h 31"/>
                    <a:gd name="T6" fmla="*/ 5 w 38"/>
                    <a:gd name="T7" fmla="*/ 9 h 31"/>
                    <a:gd name="T8" fmla="*/ 7 w 38"/>
                    <a:gd name="T9" fmla="*/ 12 h 31"/>
                    <a:gd name="T10" fmla="*/ 10 w 38"/>
                    <a:gd name="T11" fmla="*/ 15 h 31"/>
                    <a:gd name="T12" fmla="*/ 13 w 38"/>
                    <a:gd name="T13" fmla="*/ 19 h 31"/>
                    <a:gd name="T14" fmla="*/ 15 w 38"/>
                    <a:gd name="T15" fmla="*/ 21 h 31"/>
                    <a:gd name="T16" fmla="*/ 18 w 38"/>
                    <a:gd name="T17" fmla="*/ 23 h 31"/>
                    <a:gd name="T18" fmla="*/ 21 w 38"/>
                    <a:gd name="T19" fmla="*/ 25 h 31"/>
                    <a:gd name="T20" fmla="*/ 24 w 38"/>
                    <a:gd name="T21" fmla="*/ 27 h 31"/>
                    <a:gd name="T22" fmla="*/ 26 w 38"/>
                    <a:gd name="T23" fmla="*/ 28 h 31"/>
                    <a:gd name="T24" fmla="*/ 29 w 38"/>
                    <a:gd name="T25" fmla="*/ 29 h 31"/>
                    <a:gd name="T26" fmla="*/ 33 w 38"/>
                    <a:gd name="T27" fmla="*/ 30 h 31"/>
                    <a:gd name="T28" fmla="*/ 36 w 38"/>
                    <a:gd name="T29" fmla="*/ 30 h 31"/>
                    <a:gd name="T30" fmla="*/ 37 w 38"/>
                    <a:gd name="T31" fmla="*/ 29 h 31"/>
                    <a:gd name="T32" fmla="*/ 35 w 38"/>
                    <a:gd name="T33" fmla="*/ 27 h 31"/>
                    <a:gd name="T34" fmla="*/ 33 w 38"/>
                    <a:gd name="T35" fmla="*/ 25 h 31"/>
                    <a:gd name="T36" fmla="*/ 31 w 38"/>
                    <a:gd name="T37" fmla="*/ 22 h 31"/>
                    <a:gd name="T38" fmla="*/ 29 w 38"/>
                    <a:gd name="T39" fmla="*/ 19 h 31"/>
                    <a:gd name="T40" fmla="*/ 27 w 38"/>
                    <a:gd name="T41" fmla="*/ 16 h 31"/>
                    <a:gd name="T42" fmla="*/ 26 w 38"/>
                    <a:gd name="T43" fmla="*/ 13 h 31"/>
                    <a:gd name="T44" fmla="*/ 25 w 38"/>
                    <a:gd name="T45" fmla="*/ 11 h 31"/>
                    <a:gd name="T46" fmla="*/ 24 w 38"/>
                    <a:gd name="T47" fmla="*/ 6 h 31"/>
                    <a:gd name="T48" fmla="*/ 24 w 38"/>
                    <a:gd name="T49" fmla="*/ 3 h 31"/>
                    <a:gd name="T50" fmla="*/ 24 w 38"/>
                    <a:gd name="T51" fmla="*/ 1 h 31"/>
                    <a:gd name="T52" fmla="*/ 0 w 38"/>
                    <a:gd name="T53" fmla="*/ 0 h 3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38"/>
                    <a:gd name="T82" fmla="*/ 0 h 31"/>
                    <a:gd name="T83" fmla="*/ 38 w 38"/>
                    <a:gd name="T84" fmla="*/ 31 h 31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38" h="31">
                      <a:moveTo>
                        <a:pt x="0" y="0"/>
                      </a:moveTo>
                      <a:lnTo>
                        <a:pt x="1" y="3"/>
                      </a:lnTo>
                      <a:lnTo>
                        <a:pt x="3" y="6"/>
                      </a:lnTo>
                      <a:lnTo>
                        <a:pt x="5" y="9"/>
                      </a:lnTo>
                      <a:lnTo>
                        <a:pt x="7" y="12"/>
                      </a:lnTo>
                      <a:lnTo>
                        <a:pt x="10" y="15"/>
                      </a:lnTo>
                      <a:lnTo>
                        <a:pt x="13" y="19"/>
                      </a:lnTo>
                      <a:lnTo>
                        <a:pt x="15" y="21"/>
                      </a:lnTo>
                      <a:lnTo>
                        <a:pt x="18" y="23"/>
                      </a:lnTo>
                      <a:lnTo>
                        <a:pt x="21" y="25"/>
                      </a:lnTo>
                      <a:lnTo>
                        <a:pt x="24" y="27"/>
                      </a:lnTo>
                      <a:lnTo>
                        <a:pt x="26" y="28"/>
                      </a:lnTo>
                      <a:lnTo>
                        <a:pt x="29" y="29"/>
                      </a:lnTo>
                      <a:lnTo>
                        <a:pt x="33" y="30"/>
                      </a:lnTo>
                      <a:lnTo>
                        <a:pt x="36" y="30"/>
                      </a:lnTo>
                      <a:lnTo>
                        <a:pt x="37" y="29"/>
                      </a:lnTo>
                      <a:lnTo>
                        <a:pt x="35" y="27"/>
                      </a:lnTo>
                      <a:lnTo>
                        <a:pt x="33" y="25"/>
                      </a:lnTo>
                      <a:lnTo>
                        <a:pt x="31" y="22"/>
                      </a:lnTo>
                      <a:lnTo>
                        <a:pt x="29" y="19"/>
                      </a:lnTo>
                      <a:lnTo>
                        <a:pt x="27" y="16"/>
                      </a:lnTo>
                      <a:lnTo>
                        <a:pt x="26" y="13"/>
                      </a:lnTo>
                      <a:lnTo>
                        <a:pt x="25" y="11"/>
                      </a:lnTo>
                      <a:lnTo>
                        <a:pt x="24" y="6"/>
                      </a:lnTo>
                      <a:lnTo>
                        <a:pt x="24" y="3"/>
                      </a:lnTo>
                      <a:lnTo>
                        <a:pt x="24" y="1"/>
                      </a:lnTo>
                      <a:lnTo>
                        <a:pt x="0" y="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046" name="Freeform 397" descr="50%"/>
                <p:cNvSpPr>
                  <a:spLocks/>
                </p:cNvSpPr>
                <p:nvPr/>
              </p:nvSpPr>
              <p:spPr bwMode="auto">
                <a:xfrm>
                  <a:off x="2137" y="3152"/>
                  <a:ext cx="321" cy="98"/>
                </a:xfrm>
                <a:custGeom>
                  <a:avLst/>
                  <a:gdLst>
                    <a:gd name="T0" fmla="*/ 3 w 321"/>
                    <a:gd name="T1" fmla="*/ 58 h 98"/>
                    <a:gd name="T2" fmla="*/ 13 w 321"/>
                    <a:gd name="T3" fmla="*/ 54 h 98"/>
                    <a:gd name="T4" fmla="*/ 28 w 321"/>
                    <a:gd name="T5" fmla="*/ 49 h 98"/>
                    <a:gd name="T6" fmla="*/ 43 w 321"/>
                    <a:gd name="T7" fmla="*/ 46 h 98"/>
                    <a:gd name="T8" fmla="*/ 59 w 321"/>
                    <a:gd name="T9" fmla="*/ 43 h 98"/>
                    <a:gd name="T10" fmla="*/ 75 w 321"/>
                    <a:gd name="T11" fmla="*/ 40 h 98"/>
                    <a:gd name="T12" fmla="*/ 88 w 321"/>
                    <a:gd name="T13" fmla="*/ 37 h 98"/>
                    <a:gd name="T14" fmla="*/ 95 w 321"/>
                    <a:gd name="T15" fmla="*/ 33 h 98"/>
                    <a:gd name="T16" fmla="*/ 103 w 321"/>
                    <a:gd name="T17" fmla="*/ 25 h 98"/>
                    <a:gd name="T18" fmla="*/ 114 w 321"/>
                    <a:gd name="T19" fmla="*/ 14 h 98"/>
                    <a:gd name="T20" fmla="*/ 125 w 321"/>
                    <a:gd name="T21" fmla="*/ 4 h 98"/>
                    <a:gd name="T22" fmla="*/ 133 w 321"/>
                    <a:gd name="T23" fmla="*/ 12 h 98"/>
                    <a:gd name="T24" fmla="*/ 137 w 321"/>
                    <a:gd name="T25" fmla="*/ 29 h 98"/>
                    <a:gd name="T26" fmla="*/ 140 w 321"/>
                    <a:gd name="T27" fmla="*/ 36 h 98"/>
                    <a:gd name="T28" fmla="*/ 159 w 321"/>
                    <a:gd name="T29" fmla="*/ 39 h 98"/>
                    <a:gd name="T30" fmla="*/ 177 w 321"/>
                    <a:gd name="T31" fmla="*/ 43 h 98"/>
                    <a:gd name="T32" fmla="*/ 191 w 321"/>
                    <a:gd name="T33" fmla="*/ 43 h 98"/>
                    <a:gd name="T34" fmla="*/ 206 w 321"/>
                    <a:gd name="T35" fmla="*/ 39 h 98"/>
                    <a:gd name="T36" fmla="*/ 218 w 321"/>
                    <a:gd name="T37" fmla="*/ 48 h 98"/>
                    <a:gd name="T38" fmla="*/ 229 w 321"/>
                    <a:gd name="T39" fmla="*/ 51 h 98"/>
                    <a:gd name="T40" fmla="*/ 243 w 321"/>
                    <a:gd name="T41" fmla="*/ 51 h 98"/>
                    <a:gd name="T42" fmla="*/ 258 w 321"/>
                    <a:gd name="T43" fmla="*/ 45 h 98"/>
                    <a:gd name="T44" fmla="*/ 275 w 321"/>
                    <a:gd name="T45" fmla="*/ 31 h 98"/>
                    <a:gd name="T46" fmla="*/ 294 w 321"/>
                    <a:gd name="T47" fmla="*/ 14 h 98"/>
                    <a:gd name="T48" fmla="*/ 314 w 321"/>
                    <a:gd name="T49" fmla="*/ 8 h 98"/>
                    <a:gd name="T50" fmla="*/ 314 w 321"/>
                    <a:gd name="T51" fmla="*/ 13 h 98"/>
                    <a:gd name="T52" fmla="*/ 305 w 321"/>
                    <a:gd name="T53" fmla="*/ 25 h 98"/>
                    <a:gd name="T54" fmla="*/ 294 w 321"/>
                    <a:gd name="T55" fmla="*/ 37 h 98"/>
                    <a:gd name="T56" fmla="*/ 287 w 321"/>
                    <a:gd name="T57" fmla="*/ 48 h 98"/>
                    <a:gd name="T58" fmla="*/ 287 w 321"/>
                    <a:gd name="T59" fmla="*/ 60 h 98"/>
                    <a:gd name="T60" fmla="*/ 295 w 321"/>
                    <a:gd name="T61" fmla="*/ 73 h 98"/>
                    <a:gd name="T62" fmla="*/ 305 w 321"/>
                    <a:gd name="T63" fmla="*/ 82 h 98"/>
                    <a:gd name="T64" fmla="*/ 313 w 321"/>
                    <a:gd name="T65" fmla="*/ 89 h 98"/>
                    <a:gd name="T66" fmla="*/ 314 w 321"/>
                    <a:gd name="T67" fmla="*/ 93 h 98"/>
                    <a:gd name="T68" fmla="*/ 302 w 321"/>
                    <a:gd name="T69" fmla="*/ 93 h 98"/>
                    <a:gd name="T70" fmla="*/ 291 w 321"/>
                    <a:gd name="T71" fmla="*/ 90 h 98"/>
                    <a:gd name="T72" fmla="*/ 281 w 321"/>
                    <a:gd name="T73" fmla="*/ 85 h 98"/>
                    <a:gd name="T74" fmla="*/ 264 w 321"/>
                    <a:gd name="T75" fmla="*/ 74 h 98"/>
                    <a:gd name="T76" fmla="*/ 243 w 321"/>
                    <a:gd name="T77" fmla="*/ 72 h 98"/>
                    <a:gd name="T78" fmla="*/ 218 w 321"/>
                    <a:gd name="T79" fmla="*/ 75 h 98"/>
                    <a:gd name="T80" fmla="*/ 202 w 321"/>
                    <a:gd name="T81" fmla="*/ 82 h 98"/>
                    <a:gd name="T82" fmla="*/ 197 w 321"/>
                    <a:gd name="T83" fmla="*/ 89 h 98"/>
                    <a:gd name="T84" fmla="*/ 175 w 321"/>
                    <a:gd name="T85" fmla="*/ 88 h 98"/>
                    <a:gd name="T86" fmla="*/ 156 w 321"/>
                    <a:gd name="T87" fmla="*/ 94 h 98"/>
                    <a:gd name="T88" fmla="*/ 86 w 321"/>
                    <a:gd name="T89" fmla="*/ 97 h 98"/>
                    <a:gd name="T90" fmla="*/ 46 w 321"/>
                    <a:gd name="T91" fmla="*/ 93 h 98"/>
                    <a:gd name="T92" fmla="*/ 11 w 321"/>
                    <a:gd name="T93" fmla="*/ 81 h 98"/>
                    <a:gd name="T94" fmla="*/ 11 w 321"/>
                    <a:gd name="T95" fmla="*/ 74 h 98"/>
                    <a:gd name="T96" fmla="*/ 3 w 321"/>
                    <a:gd name="T97" fmla="*/ 67 h 98"/>
                    <a:gd name="T98" fmla="*/ 0 w 321"/>
                    <a:gd name="T99" fmla="*/ 62 h 9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321"/>
                    <a:gd name="T151" fmla="*/ 0 h 98"/>
                    <a:gd name="T152" fmla="*/ 321 w 321"/>
                    <a:gd name="T153" fmla="*/ 98 h 98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321" h="98">
                      <a:moveTo>
                        <a:pt x="0" y="60"/>
                      </a:moveTo>
                      <a:lnTo>
                        <a:pt x="1" y="59"/>
                      </a:lnTo>
                      <a:lnTo>
                        <a:pt x="3" y="58"/>
                      </a:lnTo>
                      <a:lnTo>
                        <a:pt x="7" y="56"/>
                      </a:lnTo>
                      <a:lnTo>
                        <a:pt x="10" y="55"/>
                      </a:lnTo>
                      <a:lnTo>
                        <a:pt x="13" y="54"/>
                      </a:lnTo>
                      <a:lnTo>
                        <a:pt x="18" y="52"/>
                      </a:lnTo>
                      <a:lnTo>
                        <a:pt x="23" y="51"/>
                      </a:lnTo>
                      <a:lnTo>
                        <a:pt x="28" y="49"/>
                      </a:lnTo>
                      <a:lnTo>
                        <a:pt x="32" y="48"/>
                      </a:lnTo>
                      <a:lnTo>
                        <a:pt x="38" y="47"/>
                      </a:lnTo>
                      <a:lnTo>
                        <a:pt x="43" y="46"/>
                      </a:lnTo>
                      <a:lnTo>
                        <a:pt x="49" y="45"/>
                      </a:lnTo>
                      <a:lnTo>
                        <a:pt x="54" y="44"/>
                      </a:lnTo>
                      <a:lnTo>
                        <a:pt x="59" y="43"/>
                      </a:lnTo>
                      <a:lnTo>
                        <a:pt x="63" y="42"/>
                      </a:lnTo>
                      <a:lnTo>
                        <a:pt x="69" y="41"/>
                      </a:lnTo>
                      <a:lnTo>
                        <a:pt x="75" y="40"/>
                      </a:lnTo>
                      <a:lnTo>
                        <a:pt x="80" y="39"/>
                      </a:lnTo>
                      <a:lnTo>
                        <a:pt x="84" y="38"/>
                      </a:lnTo>
                      <a:lnTo>
                        <a:pt x="88" y="37"/>
                      </a:lnTo>
                      <a:lnTo>
                        <a:pt x="91" y="36"/>
                      </a:lnTo>
                      <a:lnTo>
                        <a:pt x="93" y="34"/>
                      </a:lnTo>
                      <a:lnTo>
                        <a:pt x="95" y="33"/>
                      </a:lnTo>
                      <a:lnTo>
                        <a:pt x="97" y="31"/>
                      </a:lnTo>
                      <a:lnTo>
                        <a:pt x="100" y="28"/>
                      </a:lnTo>
                      <a:lnTo>
                        <a:pt x="103" y="25"/>
                      </a:lnTo>
                      <a:lnTo>
                        <a:pt x="106" y="21"/>
                      </a:lnTo>
                      <a:lnTo>
                        <a:pt x="110" y="18"/>
                      </a:lnTo>
                      <a:lnTo>
                        <a:pt x="114" y="14"/>
                      </a:lnTo>
                      <a:lnTo>
                        <a:pt x="117" y="10"/>
                      </a:lnTo>
                      <a:lnTo>
                        <a:pt x="121" y="7"/>
                      </a:lnTo>
                      <a:lnTo>
                        <a:pt x="125" y="4"/>
                      </a:lnTo>
                      <a:lnTo>
                        <a:pt x="130" y="0"/>
                      </a:lnTo>
                      <a:lnTo>
                        <a:pt x="131" y="7"/>
                      </a:lnTo>
                      <a:lnTo>
                        <a:pt x="133" y="12"/>
                      </a:lnTo>
                      <a:lnTo>
                        <a:pt x="135" y="18"/>
                      </a:lnTo>
                      <a:lnTo>
                        <a:pt x="136" y="24"/>
                      </a:lnTo>
                      <a:lnTo>
                        <a:pt x="137" y="29"/>
                      </a:lnTo>
                      <a:lnTo>
                        <a:pt x="137" y="32"/>
                      </a:lnTo>
                      <a:lnTo>
                        <a:pt x="135" y="35"/>
                      </a:lnTo>
                      <a:lnTo>
                        <a:pt x="140" y="36"/>
                      </a:lnTo>
                      <a:lnTo>
                        <a:pt x="145" y="37"/>
                      </a:lnTo>
                      <a:lnTo>
                        <a:pt x="152" y="38"/>
                      </a:lnTo>
                      <a:lnTo>
                        <a:pt x="159" y="39"/>
                      </a:lnTo>
                      <a:lnTo>
                        <a:pt x="166" y="41"/>
                      </a:lnTo>
                      <a:lnTo>
                        <a:pt x="171" y="42"/>
                      </a:lnTo>
                      <a:lnTo>
                        <a:pt x="177" y="43"/>
                      </a:lnTo>
                      <a:lnTo>
                        <a:pt x="183" y="43"/>
                      </a:lnTo>
                      <a:lnTo>
                        <a:pt x="188" y="44"/>
                      </a:lnTo>
                      <a:lnTo>
                        <a:pt x="191" y="43"/>
                      </a:lnTo>
                      <a:lnTo>
                        <a:pt x="195" y="41"/>
                      </a:lnTo>
                      <a:lnTo>
                        <a:pt x="198" y="38"/>
                      </a:lnTo>
                      <a:lnTo>
                        <a:pt x="206" y="39"/>
                      </a:lnTo>
                      <a:lnTo>
                        <a:pt x="215" y="42"/>
                      </a:lnTo>
                      <a:lnTo>
                        <a:pt x="222" y="43"/>
                      </a:lnTo>
                      <a:lnTo>
                        <a:pt x="218" y="48"/>
                      </a:lnTo>
                      <a:lnTo>
                        <a:pt x="220" y="49"/>
                      </a:lnTo>
                      <a:lnTo>
                        <a:pt x="225" y="50"/>
                      </a:lnTo>
                      <a:lnTo>
                        <a:pt x="229" y="51"/>
                      </a:lnTo>
                      <a:lnTo>
                        <a:pt x="234" y="52"/>
                      </a:lnTo>
                      <a:lnTo>
                        <a:pt x="238" y="51"/>
                      </a:lnTo>
                      <a:lnTo>
                        <a:pt x="243" y="51"/>
                      </a:lnTo>
                      <a:lnTo>
                        <a:pt x="248" y="50"/>
                      </a:lnTo>
                      <a:lnTo>
                        <a:pt x="253" y="48"/>
                      </a:lnTo>
                      <a:lnTo>
                        <a:pt x="258" y="45"/>
                      </a:lnTo>
                      <a:lnTo>
                        <a:pt x="264" y="41"/>
                      </a:lnTo>
                      <a:lnTo>
                        <a:pt x="269" y="37"/>
                      </a:lnTo>
                      <a:lnTo>
                        <a:pt x="275" y="31"/>
                      </a:lnTo>
                      <a:lnTo>
                        <a:pt x="281" y="24"/>
                      </a:lnTo>
                      <a:lnTo>
                        <a:pt x="288" y="19"/>
                      </a:lnTo>
                      <a:lnTo>
                        <a:pt x="294" y="14"/>
                      </a:lnTo>
                      <a:lnTo>
                        <a:pt x="300" y="11"/>
                      </a:lnTo>
                      <a:lnTo>
                        <a:pt x="306" y="9"/>
                      </a:lnTo>
                      <a:lnTo>
                        <a:pt x="314" y="8"/>
                      </a:lnTo>
                      <a:lnTo>
                        <a:pt x="320" y="8"/>
                      </a:lnTo>
                      <a:lnTo>
                        <a:pt x="317" y="11"/>
                      </a:lnTo>
                      <a:lnTo>
                        <a:pt x="314" y="13"/>
                      </a:lnTo>
                      <a:lnTo>
                        <a:pt x="313" y="15"/>
                      </a:lnTo>
                      <a:lnTo>
                        <a:pt x="309" y="22"/>
                      </a:lnTo>
                      <a:lnTo>
                        <a:pt x="305" y="25"/>
                      </a:lnTo>
                      <a:lnTo>
                        <a:pt x="301" y="28"/>
                      </a:lnTo>
                      <a:lnTo>
                        <a:pt x="297" y="33"/>
                      </a:lnTo>
                      <a:lnTo>
                        <a:pt x="294" y="37"/>
                      </a:lnTo>
                      <a:lnTo>
                        <a:pt x="292" y="41"/>
                      </a:lnTo>
                      <a:lnTo>
                        <a:pt x="289" y="45"/>
                      </a:lnTo>
                      <a:lnTo>
                        <a:pt x="287" y="48"/>
                      </a:lnTo>
                      <a:lnTo>
                        <a:pt x="286" y="52"/>
                      </a:lnTo>
                      <a:lnTo>
                        <a:pt x="286" y="56"/>
                      </a:lnTo>
                      <a:lnTo>
                        <a:pt x="287" y="60"/>
                      </a:lnTo>
                      <a:lnTo>
                        <a:pt x="289" y="65"/>
                      </a:lnTo>
                      <a:lnTo>
                        <a:pt x="292" y="69"/>
                      </a:lnTo>
                      <a:lnTo>
                        <a:pt x="295" y="73"/>
                      </a:lnTo>
                      <a:lnTo>
                        <a:pt x="298" y="76"/>
                      </a:lnTo>
                      <a:lnTo>
                        <a:pt x="301" y="79"/>
                      </a:lnTo>
                      <a:lnTo>
                        <a:pt x="305" y="82"/>
                      </a:lnTo>
                      <a:lnTo>
                        <a:pt x="309" y="85"/>
                      </a:lnTo>
                      <a:lnTo>
                        <a:pt x="311" y="87"/>
                      </a:lnTo>
                      <a:lnTo>
                        <a:pt x="313" y="89"/>
                      </a:lnTo>
                      <a:lnTo>
                        <a:pt x="316" y="91"/>
                      </a:lnTo>
                      <a:lnTo>
                        <a:pt x="317" y="93"/>
                      </a:lnTo>
                      <a:lnTo>
                        <a:pt x="314" y="93"/>
                      </a:lnTo>
                      <a:lnTo>
                        <a:pt x="309" y="93"/>
                      </a:lnTo>
                      <a:lnTo>
                        <a:pt x="305" y="93"/>
                      </a:lnTo>
                      <a:lnTo>
                        <a:pt x="302" y="93"/>
                      </a:lnTo>
                      <a:lnTo>
                        <a:pt x="297" y="92"/>
                      </a:lnTo>
                      <a:lnTo>
                        <a:pt x="294" y="91"/>
                      </a:lnTo>
                      <a:lnTo>
                        <a:pt x="291" y="90"/>
                      </a:lnTo>
                      <a:lnTo>
                        <a:pt x="288" y="88"/>
                      </a:lnTo>
                      <a:lnTo>
                        <a:pt x="284" y="87"/>
                      </a:lnTo>
                      <a:lnTo>
                        <a:pt x="281" y="85"/>
                      </a:lnTo>
                      <a:lnTo>
                        <a:pt x="274" y="80"/>
                      </a:lnTo>
                      <a:lnTo>
                        <a:pt x="270" y="77"/>
                      </a:lnTo>
                      <a:lnTo>
                        <a:pt x="264" y="74"/>
                      </a:lnTo>
                      <a:lnTo>
                        <a:pt x="258" y="73"/>
                      </a:lnTo>
                      <a:lnTo>
                        <a:pt x="252" y="73"/>
                      </a:lnTo>
                      <a:lnTo>
                        <a:pt x="243" y="72"/>
                      </a:lnTo>
                      <a:lnTo>
                        <a:pt x="235" y="73"/>
                      </a:lnTo>
                      <a:lnTo>
                        <a:pt x="227" y="74"/>
                      </a:lnTo>
                      <a:lnTo>
                        <a:pt x="218" y="75"/>
                      </a:lnTo>
                      <a:lnTo>
                        <a:pt x="209" y="77"/>
                      </a:lnTo>
                      <a:lnTo>
                        <a:pt x="203" y="80"/>
                      </a:lnTo>
                      <a:lnTo>
                        <a:pt x="202" y="82"/>
                      </a:lnTo>
                      <a:lnTo>
                        <a:pt x="203" y="83"/>
                      </a:lnTo>
                      <a:lnTo>
                        <a:pt x="208" y="86"/>
                      </a:lnTo>
                      <a:lnTo>
                        <a:pt x="197" y="89"/>
                      </a:lnTo>
                      <a:lnTo>
                        <a:pt x="182" y="93"/>
                      </a:lnTo>
                      <a:lnTo>
                        <a:pt x="179" y="90"/>
                      </a:lnTo>
                      <a:lnTo>
                        <a:pt x="175" y="88"/>
                      </a:lnTo>
                      <a:lnTo>
                        <a:pt x="171" y="87"/>
                      </a:lnTo>
                      <a:lnTo>
                        <a:pt x="164" y="87"/>
                      </a:lnTo>
                      <a:lnTo>
                        <a:pt x="156" y="94"/>
                      </a:lnTo>
                      <a:lnTo>
                        <a:pt x="149" y="89"/>
                      </a:lnTo>
                      <a:lnTo>
                        <a:pt x="97" y="96"/>
                      </a:lnTo>
                      <a:lnTo>
                        <a:pt x="86" y="97"/>
                      </a:lnTo>
                      <a:lnTo>
                        <a:pt x="77" y="96"/>
                      </a:lnTo>
                      <a:lnTo>
                        <a:pt x="66" y="95"/>
                      </a:lnTo>
                      <a:lnTo>
                        <a:pt x="46" y="93"/>
                      </a:lnTo>
                      <a:lnTo>
                        <a:pt x="28" y="88"/>
                      </a:lnTo>
                      <a:lnTo>
                        <a:pt x="18" y="84"/>
                      </a:lnTo>
                      <a:lnTo>
                        <a:pt x="11" y="81"/>
                      </a:lnTo>
                      <a:lnTo>
                        <a:pt x="18" y="79"/>
                      </a:lnTo>
                      <a:lnTo>
                        <a:pt x="14" y="76"/>
                      </a:lnTo>
                      <a:lnTo>
                        <a:pt x="11" y="74"/>
                      </a:lnTo>
                      <a:lnTo>
                        <a:pt x="6" y="70"/>
                      </a:lnTo>
                      <a:lnTo>
                        <a:pt x="5" y="69"/>
                      </a:lnTo>
                      <a:lnTo>
                        <a:pt x="3" y="67"/>
                      </a:lnTo>
                      <a:lnTo>
                        <a:pt x="2" y="66"/>
                      </a:lnTo>
                      <a:lnTo>
                        <a:pt x="1" y="63"/>
                      </a:lnTo>
                      <a:lnTo>
                        <a:pt x="0" y="62"/>
                      </a:lnTo>
                      <a:lnTo>
                        <a:pt x="0" y="6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1952" name="Group 398"/>
                <p:cNvGrpSpPr>
                  <a:grpSpLocks/>
                </p:cNvGrpSpPr>
                <p:nvPr/>
              </p:nvGrpSpPr>
              <p:grpSpPr bwMode="auto">
                <a:xfrm>
                  <a:off x="2164" y="3214"/>
                  <a:ext cx="2" cy="3"/>
                  <a:chOff x="2164" y="3214"/>
                  <a:chExt cx="2" cy="3"/>
                </a:xfrm>
              </p:grpSpPr>
              <p:sp>
                <p:nvSpPr>
                  <p:cNvPr id="32058" name="Oval 399" descr="50%"/>
                  <p:cNvSpPr>
                    <a:spLocks noChangeArrowheads="1"/>
                  </p:cNvSpPr>
                  <p:nvPr/>
                </p:nvSpPr>
                <p:spPr bwMode="auto">
                  <a:xfrm>
                    <a:off x="2164" y="3214"/>
                    <a:ext cx="2" cy="2"/>
                  </a:xfrm>
                  <a:prstGeom prst="ellipse">
                    <a:avLst/>
                  </a:pr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59" name="Arc 400" descr="50%"/>
                  <p:cNvSpPr>
                    <a:spLocks/>
                  </p:cNvSpPr>
                  <p:nvPr/>
                </p:nvSpPr>
                <p:spPr bwMode="auto">
                  <a:xfrm>
                    <a:off x="2165" y="3215"/>
                    <a:ext cx="1" cy="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4320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2280" y="11940"/>
                        </a:moveTo>
                      </a:path>
                      <a:path w="43200" h="43200" stroke="0" extrusionOk="0">
                        <a:moveTo>
                          <a:pt x="2280" y="11940"/>
                        </a:move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0" cap="rnd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1953" name="Group 401"/>
                <p:cNvGrpSpPr>
                  <a:grpSpLocks/>
                </p:cNvGrpSpPr>
                <p:nvPr/>
              </p:nvGrpSpPr>
              <p:grpSpPr bwMode="auto">
                <a:xfrm>
                  <a:off x="2181" y="3226"/>
                  <a:ext cx="23" cy="4"/>
                  <a:chOff x="2181" y="3226"/>
                  <a:chExt cx="23" cy="4"/>
                </a:xfrm>
              </p:grpSpPr>
              <p:sp>
                <p:nvSpPr>
                  <p:cNvPr id="32053" name="Arc 402" descr="50%"/>
                  <p:cNvSpPr>
                    <a:spLocks/>
                  </p:cNvSpPr>
                  <p:nvPr/>
                </p:nvSpPr>
                <p:spPr bwMode="auto">
                  <a:xfrm>
                    <a:off x="2185" y="3226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54" name="Arc 403" descr="50%"/>
                  <p:cNvSpPr>
                    <a:spLocks/>
                  </p:cNvSpPr>
                  <p:nvPr/>
                </p:nvSpPr>
                <p:spPr bwMode="auto">
                  <a:xfrm>
                    <a:off x="2181" y="3226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55" name="Arc 404" descr="50%"/>
                  <p:cNvSpPr>
                    <a:spLocks/>
                  </p:cNvSpPr>
                  <p:nvPr/>
                </p:nvSpPr>
                <p:spPr bwMode="auto">
                  <a:xfrm>
                    <a:off x="2188" y="3226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56" name="Arc 405" descr="50%"/>
                  <p:cNvSpPr>
                    <a:spLocks/>
                  </p:cNvSpPr>
                  <p:nvPr/>
                </p:nvSpPr>
                <p:spPr bwMode="auto">
                  <a:xfrm>
                    <a:off x="2192" y="3226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57" name="Arc 406" descr="50%"/>
                  <p:cNvSpPr>
                    <a:spLocks/>
                  </p:cNvSpPr>
                  <p:nvPr/>
                </p:nvSpPr>
                <p:spPr bwMode="auto">
                  <a:xfrm>
                    <a:off x="2198" y="3226"/>
                    <a:ext cx="6" cy="4"/>
                  </a:xfrm>
                  <a:custGeom>
                    <a:avLst/>
                    <a:gdLst>
                      <a:gd name="T0" fmla="*/ 0 w 30373"/>
                      <a:gd name="T1" fmla="*/ 0 h 43200"/>
                      <a:gd name="T2" fmla="*/ 0 w 30373"/>
                      <a:gd name="T3" fmla="*/ 0 h 43200"/>
                      <a:gd name="T4" fmla="*/ 0 w 30373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0373"/>
                      <a:gd name="T10" fmla="*/ 0 h 43200"/>
                      <a:gd name="T11" fmla="*/ 30373 w 30373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373" h="43200" fill="none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</a:path>
                      <a:path w="30373" h="43200" stroke="0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  <a:lnTo>
                          <a:pt x="8773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049" name="Freeform 407" descr="50%"/>
                <p:cNvSpPr>
                  <a:spLocks/>
                </p:cNvSpPr>
                <p:nvPr/>
              </p:nvSpPr>
              <p:spPr bwMode="auto">
                <a:xfrm>
                  <a:off x="2137" y="3154"/>
                  <a:ext cx="312" cy="58"/>
                </a:xfrm>
                <a:custGeom>
                  <a:avLst/>
                  <a:gdLst>
                    <a:gd name="T0" fmla="*/ 7 w 312"/>
                    <a:gd name="T1" fmla="*/ 48 h 58"/>
                    <a:gd name="T2" fmla="*/ 21 w 312"/>
                    <a:gd name="T3" fmla="*/ 44 h 58"/>
                    <a:gd name="T4" fmla="*/ 42 w 312"/>
                    <a:gd name="T5" fmla="*/ 39 h 58"/>
                    <a:gd name="T6" fmla="*/ 63 w 312"/>
                    <a:gd name="T7" fmla="*/ 36 h 58"/>
                    <a:gd name="T8" fmla="*/ 83 w 312"/>
                    <a:gd name="T9" fmla="*/ 32 h 58"/>
                    <a:gd name="T10" fmla="*/ 94 w 312"/>
                    <a:gd name="T11" fmla="*/ 27 h 58"/>
                    <a:gd name="T12" fmla="*/ 104 w 312"/>
                    <a:gd name="T13" fmla="*/ 18 h 58"/>
                    <a:gd name="T14" fmla="*/ 119 w 312"/>
                    <a:gd name="T15" fmla="*/ 5 h 58"/>
                    <a:gd name="T16" fmla="*/ 130 w 312"/>
                    <a:gd name="T17" fmla="*/ 10 h 58"/>
                    <a:gd name="T18" fmla="*/ 134 w 312"/>
                    <a:gd name="T19" fmla="*/ 25 h 58"/>
                    <a:gd name="T20" fmla="*/ 142 w 312"/>
                    <a:gd name="T21" fmla="*/ 31 h 58"/>
                    <a:gd name="T22" fmla="*/ 168 w 312"/>
                    <a:gd name="T23" fmla="*/ 35 h 58"/>
                    <a:gd name="T24" fmla="*/ 187 w 312"/>
                    <a:gd name="T25" fmla="*/ 36 h 58"/>
                    <a:gd name="T26" fmla="*/ 210 w 312"/>
                    <a:gd name="T27" fmla="*/ 35 h 58"/>
                    <a:gd name="T28" fmla="*/ 219 w 312"/>
                    <a:gd name="T29" fmla="*/ 43 h 58"/>
                    <a:gd name="T30" fmla="*/ 238 w 312"/>
                    <a:gd name="T31" fmla="*/ 44 h 58"/>
                    <a:gd name="T32" fmla="*/ 258 w 312"/>
                    <a:gd name="T33" fmla="*/ 34 h 58"/>
                    <a:gd name="T34" fmla="*/ 275 w 312"/>
                    <a:gd name="T35" fmla="*/ 20 h 58"/>
                    <a:gd name="T36" fmla="*/ 288 w 312"/>
                    <a:gd name="T37" fmla="*/ 11 h 58"/>
                    <a:gd name="T38" fmla="*/ 299 w 312"/>
                    <a:gd name="T39" fmla="*/ 6 h 58"/>
                    <a:gd name="T40" fmla="*/ 309 w 312"/>
                    <a:gd name="T41" fmla="*/ 8 h 58"/>
                    <a:gd name="T42" fmla="*/ 301 w 312"/>
                    <a:gd name="T43" fmla="*/ 18 h 58"/>
                    <a:gd name="T44" fmla="*/ 291 w 312"/>
                    <a:gd name="T45" fmla="*/ 26 h 58"/>
                    <a:gd name="T46" fmla="*/ 285 w 312"/>
                    <a:gd name="T47" fmla="*/ 34 h 58"/>
                    <a:gd name="T48" fmla="*/ 280 w 312"/>
                    <a:gd name="T49" fmla="*/ 40 h 58"/>
                    <a:gd name="T50" fmla="*/ 279 w 312"/>
                    <a:gd name="T51" fmla="*/ 48 h 58"/>
                    <a:gd name="T52" fmla="*/ 270 w 312"/>
                    <a:gd name="T53" fmla="*/ 46 h 58"/>
                    <a:gd name="T54" fmla="*/ 262 w 312"/>
                    <a:gd name="T55" fmla="*/ 49 h 58"/>
                    <a:gd name="T56" fmla="*/ 253 w 312"/>
                    <a:gd name="T57" fmla="*/ 48 h 58"/>
                    <a:gd name="T58" fmla="*/ 243 w 312"/>
                    <a:gd name="T59" fmla="*/ 48 h 58"/>
                    <a:gd name="T60" fmla="*/ 232 w 312"/>
                    <a:gd name="T61" fmla="*/ 47 h 58"/>
                    <a:gd name="T62" fmla="*/ 220 w 312"/>
                    <a:gd name="T63" fmla="*/ 48 h 58"/>
                    <a:gd name="T64" fmla="*/ 208 w 312"/>
                    <a:gd name="T65" fmla="*/ 50 h 58"/>
                    <a:gd name="T66" fmla="*/ 196 w 312"/>
                    <a:gd name="T67" fmla="*/ 50 h 58"/>
                    <a:gd name="T68" fmla="*/ 184 w 312"/>
                    <a:gd name="T69" fmla="*/ 50 h 58"/>
                    <a:gd name="T70" fmla="*/ 174 w 312"/>
                    <a:gd name="T71" fmla="*/ 52 h 58"/>
                    <a:gd name="T72" fmla="*/ 162 w 312"/>
                    <a:gd name="T73" fmla="*/ 54 h 58"/>
                    <a:gd name="T74" fmla="*/ 148 w 312"/>
                    <a:gd name="T75" fmla="*/ 54 h 58"/>
                    <a:gd name="T76" fmla="*/ 136 w 312"/>
                    <a:gd name="T77" fmla="*/ 54 h 58"/>
                    <a:gd name="T78" fmla="*/ 125 w 312"/>
                    <a:gd name="T79" fmla="*/ 53 h 58"/>
                    <a:gd name="T80" fmla="*/ 113 w 312"/>
                    <a:gd name="T81" fmla="*/ 54 h 58"/>
                    <a:gd name="T82" fmla="*/ 104 w 312"/>
                    <a:gd name="T83" fmla="*/ 53 h 58"/>
                    <a:gd name="T84" fmla="*/ 93 w 312"/>
                    <a:gd name="T85" fmla="*/ 54 h 58"/>
                    <a:gd name="T86" fmla="*/ 80 w 312"/>
                    <a:gd name="T87" fmla="*/ 54 h 58"/>
                    <a:gd name="T88" fmla="*/ 64 w 312"/>
                    <a:gd name="T89" fmla="*/ 57 h 58"/>
                    <a:gd name="T90" fmla="*/ 46 w 312"/>
                    <a:gd name="T91" fmla="*/ 57 h 58"/>
                    <a:gd name="T92" fmla="*/ 31 w 312"/>
                    <a:gd name="T93" fmla="*/ 55 h 58"/>
                    <a:gd name="T94" fmla="*/ 17 w 312"/>
                    <a:gd name="T95" fmla="*/ 55 h 58"/>
                    <a:gd name="T96" fmla="*/ 4 w 312"/>
                    <a:gd name="T97" fmla="*/ 53 h 5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12"/>
                    <a:gd name="T148" fmla="*/ 0 h 58"/>
                    <a:gd name="T149" fmla="*/ 312 w 312"/>
                    <a:gd name="T150" fmla="*/ 58 h 5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12" h="58">
                      <a:moveTo>
                        <a:pt x="0" y="52"/>
                      </a:moveTo>
                      <a:lnTo>
                        <a:pt x="2" y="50"/>
                      </a:lnTo>
                      <a:lnTo>
                        <a:pt x="5" y="49"/>
                      </a:lnTo>
                      <a:lnTo>
                        <a:pt x="7" y="48"/>
                      </a:lnTo>
                      <a:lnTo>
                        <a:pt x="10" y="47"/>
                      </a:lnTo>
                      <a:lnTo>
                        <a:pt x="13" y="46"/>
                      </a:lnTo>
                      <a:lnTo>
                        <a:pt x="18" y="45"/>
                      </a:lnTo>
                      <a:lnTo>
                        <a:pt x="21" y="44"/>
                      </a:lnTo>
                      <a:lnTo>
                        <a:pt x="26" y="42"/>
                      </a:lnTo>
                      <a:lnTo>
                        <a:pt x="31" y="41"/>
                      </a:lnTo>
                      <a:lnTo>
                        <a:pt x="37" y="40"/>
                      </a:lnTo>
                      <a:lnTo>
                        <a:pt x="42" y="39"/>
                      </a:lnTo>
                      <a:lnTo>
                        <a:pt x="48" y="39"/>
                      </a:lnTo>
                      <a:lnTo>
                        <a:pt x="53" y="38"/>
                      </a:lnTo>
                      <a:lnTo>
                        <a:pt x="58" y="37"/>
                      </a:lnTo>
                      <a:lnTo>
                        <a:pt x="63" y="36"/>
                      </a:lnTo>
                      <a:lnTo>
                        <a:pt x="67" y="35"/>
                      </a:lnTo>
                      <a:lnTo>
                        <a:pt x="73" y="34"/>
                      </a:lnTo>
                      <a:lnTo>
                        <a:pt x="78" y="33"/>
                      </a:lnTo>
                      <a:lnTo>
                        <a:pt x="83" y="32"/>
                      </a:lnTo>
                      <a:lnTo>
                        <a:pt x="86" y="32"/>
                      </a:lnTo>
                      <a:lnTo>
                        <a:pt x="90" y="30"/>
                      </a:lnTo>
                      <a:lnTo>
                        <a:pt x="92" y="29"/>
                      </a:lnTo>
                      <a:lnTo>
                        <a:pt x="94" y="27"/>
                      </a:lnTo>
                      <a:lnTo>
                        <a:pt x="96" y="25"/>
                      </a:lnTo>
                      <a:lnTo>
                        <a:pt x="98" y="23"/>
                      </a:lnTo>
                      <a:lnTo>
                        <a:pt x="101" y="20"/>
                      </a:lnTo>
                      <a:lnTo>
                        <a:pt x="104" y="18"/>
                      </a:lnTo>
                      <a:lnTo>
                        <a:pt x="107" y="14"/>
                      </a:lnTo>
                      <a:lnTo>
                        <a:pt x="111" y="11"/>
                      </a:lnTo>
                      <a:lnTo>
                        <a:pt x="115" y="8"/>
                      </a:lnTo>
                      <a:lnTo>
                        <a:pt x="119" y="5"/>
                      </a:lnTo>
                      <a:lnTo>
                        <a:pt x="123" y="2"/>
                      </a:lnTo>
                      <a:lnTo>
                        <a:pt x="127" y="0"/>
                      </a:lnTo>
                      <a:lnTo>
                        <a:pt x="128" y="4"/>
                      </a:lnTo>
                      <a:lnTo>
                        <a:pt x="130" y="10"/>
                      </a:lnTo>
                      <a:lnTo>
                        <a:pt x="132" y="15"/>
                      </a:lnTo>
                      <a:lnTo>
                        <a:pt x="133" y="20"/>
                      </a:lnTo>
                      <a:lnTo>
                        <a:pt x="134" y="22"/>
                      </a:lnTo>
                      <a:lnTo>
                        <a:pt x="134" y="25"/>
                      </a:lnTo>
                      <a:lnTo>
                        <a:pt x="134" y="27"/>
                      </a:lnTo>
                      <a:lnTo>
                        <a:pt x="132" y="29"/>
                      </a:lnTo>
                      <a:lnTo>
                        <a:pt x="137" y="31"/>
                      </a:lnTo>
                      <a:lnTo>
                        <a:pt x="142" y="31"/>
                      </a:lnTo>
                      <a:lnTo>
                        <a:pt x="148" y="32"/>
                      </a:lnTo>
                      <a:lnTo>
                        <a:pt x="155" y="33"/>
                      </a:lnTo>
                      <a:lnTo>
                        <a:pt x="162" y="34"/>
                      </a:lnTo>
                      <a:lnTo>
                        <a:pt x="168" y="35"/>
                      </a:lnTo>
                      <a:lnTo>
                        <a:pt x="174" y="36"/>
                      </a:lnTo>
                      <a:lnTo>
                        <a:pt x="178" y="37"/>
                      </a:lnTo>
                      <a:lnTo>
                        <a:pt x="183" y="37"/>
                      </a:lnTo>
                      <a:lnTo>
                        <a:pt x="187" y="36"/>
                      </a:lnTo>
                      <a:lnTo>
                        <a:pt x="190" y="34"/>
                      </a:lnTo>
                      <a:lnTo>
                        <a:pt x="194" y="32"/>
                      </a:lnTo>
                      <a:lnTo>
                        <a:pt x="202" y="33"/>
                      </a:lnTo>
                      <a:lnTo>
                        <a:pt x="210" y="35"/>
                      </a:lnTo>
                      <a:lnTo>
                        <a:pt x="216" y="37"/>
                      </a:lnTo>
                      <a:lnTo>
                        <a:pt x="213" y="40"/>
                      </a:lnTo>
                      <a:lnTo>
                        <a:pt x="215" y="41"/>
                      </a:lnTo>
                      <a:lnTo>
                        <a:pt x="219" y="43"/>
                      </a:lnTo>
                      <a:lnTo>
                        <a:pt x="223" y="44"/>
                      </a:lnTo>
                      <a:lnTo>
                        <a:pt x="228" y="44"/>
                      </a:lnTo>
                      <a:lnTo>
                        <a:pt x="233" y="44"/>
                      </a:lnTo>
                      <a:lnTo>
                        <a:pt x="238" y="44"/>
                      </a:lnTo>
                      <a:lnTo>
                        <a:pt x="242" y="43"/>
                      </a:lnTo>
                      <a:lnTo>
                        <a:pt x="248" y="41"/>
                      </a:lnTo>
                      <a:lnTo>
                        <a:pt x="253" y="39"/>
                      </a:lnTo>
                      <a:lnTo>
                        <a:pt x="258" y="34"/>
                      </a:lnTo>
                      <a:lnTo>
                        <a:pt x="263" y="31"/>
                      </a:lnTo>
                      <a:lnTo>
                        <a:pt x="268" y="26"/>
                      </a:lnTo>
                      <a:lnTo>
                        <a:pt x="271" y="24"/>
                      </a:lnTo>
                      <a:lnTo>
                        <a:pt x="275" y="20"/>
                      </a:lnTo>
                      <a:lnTo>
                        <a:pt x="278" y="18"/>
                      </a:lnTo>
                      <a:lnTo>
                        <a:pt x="282" y="15"/>
                      </a:lnTo>
                      <a:lnTo>
                        <a:pt x="285" y="13"/>
                      </a:lnTo>
                      <a:lnTo>
                        <a:pt x="288" y="11"/>
                      </a:lnTo>
                      <a:lnTo>
                        <a:pt x="291" y="10"/>
                      </a:lnTo>
                      <a:lnTo>
                        <a:pt x="293" y="9"/>
                      </a:lnTo>
                      <a:lnTo>
                        <a:pt x="296" y="7"/>
                      </a:lnTo>
                      <a:lnTo>
                        <a:pt x="299" y="6"/>
                      </a:lnTo>
                      <a:lnTo>
                        <a:pt x="302" y="6"/>
                      </a:lnTo>
                      <a:lnTo>
                        <a:pt x="306" y="6"/>
                      </a:lnTo>
                      <a:lnTo>
                        <a:pt x="311" y="6"/>
                      </a:lnTo>
                      <a:lnTo>
                        <a:pt x="309" y="8"/>
                      </a:lnTo>
                      <a:lnTo>
                        <a:pt x="307" y="11"/>
                      </a:lnTo>
                      <a:lnTo>
                        <a:pt x="305" y="12"/>
                      </a:lnTo>
                      <a:lnTo>
                        <a:pt x="303" y="15"/>
                      </a:lnTo>
                      <a:lnTo>
                        <a:pt x="301" y="18"/>
                      </a:lnTo>
                      <a:lnTo>
                        <a:pt x="298" y="20"/>
                      </a:lnTo>
                      <a:lnTo>
                        <a:pt x="294" y="23"/>
                      </a:lnTo>
                      <a:lnTo>
                        <a:pt x="292" y="25"/>
                      </a:lnTo>
                      <a:lnTo>
                        <a:pt x="291" y="26"/>
                      </a:lnTo>
                      <a:lnTo>
                        <a:pt x="289" y="29"/>
                      </a:lnTo>
                      <a:lnTo>
                        <a:pt x="288" y="30"/>
                      </a:lnTo>
                      <a:lnTo>
                        <a:pt x="286" y="32"/>
                      </a:lnTo>
                      <a:lnTo>
                        <a:pt x="285" y="34"/>
                      </a:lnTo>
                      <a:lnTo>
                        <a:pt x="284" y="36"/>
                      </a:lnTo>
                      <a:lnTo>
                        <a:pt x="282" y="38"/>
                      </a:lnTo>
                      <a:lnTo>
                        <a:pt x="281" y="39"/>
                      </a:lnTo>
                      <a:lnTo>
                        <a:pt x="280" y="40"/>
                      </a:lnTo>
                      <a:lnTo>
                        <a:pt x="280" y="43"/>
                      </a:lnTo>
                      <a:lnTo>
                        <a:pt x="279" y="44"/>
                      </a:lnTo>
                      <a:lnTo>
                        <a:pt x="279" y="46"/>
                      </a:lnTo>
                      <a:lnTo>
                        <a:pt x="279" y="48"/>
                      </a:lnTo>
                      <a:lnTo>
                        <a:pt x="277" y="46"/>
                      </a:lnTo>
                      <a:lnTo>
                        <a:pt x="274" y="46"/>
                      </a:lnTo>
                      <a:lnTo>
                        <a:pt x="272" y="46"/>
                      </a:lnTo>
                      <a:lnTo>
                        <a:pt x="270" y="46"/>
                      </a:lnTo>
                      <a:lnTo>
                        <a:pt x="268" y="47"/>
                      </a:lnTo>
                      <a:lnTo>
                        <a:pt x="266" y="48"/>
                      </a:lnTo>
                      <a:lnTo>
                        <a:pt x="264" y="48"/>
                      </a:lnTo>
                      <a:lnTo>
                        <a:pt x="262" y="49"/>
                      </a:lnTo>
                      <a:lnTo>
                        <a:pt x="259" y="49"/>
                      </a:lnTo>
                      <a:lnTo>
                        <a:pt x="256" y="49"/>
                      </a:lnTo>
                      <a:lnTo>
                        <a:pt x="254" y="48"/>
                      </a:lnTo>
                      <a:lnTo>
                        <a:pt x="253" y="48"/>
                      </a:lnTo>
                      <a:lnTo>
                        <a:pt x="251" y="47"/>
                      </a:lnTo>
                      <a:lnTo>
                        <a:pt x="249" y="47"/>
                      </a:lnTo>
                      <a:lnTo>
                        <a:pt x="245" y="48"/>
                      </a:lnTo>
                      <a:lnTo>
                        <a:pt x="243" y="48"/>
                      </a:lnTo>
                      <a:lnTo>
                        <a:pt x="241" y="48"/>
                      </a:lnTo>
                      <a:lnTo>
                        <a:pt x="238" y="48"/>
                      </a:lnTo>
                      <a:lnTo>
                        <a:pt x="235" y="47"/>
                      </a:lnTo>
                      <a:lnTo>
                        <a:pt x="232" y="47"/>
                      </a:lnTo>
                      <a:lnTo>
                        <a:pt x="229" y="48"/>
                      </a:lnTo>
                      <a:lnTo>
                        <a:pt x="225" y="48"/>
                      </a:lnTo>
                      <a:lnTo>
                        <a:pt x="223" y="48"/>
                      </a:lnTo>
                      <a:lnTo>
                        <a:pt x="220" y="48"/>
                      </a:lnTo>
                      <a:lnTo>
                        <a:pt x="217" y="48"/>
                      </a:lnTo>
                      <a:lnTo>
                        <a:pt x="214" y="48"/>
                      </a:lnTo>
                      <a:lnTo>
                        <a:pt x="212" y="49"/>
                      </a:lnTo>
                      <a:lnTo>
                        <a:pt x="208" y="50"/>
                      </a:lnTo>
                      <a:lnTo>
                        <a:pt x="205" y="50"/>
                      </a:lnTo>
                      <a:lnTo>
                        <a:pt x="202" y="51"/>
                      </a:lnTo>
                      <a:lnTo>
                        <a:pt x="199" y="51"/>
                      </a:lnTo>
                      <a:lnTo>
                        <a:pt x="196" y="50"/>
                      </a:lnTo>
                      <a:lnTo>
                        <a:pt x="193" y="49"/>
                      </a:lnTo>
                      <a:lnTo>
                        <a:pt x="189" y="50"/>
                      </a:lnTo>
                      <a:lnTo>
                        <a:pt x="187" y="50"/>
                      </a:lnTo>
                      <a:lnTo>
                        <a:pt x="184" y="50"/>
                      </a:lnTo>
                      <a:lnTo>
                        <a:pt x="181" y="50"/>
                      </a:lnTo>
                      <a:lnTo>
                        <a:pt x="179" y="50"/>
                      </a:lnTo>
                      <a:lnTo>
                        <a:pt x="176" y="51"/>
                      </a:lnTo>
                      <a:lnTo>
                        <a:pt x="174" y="52"/>
                      </a:lnTo>
                      <a:lnTo>
                        <a:pt x="171" y="52"/>
                      </a:lnTo>
                      <a:lnTo>
                        <a:pt x="168" y="53"/>
                      </a:lnTo>
                      <a:lnTo>
                        <a:pt x="165" y="53"/>
                      </a:lnTo>
                      <a:lnTo>
                        <a:pt x="162" y="54"/>
                      </a:lnTo>
                      <a:lnTo>
                        <a:pt x="159" y="54"/>
                      </a:lnTo>
                      <a:lnTo>
                        <a:pt x="155" y="54"/>
                      </a:lnTo>
                      <a:lnTo>
                        <a:pt x="151" y="53"/>
                      </a:lnTo>
                      <a:lnTo>
                        <a:pt x="148" y="54"/>
                      </a:lnTo>
                      <a:lnTo>
                        <a:pt x="145" y="54"/>
                      </a:lnTo>
                      <a:lnTo>
                        <a:pt x="142" y="54"/>
                      </a:lnTo>
                      <a:lnTo>
                        <a:pt x="139" y="54"/>
                      </a:lnTo>
                      <a:lnTo>
                        <a:pt x="136" y="54"/>
                      </a:lnTo>
                      <a:lnTo>
                        <a:pt x="133" y="54"/>
                      </a:lnTo>
                      <a:lnTo>
                        <a:pt x="130" y="53"/>
                      </a:lnTo>
                      <a:lnTo>
                        <a:pt x="128" y="53"/>
                      </a:lnTo>
                      <a:lnTo>
                        <a:pt x="125" y="53"/>
                      </a:lnTo>
                      <a:lnTo>
                        <a:pt x="122" y="53"/>
                      </a:lnTo>
                      <a:lnTo>
                        <a:pt x="119" y="53"/>
                      </a:lnTo>
                      <a:lnTo>
                        <a:pt x="116" y="53"/>
                      </a:lnTo>
                      <a:lnTo>
                        <a:pt x="113" y="54"/>
                      </a:lnTo>
                      <a:lnTo>
                        <a:pt x="111" y="54"/>
                      </a:lnTo>
                      <a:lnTo>
                        <a:pt x="109" y="53"/>
                      </a:lnTo>
                      <a:lnTo>
                        <a:pt x="106" y="53"/>
                      </a:lnTo>
                      <a:lnTo>
                        <a:pt x="104" y="53"/>
                      </a:lnTo>
                      <a:lnTo>
                        <a:pt x="101" y="53"/>
                      </a:lnTo>
                      <a:lnTo>
                        <a:pt x="98" y="53"/>
                      </a:lnTo>
                      <a:lnTo>
                        <a:pt x="96" y="53"/>
                      </a:lnTo>
                      <a:lnTo>
                        <a:pt x="93" y="54"/>
                      </a:lnTo>
                      <a:lnTo>
                        <a:pt x="89" y="54"/>
                      </a:lnTo>
                      <a:lnTo>
                        <a:pt x="86" y="53"/>
                      </a:lnTo>
                      <a:lnTo>
                        <a:pt x="83" y="54"/>
                      </a:lnTo>
                      <a:lnTo>
                        <a:pt x="80" y="54"/>
                      </a:lnTo>
                      <a:lnTo>
                        <a:pt x="77" y="55"/>
                      </a:lnTo>
                      <a:lnTo>
                        <a:pt x="74" y="56"/>
                      </a:lnTo>
                      <a:lnTo>
                        <a:pt x="69" y="57"/>
                      </a:lnTo>
                      <a:lnTo>
                        <a:pt x="64" y="57"/>
                      </a:lnTo>
                      <a:lnTo>
                        <a:pt x="59" y="57"/>
                      </a:lnTo>
                      <a:lnTo>
                        <a:pt x="55" y="57"/>
                      </a:lnTo>
                      <a:lnTo>
                        <a:pt x="49" y="57"/>
                      </a:lnTo>
                      <a:lnTo>
                        <a:pt x="46" y="57"/>
                      </a:lnTo>
                      <a:lnTo>
                        <a:pt x="43" y="57"/>
                      </a:lnTo>
                      <a:lnTo>
                        <a:pt x="40" y="57"/>
                      </a:lnTo>
                      <a:lnTo>
                        <a:pt x="36" y="57"/>
                      </a:lnTo>
                      <a:lnTo>
                        <a:pt x="31" y="55"/>
                      </a:lnTo>
                      <a:lnTo>
                        <a:pt x="27" y="55"/>
                      </a:lnTo>
                      <a:lnTo>
                        <a:pt x="23" y="55"/>
                      </a:lnTo>
                      <a:lnTo>
                        <a:pt x="20" y="55"/>
                      </a:lnTo>
                      <a:lnTo>
                        <a:pt x="17" y="55"/>
                      </a:lnTo>
                      <a:lnTo>
                        <a:pt x="13" y="55"/>
                      </a:lnTo>
                      <a:lnTo>
                        <a:pt x="10" y="54"/>
                      </a:lnTo>
                      <a:lnTo>
                        <a:pt x="7" y="53"/>
                      </a:lnTo>
                      <a:lnTo>
                        <a:pt x="4" y="53"/>
                      </a:lnTo>
                      <a:lnTo>
                        <a:pt x="1" y="52"/>
                      </a:lnTo>
                      <a:lnTo>
                        <a:pt x="0" y="52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1955" name="Group 408"/>
                <p:cNvGrpSpPr>
                  <a:grpSpLocks/>
                </p:cNvGrpSpPr>
                <p:nvPr/>
              </p:nvGrpSpPr>
              <p:grpSpPr bwMode="auto">
                <a:xfrm>
                  <a:off x="2201" y="3228"/>
                  <a:ext cx="47" cy="37"/>
                  <a:chOff x="2201" y="3228"/>
                  <a:chExt cx="47" cy="37"/>
                </a:xfrm>
              </p:grpSpPr>
              <p:sp>
                <p:nvSpPr>
                  <p:cNvPr id="32051" name="Freeform 409" descr="50%"/>
                  <p:cNvSpPr>
                    <a:spLocks/>
                  </p:cNvSpPr>
                  <p:nvPr/>
                </p:nvSpPr>
                <p:spPr bwMode="auto">
                  <a:xfrm>
                    <a:off x="2201" y="3234"/>
                    <a:ext cx="47" cy="31"/>
                  </a:xfrm>
                  <a:custGeom>
                    <a:avLst/>
                    <a:gdLst>
                      <a:gd name="T0" fmla="*/ 43 w 47"/>
                      <a:gd name="T1" fmla="*/ 27 h 31"/>
                      <a:gd name="T2" fmla="*/ 40 w 47"/>
                      <a:gd name="T3" fmla="*/ 24 h 31"/>
                      <a:gd name="T4" fmla="*/ 39 w 47"/>
                      <a:gd name="T5" fmla="*/ 22 h 31"/>
                      <a:gd name="T6" fmla="*/ 37 w 47"/>
                      <a:gd name="T7" fmla="*/ 21 h 31"/>
                      <a:gd name="T8" fmla="*/ 36 w 47"/>
                      <a:gd name="T9" fmla="*/ 19 h 31"/>
                      <a:gd name="T10" fmla="*/ 35 w 47"/>
                      <a:gd name="T11" fmla="*/ 17 h 31"/>
                      <a:gd name="T12" fmla="*/ 34 w 47"/>
                      <a:gd name="T13" fmla="*/ 16 h 31"/>
                      <a:gd name="T14" fmla="*/ 33 w 47"/>
                      <a:gd name="T15" fmla="*/ 14 h 31"/>
                      <a:gd name="T16" fmla="*/ 32 w 47"/>
                      <a:gd name="T17" fmla="*/ 12 h 31"/>
                      <a:gd name="T18" fmla="*/ 31 w 47"/>
                      <a:gd name="T19" fmla="*/ 10 h 31"/>
                      <a:gd name="T20" fmla="*/ 30 w 47"/>
                      <a:gd name="T21" fmla="*/ 7 h 31"/>
                      <a:gd name="T22" fmla="*/ 30 w 47"/>
                      <a:gd name="T23" fmla="*/ 5 h 31"/>
                      <a:gd name="T24" fmla="*/ 30 w 47"/>
                      <a:gd name="T25" fmla="*/ 3 h 31"/>
                      <a:gd name="T26" fmla="*/ 30 w 47"/>
                      <a:gd name="T27" fmla="*/ 0 h 31"/>
                      <a:gd name="T28" fmla="*/ 0 w 47"/>
                      <a:gd name="T29" fmla="*/ 0 h 31"/>
                      <a:gd name="T30" fmla="*/ 1 w 47"/>
                      <a:gd name="T31" fmla="*/ 2 h 31"/>
                      <a:gd name="T32" fmla="*/ 2 w 47"/>
                      <a:gd name="T33" fmla="*/ 4 h 31"/>
                      <a:gd name="T34" fmla="*/ 4 w 47"/>
                      <a:gd name="T35" fmla="*/ 6 h 31"/>
                      <a:gd name="T36" fmla="*/ 6 w 47"/>
                      <a:gd name="T37" fmla="*/ 9 h 31"/>
                      <a:gd name="T38" fmla="*/ 8 w 47"/>
                      <a:gd name="T39" fmla="*/ 11 h 31"/>
                      <a:gd name="T40" fmla="*/ 10 w 47"/>
                      <a:gd name="T41" fmla="*/ 13 h 31"/>
                      <a:gd name="T42" fmla="*/ 12 w 47"/>
                      <a:gd name="T43" fmla="*/ 15 h 31"/>
                      <a:gd name="T44" fmla="*/ 14 w 47"/>
                      <a:gd name="T45" fmla="*/ 17 h 31"/>
                      <a:gd name="T46" fmla="*/ 17 w 47"/>
                      <a:gd name="T47" fmla="*/ 19 h 31"/>
                      <a:gd name="T48" fmla="*/ 20 w 47"/>
                      <a:gd name="T49" fmla="*/ 22 h 31"/>
                      <a:gd name="T50" fmla="*/ 23 w 47"/>
                      <a:gd name="T51" fmla="*/ 23 h 31"/>
                      <a:gd name="T52" fmla="*/ 25 w 47"/>
                      <a:gd name="T53" fmla="*/ 24 h 31"/>
                      <a:gd name="T54" fmla="*/ 28 w 47"/>
                      <a:gd name="T55" fmla="*/ 26 h 31"/>
                      <a:gd name="T56" fmla="*/ 30 w 47"/>
                      <a:gd name="T57" fmla="*/ 27 h 31"/>
                      <a:gd name="T58" fmla="*/ 33 w 47"/>
                      <a:gd name="T59" fmla="*/ 28 h 31"/>
                      <a:gd name="T60" fmla="*/ 36 w 47"/>
                      <a:gd name="T61" fmla="*/ 28 h 31"/>
                      <a:gd name="T62" fmla="*/ 39 w 47"/>
                      <a:gd name="T63" fmla="*/ 29 h 31"/>
                      <a:gd name="T64" fmla="*/ 41 w 47"/>
                      <a:gd name="T65" fmla="*/ 29 h 31"/>
                      <a:gd name="T66" fmla="*/ 44 w 47"/>
                      <a:gd name="T67" fmla="*/ 29 h 31"/>
                      <a:gd name="T68" fmla="*/ 46 w 47"/>
                      <a:gd name="T69" fmla="*/ 30 h 31"/>
                      <a:gd name="T70" fmla="*/ 43 w 47"/>
                      <a:gd name="T71" fmla="*/ 27 h 31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47"/>
                      <a:gd name="T109" fmla="*/ 0 h 31"/>
                      <a:gd name="T110" fmla="*/ 47 w 47"/>
                      <a:gd name="T111" fmla="*/ 31 h 31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47" h="31">
                        <a:moveTo>
                          <a:pt x="43" y="27"/>
                        </a:moveTo>
                        <a:lnTo>
                          <a:pt x="40" y="24"/>
                        </a:lnTo>
                        <a:lnTo>
                          <a:pt x="39" y="22"/>
                        </a:lnTo>
                        <a:lnTo>
                          <a:pt x="37" y="21"/>
                        </a:lnTo>
                        <a:lnTo>
                          <a:pt x="36" y="19"/>
                        </a:lnTo>
                        <a:lnTo>
                          <a:pt x="35" y="17"/>
                        </a:lnTo>
                        <a:lnTo>
                          <a:pt x="34" y="16"/>
                        </a:lnTo>
                        <a:lnTo>
                          <a:pt x="33" y="14"/>
                        </a:lnTo>
                        <a:lnTo>
                          <a:pt x="32" y="12"/>
                        </a:lnTo>
                        <a:lnTo>
                          <a:pt x="31" y="10"/>
                        </a:lnTo>
                        <a:lnTo>
                          <a:pt x="30" y="7"/>
                        </a:lnTo>
                        <a:lnTo>
                          <a:pt x="30" y="5"/>
                        </a:lnTo>
                        <a:lnTo>
                          <a:pt x="30" y="3"/>
                        </a:lnTo>
                        <a:lnTo>
                          <a:pt x="30" y="0"/>
                        </a:lnTo>
                        <a:lnTo>
                          <a:pt x="0" y="0"/>
                        </a:lnTo>
                        <a:lnTo>
                          <a:pt x="1" y="2"/>
                        </a:lnTo>
                        <a:lnTo>
                          <a:pt x="2" y="4"/>
                        </a:lnTo>
                        <a:lnTo>
                          <a:pt x="4" y="6"/>
                        </a:lnTo>
                        <a:lnTo>
                          <a:pt x="6" y="9"/>
                        </a:lnTo>
                        <a:lnTo>
                          <a:pt x="8" y="11"/>
                        </a:lnTo>
                        <a:lnTo>
                          <a:pt x="10" y="13"/>
                        </a:lnTo>
                        <a:lnTo>
                          <a:pt x="12" y="15"/>
                        </a:lnTo>
                        <a:lnTo>
                          <a:pt x="14" y="17"/>
                        </a:lnTo>
                        <a:lnTo>
                          <a:pt x="17" y="19"/>
                        </a:lnTo>
                        <a:lnTo>
                          <a:pt x="20" y="22"/>
                        </a:lnTo>
                        <a:lnTo>
                          <a:pt x="23" y="23"/>
                        </a:lnTo>
                        <a:lnTo>
                          <a:pt x="25" y="24"/>
                        </a:lnTo>
                        <a:lnTo>
                          <a:pt x="28" y="26"/>
                        </a:lnTo>
                        <a:lnTo>
                          <a:pt x="30" y="27"/>
                        </a:lnTo>
                        <a:lnTo>
                          <a:pt x="33" y="28"/>
                        </a:lnTo>
                        <a:lnTo>
                          <a:pt x="36" y="28"/>
                        </a:lnTo>
                        <a:lnTo>
                          <a:pt x="39" y="29"/>
                        </a:lnTo>
                        <a:lnTo>
                          <a:pt x="41" y="29"/>
                        </a:lnTo>
                        <a:lnTo>
                          <a:pt x="44" y="29"/>
                        </a:lnTo>
                        <a:lnTo>
                          <a:pt x="46" y="30"/>
                        </a:lnTo>
                        <a:lnTo>
                          <a:pt x="43" y="27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52" name="Freeform 410" descr="50%"/>
                  <p:cNvSpPr>
                    <a:spLocks/>
                  </p:cNvSpPr>
                  <p:nvPr/>
                </p:nvSpPr>
                <p:spPr bwMode="auto">
                  <a:xfrm>
                    <a:off x="2202" y="3228"/>
                    <a:ext cx="21" cy="7"/>
                  </a:xfrm>
                  <a:custGeom>
                    <a:avLst/>
                    <a:gdLst>
                      <a:gd name="T0" fmla="*/ 0 w 21"/>
                      <a:gd name="T1" fmla="*/ 6 h 7"/>
                      <a:gd name="T2" fmla="*/ 0 w 21"/>
                      <a:gd name="T3" fmla="*/ 6 h 7"/>
                      <a:gd name="T4" fmla="*/ 1 w 21"/>
                      <a:gd name="T5" fmla="*/ 0 h 7"/>
                      <a:gd name="T6" fmla="*/ 20 w 21"/>
                      <a:gd name="T7" fmla="*/ 0 h 7"/>
                      <a:gd name="T8" fmla="*/ 20 w 21"/>
                      <a:gd name="T9" fmla="*/ 6 h 7"/>
                      <a:gd name="T10" fmla="*/ 0 w 21"/>
                      <a:gd name="T11" fmla="*/ 6 h 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"/>
                      <a:gd name="T19" fmla="*/ 0 h 7"/>
                      <a:gd name="T20" fmla="*/ 21 w 21"/>
                      <a:gd name="T21" fmla="*/ 7 h 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" h="7">
                        <a:moveTo>
                          <a:pt x="0" y="6"/>
                        </a:moveTo>
                        <a:lnTo>
                          <a:pt x="0" y="6"/>
                        </a:lnTo>
                        <a:lnTo>
                          <a:pt x="1" y="0"/>
                        </a:lnTo>
                        <a:lnTo>
                          <a:pt x="20" y="0"/>
                        </a:lnTo>
                        <a:lnTo>
                          <a:pt x="20" y="6"/>
                        </a:lnTo>
                        <a:lnTo>
                          <a:pt x="0" y="6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1967" name="Group 411"/>
              <p:cNvGrpSpPr>
                <a:grpSpLocks/>
              </p:cNvGrpSpPr>
              <p:nvPr/>
            </p:nvGrpSpPr>
            <p:grpSpPr bwMode="auto">
              <a:xfrm>
                <a:off x="2137" y="3248"/>
                <a:ext cx="321" cy="113"/>
                <a:chOff x="2137" y="3248"/>
                <a:chExt cx="321" cy="113"/>
              </a:xfrm>
            </p:grpSpPr>
            <p:sp>
              <p:nvSpPr>
                <p:cNvPr id="32030" name="Freeform 412" descr="50%"/>
                <p:cNvSpPr>
                  <a:spLocks/>
                </p:cNvSpPr>
                <p:nvPr/>
              </p:nvSpPr>
              <p:spPr bwMode="auto">
                <a:xfrm>
                  <a:off x="2218" y="3321"/>
                  <a:ext cx="38" cy="31"/>
                </a:xfrm>
                <a:custGeom>
                  <a:avLst/>
                  <a:gdLst>
                    <a:gd name="T0" fmla="*/ 0 w 38"/>
                    <a:gd name="T1" fmla="*/ 0 h 31"/>
                    <a:gd name="T2" fmla="*/ 1 w 38"/>
                    <a:gd name="T3" fmla="*/ 3 h 31"/>
                    <a:gd name="T4" fmla="*/ 3 w 38"/>
                    <a:gd name="T5" fmla="*/ 6 h 31"/>
                    <a:gd name="T6" fmla="*/ 5 w 38"/>
                    <a:gd name="T7" fmla="*/ 9 h 31"/>
                    <a:gd name="T8" fmla="*/ 7 w 38"/>
                    <a:gd name="T9" fmla="*/ 12 h 31"/>
                    <a:gd name="T10" fmla="*/ 10 w 38"/>
                    <a:gd name="T11" fmla="*/ 15 h 31"/>
                    <a:gd name="T12" fmla="*/ 13 w 38"/>
                    <a:gd name="T13" fmla="*/ 19 h 31"/>
                    <a:gd name="T14" fmla="*/ 15 w 38"/>
                    <a:gd name="T15" fmla="*/ 21 h 31"/>
                    <a:gd name="T16" fmla="*/ 18 w 38"/>
                    <a:gd name="T17" fmla="*/ 23 h 31"/>
                    <a:gd name="T18" fmla="*/ 21 w 38"/>
                    <a:gd name="T19" fmla="*/ 25 h 31"/>
                    <a:gd name="T20" fmla="*/ 24 w 38"/>
                    <a:gd name="T21" fmla="*/ 27 h 31"/>
                    <a:gd name="T22" fmla="*/ 26 w 38"/>
                    <a:gd name="T23" fmla="*/ 28 h 31"/>
                    <a:gd name="T24" fmla="*/ 29 w 38"/>
                    <a:gd name="T25" fmla="*/ 29 h 31"/>
                    <a:gd name="T26" fmla="*/ 33 w 38"/>
                    <a:gd name="T27" fmla="*/ 30 h 31"/>
                    <a:gd name="T28" fmla="*/ 36 w 38"/>
                    <a:gd name="T29" fmla="*/ 30 h 31"/>
                    <a:gd name="T30" fmla="*/ 37 w 38"/>
                    <a:gd name="T31" fmla="*/ 29 h 31"/>
                    <a:gd name="T32" fmla="*/ 35 w 38"/>
                    <a:gd name="T33" fmla="*/ 27 h 31"/>
                    <a:gd name="T34" fmla="*/ 33 w 38"/>
                    <a:gd name="T35" fmla="*/ 25 h 31"/>
                    <a:gd name="T36" fmla="*/ 31 w 38"/>
                    <a:gd name="T37" fmla="*/ 22 h 31"/>
                    <a:gd name="T38" fmla="*/ 29 w 38"/>
                    <a:gd name="T39" fmla="*/ 19 h 31"/>
                    <a:gd name="T40" fmla="*/ 27 w 38"/>
                    <a:gd name="T41" fmla="*/ 16 h 31"/>
                    <a:gd name="T42" fmla="*/ 26 w 38"/>
                    <a:gd name="T43" fmla="*/ 13 h 31"/>
                    <a:gd name="T44" fmla="*/ 25 w 38"/>
                    <a:gd name="T45" fmla="*/ 11 h 31"/>
                    <a:gd name="T46" fmla="*/ 24 w 38"/>
                    <a:gd name="T47" fmla="*/ 6 h 31"/>
                    <a:gd name="T48" fmla="*/ 24 w 38"/>
                    <a:gd name="T49" fmla="*/ 3 h 31"/>
                    <a:gd name="T50" fmla="*/ 24 w 38"/>
                    <a:gd name="T51" fmla="*/ 1 h 31"/>
                    <a:gd name="T52" fmla="*/ 0 w 38"/>
                    <a:gd name="T53" fmla="*/ 0 h 3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38"/>
                    <a:gd name="T82" fmla="*/ 0 h 31"/>
                    <a:gd name="T83" fmla="*/ 38 w 38"/>
                    <a:gd name="T84" fmla="*/ 31 h 31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38" h="31">
                      <a:moveTo>
                        <a:pt x="0" y="0"/>
                      </a:moveTo>
                      <a:lnTo>
                        <a:pt x="1" y="3"/>
                      </a:lnTo>
                      <a:lnTo>
                        <a:pt x="3" y="6"/>
                      </a:lnTo>
                      <a:lnTo>
                        <a:pt x="5" y="9"/>
                      </a:lnTo>
                      <a:lnTo>
                        <a:pt x="7" y="12"/>
                      </a:lnTo>
                      <a:lnTo>
                        <a:pt x="10" y="15"/>
                      </a:lnTo>
                      <a:lnTo>
                        <a:pt x="13" y="19"/>
                      </a:lnTo>
                      <a:lnTo>
                        <a:pt x="15" y="21"/>
                      </a:lnTo>
                      <a:lnTo>
                        <a:pt x="18" y="23"/>
                      </a:lnTo>
                      <a:lnTo>
                        <a:pt x="21" y="25"/>
                      </a:lnTo>
                      <a:lnTo>
                        <a:pt x="24" y="27"/>
                      </a:lnTo>
                      <a:lnTo>
                        <a:pt x="26" y="28"/>
                      </a:lnTo>
                      <a:lnTo>
                        <a:pt x="29" y="29"/>
                      </a:lnTo>
                      <a:lnTo>
                        <a:pt x="33" y="30"/>
                      </a:lnTo>
                      <a:lnTo>
                        <a:pt x="36" y="30"/>
                      </a:lnTo>
                      <a:lnTo>
                        <a:pt x="37" y="29"/>
                      </a:lnTo>
                      <a:lnTo>
                        <a:pt x="35" y="27"/>
                      </a:lnTo>
                      <a:lnTo>
                        <a:pt x="33" y="25"/>
                      </a:lnTo>
                      <a:lnTo>
                        <a:pt x="31" y="22"/>
                      </a:lnTo>
                      <a:lnTo>
                        <a:pt x="29" y="19"/>
                      </a:lnTo>
                      <a:lnTo>
                        <a:pt x="27" y="16"/>
                      </a:lnTo>
                      <a:lnTo>
                        <a:pt x="26" y="13"/>
                      </a:lnTo>
                      <a:lnTo>
                        <a:pt x="25" y="11"/>
                      </a:lnTo>
                      <a:lnTo>
                        <a:pt x="24" y="6"/>
                      </a:lnTo>
                      <a:lnTo>
                        <a:pt x="24" y="3"/>
                      </a:lnTo>
                      <a:lnTo>
                        <a:pt x="24" y="1"/>
                      </a:lnTo>
                      <a:lnTo>
                        <a:pt x="0" y="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031" name="Freeform 413" descr="50%"/>
                <p:cNvSpPr>
                  <a:spLocks/>
                </p:cNvSpPr>
                <p:nvPr/>
              </p:nvSpPr>
              <p:spPr bwMode="auto">
                <a:xfrm>
                  <a:off x="2137" y="3248"/>
                  <a:ext cx="321" cy="98"/>
                </a:xfrm>
                <a:custGeom>
                  <a:avLst/>
                  <a:gdLst>
                    <a:gd name="T0" fmla="*/ 3 w 321"/>
                    <a:gd name="T1" fmla="*/ 58 h 98"/>
                    <a:gd name="T2" fmla="*/ 13 w 321"/>
                    <a:gd name="T3" fmla="*/ 54 h 98"/>
                    <a:gd name="T4" fmla="*/ 28 w 321"/>
                    <a:gd name="T5" fmla="*/ 49 h 98"/>
                    <a:gd name="T6" fmla="*/ 43 w 321"/>
                    <a:gd name="T7" fmla="*/ 46 h 98"/>
                    <a:gd name="T8" fmla="*/ 59 w 321"/>
                    <a:gd name="T9" fmla="*/ 43 h 98"/>
                    <a:gd name="T10" fmla="*/ 75 w 321"/>
                    <a:gd name="T11" fmla="*/ 40 h 98"/>
                    <a:gd name="T12" fmla="*/ 88 w 321"/>
                    <a:gd name="T13" fmla="*/ 37 h 98"/>
                    <a:gd name="T14" fmla="*/ 95 w 321"/>
                    <a:gd name="T15" fmla="*/ 33 h 98"/>
                    <a:gd name="T16" fmla="*/ 103 w 321"/>
                    <a:gd name="T17" fmla="*/ 25 h 98"/>
                    <a:gd name="T18" fmla="*/ 114 w 321"/>
                    <a:gd name="T19" fmla="*/ 14 h 98"/>
                    <a:gd name="T20" fmla="*/ 125 w 321"/>
                    <a:gd name="T21" fmla="*/ 4 h 98"/>
                    <a:gd name="T22" fmla="*/ 133 w 321"/>
                    <a:gd name="T23" fmla="*/ 12 h 98"/>
                    <a:gd name="T24" fmla="*/ 137 w 321"/>
                    <a:gd name="T25" fmla="*/ 29 h 98"/>
                    <a:gd name="T26" fmla="*/ 140 w 321"/>
                    <a:gd name="T27" fmla="*/ 36 h 98"/>
                    <a:gd name="T28" fmla="*/ 159 w 321"/>
                    <a:gd name="T29" fmla="*/ 39 h 98"/>
                    <a:gd name="T30" fmla="*/ 177 w 321"/>
                    <a:gd name="T31" fmla="*/ 43 h 98"/>
                    <a:gd name="T32" fmla="*/ 191 w 321"/>
                    <a:gd name="T33" fmla="*/ 43 h 98"/>
                    <a:gd name="T34" fmla="*/ 206 w 321"/>
                    <a:gd name="T35" fmla="*/ 39 h 98"/>
                    <a:gd name="T36" fmla="*/ 218 w 321"/>
                    <a:gd name="T37" fmla="*/ 48 h 98"/>
                    <a:gd name="T38" fmla="*/ 229 w 321"/>
                    <a:gd name="T39" fmla="*/ 51 h 98"/>
                    <a:gd name="T40" fmla="*/ 243 w 321"/>
                    <a:gd name="T41" fmla="*/ 51 h 98"/>
                    <a:gd name="T42" fmla="*/ 258 w 321"/>
                    <a:gd name="T43" fmla="*/ 45 h 98"/>
                    <a:gd name="T44" fmla="*/ 275 w 321"/>
                    <a:gd name="T45" fmla="*/ 31 h 98"/>
                    <a:gd name="T46" fmla="*/ 294 w 321"/>
                    <a:gd name="T47" fmla="*/ 14 h 98"/>
                    <a:gd name="T48" fmla="*/ 314 w 321"/>
                    <a:gd name="T49" fmla="*/ 8 h 98"/>
                    <a:gd name="T50" fmla="*/ 314 w 321"/>
                    <a:gd name="T51" fmla="*/ 13 h 98"/>
                    <a:gd name="T52" fmla="*/ 305 w 321"/>
                    <a:gd name="T53" fmla="*/ 25 h 98"/>
                    <a:gd name="T54" fmla="*/ 294 w 321"/>
                    <a:gd name="T55" fmla="*/ 37 h 98"/>
                    <a:gd name="T56" fmla="*/ 287 w 321"/>
                    <a:gd name="T57" fmla="*/ 48 h 98"/>
                    <a:gd name="T58" fmla="*/ 287 w 321"/>
                    <a:gd name="T59" fmla="*/ 60 h 98"/>
                    <a:gd name="T60" fmla="*/ 295 w 321"/>
                    <a:gd name="T61" fmla="*/ 73 h 98"/>
                    <a:gd name="T62" fmla="*/ 305 w 321"/>
                    <a:gd name="T63" fmla="*/ 82 h 98"/>
                    <a:gd name="T64" fmla="*/ 313 w 321"/>
                    <a:gd name="T65" fmla="*/ 89 h 98"/>
                    <a:gd name="T66" fmla="*/ 314 w 321"/>
                    <a:gd name="T67" fmla="*/ 93 h 98"/>
                    <a:gd name="T68" fmla="*/ 302 w 321"/>
                    <a:gd name="T69" fmla="*/ 93 h 98"/>
                    <a:gd name="T70" fmla="*/ 291 w 321"/>
                    <a:gd name="T71" fmla="*/ 90 h 98"/>
                    <a:gd name="T72" fmla="*/ 281 w 321"/>
                    <a:gd name="T73" fmla="*/ 85 h 98"/>
                    <a:gd name="T74" fmla="*/ 264 w 321"/>
                    <a:gd name="T75" fmla="*/ 74 h 98"/>
                    <a:gd name="T76" fmla="*/ 243 w 321"/>
                    <a:gd name="T77" fmla="*/ 72 h 98"/>
                    <a:gd name="T78" fmla="*/ 218 w 321"/>
                    <a:gd name="T79" fmla="*/ 75 h 98"/>
                    <a:gd name="T80" fmla="*/ 202 w 321"/>
                    <a:gd name="T81" fmla="*/ 82 h 98"/>
                    <a:gd name="T82" fmla="*/ 197 w 321"/>
                    <a:gd name="T83" fmla="*/ 89 h 98"/>
                    <a:gd name="T84" fmla="*/ 175 w 321"/>
                    <a:gd name="T85" fmla="*/ 88 h 98"/>
                    <a:gd name="T86" fmla="*/ 156 w 321"/>
                    <a:gd name="T87" fmla="*/ 94 h 98"/>
                    <a:gd name="T88" fmla="*/ 86 w 321"/>
                    <a:gd name="T89" fmla="*/ 97 h 98"/>
                    <a:gd name="T90" fmla="*/ 46 w 321"/>
                    <a:gd name="T91" fmla="*/ 93 h 98"/>
                    <a:gd name="T92" fmla="*/ 11 w 321"/>
                    <a:gd name="T93" fmla="*/ 81 h 98"/>
                    <a:gd name="T94" fmla="*/ 11 w 321"/>
                    <a:gd name="T95" fmla="*/ 74 h 98"/>
                    <a:gd name="T96" fmla="*/ 3 w 321"/>
                    <a:gd name="T97" fmla="*/ 67 h 98"/>
                    <a:gd name="T98" fmla="*/ 0 w 321"/>
                    <a:gd name="T99" fmla="*/ 62 h 9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321"/>
                    <a:gd name="T151" fmla="*/ 0 h 98"/>
                    <a:gd name="T152" fmla="*/ 321 w 321"/>
                    <a:gd name="T153" fmla="*/ 98 h 98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321" h="98">
                      <a:moveTo>
                        <a:pt x="0" y="60"/>
                      </a:moveTo>
                      <a:lnTo>
                        <a:pt x="1" y="59"/>
                      </a:lnTo>
                      <a:lnTo>
                        <a:pt x="3" y="58"/>
                      </a:lnTo>
                      <a:lnTo>
                        <a:pt x="7" y="56"/>
                      </a:lnTo>
                      <a:lnTo>
                        <a:pt x="10" y="55"/>
                      </a:lnTo>
                      <a:lnTo>
                        <a:pt x="13" y="54"/>
                      </a:lnTo>
                      <a:lnTo>
                        <a:pt x="18" y="52"/>
                      </a:lnTo>
                      <a:lnTo>
                        <a:pt x="23" y="51"/>
                      </a:lnTo>
                      <a:lnTo>
                        <a:pt x="28" y="49"/>
                      </a:lnTo>
                      <a:lnTo>
                        <a:pt x="32" y="48"/>
                      </a:lnTo>
                      <a:lnTo>
                        <a:pt x="38" y="47"/>
                      </a:lnTo>
                      <a:lnTo>
                        <a:pt x="43" y="46"/>
                      </a:lnTo>
                      <a:lnTo>
                        <a:pt x="49" y="45"/>
                      </a:lnTo>
                      <a:lnTo>
                        <a:pt x="54" y="44"/>
                      </a:lnTo>
                      <a:lnTo>
                        <a:pt x="59" y="43"/>
                      </a:lnTo>
                      <a:lnTo>
                        <a:pt x="63" y="42"/>
                      </a:lnTo>
                      <a:lnTo>
                        <a:pt x="69" y="41"/>
                      </a:lnTo>
                      <a:lnTo>
                        <a:pt x="75" y="40"/>
                      </a:lnTo>
                      <a:lnTo>
                        <a:pt x="80" y="39"/>
                      </a:lnTo>
                      <a:lnTo>
                        <a:pt x="84" y="38"/>
                      </a:lnTo>
                      <a:lnTo>
                        <a:pt x="88" y="37"/>
                      </a:lnTo>
                      <a:lnTo>
                        <a:pt x="91" y="36"/>
                      </a:lnTo>
                      <a:lnTo>
                        <a:pt x="93" y="34"/>
                      </a:lnTo>
                      <a:lnTo>
                        <a:pt x="95" y="33"/>
                      </a:lnTo>
                      <a:lnTo>
                        <a:pt x="97" y="31"/>
                      </a:lnTo>
                      <a:lnTo>
                        <a:pt x="100" y="28"/>
                      </a:lnTo>
                      <a:lnTo>
                        <a:pt x="103" y="25"/>
                      </a:lnTo>
                      <a:lnTo>
                        <a:pt x="106" y="21"/>
                      </a:lnTo>
                      <a:lnTo>
                        <a:pt x="110" y="18"/>
                      </a:lnTo>
                      <a:lnTo>
                        <a:pt x="114" y="14"/>
                      </a:lnTo>
                      <a:lnTo>
                        <a:pt x="117" y="10"/>
                      </a:lnTo>
                      <a:lnTo>
                        <a:pt x="121" y="7"/>
                      </a:lnTo>
                      <a:lnTo>
                        <a:pt x="125" y="4"/>
                      </a:lnTo>
                      <a:lnTo>
                        <a:pt x="130" y="0"/>
                      </a:lnTo>
                      <a:lnTo>
                        <a:pt x="131" y="7"/>
                      </a:lnTo>
                      <a:lnTo>
                        <a:pt x="133" y="12"/>
                      </a:lnTo>
                      <a:lnTo>
                        <a:pt x="135" y="18"/>
                      </a:lnTo>
                      <a:lnTo>
                        <a:pt x="136" y="24"/>
                      </a:lnTo>
                      <a:lnTo>
                        <a:pt x="137" y="29"/>
                      </a:lnTo>
                      <a:lnTo>
                        <a:pt x="137" y="32"/>
                      </a:lnTo>
                      <a:lnTo>
                        <a:pt x="135" y="35"/>
                      </a:lnTo>
                      <a:lnTo>
                        <a:pt x="140" y="36"/>
                      </a:lnTo>
                      <a:lnTo>
                        <a:pt x="145" y="37"/>
                      </a:lnTo>
                      <a:lnTo>
                        <a:pt x="152" y="38"/>
                      </a:lnTo>
                      <a:lnTo>
                        <a:pt x="159" y="39"/>
                      </a:lnTo>
                      <a:lnTo>
                        <a:pt x="166" y="41"/>
                      </a:lnTo>
                      <a:lnTo>
                        <a:pt x="171" y="42"/>
                      </a:lnTo>
                      <a:lnTo>
                        <a:pt x="177" y="43"/>
                      </a:lnTo>
                      <a:lnTo>
                        <a:pt x="183" y="43"/>
                      </a:lnTo>
                      <a:lnTo>
                        <a:pt x="188" y="44"/>
                      </a:lnTo>
                      <a:lnTo>
                        <a:pt x="191" y="43"/>
                      </a:lnTo>
                      <a:lnTo>
                        <a:pt x="195" y="41"/>
                      </a:lnTo>
                      <a:lnTo>
                        <a:pt x="198" y="38"/>
                      </a:lnTo>
                      <a:lnTo>
                        <a:pt x="206" y="39"/>
                      </a:lnTo>
                      <a:lnTo>
                        <a:pt x="215" y="42"/>
                      </a:lnTo>
                      <a:lnTo>
                        <a:pt x="222" y="43"/>
                      </a:lnTo>
                      <a:lnTo>
                        <a:pt x="218" y="48"/>
                      </a:lnTo>
                      <a:lnTo>
                        <a:pt x="220" y="49"/>
                      </a:lnTo>
                      <a:lnTo>
                        <a:pt x="225" y="50"/>
                      </a:lnTo>
                      <a:lnTo>
                        <a:pt x="229" y="51"/>
                      </a:lnTo>
                      <a:lnTo>
                        <a:pt x="234" y="52"/>
                      </a:lnTo>
                      <a:lnTo>
                        <a:pt x="238" y="51"/>
                      </a:lnTo>
                      <a:lnTo>
                        <a:pt x="243" y="51"/>
                      </a:lnTo>
                      <a:lnTo>
                        <a:pt x="248" y="50"/>
                      </a:lnTo>
                      <a:lnTo>
                        <a:pt x="253" y="48"/>
                      </a:lnTo>
                      <a:lnTo>
                        <a:pt x="258" y="45"/>
                      </a:lnTo>
                      <a:lnTo>
                        <a:pt x="264" y="41"/>
                      </a:lnTo>
                      <a:lnTo>
                        <a:pt x="269" y="37"/>
                      </a:lnTo>
                      <a:lnTo>
                        <a:pt x="275" y="31"/>
                      </a:lnTo>
                      <a:lnTo>
                        <a:pt x="281" y="24"/>
                      </a:lnTo>
                      <a:lnTo>
                        <a:pt x="288" y="19"/>
                      </a:lnTo>
                      <a:lnTo>
                        <a:pt x="294" y="14"/>
                      </a:lnTo>
                      <a:lnTo>
                        <a:pt x="300" y="11"/>
                      </a:lnTo>
                      <a:lnTo>
                        <a:pt x="306" y="9"/>
                      </a:lnTo>
                      <a:lnTo>
                        <a:pt x="314" y="8"/>
                      </a:lnTo>
                      <a:lnTo>
                        <a:pt x="320" y="8"/>
                      </a:lnTo>
                      <a:lnTo>
                        <a:pt x="317" y="11"/>
                      </a:lnTo>
                      <a:lnTo>
                        <a:pt x="314" y="13"/>
                      </a:lnTo>
                      <a:lnTo>
                        <a:pt x="313" y="15"/>
                      </a:lnTo>
                      <a:lnTo>
                        <a:pt x="309" y="22"/>
                      </a:lnTo>
                      <a:lnTo>
                        <a:pt x="305" y="25"/>
                      </a:lnTo>
                      <a:lnTo>
                        <a:pt x="301" y="28"/>
                      </a:lnTo>
                      <a:lnTo>
                        <a:pt x="297" y="33"/>
                      </a:lnTo>
                      <a:lnTo>
                        <a:pt x="294" y="37"/>
                      </a:lnTo>
                      <a:lnTo>
                        <a:pt x="292" y="41"/>
                      </a:lnTo>
                      <a:lnTo>
                        <a:pt x="289" y="45"/>
                      </a:lnTo>
                      <a:lnTo>
                        <a:pt x="287" y="48"/>
                      </a:lnTo>
                      <a:lnTo>
                        <a:pt x="286" y="52"/>
                      </a:lnTo>
                      <a:lnTo>
                        <a:pt x="286" y="56"/>
                      </a:lnTo>
                      <a:lnTo>
                        <a:pt x="287" y="60"/>
                      </a:lnTo>
                      <a:lnTo>
                        <a:pt x="289" y="65"/>
                      </a:lnTo>
                      <a:lnTo>
                        <a:pt x="292" y="69"/>
                      </a:lnTo>
                      <a:lnTo>
                        <a:pt x="295" y="73"/>
                      </a:lnTo>
                      <a:lnTo>
                        <a:pt x="298" y="76"/>
                      </a:lnTo>
                      <a:lnTo>
                        <a:pt x="301" y="79"/>
                      </a:lnTo>
                      <a:lnTo>
                        <a:pt x="305" y="82"/>
                      </a:lnTo>
                      <a:lnTo>
                        <a:pt x="309" y="85"/>
                      </a:lnTo>
                      <a:lnTo>
                        <a:pt x="311" y="87"/>
                      </a:lnTo>
                      <a:lnTo>
                        <a:pt x="313" y="89"/>
                      </a:lnTo>
                      <a:lnTo>
                        <a:pt x="316" y="91"/>
                      </a:lnTo>
                      <a:lnTo>
                        <a:pt x="317" y="93"/>
                      </a:lnTo>
                      <a:lnTo>
                        <a:pt x="314" y="93"/>
                      </a:lnTo>
                      <a:lnTo>
                        <a:pt x="309" y="93"/>
                      </a:lnTo>
                      <a:lnTo>
                        <a:pt x="305" y="93"/>
                      </a:lnTo>
                      <a:lnTo>
                        <a:pt x="302" y="93"/>
                      </a:lnTo>
                      <a:lnTo>
                        <a:pt x="297" y="92"/>
                      </a:lnTo>
                      <a:lnTo>
                        <a:pt x="294" y="91"/>
                      </a:lnTo>
                      <a:lnTo>
                        <a:pt x="291" y="90"/>
                      </a:lnTo>
                      <a:lnTo>
                        <a:pt x="288" y="88"/>
                      </a:lnTo>
                      <a:lnTo>
                        <a:pt x="284" y="87"/>
                      </a:lnTo>
                      <a:lnTo>
                        <a:pt x="281" y="85"/>
                      </a:lnTo>
                      <a:lnTo>
                        <a:pt x="274" y="80"/>
                      </a:lnTo>
                      <a:lnTo>
                        <a:pt x="270" y="77"/>
                      </a:lnTo>
                      <a:lnTo>
                        <a:pt x="264" y="74"/>
                      </a:lnTo>
                      <a:lnTo>
                        <a:pt x="258" y="73"/>
                      </a:lnTo>
                      <a:lnTo>
                        <a:pt x="252" y="73"/>
                      </a:lnTo>
                      <a:lnTo>
                        <a:pt x="243" y="72"/>
                      </a:lnTo>
                      <a:lnTo>
                        <a:pt x="235" y="73"/>
                      </a:lnTo>
                      <a:lnTo>
                        <a:pt x="227" y="74"/>
                      </a:lnTo>
                      <a:lnTo>
                        <a:pt x="218" y="75"/>
                      </a:lnTo>
                      <a:lnTo>
                        <a:pt x="209" y="77"/>
                      </a:lnTo>
                      <a:lnTo>
                        <a:pt x="203" y="80"/>
                      </a:lnTo>
                      <a:lnTo>
                        <a:pt x="202" y="82"/>
                      </a:lnTo>
                      <a:lnTo>
                        <a:pt x="203" y="83"/>
                      </a:lnTo>
                      <a:lnTo>
                        <a:pt x="208" y="86"/>
                      </a:lnTo>
                      <a:lnTo>
                        <a:pt x="197" y="89"/>
                      </a:lnTo>
                      <a:lnTo>
                        <a:pt x="182" y="93"/>
                      </a:lnTo>
                      <a:lnTo>
                        <a:pt x="179" y="90"/>
                      </a:lnTo>
                      <a:lnTo>
                        <a:pt x="175" y="88"/>
                      </a:lnTo>
                      <a:lnTo>
                        <a:pt x="171" y="87"/>
                      </a:lnTo>
                      <a:lnTo>
                        <a:pt x="164" y="87"/>
                      </a:lnTo>
                      <a:lnTo>
                        <a:pt x="156" y="94"/>
                      </a:lnTo>
                      <a:lnTo>
                        <a:pt x="149" y="89"/>
                      </a:lnTo>
                      <a:lnTo>
                        <a:pt x="97" y="96"/>
                      </a:lnTo>
                      <a:lnTo>
                        <a:pt x="86" y="97"/>
                      </a:lnTo>
                      <a:lnTo>
                        <a:pt x="77" y="96"/>
                      </a:lnTo>
                      <a:lnTo>
                        <a:pt x="66" y="95"/>
                      </a:lnTo>
                      <a:lnTo>
                        <a:pt x="46" y="93"/>
                      </a:lnTo>
                      <a:lnTo>
                        <a:pt x="28" y="88"/>
                      </a:lnTo>
                      <a:lnTo>
                        <a:pt x="18" y="84"/>
                      </a:lnTo>
                      <a:lnTo>
                        <a:pt x="11" y="81"/>
                      </a:lnTo>
                      <a:lnTo>
                        <a:pt x="18" y="79"/>
                      </a:lnTo>
                      <a:lnTo>
                        <a:pt x="14" y="76"/>
                      </a:lnTo>
                      <a:lnTo>
                        <a:pt x="11" y="74"/>
                      </a:lnTo>
                      <a:lnTo>
                        <a:pt x="6" y="70"/>
                      </a:lnTo>
                      <a:lnTo>
                        <a:pt x="5" y="69"/>
                      </a:lnTo>
                      <a:lnTo>
                        <a:pt x="3" y="67"/>
                      </a:lnTo>
                      <a:lnTo>
                        <a:pt x="2" y="66"/>
                      </a:lnTo>
                      <a:lnTo>
                        <a:pt x="1" y="63"/>
                      </a:lnTo>
                      <a:lnTo>
                        <a:pt x="0" y="62"/>
                      </a:lnTo>
                      <a:lnTo>
                        <a:pt x="0" y="6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1968" name="Group 414"/>
                <p:cNvGrpSpPr>
                  <a:grpSpLocks/>
                </p:cNvGrpSpPr>
                <p:nvPr/>
              </p:nvGrpSpPr>
              <p:grpSpPr bwMode="auto">
                <a:xfrm>
                  <a:off x="2164" y="3310"/>
                  <a:ext cx="2" cy="3"/>
                  <a:chOff x="2164" y="3310"/>
                  <a:chExt cx="2" cy="3"/>
                </a:xfrm>
              </p:grpSpPr>
              <p:sp>
                <p:nvSpPr>
                  <p:cNvPr id="32043" name="Oval 415" descr="50%"/>
                  <p:cNvSpPr>
                    <a:spLocks noChangeArrowheads="1"/>
                  </p:cNvSpPr>
                  <p:nvPr/>
                </p:nvSpPr>
                <p:spPr bwMode="auto">
                  <a:xfrm>
                    <a:off x="2164" y="3310"/>
                    <a:ext cx="2" cy="2"/>
                  </a:xfrm>
                  <a:prstGeom prst="ellipse">
                    <a:avLst/>
                  </a:pr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44" name="Arc 416" descr="50%"/>
                  <p:cNvSpPr>
                    <a:spLocks/>
                  </p:cNvSpPr>
                  <p:nvPr/>
                </p:nvSpPr>
                <p:spPr bwMode="auto">
                  <a:xfrm>
                    <a:off x="2165" y="3311"/>
                    <a:ext cx="1" cy="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4320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2280" y="11940"/>
                        </a:moveTo>
                      </a:path>
                      <a:path w="43200" h="43200" stroke="0" extrusionOk="0">
                        <a:moveTo>
                          <a:pt x="2280" y="11940"/>
                        </a:move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0" cap="rnd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1970" name="Group 417"/>
                <p:cNvGrpSpPr>
                  <a:grpSpLocks/>
                </p:cNvGrpSpPr>
                <p:nvPr/>
              </p:nvGrpSpPr>
              <p:grpSpPr bwMode="auto">
                <a:xfrm>
                  <a:off x="2181" y="3322"/>
                  <a:ext cx="23" cy="4"/>
                  <a:chOff x="2181" y="3322"/>
                  <a:chExt cx="23" cy="4"/>
                </a:xfrm>
              </p:grpSpPr>
              <p:sp>
                <p:nvSpPr>
                  <p:cNvPr id="32038" name="Arc 418" descr="50%"/>
                  <p:cNvSpPr>
                    <a:spLocks/>
                  </p:cNvSpPr>
                  <p:nvPr/>
                </p:nvSpPr>
                <p:spPr bwMode="auto">
                  <a:xfrm>
                    <a:off x="2185" y="3322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39" name="Arc 419" descr="50%"/>
                  <p:cNvSpPr>
                    <a:spLocks/>
                  </p:cNvSpPr>
                  <p:nvPr/>
                </p:nvSpPr>
                <p:spPr bwMode="auto">
                  <a:xfrm>
                    <a:off x="2181" y="3322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40" name="Arc 420" descr="50%"/>
                  <p:cNvSpPr>
                    <a:spLocks/>
                  </p:cNvSpPr>
                  <p:nvPr/>
                </p:nvSpPr>
                <p:spPr bwMode="auto">
                  <a:xfrm>
                    <a:off x="2188" y="3322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41" name="Arc 421" descr="50%"/>
                  <p:cNvSpPr>
                    <a:spLocks/>
                  </p:cNvSpPr>
                  <p:nvPr/>
                </p:nvSpPr>
                <p:spPr bwMode="auto">
                  <a:xfrm>
                    <a:off x="2192" y="3322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42" name="Arc 422" descr="50%"/>
                  <p:cNvSpPr>
                    <a:spLocks/>
                  </p:cNvSpPr>
                  <p:nvPr/>
                </p:nvSpPr>
                <p:spPr bwMode="auto">
                  <a:xfrm>
                    <a:off x="2198" y="3322"/>
                    <a:ext cx="6" cy="4"/>
                  </a:xfrm>
                  <a:custGeom>
                    <a:avLst/>
                    <a:gdLst>
                      <a:gd name="T0" fmla="*/ 0 w 30373"/>
                      <a:gd name="T1" fmla="*/ 0 h 43200"/>
                      <a:gd name="T2" fmla="*/ 0 w 30373"/>
                      <a:gd name="T3" fmla="*/ 0 h 43200"/>
                      <a:gd name="T4" fmla="*/ 0 w 30373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0373"/>
                      <a:gd name="T10" fmla="*/ 0 h 43200"/>
                      <a:gd name="T11" fmla="*/ 30373 w 30373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373" h="43200" fill="none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</a:path>
                      <a:path w="30373" h="43200" stroke="0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  <a:lnTo>
                          <a:pt x="8773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034" name="Freeform 423" descr="50%"/>
                <p:cNvSpPr>
                  <a:spLocks/>
                </p:cNvSpPr>
                <p:nvPr/>
              </p:nvSpPr>
              <p:spPr bwMode="auto">
                <a:xfrm>
                  <a:off x="2137" y="3250"/>
                  <a:ext cx="312" cy="58"/>
                </a:xfrm>
                <a:custGeom>
                  <a:avLst/>
                  <a:gdLst>
                    <a:gd name="T0" fmla="*/ 7 w 312"/>
                    <a:gd name="T1" fmla="*/ 48 h 58"/>
                    <a:gd name="T2" fmla="*/ 21 w 312"/>
                    <a:gd name="T3" fmla="*/ 44 h 58"/>
                    <a:gd name="T4" fmla="*/ 42 w 312"/>
                    <a:gd name="T5" fmla="*/ 39 h 58"/>
                    <a:gd name="T6" fmla="*/ 63 w 312"/>
                    <a:gd name="T7" fmla="*/ 36 h 58"/>
                    <a:gd name="T8" fmla="*/ 83 w 312"/>
                    <a:gd name="T9" fmla="*/ 32 h 58"/>
                    <a:gd name="T10" fmla="*/ 94 w 312"/>
                    <a:gd name="T11" fmla="*/ 27 h 58"/>
                    <a:gd name="T12" fmla="*/ 104 w 312"/>
                    <a:gd name="T13" fmla="*/ 18 h 58"/>
                    <a:gd name="T14" fmla="*/ 119 w 312"/>
                    <a:gd name="T15" fmla="*/ 5 h 58"/>
                    <a:gd name="T16" fmla="*/ 130 w 312"/>
                    <a:gd name="T17" fmla="*/ 10 h 58"/>
                    <a:gd name="T18" fmla="*/ 134 w 312"/>
                    <a:gd name="T19" fmla="*/ 25 h 58"/>
                    <a:gd name="T20" fmla="*/ 142 w 312"/>
                    <a:gd name="T21" fmla="*/ 31 h 58"/>
                    <a:gd name="T22" fmla="*/ 168 w 312"/>
                    <a:gd name="T23" fmla="*/ 35 h 58"/>
                    <a:gd name="T24" fmla="*/ 187 w 312"/>
                    <a:gd name="T25" fmla="*/ 36 h 58"/>
                    <a:gd name="T26" fmla="*/ 210 w 312"/>
                    <a:gd name="T27" fmla="*/ 35 h 58"/>
                    <a:gd name="T28" fmla="*/ 219 w 312"/>
                    <a:gd name="T29" fmla="*/ 43 h 58"/>
                    <a:gd name="T30" fmla="*/ 238 w 312"/>
                    <a:gd name="T31" fmla="*/ 44 h 58"/>
                    <a:gd name="T32" fmla="*/ 258 w 312"/>
                    <a:gd name="T33" fmla="*/ 34 h 58"/>
                    <a:gd name="T34" fmla="*/ 275 w 312"/>
                    <a:gd name="T35" fmla="*/ 20 h 58"/>
                    <a:gd name="T36" fmla="*/ 288 w 312"/>
                    <a:gd name="T37" fmla="*/ 11 h 58"/>
                    <a:gd name="T38" fmla="*/ 299 w 312"/>
                    <a:gd name="T39" fmla="*/ 6 h 58"/>
                    <a:gd name="T40" fmla="*/ 309 w 312"/>
                    <a:gd name="T41" fmla="*/ 8 h 58"/>
                    <a:gd name="T42" fmla="*/ 301 w 312"/>
                    <a:gd name="T43" fmla="*/ 18 h 58"/>
                    <a:gd name="T44" fmla="*/ 291 w 312"/>
                    <a:gd name="T45" fmla="*/ 26 h 58"/>
                    <a:gd name="T46" fmla="*/ 285 w 312"/>
                    <a:gd name="T47" fmla="*/ 34 h 58"/>
                    <a:gd name="T48" fmla="*/ 280 w 312"/>
                    <a:gd name="T49" fmla="*/ 40 h 58"/>
                    <a:gd name="T50" fmla="*/ 279 w 312"/>
                    <a:gd name="T51" fmla="*/ 48 h 58"/>
                    <a:gd name="T52" fmla="*/ 270 w 312"/>
                    <a:gd name="T53" fmla="*/ 46 h 58"/>
                    <a:gd name="T54" fmla="*/ 262 w 312"/>
                    <a:gd name="T55" fmla="*/ 49 h 58"/>
                    <a:gd name="T56" fmla="*/ 253 w 312"/>
                    <a:gd name="T57" fmla="*/ 48 h 58"/>
                    <a:gd name="T58" fmla="*/ 243 w 312"/>
                    <a:gd name="T59" fmla="*/ 48 h 58"/>
                    <a:gd name="T60" fmla="*/ 232 w 312"/>
                    <a:gd name="T61" fmla="*/ 47 h 58"/>
                    <a:gd name="T62" fmla="*/ 220 w 312"/>
                    <a:gd name="T63" fmla="*/ 48 h 58"/>
                    <a:gd name="T64" fmla="*/ 208 w 312"/>
                    <a:gd name="T65" fmla="*/ 50 h 58"/>
                    <a:gd name="T66" fmla="*/ 196 w 312"/>
                    <a:gd name="T67" fmla="*/ 50 h 58"/>
                    <a:gd name="T68" fmla="*/ 184 w 312"/>
                    <a:gd name="T69" fmla="*/ 50 h 58"/>
                    <a:gd name="T70" fmla="*/ 174 w 312"/>
                    <a:gd name="T71" fmla="*/ 52 h 58"/>
                    <a:gd name="T72" fmla="*/ 162 w 312"/>
                    <a:gd name="T73" fmla="*/ 54 h 58"/>
                    <a:gd name="T74" fmla="*/ 148 w 312"/>
                    <a:gd name="T75" fmla="*/ 54 h 58"/>
                    <a:gd name="T76" fmla="*/ 136 w 312"/>
                    <a:gd name="T77" fmla="*/ 54 h 58"/>
                    <a:gd name="T78" fmla="*/ 125 w 312"/>
                    <a:gd name="T79" fmla="*/ 53 h 58"/>
                    <a:gd name="T80" fmla="*/ 113 w 312"/>
                    <a:gd name="T81" fmla="*/ 54 h 58"/>
                    <a:gd name="T82" fmla="*/ 104 w 312"/>
                    <a:gd name="T83" fmla="*/ 53 h 58"/>
                    <a:gd name="T84" fmla="*/ 93 w 312"/>
                    <a:gd name="T85" fmla="*/ 54 h 58"/>
                    <a:gd name="T86" fmla="*/ 80 w 312"/>
                    <a:gd name="T87" fmla="*/ 54 h 58"/>
                    <a:gd name="T88" fmla="*/ 64 w 312"/>
                    <a:gd name="T89" fmla="*/ 57 h 58"/>
                    <a:gd name="T90" fmla="*/ 46 w 312"/>
                    <a:gd name="T91" fmla="*/ 57 h 58"/>
                    <a:gd name="T92" fmla="*/ 31 w 312"/>
                    <a:gd name="T93" fmla="*/ 55 h 58"/>
                    <a:gd name="T94" fmla="*/ 17 w 312"/>
                    <a:gd name="T95" fmla="*/ 55 h 58"/>
                    <a:gd name="T96" fmla="*/ 4 w 312"/>
                    <a:gd name="T97" fmla="*/ 53 h 5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12"/>
                    <a:gd name="T148" fmla="*/ 0 h 58"/>
                    <a:gd name="T149" fmla="*/ 312 w 312"/>
                    <a:gd name="T150" fmla="*/ 58 h 5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12" h="58">
                      <a:moveTo>
                        <a:pt x="0" y="52"/>
                      </a:moveTo>
                      <a:lnTo>
                        <a:pt x="2" y="50"/>
                      </a:lnTo>
                      <a:lnTo>
                        <a:pt x="5" y="49"/>
                      </a:lnTo>
                      <a:lnTo>
                        <a:pt x="7" y="48"/>
                      </a:lnTo>
                      <a:lnTo>
                        <a:pt x="10" y="47"/>
                      </a:lnTo>
                      <a:lnTo>
                        <a:pt x="13" y="46"/>
                      </a:lnTo>
                      <a:lnTo>
                        <a:pt x="18" y="45"/>
                      </a:lnTo>
                      <a:lnTo>
                        <a:pt x="21" y="44"/>
                      </a:lnTo>
                      <a:lnTo>
                        <a:pt x="26" y="42"/>
                      </a:lnTo>
                      <a:lnTo>
                        <a:pt x="31" y="41"/>
                      </a:lnTo>
                      <a:lnTo>
                        <a:pt x="37" y="40"/>
                      </a:lnTo>
                      <a:lnTo>
                        <a:pt x="42" y="39"/>
                      </a:lnTo>
                      <a:lnTo>
                        <a:pt x="48" y="39"/>
                      </a:lnTo>
                      <a:lnTo>
                        <a:pt x="53" y="38"/>
                      </a:lnTo>
                      <a:lnTo>
                        <a:pt x="58" y="37"/>
                      </a:lnTo>
                      <a:lnTo>
                        <a:pt x="63" y="36"/>
                      </a:lnTo>
                      <a:lnTo>
                        <a:pt x="67" y="35"/>
                      </a:lnTo>
                      <a:lnTo>
                        <a:pt x="73" y="34"/>
                      </a:lnTo>
                      <a:lnTo>
                        <a:pt x="78" y="33"/>
                      </a:lnTo>
                      <a:lnTo>
                        <a:pt x="83" y="32"/>
                      </a:lnTo>
                      <a:lnTo>
                        <a:pt x="86" y="32"/>
                      </a:lnTo>
                      <a:lnTo>
                        <a:pt x="90" y="30"/>
                      </a:lnTo>
                      <a:lnTo>
                        <a:pt x="92" y="29"/>
                      </a:lnTo>
                      <a:lnTo>
                        <a:pt x="94" y="27"/>
                      </a:lnTo>
                      <a:lnTo>
                        <a:pt x="96" y="25"/>
                      </a:lnTo>
                      <a:lnTo>
                        <a:pt x="98" y="23"/>
                      </a:lnTo>
                      <a:lnTo>
                        <a:pt x="101" y="20"/>
                      </a:lnTo>
                      <a:lnTo>
                        <a:pt x="104" y="18"/>
                      </a:lnTo>
                      <a:lnTo>
                        <a:pt x="107" y="14"/>
                      </a:lnTo>
                      <a:lnTo>
                        <a:pt x="111" y="11"/>
                      </a:lnTo>
                      <a:lnTo>
                        <a:pt x="115" y="8"/>
                      </a:lnTo>
                      <a:lnTo>
                        <a:pt x="119" y="5"/>
                      </a:lnTo>
                      <a:lnTo>
                        <a:pt x="123" y="2"/>
                      </a:lnTo>
                      <a:lnTo>
                        <a:pt x="127" y="0"/>
                      </a:lnTo>
                      <a:lnTo>
                        <a:pt x="128" y="4"/>
                      </a:lnTo>
                      <a:lnTo>
                        <a:pt x="130" y="10"/>
                      </a:lnTo>
                      <a:lnTo>
                        <a:pt x="132" y="15"/>
                      </a:lnTo>
                      <a:lnTo>
                        <a:pt x="133" y="20"/>
                      </a:lnTo>
                      <a:lnTo>
                        <a:pt x="134" y="22"/>
                      </a:lnTo>
                      <a:lnTo>
                        <a:pt x="134" y="25"/>
                      </a:lnTo>
                      <a:lnTo>
                        <a:pt x="134" y="27"/>
                      </a:lnTo>
                      <a:lnTo>
                        <a:pt x="132" y="29"/>
                      </a:lnTo>
                      <a:lnTo>
                        <a:pt x="137" y="31"/>
                      </a:lnTo>
                      <a:lnTo>
                        <a:pt x="142" y="31"/>
                      </a:lnTo>
                      <a:lnTo>
                        <a:pt x="148" y="32"/>
                      </a:lnTo>
                      <a:lnTo>
                        <a:pt x="155" y="33"/>
                      </a:lnTo>
                      <a:lnTo>
                        <a:pt x="162" y="34"/>
                      </a:lnTo>
                      <a:lnTo>
                        <a:pt x="168" y="35"/>
                      </a:lnTo>
                      <a:lnTo>
                        <a:pt x="174" y="36"/>
                      </a:lnTo>
                      <a:lnTo>
                        <a:pt x="178" y="37"/>
                      </a:lnTo>
                      <a:lnTo>
                        <a:pt x="183" y="37"/>
                      </a:lnTo>
                      <a:lnTo>
                        <a:pt x="187" y="36"/>
                      </a:lnTo>
                      <a:lnTo>
                        <a:pt x="190" y="34"/>
                      </a:lnTo>
                      <a:lnTo>
                        <a:pt x="194" y="32"/>
                      </a:lnTo>
                      <a:lnTo>
                        <a:pt x="202" y="33"/>
                      </a:lnTo>
                      <a:lnTo>
                        <a:pt x="210" y="35"/>
                      </a:lnTo>
                      <a:lnTo>
                        <a:pt x="216" y="37"/>
                      </a:lnTo>
                      <a:lnTo>
                        <a:pt x="213" y="40"/>
                      </a:lnTo>
                      <a:lnTo>
                        <a:pt x="215" y="41"/>
                      </a:lnTo>
                      <a:lnTo>
                        <a:pt x="219" y="43"/>
                      </a:lnTo>
                      <a:lnTo>
                        <a:pt x="223" y="44"/>
                      </a:lnTo>
                      <a:lnTo>
                        <a:pt x="228" y="44"/>
                      </a:lnTo>
                      <a:lnTo>
                        <a:pt x="233" y="44"/>
                      </a:lnTo>
                      <a:lnTo>
                        <a:pt x="238" y="44"/>
                      </a:lnTo>
                      <a:lnTo>
                        <a:pt x="242" y="43"/>
                      </a:lnTo>
                      <a:lnTo>
                        <a:pt x="248" y="41"/>
                      </a:lnTo>
                      <a:lnTo>
                        <a:pt x="253" y="39"/>
                      </a:lnTo>
                      <a:lnTo>
                        <a:pt x="258" y="34"/>
                      </a:lnTo>
                      <a:lnTo>
                        <a:pt x="263" y="31"/>
                      </a:lnTo>
                      <a:lnTo>
                        <a:pt x="268" y="26"/>
                      </a:lnTo>
                      <a:lnTo>
                        <a:pt x="271" y="24"/>
                      </a:lnTo>
                      <a:lnTo>
                        <a:pt x="275" y="20"/>
                      </a:lnTo>
                      <a:lnTo>
                        <a:pt x="278" y="18"/>
                      </a:lnTo>
                      <a:lnTo>
                        <a:pt x="282" y="15"/>
                      </a:lnTo>
                      <a:lnTo>
                        <a:pt x="285" y="13"/>
                      </a:lnTo>
                      <a:lnTo>
                        <a:pt x="288" y="11"/>
                      </a:lnTo>
                      <a:lnTo>
                        <a:pt x="291" y="10"/>
                      </a:lnTo>
                      <a:lnTo>
                        <a:pt x="293" y="9"/>
                      </a:lnTo>
                      <a:lnTo>
                        <a:pt x="296" y="7"/>
                      </a:lnTo>
                      <a:lnTo>
                        <a:pt x="299" y="6"/>
                      </a:lnTo>
                      <a:lnTo>
                        <a:pt x="302" y="6"/>
                      </a:lnTo>
                      <a:lnTo>
                        <a:pt x="306" y="6"/>
                      </a:lnTo>
                      <a:lnTo>
                        <a:pt x="311" y="6"/>
                      </a:lnTo>
                      <a:lnTo>
                        <a:pt x="309" y="8"/>
                      </a:lnTo>
                      <a:lnTo>
                        <a:pt x="307" y="11"/>
                      </a:lnTo>
                      <a:lnTo>
                        <a:pt x="305" y="12"/>
                      </a:lnTo>
                      <a:lnTo>
                        <a:pt x="303" y="15"/>
                      </a:lnTo>
                      <a:lnTo>
                        <a:pt x="301" y="18"/>
                      </a:lnTo>
                      <a:lnTo>
                        <a:pt x="298" y="20"/>
                      </a:lnTo>
                      <a:lnTo>
                        <a:pt x="294" y="23"/>
                      </a:lnTo>
                      <a:lnTo>
                        <a:pt x="292" y="25"/>
                      </a:lnTo>
                      <a:lnTo>
                        <a:pt x="291" y="26"/>
                      </a:lnTo>
                      <a:lnTo>
                        <a:pt x="289" y="29"/>
                      </a:lnTo>
                      <a:lnTo>
                        <a:pt x="288" y="30"/>
                      </a:lnTo>
                      <a:lnTo>
                        <a:pt x="286" y="32"/>
                      </a:lnTo>
                      <a:lnTo>
                        <a:pt x="285" y="34"/>
                      </a:lnTo>
                      <a:lnTo>
                        <a:pt x="284" y="36"/>
                      </a:lnTo>
                      <a:lnTo>
                        <a:pt x="282" y="38"/>
                      </a:lnTo>
                      <a:lnTo>
                        <a:pt x="281" y="39"/>
                      </a:lnTo>
                      <a:lnTo>
                        <a:pt x="280" y="40"/>
                      </a:lnTo>
                      <a:lnTo>
                        <a:pt x="280" y="43"/>
                      </a:lnTo>
                      <a:lnTo>
                        <a:pt x="279" y="44"/>
                      </a:lnTo>
                      <a:lnTo>
                        <a:pt x="279" y="46"/>
                      </a:lnTo>
                      <a:lnTo>
                        <a:pt x="279" y="48"/>
                      </a:lnTo>
                      <a:lnTo>
                        <a:pt x="277" y="46"/>
                      </a:lnTo>
                      <a:lnTo>
                        <a:pt x="274" y="46"/>
                      </a:lnTo>
                      <a:lnTo>
                        <a:pt x="272" y="46"/>
                      </a:lnTo>
                      <a:lnTo>
                        <a:pt x="270" y="46"/>
                      </a:lnTo>
                      <a:lnTo>
                        <a:pt x="268" y="47"/>
                      </a:lnTo>
                      <a:lnTo>
                        <a:pt x="266" y="48"/>
                      </a:lnTo>
                      <a:lnTo>
                        <a:pt x="264" y="48"/>
                      </a:lnTo>
                      <a:lnTo>
                        <a:pt x="262" y="49"/>
                      </a:lnTo>
                      <a:lnTo>
                        <a:pt x="259" y="49"/>
                      </a:lnTo>
                      <a:lnTo>
                        <a:pt x="256" y="49"/>
                      </a:lnTo>
                      <a:lnTo>
                        <a:pt x="254" y="48"/>
                      </a:lnTo>
                      <a:lnTo>
                        <a:pt x="253" y="48"/>
                      </a:lnTo>
                      <a:lnTo>
                        <a:pt x="251" y="47"/>
                      </a:lnTo>
                      <a:lnTo>
                        <a:pt x="249" y="47"/>
                      </a:lnTo>
                      <a:lnTo>
                        <a:pt x="245" y="48"/>
                      </a:lnTo>
                      <a:lnTo>
                        <a:pt x="243" y="48"/>
                      </a:lnTo>
                      <a:lnTo>
                        <a:pt x="241" y="48"/>
                      </a:lnTo>
                      <a:lnTo>
                        <a:pt x="238" y="48"/>
                      </a:lnTo>
                      <a:lnTo>
                        <a:pt x="235" y="47"/>
                      </a:lnTo>
                      <a:lnTo>
                        <a:pt x="232" y="47"/>
                      </a:lnTo>
                      <a:lnTo>
                        <a:pt x="229" y="48"/>
                      </a:lnTo>
                      <a:lnTo>
                        <a:pt x="225" y="48"/>
                      </a:lnTo>
                      <a:lnTo>
                        <a:pt x="223" y="48"/>
                      </a:lnTo>
                      <a:lnTo>
                        <a:pt x="220" y="48"/>
                      </a:lnTo>
                      <a:lnTo>
                        <a:pt x="217" y="48"/>
                      </a:lnTo>
                      <a:lnTo>
                        <a:pt x="214" y="48"/>
                      </a:lnTo>
                      <a:lnTo>
                        <a:pt x="212" y="49"/>
                      </a:lnTo>
                      <a:lnTo>
                        <a:pt x="208" y="50"/>
                      </a:lnTo>
                      <a:lnTo>
                        <a:pt x="205" y="50"/>
                      </a:lnTo>
                      <a:lnTo>
                        <a:pt x="202" y="51"/>
                      </a:lnTo>
                      <a:lnTo>
                        <a:pt x="199" y="51"/>
                      </a:lnTo>
                      <a:lnTo>
                        <a:pt x="196" y="50"/>
                      </a:lnTo>
                      <a:lnTo>
                        <a:pt x="193" y="49"/>
                      </a:lnTo>
                      <a:lnTo>
                        <a:pt x="189" y="50"/>
                      </a:lnTo>
                      <a:lnTo>
                        <a:pt x="187" y="50"/>
                      </a:lnTo>
                      <a:lnTo>
                        <a:pt x="184" y="50"/>
                      </a:lnTo>
                      <a:lnTo>
                        <a:pt x="181" y="50"/>
                      </a:lnTo>
                      <a:lnTo>
                        <a:pt x="179" y="50"/>
                      </a:lnTo>
                      <a:lnTo>
                        <a:pt x="176" y="51"/>
                      </a:lnTo>
                      <a:lnTo>
                        <a:pt x="174" y="52"/>
                      </a:lnTo>
                      <a:lnTo>
                        <a:pt x="171" y="52"/>
                      </a:lnTo>
                      <a:lnTo>
                        <a:pt x="168" y="53"/>
                      </a:lnTo>
                      <a:lnTo>
                        <a:pt x="165" y="53"/>
                      </a:lnTo>
                      <a:lnTo>
                        <a:pt x="162" y="54"/>
                      </a:lnTo>
                      <a:lnTo>
                        <a:pt x="159" y="54"/>
                      </a:lnTo>
                      <a:lnTo>
                        <a:pt x="155" y="54"/>
                      </a:lnTo>
                      <a:lnTo>
                        <a:pt x="151" y="53"/>
                      </a:lnTo>
                      <a:lnTo>
                        <a:pt x="148" y="54"/>
                      </a:lnTo>
                      <a:lnTo>
                        <a:pt x="145" y="54"/>
                      </a:lnTo>
                      <a:lnTo>
                        <a:pt x="142" y="54"/>
                      </a:lnTo>
                      <a:lnTo>
                        <a:pt x="139" y="54"/>
                      </a:lnTo>
                      <a:lnTo>
                        <a:pt x="136" y="54"/>
                      </a:lnTo>
                      <a:lnTo>
                        <a:pt x="133" y="54"/>
                      </a:lnTo>
                      <a:lnTo>
                        <a:pt x="130" y="53"/>
                      </a:lnTo>
                      <a:lnTo>
                        <a:pt x="128" y="53"/>
                      </a:lnTo>
                      <a:lnTo>
                        <a:pt x="125" y="53"/>
                      </a:lnTo>
                      <a:lnTo>
                        <a:pt x="122" y="53"/>
                      </a:lnTo>
                      <a:lnTo>
                        <a:pt x="119" y="53"/>
                      </a:lnTo>
                      <a:lnTo>
                        <a:pt x="116" y="53"/>
                      </a:lnTo>
                      <a:lnTo>
                        <a:pt x="113" y="54"/>
                      </a:lnTo>
                      <a:lnTo>
                        <a:pt x="111" y="54"/>
                      </a:lnTo>
                      <a:lnTo>
                        <a:pt x="109" y="53"/>
                      </a:lnTo>
                      <a:lnTo>
                        <a:pt x="106" y="53"/>
                      </a:lnTo>
                      <a:lnTo>
                        <a:pt x="104" y="53"/>
                      </a:lnTo>
                      <a:lnTo>
                        <a:pt x="101" y="53"/>
                      </a:lnTo>
                      <a:lnTo>
                        <a:pt x="98" y="53"/>
                      </a:lnTo>
                      <a:lnTo>
                        <a:pt x="96" y="53"/>
                      </a:lnTo>
                      <a:lnTo>
                        <a:pt x="93" y="54"/>
                      </a:lnTo>
                      <a:lnTo>
                        <a:pt x="89" y="54"/>
                      </a:lnTo>
                      <a:lnTo>
                        <a:pt x="86" y="53"/>
                      </a:lnTo>
                      <a:lnTo>
                        <a:pt x="83" y="54"/>
                      </a:lnTo>
                      <a:lnTo>
                        <a:pt x="80" y="54"/>
                      </a:lnTo>
                      <a:lnTo>
                        <a:pt x="77" y="55"/>
                      </a:lnTo>
                      <a:lnTo>
                        <a:pt x="74" y="56"/>
                      </a:lnTo>
                      <a:lnTo>
                        <a:pt x="69" y="57"/>
                      </a:lnTo>
                      <a:lnTo>
                        <a:pt x="64" y="57"/>
                      </a:lnTo>
                      <a:lnTo>
                        <a:pt x="59" y="57"/>
                      </a:lnTo>
                      <a:lnTo>
                        <a:pt x="55" y="57"/>
                      </a:lnTo>
                      <a:lnTo>
                        <a:pt x="49" y="57"/>
                      </a:lnTo>
                      <a:lnTo>
                        <a:pt x="46" y="57"/>
                      </a:lnTo>
                      <a:lnTo>
                        <a:pt x="43" y="57"/>
                      </a:lnTo>
                      <a:lnTo>
                        <a:pt x="40" y="57"/>
                      </a:lnTo>
                      <a:lnTo>
                        <a:pt x="36" y="57"/>
                      </a:lnTo>
                      <a:lnTo>
                        <a:pt x="31" y="55"/>
                      </a:lnTo>
                      <a:lnTo>
                        <a:pt x="27" y="55"/>
                      </a:lnTo>
                      <a:lnTo>
                        <a:pt x="23" y="55"/>
                      </a:lnTo>
                      <a:lnTo>
                        <a:pt x="20" y="55"/>
                      </a:lnTo>
                      <a:lnTo>
                        <a:pt x="17" y="55"/>
                      </a:lnTo>
                      <a:lnTo>
                        <a:pt x="13" y="55"/>
                      </a:lnTo>
                      <a:lnTo>
                        <a:pt x="10" y="54"/>
                      </a:lnTo>
                      <a:lnTo>
                        <a:pt x="7" y="53"/>
                      </a:lnTo>
                      <a:lnTo>
                        <a:pt x="4" y="53"/>
                      </a:lnTo>
                      <a:lnTo>
                        <a:pt x="1" y="52"/>
                      </a:lnTo>
                      <a:lnTo>
                        <a:pt x="0" y="52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1982" name="Group 424"/>
                <p:cNvGrpSpPr>
                  <a:grpSpLocks/>
                </p:cNvGrpSpPr>
                <p:nvPr/>
              </p:nvGrpSpPr>
              <p:grpSpPr bwMode="auto">
                <a:xfrm>
                  <a:off x="2201" y="3324"/>
                  <a:ext cx="47" cy="37"/>
                  <a:chOff x="2201" y="3324"/>
                  <a:chExt cx="47" cy="37"/>
                </a:xfrm>
              </p:grpSpPr>
              <p:sp>
                <p:nvSpPr>
                  <p:cNvPr id="32036" name="Freeform 425" descr="50%"/>
                  <p:cNvSpPr>
                    <a:spLocks/>
                  </p:cNvSpPr>
                  <p:nvPr/>
                </p:nvSpPr>
                <p:spPr bwMode="auto">
                  <a:xfrm>
                    <a:off x="2201" y="3330"/>
                    <a:ext cx="47" cy="31"/>
                  </a:xfrm>
                  <a:custGeom>
                    <a:avLst/>
                    <a:gdLst>
                      <a:gd name="T0" fmla="*/ 43 w 47"/>
                      <a:gd name="T1" fmla="*/ 27 h 31"/>
                      <a:gd name="T2" fmla="*/ 40 w 47"/>
                      <a:gd name="T3" fmla="*/ 24 h 31"/>
                      <a:gd name="T4" fmla="*/ 39 w 47"/>
                      <a:gd name="T5" fmla="*/ 22 h 31"/>
                      <a:gd name="T6" fmla="*/ 37 w 47"/>
                      <a:gd name="T7" fmla="*/ 21 h 31"/>
                      <a:gd name="T8" fmla="*/ 36 w 47"/>
                      <a:gd name="T9" fmla="*/ 19 h 31"/>
                      <a:gd name="T10" fmla="*/ 35 w 47"/>
                      <a:gd name="T11" fmla="*/ 17 h 31"/>
                      <a:gd name="T12" fmla="*/ 34 w 47"/>
                      <a:gd name="T13" fmla="*/ 16 h 31"/>
                      <a:gd name="T14" fmla="*/ 33 w 47"/>
                      <a:gd name="T15" fmla="*/ 14 h 31"/>
                      <a:gd name="T16" fmla="*/ 32 w 47"/>
                      <a:gd name="T17" fmla="*/ 12 h 31"/>
                      <a:gd name="T18" fmla="*/ 31 w 47"/>
                      <a:gd name="T19" fmla="*/ 10 h 31"/>
                      <a:gd name="T20" fmla="*/ 30 w 47"/>
                      <a:gd name="T21" fmla="*/ 7 h 31"/>
                      <a:gd name="T22" fmla="*/ 30 w 47"/>
                      <a:gd name="T23" fmla="*/ 5 h 31"/>
                      <a:gd name="T24" fmla="*/ 30 w 47"/>
                      <a:gd name="T25" fmla="*/ 3 h 31"/>
                      <a:gd name="T26" fmla="*/ 30 w 47"/>
                      <a:gd name="T27" fmla="*/ 0 h 31"/>
                      <a:gd name="T28" fmla="*/ 0 w 47"/>
                      <a:gd name="T29" fmla="*/ 0 h 31"/>
                      <a:gd name="T30" fmla="*/ 1 w 47"/>
                      <a:gd name="T31" fmla="*/ 2 h 31"/>
                      <a:gd name="T32" fmla="*/ 2 w 47"/>
                      <a:gd name="T33" fmla="*/ 4 h 31"/>
                      <a:gd name="T34" fmla="*/ 4 w 47"/>
                      <a:gd name="T35" fmla="*/ 6 h 31"/>
                      <a:gd name="T36" fmla="*/ 6 w 47"/>
                      <a:gd name="T37" fmla="*/ 9 h 31"/>
                      <a:gd name="T38" fmla="*/ 8 w 47"/>
                      <a:gd name="T39" fmla="*/ 11 h 31"/>
                      <a:gd name="T40" fmla="*/ 10 w 47"/>
                      <a:gd name="T41" fmla="*/ 13 h 31"/>
                      <a:gd name="T42" fmla="*/ 12 w 47"/>
                      <a:gd name="T43" fmla="*/ 15 h 31"/>
                      <a:gd name="T44" fmla="*/ 14 w 47"/>
                      <a:gd name="T45" fmla="*/ 17 h 31"/>
                      <a:gd name="T46" fmla="*/ 17 w 47"/>
                      <a:gd name="T47" fmla="*/ 19 h 31"/>
                      <a:gd name="T48" fmla="*/ 20 w 47"/>
                      <a:gd name="T49" fmla="*/ 22 h 31"/>
                      <a:gd name="T50" fmla="*/ 23 w 47"/>
                      <a:gd name="T51" fmla="*/ 23 h 31"/>
                      <a:gd name="T52" fmla="*/ 25 w 47"/>
                      <a:gd name="T53" fmla="*/ 24 h 31"/>
                      <a:gd name="T54" fmla="*/ 28 w 47"/>
                      <a:gd name="T55" fmla="*/ 26 h 31"/>
                      <a:gd name="T56" fmla="*/ 30 w 47"/>
                      <a:gd name="T57" fmla="*/ 27 h 31"/>
                      <a:gd name="T58" fmla="*/ 33 w 47"/>
                      <a:gd name="T59" fmla="*/ 28 h 31"/>
                      <a:gd name="T60" fmla="*/ 36 w 47"/>
                      <a:gd name="T61" fmla="*/ 28 h 31"/>
                      <a:gd name="T62" fmla="*/ 39 w 47"/>
                      <a:gd name="T63" fmla="*/ 29 h 31"/>
                      <a:gd name="T64" fmla="*/ 41 w 47"/>
                      <a:gd name="T65" fmla="*/ 29 h 31"/>
                      <a:gd name="T66" fmla="*/ 44 w 47"/>
                      <a:gd name="T67" fmla="*/ 29 h 31"/>
                      <a:gd name="T68" fmla="*/ 46 w 47"/>
                      <a:gd name="T69" fmla="*/ 30 h 31"/>
                      <a:gd name="T70" fmla="*/ 43 w 47"/>
                      <a:gd name="T71" fmla="*/ 27 h 31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47"/>
                      <a:gd name="T109" fmla="*/ 0 h 31"/>
                      <a:gd name="T110" fmla="*/ 47 w 47"/>
                      <a:gd name="T111" fmla="*/ 31 h 31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47" h="31">
                        <a:moveTo>
                          <a:pt x="43" y="27"/>
                        </a:moveTo>
                        <a:lnTo>
                          <a:pt x="40" y="24"/>
                        </a:lnTo>
                        <a:lnTo>
                          <a:pt x="39" y="22"/>
                        </a:lnTo>
                        <a:lnTo>
                          <a:pt x="37" y="21"/>
                        </a:lnTo>
                        <a:lnTo>
                          <a:pt x="36" y="19"/>
                        </a:lnTo>
                        <a:lnTo>
                          <a:pt x="35" y="17"/>
                        </a:lnTo>
                        <a:lnTo>
                          <a:pt x="34" y="16"/>
                        </a:lnTo>
                        <a:lnTo>
                          <a:pt x="33" y="14"/>
                        </a:lnTo>
                        <a:lnTo>
                          <a:pt x="32" y="12"/>
                        </a:lnTo>
                        <a:lnTo>
                          <a:pt x="31" y="10"/>
                        </a:lnTo>
                        <a:lnTo>
                          <a:pt x="30" y="7"/>
                        </a:lnTo>
                        <a:lnTo>
                          <a:pt x="30" y="5"/>
                        </a:lnTo>
                        <a:lnTo>
                          <a:pt x="30" y="3"/>
                        </a:lnTo>
                        <a:lnTo>
                          <a:pt x="30" y="0"/>
                        </a:lnTo>
                        <a:lnTo>
                          <a:pt x="0" y="0"/>
                        </a:lnTo>
                        <a:lnTo>
                          <a:pt x="1" y="2"/>
                        </a:lnTo>
                        <a:lnTo>
                          <a:pt x="2" y="4"/>
                        </a:lnTo>
                        <a:lnTo>
                          <a:pt x="4" y="6"/>
                        </a:lnTo>
                        <a:lnTo>
                          <a:pt x="6" y="9"/>
                        </a:lnTo>
                        <a:lnTo>
                          <a:pt x="8" y="11"/>
                        </a:lnTo>
                        <a:lnTo>
                          <a:pt x="10" y="13"/>
                        </a:lnTo>
                        <a:lnTo>
                          <a:pt x="12" y="15"/>
                        </a:lnTo>
                        <a:lnTo>
                          <a:pt x="14" y="17"/>
                        </a:lnTo>
                        <a:lnTo>
                          <a:pt x="17" y="19"/>
                        </a:lnTo>
                        <a:lnTo>
                          <a:pt x="20" y="22"/>
                        </a:lnTo>
                        <a:lnTo>
                          <a:pt x="23" y="23"/>
                        </a:lnTo>
                        <a:lnTo>
                          <a:pt x="25" y="24"/>
                        </a:lnTo>
                        <a:lnTo>
                          <a:pt x="28" y="26"/>
                        </a:lnTo>
                        <a:lnTo>
                          <a:pt x="30" y="27"/>
                        </a:lnTo>
                        <a:lnTo>
                          <a:pt x="33" y="28"/>
                        </a:lnTo>
                        <a:lnTo>
                          <a:pt x="36" y="28"/>
                        </a:lnTo>
                        <a:lnTo>
                          <a:pt x="39" y="29"/>
                        </a:lnTo>
                        <a:lnTo>
                          <a:pt x="41" y="29"/>
                        </a:lnTo>
                        <a:lnTo>
                          <a:pt x="44" y="29"/>
                        </a:lnTo>
                        <a:lnTo>
                          <a:pt x="46" y="30"/>
                        </a:lnTo>
                        <a:lnTo>
                          <a:pt x="43" y="27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37" name="Freeform 426" descr="50%"/>
                  <p:cNvSpPr>
                    <a:spLocks/>
                  </p:cNvSpPr>
                  <p:nvPr/>
                </p:nvSpPr>
                <p:spPr bwMode="auto">
                  <a:xfrm>
                    <a:off x="2202" y="3324"/>
                    <a:ext cx="21" cy="7"/>
                  </a:xfrm>
                  <a:custGeom>
                    <a:avLst/>
                    <a:gdLst>
                      <a:gd name="T0" fmla="*/ 0 w 21"/>
                      <a:gd name="T1" fmla="*/ 6 h 7"/>
                      <a:gd name="T2" fmla="*/ 0 w 21"/>
                      <a:gd name="T3" fmla="*/ 6 h 7"/>
                      <a:gd name="T4" fmla="*/ 1 w 21"/>
                      <a:gd name="T5" fmla="*/ 0 h 7"/>
                      <a:gd name="T6" fmla="*/ 20 w 21"/>
                      <a:gd name="T7" fmla="*/ 0 h 7"/>
                      <a:gd name="T8" fmla="*/ 20 w 21"/>
                      <a:gd name="T9" fmla="*/ 6 h 7"/>
                      <a:gd name="T10" fmla="*/ 0 w 21"/>
                      <a:gd name="T11" fmla="*/ 6 h 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"/>
                      <a:gd name="T19" fmla="*/ 0 h 7"/>
                      <a:gd name="T20" fmla="*/ 21 w 21"/>
                      <a:gd name="T21" fmla="*/ 7 h 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" h="7">
                        <a:moveTo>
                          <a:pt x="0" y="6"/>
                        </a:moveTo>
                        <a:lnTo>
                          <a:pt x="0" y="6"/>
                        </a:lnTo>
                        <a:lnTo>
                          <a:pt x="1" y="0"/>
                        </a:lnTo>
                        <a:lnTo>
                          <a:pt x="20" y="0"/>
                        </a:lnTo>
                        <a:lnTo>
                          <a:pt x="20" y="6"/>
                        </a:lnTo>
                        <a:lnTo>
                          <a:pt x="0" y="6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31983" name="Group 427"/>
            <p:cNvGrpSpPr>
              <a:grpSpLocks/>
            </p:cNvGrpSpPr>
            <p:nvPr/>
          </p:nvGrpSpPr>
          <p:grpSpPr bwMode="auto">
            <a:xfrm>
              <a:off x="2509" y="2864"/>
              <a:ext cx="321" cy="497"/>
              <a:chOff x="2509" y="2864"/>
              <a:chExt cx="321" cy="497"/>
            </a:xfrm>
          </p:grpSpPr>
          <p:grpSp>
            <p:nvGrpSpPr>
              <p:cNvPr id="31985" name="Group 428"/>
              <p:cNvGrpSpPr>
                <a:grpSpLocks/>
              </p:cNvGrpSpPr>
              <p:nvPr/>
            </p:nvGrpSpPr>
            <p:grpSpPr bwMode="auto">
              <a:xfrm>
                <a:off x="2509" y="2864"/>
                <a:ext cx="321" cy="113"/>
                <a:chOff x="2509" y="2864"/>
                <a:chExt cx="321" cy="113"/>
              </a:xfrm>
            </p:grpSpPr>
            <p:sp>
              <p:nvSpPr>
                <p:cNvPr id="32010" name="Freeform 429" descr="50%"/>
                <p:cNvSpPr>
                  <a:spLocks/>
                </p:cNvSpPr>
                <p:nvPr/>
              </p:nvSpPr>
              <p:spPr bwMode="auto">
                <a:xfrm>
                  <a:off x="2590" y="2937"/>
                  <a:ext cx="38" cy="31"/>
                </a:xfrm>
                <a:custGeom>
                  <a:avLst/>
                  <a:gdLst>
                    <a:gd name="T0" fmla="*/ 0 w 38"/>
                    <a:gd name="T1" fmla="*/ 0 h 31"/>
                    <a:gd name="T2" fmla="*/ 1 w 38"/>
                    <a:gd name="T3" fmla="*/ 3 h 31"/>
                    <a:gd name="T4" fmla="*/ 3 w 38"/>
                    <a:gd name="T5" fmla="*/ 6 h 31"/>
                    <a:gd name="T6" fmla="*/ 5 w 38"/>
                    <a:gd name="T7" fmla="*/ 9 h 31"/>
                    <a:gd name="T8" fmla="*/ 7 w 38"/>
                    <a:gd name="T9" fmla="*/ 12 h 31"/>
                    <a:gd name="T10" fmla="*/ 10 w 38"/>
                    <a:gd name="T11" fmla="*/ 15 h 31"/>
                    <a:gd name="T12" fmla="*/ 13 w 38"/>
                    <a:gd name="T13" fmla="*/ 19 h 31"/>
                    <a:gd name="T14" fmla="*/ 15 w 38"/>
                    <a:gd name="T15" fmla="*/ 21 h 31"/>
                    <a:gd name="T16" fmla="*/ 18 w 38"/>
                    <a:gd name="T17" fmla="*/ 23 h 31"/>
                    <a:gd name="T18" fmla="*/ 21 w 38"/>
                    <a:gd name="T19" fmla="*/ 25 h 31"/>
                    <a:gd name="T20" fmla="*/ 24 w 38"/>
                    <a:gd name="T21" fmla="*/ 27 h 31"/>
                    <a:gd name="T22" fmla="*/ 26 w 38"/>
                    <a:gd name="T23" fmla="*/ 28 h 31"/>
                    <a:gd name="T24" fmla="*/ 29 w 38"/>
                    <a:gd name="T25" fmla="*/ 29 h 31"/>
                    <a:gd name="T26" fmla="*/ 33 w 38"/>
                    <a:gd name="T27" fmla="*/ 30 h 31"/>
                    <a:gd name="T28" fmla="*/ 36 w 38"/>
                    <a:gd name="T29" fmla="*/ 30 h 31"/>
                    <a:gd name="T30" fmla="*/ 37 w 38"/>
                    <a:gd name="T31" fmla="*/ 29 h 31"/>
                    <a:gd name="T32" fmla="*/ 35 w 38"/>
                    <a:gd name="T33" fmla="*/ 27 h 31"/>
                    <a:gd name="T34" fmla="*/ 33 w 38"/>
                    <a:gd name="T35" fmla="*/ 25 h 31"/>
                    <a:gd name="T36" fmla="*/ 31 w 38"/>
                    <a:gd name="T37" fmla="*/ 22 h 31"/>
                    <a:gd name="T38" fmla="*/ 29 w 38"/>
                    <a:gd name="T39" fmla="*/ 19 h 31"/>
                    <a:gd name="T40" fmla="*/ 27 w 38"/>
                    <a:gd name="T41" fmla="*/ 16 h 31"/>
                    <a:gd name="T42" fmla="*/ 26 w 38"/>
                    <a:gd name="T43" fmla="*/ 13 h 31"/>
                    <a:gd name="T44" fmla="*/ 25 w 38"/>
                    <a:gd name="T45" fmla="*/ 11 h 31"/>
                    <a:gd name="T46" fmla="*/ 24 w 38"/>
                    <a:gd name="T47" fmla="*/ 6 h 31"/>
                    <a:gd name="T48" fmla="*/ 24 w 38"/>
                    <a:gd name="T49" fmla="*/ 3 h 31"/>
                    <a:gd name="T50" fmla="*/ 24 w 38"/>
                    <a:gd name="T51" fmla="*/ 1 h 31"/>
                    <a:gd name="T52" fmla="*/ 0 w 38"/>
                    <a:gd name="T53" fmla="*/ 0 h 3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38"/>
                    <a:gd name="T82" fmla="*/ 0 h 31"/>
                    <a:gd name="T83" fmla="*/ 38 w 38"/>
                    <a:gd name="T84" fmla="*/ 31 h 31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38" h="31">
                      <a:moveTo>
                        <a:pt x="0" y="0"/>
                      </a:moveTo>
                      <a:lnTo>
                        <a:pt x="1" y="3"/>
                      </a:lnTo>
                      <a:lnTo>
                        <a:pt x="3" y="6"/>
                      </a:lnTo>
                      <a:lnTo>
                        <a:pt x="5" y="9"/>
                      </a:lnTo>
                      <a:lnTo>
                        <a:pt x="7" y="12"/>
                      </a:lnTo>
                      <a:lnTo>
                        <a:pt x="10" y="15"/>
                      </a:lnTo>
                      <a:lnTo>
                        <a:pt x="13" y="19"/>
                      </a:lnTo>
                      <a:lnTo>
                        <a:pt x="15" y="21"/>
                      </a:lnTo>
                      <a:lnTo>
                        <a:pt x="18" y="23"/>
                      </a:lnTo>
                      <a:lnTo>
                        <a:pt x="21" y="25"/>
                      </a:lnTo>
                      <a:lnTo>
                        <a:pt x="24" y="27"/>
                      </a:lnTo>
                      <a:lnTo>
                        <a:pt x="26" y="28"/>
                      </a:lnTo>
                      <a:lnTo>
                        <a:pt x="29" y="29"/>
                      </a:lnTo>
                      <a:lnTo>
                        <a:pt x="33" y="30"/>
                      </a:lnTo>
                      <a:lnTo>
                        <a:pt x="36" y="30"/>
                      </a:lnTo>
                      <a:lnTo>
                        <a:pt x="37" y="29"/>
                      </a:lnTo>
                      <a:lnTo>
                        <a:pt x="35" y="27"/>
                      </a:lnTo>
                      <a:lnTo>
                        <a:pt x="33" y="25"/>
                      </a:lnTo>
                      <a:lnTo>
                        <a:pt x="31" y="22"/>
                      </a:lnTo>
                      <a:lnTo>
                        <a:pt x="29" y="19"/>
                      </a:lnTo>
                      <a:lnTo>
                        <a:pt x="27" y="16"/>
                      </a:lnTo>
                      <a:lnTo>
                        <a:pt x="26" y="13"/>
                      </a:lnTo>
                      <a:lnTo>
                        <a:pt x="25" y="11"/>
                      </a:lnTo>
                      <a:lnTo>
                        <a:pt x="24" y="6"/>
                      </a:lnTo>
                      <a:lnTo>
                        <a:pt x="24" y="3"/>
                      </a:lnTo>
                      <a:lnTo>
                        <a:pt x="24" y="1"/>
                      </a:lnTo>
                      <a:lnTo>
                        <a:pt x="0" y="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011" name="Freeform 430" descr="50%"/>
                <p:cNvSpPr>
                  <a:spLocks/>
                </p:cNvSpPr>
                <p:nvPr/>
              </p:nvSpPr>
              <p:spPr bwMode="auto">
                <a:xfrm>
                  <a:off x="2509" y="2864"/>
                  <a:ext cx="321" cy="98"/>
                </a:xfrm>
                <a:custGeom>
                  <a:avLst/>
                  <a:gdLst>
                    <a:gd name="T0" fmla="*/ 3 w 321"/>
                    <a:gd name="T1" fmla="*/ 58 h 98"/>
                    <a:gd name="T2" fmla="*/ 13 w 321"/>
                    <a:gd name="T3" fmla="*/ 54 h 98"/>
                    <a:gd name="T4" fmla="*/ 28 w 321"/>
                    <a:gd name="T5" fmla="*/ 49 h 98"/>
                    <a:gd name="T6" fmla="*/ 43 w 321"/>
                    <a:gd name="T7" fmla="*/ 46 h 98"/>
                    <a:gd name="T8" fmla="*/ 59 w 321"/>
                    <a:gd name="T9" fmla="*/ 43 h 98"/>
                    <a:gd name="T10" fmla="*/ 75 w 321"/>
                    <a:gd name="T11" fmla="*/ 40 h 98"/>
                    <a:gd name="T12" fmla="*/ 88 w 321"/>
                    <a:gd name="T13" fmla="*/ 37 h 98"/>
                    <a:gd name="T14" fmla="*/ 95 w 321"/>
                    <a:gd name="T15" fmla="*/ 33 h 98"/>
                    <a:gd name="T16" fmla="*/ 103 w 321"/>
                    <a:gd name="T17" fmla="*/ 25 h 98"/>
                    <a:gd name="T18" fmla="*/ 114 w 321"/>
                    <a:gd name="T19" fmla="*/ 14 h 98"/>
                    <a:gd name="T20" fmla="*/ 125 w 321"/>
                    <a:gd name="T21" fmla="*/ 4 h 98"/>
                    <a:gd name="T22" fmla="*/ 133 w 321"/>
                    <a:gd name="T23" fmla="*/ 12 h 98"/>
                    <a:gd name="T24" fmla="*/ 137 w 321"/>
                    <a:gd name="T25" fmla="*/ 29 h 98"/>
                    <a:gd name="T26" fmla="*/ 140 w 321"/>
                    <a:gd name="T27" fmla="*/ 36 h 98"/>
                    <a:gd name="T28" fmla="*/ 159 w 321"/>
                    <a:gd name="T29" fmla="*/ 39 h 98"/>
                    <a:gd name="T30" fmla="*/ 177 w 321"/>
                    <a:gd name="T31" fmla="*/ 43 h 98"/>
                    <a:gd name="T32" fmla="*/ 191 w 321"/>
                    <a:gd name="T33" fmla="*/ 43 h 98"/>
                    <a:gd name="T34" fmla="*/ 206 w 321"/>
                    <a:gd name="T35" fmla="*/ 39 h 98"/>
                    <a:gd name="T36" fmla="*/ 218 w 321"/>
                    <a:gd name="T37" fmla="*/ 48 h 98"/>
                    <a:gd name="T38" fmla="*/ 229 w 321"/>
                    <a:gd name="T39" fmla="*/ 51 h 98"/>
                    <a:gd name="T40" fmla="*/ 243 w 321"/>
                    <a:gd name="T41" fmla="*/ 51 h 98"/>
                    <a:gd name="T42" fmla="*/ 258 w 321"/>
                    <a:gd name="T43" fmla="*/ 45 h 98"/>
                    <a:gd name="T44" fmla="*/ 275 w 321"/>
                    <a:gd name="T45" fmla="*/ 31 h 98"/>
                    <a:gd name="T46" fmla="*/ 294 w 321"/>
                    <a:gd name="T47" fmla="*/ 14 h 98"/>
                    <a:gd name="T48" fmla="*/ 314 w 321"/>
                    <a:gd name="T49" fmla="*/ 8 h 98"/>
                    <a:gd name="T50" fmla="*/ 314 w 321"/>
                    <a:gd name="T51" fmla="*/ 13 h 98"/>
                    <a:gd name="T52" fmla="*/ 305 w 321"/>
                    <a:gd name="T53" fmla="*/ 25 h 98"/>
                    <a:gd name="T54" fmla="*/ 294 w 321"/>
                    <a:gd name="T55" fmla="*/ 37 h 98"/>
                    <a:gd name="T56" fmla="*/ 287 w 321"/>
                    <a:gd name="T57" fmla="*/ 48 h 98"/>
                    <a:gd name="T58" fmla="*/ 287 w 321"/>
                    <a:gd name="T59" fmla="*/ 60 h 98"/>
                    <a:gd name="T60" fmla="*/ 295 w 321"/>
                    <a:gd name="T61" fmla="*/ 73 h 98"/>
                    <a:gd name="T62" fmla="*/ 305 w 321"/>
                    <a:gd name="T63" fmla="*/ 82 h 98"/>
                    <a:gd name="T64" fmla="*/ 313 w 321"/>
                    <a:gd name="T65" fmla="*/ 89 h 98"/>
                    <a:gd name="T66" fmla="*/ 314 w 321"/>
                    <a:gd name="T67" fmla="*/ 93 h 98"/>
                    <a:gd name="T68" fmla="*/ 302 w 321"/>
                    <a:gd name="T69" fmla="*/ 93 h 98"/>
                    <a:gd name="T70" fmla="*/ 291 w 321"/>
                    <a:gd name="T71" fmla="*/ 90 h 98"/>
                    <a:gd name="T72" fmla="*/ 281 w 321"/>
                    <a:gd name="T73" fmla="*/ 85 h 98"/>
                    <a:gd name="T74" fmla="*/ 264 w 321"/>
                    <a:gd name="T75" fmla="*/ 74 h 98"/>
                    <a:gd name="T76" fmla="*/ 243 w 321"/>
                    <a:gd name="T77" fmla="*/ 72 h 98"/>
                    <a:gd name="T78" fmla="*/ 218 w 321"/>
                    <a:gd name="T79" fmla="*/ 75 h 98"/>
                    <a:gd name="T80" fmla="*/ 202 w 321"/>
                    <a:gd name="T81" fmla="*/ 82 h 98"/>
                    <a:gd name="T82" fmla="*/ 197 w 321"/>
                    <a:gd name="T83" fmla="*/ 89 h 98"/>
                    <a:gd name="T84" fmla="*/ 175 w 321"/>
                    <a:gd name="T85" fmla="*/ 88 h 98"/>
                    <a:gd name="T86" fmla="*/ 156 w 321"/>
                    <a:gd name="T87" fmla="*/ 94 h 98"/>
                    <a:gd name="T88" fmla="*/ 86 w 321"/>
                    <a:gd name="T89" fmla="*/ 97 h 98"/>
                    <a:gd name="T90" fmla="*/ 46 w 321"/>
                    <a:gd name="T91" fmla="*/ 93 h 98"/>
                    <a:gd name="T92" fmla="*/ 11 w 321"/>
                    <a:gd name="T93" fmla="*/ 81 h 98"/>
                    <a:gd name="T94" fmla="*/ 11 w 321"/>
                    <a:gd name="T95" fmla="*/ 74 h 98"/>
                    <a:gd name="T96" fmla="*/ 3 w 321"/>
                    <a:gd name="T97" fmla="*/ 67 h 98"/>
                    <a:gd name="T98" fmla="*/ 0 w 321"/>
                    <a:gd name="T99" fmla="*/ 62 h 9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321"/>
                    <a:gd name="T151" fmla="*/ 0 h 98"/>
                    <a:gd name="T152" fmla="*/ 321 w 321"/>
                    <a:gd name="T153" fmla="*/ 98 h 98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321" h="98">
                      <a:moveTo>
                        <a:pt x="0" y="60"/>
                      </a:moveTo>
                      <a:lnTo>
                        <a:pt x="1" y="59"/>
                      </a:lnTo>
                      <a:lnTo>
                        <a:pt x="3" y="58"/>
                      </a:lnTo>
                      <a:lnTo>
                        <a:pt x="7" y="56"/>
                      </a:lnTo>
                      <a:lnTo>
                        <a:pt x="10" y="55"/>
                      </a:lnTo>
                      <a:lnTo>
                        <a:pt x="13" y="54"/>
                      </a:lnTo>
                      <a:lnTo>
                        <a:pt x="18" y="52"/>
                      </a:lnTo>
                      <a:lnTo>
                        <a:pt x="23" y="51"/>
                      </a:lnTo>
                      <a:lnTo>
                        <a:pt x="28" y="49"/>
                      </a:lnTo>
                      <a:lnTo>
                        <a:pt x="32" y="48"/>
                      </a:lnTo>
                      <a:lnTo>
                        <a:pt x="38" y="47"/>
                      </a:lnTo>
                      <a:lnTo>
                        <a:pt x="43" y="46"/>
                      </a:lnTo>
                      <a:lnTo>
                        <a:pt x="49" y="45"/>
                      </a:lnTo>
                      <a:lnTo>
                        <a:pt x="54" y="44"/>
                      </a:lnTo>
                      <a:lnTo>
                        <a:pt x="59" y="43"/>
                      </a:lnTo>
                      <a:lnTo>
                        <a:pt x="63" y="42"/>
                      </a:lnTo>
                      <a:lnTo>
                        <a:pt x="69" y="41"/>
                      </a:lnTo>
                      <a:lnTo>
                        <a:pt x="75" y="40"/>
                      </a:lnTo>
                      <a:lnTo>
                        <a:pt x="80" y="39"/>
                      </a:lnTo>
                      <a:lnTo>
                        <a:pt x="84" y="38"/>
                      </a:lnTo>
                      <a:lnTo>
                        <a:pt x="88" y="37"/>
                      </a:lnTo>
                      <a:lnTo>
                        <a:pt x="91" y="36"/>
                      </a:lnTo>
                      <a:lnTo>
                        <a:pt x="93" y="34"/>
                      </a:lnTo>
                      <a:lnTo>
                        <a:pt x="95" y="33"/>
                      </a:lnTo>
                      <a:lnTo>
                        <a:pt x="97" y="31"/>
                      </a:lnTo>
                      <a:lnTo>
                        <a:pt x="100" y="28"/>
                      </a:lnTo>
                      <a:lnTo>
                        <a:pt x="103" y="25"/>
                      </a:lnTo>
                      <a:lnTo>
                        <a:pt x="106" y="21"/>
                      </a:lnTo>
                      <a:lnTo>
                        <a:pt x="110" y="18"/>
                      </a:lnTo>
                      <a:lnTo>
                        <a:pt x="114" y="14"/>
                      </a:lnTo>
                      <a:lnTo>
                        <a:pt x="117" y="10"/>
                      </a:lnTo>
                      <a:lnTo>
                        <a:pt x="121" y="7"/>
                      </a:lnTo>
                      <a:lnTo>
                        <a:pt x="125" y="4"/>
                      </a:lnTo>
                      <a:lnTo>
                        <a:pt x="130" y="0"/>
                      </a:lnTo>
                      <a:lnTo>
                        <a:pt x="131" y="7"/>
                      </a:lnTo>
                      <a:lnTo>
                        <a:pt x="133" y="12"/>
                      </a:lnTo>
                      <a:lnTo>
                        <a:pt x="135" y="18"/>
                      </a:lnTo>
                      <a:lnTo>
                        <a:pt x="136" y="24"/>
                      </a:lnTo>
                      <a:lnTo>
                        <a:pt x="137" y="29"/>
                      </a:lnTo>
                      <a:lnTo>
                        <a:pt x="137" y="32"/>
                      </a:lnTo>
                      <a:lnTo>
                        <a:pt x="135" y="35"/>
                      </a:lnTo>
                      <a:lnTo>
                        <a:pt x="140" y="36"/>
                      </a:lnTo>
                      <a:lnTo>
                        <a:pt x="145" y="37"/>
                      </a:lnTo>
                      <a:lnTo>
                        <a:pt x="152" y="38"/>
                      </a:lnTo>
                      <a:lnTo>
                        <a:pt x="159" y="39"/>
                      </a:lnTo>
                      <a:lnTo>
                        <a:pt x="166" y="41"/>
                      </a:lnTo>
                      <a:lnTo>
                        <a:pt x="171" y="42"/>
                      </a:lnTo>
                      <a:lnTo>
                        <a:pt x="177" y="43"/>
                      </a:lnTo>
                      <a:lnTo>
                        <a:pt x="183" y="43"/>
                      </a:lnTo>
                      <a:lnTo>
                        <a:pt x="188" y="44"/>
                      </a:lnTo>
                      <a:lnTo>
                        <a:pt x="191" y="43"/>
                      </a:lnTo>
                      <a:lnTo>
                        <a:pt x="195" y="41"/>
                      </a:lnTo>
                      <a:lnTo>
                        <a:pt x="198" y="38"/>
                      </a:lnTo>
                      <a:lnTo>
                        <a:pt x="206" y="39"/>
                      </a:lnTo>
                      <a:lnTo>
                        <a:pt x="215" y="42"/>
                      </a:lnTo>
                      <a:lnTo>
                        <a:pt x="222" y="43"/>
                      </a:lnTo>
                      <a:lnTo>
                        <a:pt x="218" y="48"/>
                      </a:lnTo>
                      <a:lnTo>
                        <a:pt x="220" y="49"/>
                      </a:lnTo>
                      <a:lnTo>
                        <a:pt x="225" y="50"/>
                      </a:lnTo>
                      <a:lnTo>
                        <a:pt x="229" y="51"/>
                      </a:lnTo>
                      <a:lnTo>
                        <a:pt x="234" y="52"/>
                      </a:lnTo>
                      <a:lnTo>
                        <a:pt x="238" y="51"/>
                      </a:lnTo>
                      <a:lnTo>
                        <a:pt x="243" y="51"/>
                      </a:lnTo>
                      <a:lnTo>
                        <a:pt x="248" y="50"/>
                      </a:lnTo>
                      <a:lnTo>
                        <a:pt x="253" y="48"/>
                      </a:lnTo>
                      <a:lnTo>
                        <a:pt x="258" y="45"/>
                      </a:lnTo>
                      <a:lnTo>
                        <a:pt x="264" y="41"/>
                      </a:lnTo>
                      <a:lnTo>
                        <a:pt x="269" y="37"/>
                      </a:lnTo>
                      <a:lnTo>
                        <a:pt x="275" y="31"/>
                      </a:lnTo>
                      <a:lnTo>
                        <a:pt x="281" y="24"/>
                      </a:lnTo>
                      <a:lnTo>
                        <a:pt x="288" y="19"/>
                      </a:lnTo>
                      <a:lnTo>
                        <a:pt x="294" y="14"/>
                      </a:lnTo>
                      <a:lnTo>
                        <a:pt x="300" y="11"/>
                      </a:lnTo>
                      <a:lnTo>
                        <a:pt x="306" y="9"/>
                      </a:lnTo>
                      <a:lnTo>
                        <a:pt x="314" y="8"/>
                      </a:lnTo>
                      <a:lnTo>
                        <a:pt x="320" y="8"/>
                      </a:lnTo>
                      <a:lnTo>
                        <a:pt x="317" y="11"/>
                      </a:lnTo>
                      <a:lnTo>
                        <a:pt x="314" y="13"/>
                      </a:lnTo>
                      <a:lnTo>
                        <a:pt x="313" y="15"/>
                      </a:lnTo>
                      <a:lnTo>
                        <a:pt x="309" y="22"/>
                      </a:lnTo>
                      <a:lnTo>
                        <a:pt x="305" y="25"/>
                      </a:lnTo>
                      <a:lnTo>
                        <a:pt x="301" y="28"/>
                      </a:lnTo>
                      <a:lnTo>
                        <a:pt x="297" y="33"/>
                      </a:lnTo>
                      <a:lnTo>
                        <a:pt x="294" y="37"/>
                      </a:lnTo>
                      <a:lnTo>
                        <a:pt x="292" y="41"/>
                      </a:lnTo>
                      <a:lnTo>
                        <a:pt x="289" y="45"/>
                      </a:lnTo>
                      <a:lnTo>
                        <a:pt x="287" y="48"/>
                      </a:lnTo>
                      <a:lnTo>
                        <a:pt x="286" y="52"/>
                      </a:lnTo>
                      <a:lnTo>
                        <a:pt x="286" y="56"/>
                      </a:lnTo>
                      <a:lnTo>
                        <a:pt x="287" y="60"/>
                      </a:lnTo>
                      <a:lnTo>
                        <a:pt x="289" y="65"/>
                      </a:lnTo>
                      <a:lnTo>
                        <a:pt x="292" y="69"/>
                      </a:lnTo>
                      <a:lnTo>
                        <a:pt x="295" y="73"/>
                      </a:lnTo>
                      <a:lnTo>
                        <a:pt x="298" y="76"/>
                      </a:lnTo>
                      <a:lnTo>
                        <a:pt x="301" y="79"/>
                      </a:lnTo>
                      <a:lnTo>
                        <a:pt x="305" y="82"/>
                      </a:lnTo>
                      <a:lnTo>
                        <a:pt x="309" y="85"/>
                      </a:lnTo>
                      <a:lnTo>
                        <a:pt x="311" y="87"/>
                      </a:lnTo>
                      <a:lnTo>
                        <a:pt x="313" y="89"/>
                      </a:lnTo>
                      <a:lnTo>
                        <a:pt x="316" y="91"/>
                      </a:lnTo>
                      <a:lnTo>
                        <a:pt x="317" y="93"/>
                      </a:lnTo>
                      <a:lnTo>
                        <a:pt x="314" y="93"/>
                      </a:lnTo>
                      <a:lnTo>
                        <a:pt x="309" y="93"/>
                      </a:lnTo>
                      <a:lnTo>
                        <a:pt x="305" y="93"/>
                      </a:lnTo>
                      <a:lnTo>
                        <a:pt x="302" y="93"/>
                      </a:lnTo>
                      <a:lnTo>
                        <a:pt x="297" y="92"/>
                      </a:lnTo>
                      <a:lnTo>
                        <a:pt x="294" y="91"/>
                      </a:lnTo>
                      <a:lnTo>
                        <a:pt x="291" y="90"/>
                      </a:lnTo>
                      <a:lnTo>
                        <a:pt x="288" y="88"/>
                      </a:lnTo>
                      <a:lnTo>
                        <a:pt x="284" y="87"/>
                      </a:lnTo>
                      <a:lnTo>
                        <a:pt x="281" y="85"/>
                      </a:lnTo>
                      <a:lnTo>
                        <a:pt x="274" y="80"/>
                      </a:lnTo>
                      <a:lnTo>
                        <a:pt x="270" y="77"/>
                      </a:lnTo>
                      <a:lnTo>
                        <a:pt x="264" y="74"/>
                      </a:lnTo>
                      <a:lnTo>
                        <a:pt x="258" y="73"/>
                      </a:lnTo>
                      <a:lnTo>
                        <a:pt x="252" y="73"/>
                      </a:lnTo>
                      <a:lnTo>
                        <a:pt x="243" y="72"/>
                      </a:lnTo>
                      <a:lnTo>
                        <a:pt x="235" y="73"/>
                      </a:lnTo>
                      <a:lnTo>
                        <a:pt x="227" y="74"/>
                      </a:lnTo>
                      <a:lnTo>
                        <a:pt x="218" y="75"/>
                      </a:lnTo>
                      <a:lnTo>
                        <a:pt x="209" y="77"/>
                      </a:lnTo>
                      <a:lnTo>
                        <a:pt x="203" y="80"/>
                      </a:lnTo>
                      <a:lnTo>
                        <a:pt x="202" y="82"/>
                      </a:lnTo>
                      <a:lnTo>
                        <a:pt x="203" y="83"/>
                      </a:lnTo>
                      <a:lnTo>
                        <a:pt x="208" y="86"/>
                      </a:lnTo>
                      <a:lnTo>
                        <a:pt x="197" y="89"/>
                      </a:lnTo>
                      <a:lnTo>
                        <a:pt x="182" y="93"/>
                      </a:lnTo>
                      <a:lnTo>
                        <a:pt x="179" y="90"/>
                      </a:lnTo>
                      <a:lnTo>
                        <a:pt x="175" y="88"/>
                      </a:lnTo>
                      <a:lnTo>
                        <a:pt x="171" y="87"/>
                      </a:lnTo>
                      <a:lnTo>
                        <a:pt x="164" y="87"/>
                      </a:lnTo>
                      <a:lnTo>
                        <a:pt x="156" y="94"/>
                      </a:lnTo>
                      <a:lnTo>
                        <a:pt x="149" y="89"/>
                      </a:lnTo>
                      <a:lnTo>
                        <a:pt x="97" y="96"/>
                      </a:lnTo>
                      <a:lnTo>
                        <a:pt x="86" y="97"/>
                      </a:lnTo>
                      <a:lnTo>
                        <a:pt x="77" y="96"/>
                      </a:lnTo>
                      <a:lnTo>
                        <a:pt x="66" y="95"/>
                      </a:lnTo>
                      <a:lnTo>
                        <a:pt x="46" y="93"/>
                      </a:lnTo>
                      <a:lnTo>
                        <a:pt x="28" y="88"/>
                      </a:lnTo>
                      <a:lnTo>
                        <a:pt x="18" y="84"/>
                      </a:lnTo>
                      <a:lnTo>
                        <a:pt x="11" y="81"/>
                      </a:lnTo>
                      <a:lnTo>
                        <a:pt x="18" y="79"/>
                      </a:lnTo>
                      <a:lnTo>
                        <a:pt x="14" y="76"/>
                      </a:lnTo>
                      <a:lnTo>
                        <a:pt x="11" y="74"/>
                      </a:lnTo>
                      <a:lnTo>
                        <a:pt x="6" y="70"/>
                      </a:lnTo>
                      <a:lnTo>
                        <a:pt x="5" y="69"/>
                      </a:lnTo>
                      <a:lnTo>
                        <a:pt x="3" y="67"/>
                      </a:lnTo>
                      <a:lnTo>
                        <a:pt x="2" y="66"/>
                      </a:lnTo>
                      <a:lnTo>
                        <a:pt x="1" y="63"/>
                      </a:lnTo>
                      <a:lnTo>
                        <a:pt x="0" y="62"/>
                      </a:lnTo>
                      <a:lnTo>
                        <a:pt x="0" y="6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1997" name="Group 431"/>
                <p:cNvGrpSpPr>
                  <a:grpSpLocks/>
                </p:cNvGrpSpPr>
                <p:nvPr/>
              </p:nvGrpSpPr>
              <p:grpSpPr bwMode="auto">
                <a:xfrm>
                  <a:off x="2536" y="2926"/>
                  <a:ext cx="2" cy="3"/>
                  <a:chOff x="2536" y="2926"/>
                  <a:chExt cx="2" cy="3"/>
                </a:xfrm>
              </p:grpSpPr>
              <p:sp>
                <p:nvSpPr>
                  <p:cNvPr id="32023" name="Oval 432" descr="50%"/>
                  <p:cNvSpPr>
                    <a:spLocks noChangeArrowheads="1"/>
                  </p:cNvSpPr>
                  <p:nvPr/>
                </p:nvSpPr>
                <p:spPr bwMode="auto">
                  <a:xfrm>
                    <a:off x="2536" y="2926"/>
                    <a:ext cx="2" cy="2"/>
                  </a:xfrm>
                  <a:prstGeom prst="ellipse">
                    <a:avLst/>
                  </a:pr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24" name="Arc 433" descr="50%"/>
                  <p:cNvSpPr>
                    <a:spLocks/>
                  </p:cNvSpPr>
                  <p:nvPr/>
                </p:nvSpPr>
                <p:spPr bwMode="auto">
                  <a:xfrm>
                    <a:off x="2537" y="2927"/>
                    <a:ext cx="1" cy="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4320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2280" y="11940"/>
                        </a:moveTo>
                      </a:path>
                      <a:path w="43200" h="43200" stroke="0" extrusionOk="0">
                        <a:moveTo>
                          <a:pt x="2280" y="11940"/>
                        </a:move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0" cap="rnd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1998" name="Group 434"/>
                <p:cNvGrpSpPr>
                  <a:grpSpLocks/>
                </p:cNvGrpSpPr>
                <p:nvPr/>
              </p:nvGrpSpPr>
              <p:grpSpPr bwMode="auto">
                <a:xfrm>
                  <a:off x="2553" y="2938"/>
                  <a:ext cx="23" cy="4"/>
                  <a:chOff x="2553" y="2938"/>
                  <a:chExt cx="23" cy="4"/>
                </a:xfrm>
              </p:grpSpPr>
              <p:sp>
                <p:nvSpPr>
                  <p:cNvPr id="32018" name="Arc 435" descr="50%"/>
                  <p:cNvSpPr>
                    <a:spLocks/>
                  </p:cNvSpPr>
                  <p:nvPr/>
                </p:nvSpPr>
                <p:spPr bwMode="auto">
                  <a:xfrm>
                    <a:off x="2557" y="2938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19" name="Arc 436" descr="50%"/>
                  <p:cNvSpPr>
                    <a:spLocks/>
                  </p:cNvSpPr>
                  <p:nvPr/>
                </p:nvSpPr>
                <p:spPr bwMode="auto">
                  <a:xfrm>
                    <a:off x="2553" y="2938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20" name="Arc 437" descr="50%"/>
                  <p:cNvSpPr>
                    <a:spLocks/>
                  </p:cNvSpPr>
                  <p:nvPr/>
                </p:nvSpPr>
                <p:spPr bwMode="auto">
                  <a:xfrm>
                    <a:off x="2560" y="2938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21" name="Arc 438" descr="50%"/>
                  <p:cNvSpPr>
                    <a:spLocks/>
                  </p:cNvSpPr>
                  <p:nvPr/>
                </p:nvSpPr>
                <p:spPr bwMode="auto">
                  <a:xfrm>
                    <a:off x="2564" y="2938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22" name="Arc 439" descr="50%"/>
                  <p:cNvSpPr>
                    <a:spLocks/>
                  </p:cNvSpPr>
                  <p:nvPr/>
                </p:nvSpPr>
                <p:spPr bwMode="auto">
                  <a:xfrm>
                    <a:off x="2570" y="2938"/>
                    <a:ext cx="6" cy="4"/>
                  </a:xfrm>
                  <a:custGeom>
                    <a:avLst/>
                    <a:gdLst>
                      <a:gd name="T0" fmla="*/ 0 w 30373"/>
                      <a:gd name="T1" fmla="*/ 0 h 43200"/>
                      <a:gd name="T2" fmla="*/ 0 w 30373"/>
                      <a:gd name="T3" fmla="*/ 0 h 43200"/>
                      <a:gd name="T4" fmla="*/ 0 w 30373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0373"/>
                      <a:gd name="T10" fmla="*/ 0 h 43200"/>
                      <a:gd name="T11" fmla="*/ 30373 w 30373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373" h="43200" fill="none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</a:path>
                      <a:path w="30373" h="43200" stroke="0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  <a:lnTo>
                          <a:pt x="8773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014" name="Freeform 440" descr="50%"/>
                <p:cNvSpPr>
                  <a:spLocks/>
                </p:cNvSpPr>
                <p:nvPr/>
              </p:nvSpPr>
              <p:spPr bwMode="auto">
                <a:xfrm>
                  <a:off x="2509" y="2866"/>
                  <a:ext cx="312" cy="58"/>
                </a:xfrm>
                <a:custGeom>
                  <a:avLst/>
                  <a:gdLst>
                    <a:gd name="T0" fmla="*/ 7 w 312"/>
                    <a:gd name="T1" fmla="*/ 48 h 58"/>
                    <a:gd name="T2" fmla="*/ 21 w 312"/>
                    <a:gd name="T3" fmla="*/ 44 h 58"/>
                    <a:gd name="T4" fmla="*/ 42 w 312"/>
                    <a:gd name="T5" fmla="*/ 39 h 58"/>
                    <a:gd name="T6" fmla="*/ 63 w 312"/>
                    <a:gd name="T7" fmla="*/ 36 h 58"/>
                    <a:gd name="T8" fmla="*/ 83 w 312"/>
                    <a:gd name="T9" fmla="*/ 32 h 58"/>
                    <a:gd name="T10" fmla="*/ 94 w 312"/>
                    <a:gd name="T11" fmla="*/ 27 h 58"/>
                    <a:gd name="T12" fmla="*/ 104 w 312"/>
                    <a:gd name="T13" fmla="*/ 18 h 58"/>
                    <a:gd name="T14" fmla="*/ 119 w 312"/>
                    <a:gd name="T15" fmla="*/ 5 h 58"/>
                    <a:gd name="T16" fmla="*/ 130 w 312"/>
                    <a:gd name="T17" fmla="*/ 10 h 58"/>
                    <a:gd name="T18" fmla="*/ 134 w 312"/>
                    <a:gd name="T19" fmla="*/ 25 h 58"/>
                    <a:gd name="T20" fmla="*/ 142 w 312"/>
                    <a:gd name="T21" fmla="*/ 31 h 58"/>
                    <a:gd name="T22" fmla="*/ 168 w 312"/>
                    <a:gd name="T23" fmla="*/ 35 h 58"/>
                    <a:gd name="T24" fmla="*/ 187 w 312"/>
                    <a:gd name="T25" fmla="*/ 36 h 58"/>
                    <a:gd name="T26" fmla="*/ 210 w 312"/>
                    <a:gd name="T27" fmla="*/ 35 h 58"/>
                    <a:gd name="T28" fmla="*/ 219 w 312"/>
                    <a:gd name="T29" fmla="*/ 43 h 58"/>
                    <a:gd name="T30" fmla="*/ 238 w 312"/>
                    <a:gd name="T31" fmla="*/ 44 h 58"/>
                    <a:gd name="T32" fmla="*/ 258 w 312"/>
                    <a:gd name="T33" fmla="*/ 34 h 58"/>
                    <a:gd name="T34" fmla="*/ 275 w 312"/>
                    <a:gd name="T35" fmla="*/ 20 h 58"/>
                    <a:gd name="T36" fmla="*/ 288 w 312"/>
                    <a:gd name="T37" fmla="*/ 11 h 58"/>
                    <a:gd name="T38" fmla="*/ 299 w 312"/>
                    <a:gd name="T39" fmla="*/ 6 h 58"/>
                    <a:gd name="T40" fmla="*/ 309 w 312"/>
                    <a:gd name="T41" fmla="*/ 8 h 58"/>
                    <a:gd name="T42" fmla="*/ 301 w 312"/>
                    <a:gd name="T43" fmla="*/ 18 h 58"/>
                    <a:gd name="T44" fmla="*/ 291 w 312"/>
                    <a:gd name="T45" fmla="*/ 26 h 58"/>
                    <a:gd name="T46" fmla="*/ 285 w 312"/>
                    <a:gd name="T47" fmla="*/ 34 h 58"/>
                    <a:gd name="T48" fmla="*/ 280 w 312"/>
                    <a:gd name="T49" fmla="*/ 40 h 58"/>
                    <a:gd name="T50" fmla="*/ 279 w 312"/>
                    <a:gd name="T51" fmla="*/ 48 h 58"/>
                    <a:gd name="T52" fmla="*/ 270 w 312"/>
                    <a:gd name="T53" fmla="*/ 46 h 58"/>
                    <a:gd name="T54" fmla="*/ 262 w 312"/>
                    <a:gd name="T55" fmla="*/ 49 h 58"/>
                    <a:gd name="T56" fmla="*/ 253 w 312"/>
                    <a:gd name="T57" fmla="*/ 48 h 58"/>
                    <a:gd name="T58" fmla="*/ 243 w 312"/>
                    <a:gd name="T59" fmla="*/ 48 h 58"/>
                    <a:gd name="T60" fmla="*/ 232 w 312"/>
                    <a:gd name="T61" fmla="*/ 47 h 58"/>
                    <a:gd name="T62" fmla="*/ 220 w 312"/>
                    <a:gd name="T63" fmla="*/ 48 h 58"/>
                    <a:gd name="T64" fmla="*/ 208 w 312"/>
                    <a:gd name="T65" fmla="*/ 50 h 58"/>
                    <a:gd name="T66" fmla="*/ 196 w 312"/>
                    <a:gd name="T67" fmla="*/ 50 h 58"/>
                    <a:gd name="T68" fmla="*/ 184 w 312"/>
                    <a:gd name="T69" fmla="*/ 50 h 58"/>
                    <a:gd name="T70" fmla="*/ 174 w 312"/>
                    <a:gd name="T71" fmla="*/ 52 h 58"/>
                    <a:gd name="T72" fmla="*/ 162 w 312"/>
                    <a:gd name="T73" fmla="*/ 54 h 58"/>
                    <a:gd name="T74" fmla="*/ 148 w 312"/>
                    <a:gd name="T75" fmla="*/ 54 h 58"/>
                    <a:gd name="T76" fmla="*/ 136 w 312"/>
                    <a:gd name="T77" fmla="*/ 54 h 58"/>
                    <a:gd name="T78" fmla="*/ 125 w 312"/>
                    <a:gd name="T79" fmla="*/ 53 h 58"/>
                    <a:gd name="T80" fmla="*/ 113 w 312"/>
                    <a:gd name="T81" fmla="*/ 54 h 58"/>
                    <a:gd name="T82" fmla="*/ 104 w 312"/>
                    <a:gd name="T83" fmla="*/ 53 h 58"/>
                    <a:gd name="T84" fmla="*/ 93 w 312"/>
                    <a:gd name="T85" fmla="*/ 54 h 58"/>
                    <a:gd name="T86" fmla="*/ 80 w 312"/>
                    <a:gd name="T87" fmla="*/ 54 h 58"/>
                    <a:gd name="T88" fmla="*/ 64 w 312"/>
                    <a:gd name="T89" fmla="*/ 57 h 58"/>
                    <a:gd name="T90" fmla="*/ 46 w 312"/>
                    <a:gd name="T91" fmla="*/ 57 h 58"/>
                    <a:gd name="T92" fmla="*/ 31 w 312"/>
                    <a:gd name="T93" fmla="*/ 55 h 58"/>
                    <a:gd name="T94" fmla="*/ 17 w 312"/>
                    <a:gd name="T95" fmla="*/ 55 h 58"/>
                    <a:gd name="T96" fmla="*/ 4 w 312"/>
                    <a:gd name="T97" fmla="*/ 53 h 5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12"/>
                    <a:gd name="T148" fmla="*/ 0 h 58"/>
                    <a:gd name="T149" fmla="*/ 312 w 312"/>
                    <a:gd name="T150" fmla="*/ 58 h 5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12" h="58">
                      <a:moveTo>
                        <a:pt x="0" y="52"/>
                      </a:moveTo>
                      <a:lnTo>
                        <a:pt x="2" y="50"/>
                      </a:lnTo>
                      <a:lnTo>
                        <a:pt x="5" y="49"/>
                      </a:lnTo>
                      <a:lnTo>
                        <a:pt x="7" y="48"/>
                      </a:lnTo>
                      <a:lnTo>
                        <a:pt x="10" y="47"/>
                      </a:lnTo>
                      <a:lnTo>
                        <a:pt x="13" y="46"/>
                      </a:lnTo>
                      <a:lnTo>
                        <a:pt x="18" y="45"/>
                      </a:lnTo>
                      <a:lnTo>
                        <a:pt x="21" y="44"/>
                      </a:lnTo>
                      <a:lnTo>
                        <a:pt x="26" y="42"/>
                      </a:lnTo>
                      <a:lnTo>
                        <a:pt x="31" y="41"/>
                      </a:lnTo>
                      <a:lnTo>
                        <a:pt x="37" y="40"/>
                      </a:lnTo>
                      <a:lnTo>
                        <a:pt x="42" y="39"/>
                      </a:lnTo>
                      <a:lnTo>
                        <a:pt x="48" y="39"/>
                      </a:lnTo>
                      <a:lnTo>
                        <a:pt x="53" y="38"/>
                      </a:lnTo>
                      <a:lnTo>
                        <a:pt x="58" y="37"/>
                      </a:lnTo>
                      <a:lnTo>
                        <a:pt x="63" y="36"/>
                      </a:lnTo>
                      <a:lnTo>
                        <a:pt x="67" y="35"/>
                      </a:lnTo>
                      <a:lnTo>
                        <a:pt x="73" y="34"/>
                      </a:lnTo>
                      <a:lnTo>
                        <a:pt x="78" y="33"/>
                      </a:lnTo>
                      <a:lnTo>
                        <a:pt x="83" y="32"/>
                      </a:lnTo>
                      <a:lnTo>
                        <a:pt x="86" y="32"/>
                      </a:lnTo>
                      <a:lnTo>
                        <a:pt x="90" y="30"/>
                      </a:lnTo>
                      <a:lnTo>
                        <a:pt x="92" y="29"/>
                      </a:lnTo>
                      <a:lnTo>
                        <a:pt x="94" y="27"/>
                      </a:lnTo>
                      <a:lnTo>
                        <a:pt x="96" y="25"/>
                      </a:lnTo>
                      <a:lnTo>
                        <a:pt x="98" y="23"/>
                      </a:lnTo>
                      <a:lnTo>
                        <a:pt x="101" y="20"/>
                      </a:lnTo>
                      <a:lnTo>
                        <a:pt x="104" y="18"/>
                      </a:lnTo>
                      <a:lnTo>
                        <a:pt x="107" y="14"/>
                      </a:lnTo>
                      <a:lnTo>
                        <a:pt x="111" y="11"/>
                      </a:lnTo>
                      <a:lnTo>
                        <a:pt x="115" y="8"/>
                      </a:lnTo>
                      <a:lnTo>
                        <a:pt x="119" y="5"/>
                      </a:lnTo>
                      <a:lnTo>
                        <a:pt x="123" y="2"/>
                      </a:lnTo>
                      <a:lnTo>
                        <a:pt x="127" y="0"/>
                      </a:lnTo>
                      <a:lnTo>
                        <a:pt x="128" y="4"/>
                      </a:lnTo>
                      <a:lnTo>
                        <a:pt x="130" y="10"/>
                      </a:lnTo>
                      <a:lnTo>
                        <a:pt x="132" y="15"/>
                      </a:lnTo>
                      <a:lnTo>
                        <a:pt x="133" y="20"/>
                      </a:lnTo>
                      <a:lnTo>
                        <a:pt x="134" y="22"/>
                      </a:lnTo>
                      <a:lnTo>
                        <a:pt x="134" y="25"/>
                      </a:lnTo>
                      <a:lnTo>
                        <a:pt x="134" y="27"/>
                      </a:lnTo>
                      <a:lnTo>
                        <a:pt x="132" y="29"/>
                      </a:lnTo>
                      <a:lnTo>
                        <a:pt x="137" y="31"/>
                      </a:lnTo>
                      <a:lnTo>
                        <a:pt x="142" y="31"/>
                      </a:lnTo>
                      <a:lnTo>
                        <a:pt x="148" y="32"/>
                      </a:lnTo>
                      <a:lnTo>
                        <a:pt x="155" y="33"/>
                      </a:lnTo>
                      <a:lnTo>
                        <a:pt x="162" y="34"/>
                      </a:lnTo>
                      <a:lnTo>
                        <a:pt x="168" y="35"/>
                      </a:lnTo>
                      <a:lnTo>
                        <a:pt x="174" y="36"/>
                      </a:lnTo>
                      <a:lnTo>
                        <a:pt x="178" y="37"/>
                      </a:lnTo>
                      <a:lnTo>
                        <a:pt x="183" y="37"/>
                      </a:lnTo>
                      <a:lnTo>
                        <a:pt x="187" y="36"/>
                      </a:lnTo>
                      <a:lnTo>
                        <a:pt x="190" y="34"/>
                      </a:lnTo>
                      <a:lnTo>
                        <a:pt x="194" y="32"/>
                      </a:lnTo>
                      <a:lnTo>
                        <a:pt x="202" y="33"/>
                      </a:lnTo>
                      <a:lnTo>
                        <a:pt x="210" y="35"/>
                      </a:lnTo>
                      <a:lnTo>
                        <a:pt x="216" y="37"/>
                      </a:lnTo>
                      <a:lnTo>
                        <a:pt x="213" y="40"/>
                      </a:lnTo>
                      <a:lnTo>
                        <a:pt x="215" y="41"/>
                      </a:lnTo>
                      <a:lnTo>
                        <a:pt x="219" y="43"/>
                      </a:lnTo>
                      <a:lnTo>
                        <a:pt x="223" y="44"/>
                      </a:lnTo>
                      <a:lnTo>
                        <a:pt x="228" y="44"/>
                      </a:lnTo>
                      <a:lnTo>
                        <a:pt x="233" y="44"/>
                      </a:lnTo>
                      <a:lnTo>
                        <a:pt x="238" y="44"/>
                      </a:lnTo>
                      <a:lnTo>
                        <a:pt x="242" y="43"/>
                      </a:lnTo>
                      <a:lnTo>
                        <a:pt x="248" y="41"/>
                      </a:lnTo>
                      <a:lnTo>
                        <a:pt x="253" y="39"/>
                      </a:lnTo>
                      <a:lnTo>
                        <a:pt x="258" y="34"/>
                      </a:lnTo>
                      <a:lnTo>
                        <a:pt x="263" y="31"/>
                      </a:lnTo>
                      <a:lnTo>
                        <a:pt x="268" y="26"/>
                      </a:lnTo>
                      <a:lnTo>
                        <a:pt x="271" y="24"/>
                      </a:lnTo>
                      <a:lnTo>
                        <a:pt x="275" y="20"/>
                      </a:lnTo>
                      <a:lnTo>
                        <a:pt x="278" y="18"/>
                      </a:lnTo>
                      <a:lnTo>
                        <a:pt x="282" y="15"/>
                      </a:lnTo>
                      <a:lnTo>
                        <a:pt x="285" y="13"/>
                      </a:lnTo>
                      <a:lnTo>
                        <a:pt x="288" y="11"/>
                      </a:lnTo>
                      <a:lnTo>
                        <a:pt x="291" y="10"/>
                      </a:lnTo>
                      <a:lnTo>
                        <a:pt x="293" y="9"/>
                      </a:lnTo>
                      <a:lnTo>
                        <a:pt x="296" y="7"/>
                      </a:lnTo>
                      <a:lnTo>
                        <a:pt x="299" y="6"/>
                      </a:lnTo>
                      <a:lnTo>
                        <a:pt x="302" y="6"/>
                      </a:lnTo>
                      <a:lnTo>
                        <a:pt x="306" y="6"/>
                      </a:lnTo>
                      <a:lnTo>
                        <a:pt x="311" y="6"/>
                      </a:lnTo>
                      <a:lnTo>
                        <a:pt x="309" y="8"/>
                      </a:lnTo>
                      <a:lnTo>
                        <a:pt x="307" y="11"/>
                      </a:lnTo>
                      <a:lnTo>
                        <a:pt x="305" y="12"/>
                      </a:lnTo>
                      <a:lnTo>
                        <a:pt x="303" y="15"/>
                      </a:lnTo>
                      <a:lnTo>
                        <a:pt x="301" y="18"/>
                      </a:lnTo>
                      <a:lnTo>
                        <a:pt x="298" y="20"/>
                      </a:lnTo>
                      <a:lnTo>
                        <a:pt x="294" y="23"/>
                      </a:lnTo>
                      <a:lnTo>
                        <a:pt x="292" y="25"/>
                      </a:lnTo>
                      <a:lnTo>
                        <a:pt x="291" y="26"/>
                      </a:lnTo>
                      <a:lnTo>
                        <a:pt x="289" y="29"/>
                      </a:lnTo>
                      <a:lnTo>
                        <a:pt x="288" y="30"/>
                      </a:lnTo>
                      <a:lnTo>
                        <a:pt x="286" y="32"/>
                      </a:lnTo>
                      <a:lnTo>
                        <a:pt x="285" y="34"/>
                      </a:lnTo>
                      <a:lnTo>
                        <a:pt x="284" y="36"/>
                      </a:lnTo>
                      <a:lnTo>
                        <a:pt x="282" y="38"/>
                      </a:lnTo>
                      <a:lnTo>
                        <a:pt x="281" y="39"/>
                      </a:lnTo>
                      <a:lnTo>
                        <a:pt x="280" y="40"/>
                      </a:lnTo>
                      <a:lnTo>
                        <a:pt x="280" y="43"/>
                      </a:lnTo>
                      <a:lnTo>
                        <a:pt x="279" y="44"/>
                      </a:lnTo>
                      <a:lnTo>
                        <a:pt x="279" y="46"/>
                      </a:lnTo>
                      <a:lnTo>
                        <a:pt x="279" y="48"/>
                      </a:lnTo>
                      <a:lnTo>
                        <a:pt x="277" y="46"/>
                      </a:lnTo>
                      <a:lnTo>
                        <a:pt x="274" y="46"/>
                      </a:lnTo>
                      <a:lnTo>
                        <a:pt x="272" y="46"/>
                      </a:lnTo>
                      <a:lnTo>
                        <a:pt x="270" y="46"/>
                      </a:lnTo>
                      <a:lnTo>
                        <a:pt x="268" y="47"/>
                      </a:lnTo>
                      <a:lnTo>
                        <a:pt x="266" y="48"/>
                      </a:lnTo>
                      <a:lnTo>
                        <a:pt x="264" y="48"/>
                      </a:lnTo>
                      <a:lnTo>
                        <a:pt x="262" y="49"/>
                      </a:lnTo>
                      <a:lnTo>
                        <a:pt x="259" y="49"/>
                      </a:lnTo>
                      <a:lnTo>
                        <a:pt x="256" y="49"/>
                      </a:lnTo>
                      <a:lnTo>
                        <a:pt x="254" y="48"/>
                      </a:lnTo>
                      <a:lnTo>
                        <a:pt x="253" y="48"/>
                      </a:lnTo>
                      <a:lnTo>
                        <a:pt x="251" y="47"/>
                      </a:lnTo>
                      <a:lnTo>
                        <a:pt x="249" y="47"/>
                      </a:lnTo>
                      <a:lnTo>
                        <a:pt x="245" y="48"/>
                      </a:lnTo>
                      <a:lnTo>
                        <a:pt x="243" y="48"/>
                      </a:lnTo>
                      <a:lnTo>
                        <a:pt x="241" y="48"/>
                      </a:lnTo>
                      <a:lnTo>
                        <a:pt x="238" y="48"/>
                      </a:lnTo>
                      <a:lnTo>
                        <a:pt x="235" y="47"/>
                      </a:lnTo>
                      <a:lnTo>
                        <a:pt x="232" y="47"/>
                      </a:lnTo>
                      <a:lnTo>
                        <a:pt x="229" y="48"/>
                      </a:lnTo>
                      <a:lnTo>
                        <a:pt x="225" y="48"/>
                      </a:lnTo>
                      <a:lnTo>
                        <a:pt x="223" y="48"/>
                      </a:lnTo>
                      <a:lnTo>
                        <a:pt x="220" y="48"/>
                      </a:lnTo>
                      <a:lnTo>
                        <a:pt x="217" y="48"/>
                      </a:lnTo>
                      <a:lnTo>
                        <a:pt x="214" y="48"/>
                      </a:lnTo>
                      <a:lnTo>
                        <a:pt x="212" y="49"/>
                      </a:lnTo>
                      <a:lnTo>
                        <a:pt x="208" y="50"/>
                      </a:lnTo>
                      <a:lnTo>
                        <a:pt x="205" y="50"/>
                      </a:lnTo>
                      <a:lnTo>
                        <a:pt x="202" y="51"/>
                      </a:lnTo>
                      <a:lnTo>
                        <a:pt x="199" y="51"/>
                      </a:lnTo>
                      <a:lnTo>
                        <a:pt x="196" y="50"/>
                      </a:lnTo>
                      <a:lnTo>
                        <a:pt x="193" y="49"/>
                      </a:lnTo>
                      <a:lnTo>
                        <a:pt x="189" y="50"/>
                      </a:lnTo>
                      <a:lnTo>
                        <a:pt x="187" y="50"/>
                      </a:lnTo>
                      <a:lnTo>
                        <a:pt x="184" y="50"/>
                      </a:lnTo>
                      <a:lnTo>
                        <a:pt x="181" y="50"/>
                      </a:lnTo>
                      <a:lnTo>
                        <a:pt x="179" y="50"/>
                      </a:lnTo>
                      <a:lnTo>
                        <a:pt x="176" y="51"/>
                      </a:lnTo>
                      <a:lnTo>
                        <a:pt x="174" y="52"/>
                      </a:lnTo>
                      <a:lnTo>
                        <a:pt x="171" y="52"/>
                      </a:lnTo>
                      <a:lnTo>
                        <a:pt x="168" y="53"/>
                      </a:lnTo>
                      <a:lnTo>
                        <a:pt x="165" y="53"/>
                      </a:lnTo>
                      <a:lnTo>
                        <a:pt x="162" y="54"/>
                      </a:lnTo>
                      <a:lnTo>
                        <a:pt x="159" y="54"/>
                      </a:lnTo>
                      <a:lnTo>
                        <a:pt x="155" y="54"/>
                      </a:lnTo>
                      <a:lnTo>
                        <a:pt x="151" y="53"/>
                      </a:lnTo>
                      <a:lnTo>
                        <a:pt x="148" y="54"/>
                      </a:lnTo>
                      <a:lnTo>
                        <a:pt x="145" y="54"/>
                      </a:lnTo>
                      <a:lnTo>
                        <a:pt x="142" y="54"/>
                      </a:lnTo>
                      <a:lnTo>
                        <a:pt x="139" y="54"/>
                      </a:lnTo>
                      <a:lnTo>
                        <a:pt x="136" y="54"/>
                      </a:lnTo>
                      <a:lnTo>
                        <a:pt x="133" y="54"/>
                      </a:lnTo>
                      <a:lnTo>
                        <a:pt x="130" y="53"/>
                      </a:lnTo>
                      <a:lnTo>
                        <a:pt x="128" y="53"/>
                      </a:lnTo>
                      <a:lnTo>
                        <a:pt x="125" y="53"/>
                      </a:lnTo>
                      <a:lnTo>
                        <a:pt x="122" y="53"/>
                      </a:lnTo>
                      <a:lnTo>
                        <a:pt x="119" y="53"/>
                      </a:lnTo>
                      <a:lnTo>
                        <a:pt x="116" y="53"/>
                      </a:lnTo>
                      <a:lnTo>
                        <a:pt x="113" y="54"/>
                      </a:lnTo>
                      <a:lnTo>
                        <a:pt x="111" y="54"/>
                      </a:lnTo>
                      <a:lnTo>
                        <a:pt x="109" y="53"/>
                      </a:lnTo>
                      <a:lnTo>
                        <a:pt x="106" y="53"/>
                      </a:lnTo>
                      <a:lnTo>
                        <a:pt x="104" y="53"/>
                      </a:lnTo>
                      <a:lnTo>
                        <a:pt x="101" y="53"/>
                      </a:lnTo>
                      <a:lnTo>
                        <a:pt x="98" y="53"/>
                      </a:lnTo>
                      <a:lnTo>
                        <a:pt x="96" y="53"/>
                      </a:lnTo>
                      <a:lnTo>
                        <a:pt x="93" y="54"/>
                      </a:lnTo>
                      <a:lnTo>
                        <a:pt x="89" y="54"/>
                      </a:lnTo>
                      <a:lnTo>
                        <a:pt x="86" y="53"/>
                      </a:lnTo>
                      <a:lnTo>
                        <a:pt x="83" y="54"/>
                      </a:lnTo>
                      <a:lnTo>
                        <a:pt x="80" y="54"/>
                      </a:lnTo>
                      <a:lnTo>
                        <a:pt x="77" y="55"/>
                      </a:lnTo>
                      <a:lnTo>
                        <a:pt x="74" y="56"/>
                      </a:lnTo>
                      <a:lnTo>
                        <a:pt x="69" y="57"/>
                      </a:lnTo>
                      <a:lnTo>
                        <a:pt x="64" y="57"/>
                      </a:lnTo>
                      <a:lnTo>
                        <a:pt x="59" y="57"/>
                      </a:lnTo>
                      <a:lnTo>
                        <a:pt x="55" y="57"/>
                      </a:lnTo>
                      <a:lnTo>
                        <a:pt x="49" y="57"/>
                      </a:lnTo>
                      <a:lnTo>
                        <a:pt x="46" y="57"/>
                      </a:lnTo>
                      <a:lnTo>
                        <a:pt x="43" y="57"/>
                      </a:lnTo>
                      <a:lnTo>
                        <a:pt x="40" y="57"/>
                      </a:lnTo>
                      <a:lnTo>
                        <a:pt x="36" y="57"/>
                      </a:lnTo>
                      <a:lnTo>
                        <a:pt x="31" y="55"/>
                      </a:lnTo>
                      <a:lnTo>
                        <a:pt x="27" y="55"/>
                      </a:lnTo>
                      <a:lnTo>
                        <a:pt x="23" y="55"/>
                      </a:lnTo>
                      <a:lnTo>
                        <a:pt x="20" y="55"/>
                      </a:lnTo>
                      <a:lnTo>
                        <a:pt x="17" y="55"/>
                      </a:lnTo>
                      <a:lnTo>
                        <a:pt x="13" y="55"/>
                      </a:lnTo>
                      <a:lnTo>
                        <a:pt x="10" y="54"/>
                      </a:lnTo>
                      <a:lnTo>
                        <a:pt x="7" y="53"/>
                      </a:lnTo>
                      <a:lnTo>
                        <a:pt x="4" y="53"/>
                      </a:lnTo>
                      <a:lnTo>
                        <a:pt x="1" y="52"/>
                      </a:lnTo>
                      <a:lnTo>
                        <a:pt x="0" y="52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2000" name="Group 441"/>
                <p:cNvGrpSpPr>
                  <a:grpSpLocks/>
                </p:cNvGrpSpPr>
                <p:nvPr/>
              </p:nvGrpSpPr>
              <p:grpSpPr bwMode="auto">
                <a:xfrm>
                  <a:off x="2573" y="2940"/>
                  <a:ext cx="47" cy="37"/>
                  <a:chOff x="2573" y="2940"/>
                  <a:chExt cx="47" cy="37"/>
                </a:xfrm>
              </p:grpSpPr>
              <p:sp>
                <p:nvSpPr>
                  <p:cNvPr id="32016" name="Freeform 442" descr="50%"/>
                  <p:cNvSpPr>
                    <a:spLocks/>
                  </p:cNvSpPr>
                  <p:nvPr/>
                </p:nvSpPr>
                <p:spPr bwMode="auto">
                  <a:xfrm>
                    <a:off x="2573" y="2946"/>
                    <a:ext cx="47" cy="31"/>
                  </a:xfrm>
                  <a:custGeom>
                    <a:avLst/>
                    <a:gdLst>
                      <a:gd name="T0" fmla="*/ 43 w 47"/>
                      <a:gd name="T1" fmla="*/ 27 h 31"/>
                      <a:gd name="T2" fmla="*/ 40 w 47"/>
                      <a:gd name="T3" fmla="*/ 24 h 31"/>
                      <a:gd name="T4" fmla="*/ 39 w 47"/>
                      <a:gd name="T5" fmla="*/ 22 h 31"/>
                      <a:gd name="T6" fmla="*/ 37 w 47"/>
                      <a:gd name="T7" fmla="*/ 21 h 31"/>
                      <a:gd name="T8" fmla="*/ 36 w 47"/>
                      <a:gd name="T9" fmla="*/ 19 h 31"/>
                      <a:gd name="T10" fmla="*/ 35 w 47"/>
                      <a:gd name="T11" fmla="*/ 17 h 31"/>
                      <a:gd name="T12" fmla="*/ 34 w 47"/>
                      <a:gd name="T13" fmla="*/ 16 h 31"/>
                      <a:gd name="T14" fmla="*/ 33 w 47"/>
                      <a:gd name="T15" fmla="*/ 14 h 31"/>
                      <a:gd name="T16" fmla="*/ 32 w 47"/>
                      <a:gd name="T17" fmla="*/ 12 h 31"/>
                      <a:gd name="T18" fmla="*/ 31 w 47"/>
                      <a:gd name="T19" fmla="*/ 10 h 31"/>
                      <a:gd name="T20" fmla="*/ 30 w 47"/>
                      <a:gd name="T21" fmla="*/ 7 h 31"/>
                      <a:gd name="T22" fmla="*/ 30 w 47"/>
                      <a:gd name="T23" fmla="*/ 5 h 31"/>
                      <a:gd name="T24" fmla="*/ 30 w 47"/>
                      <a:gd name="T25" fmla="*/ 3 h 31"/>
                      <a:gd name="T26" fmla="*/ 30 w 47"/>
                      <a:gd name="T27" fmla="*/ 0 h 31"/>
                      <a:gd name="T28" fmla="*/ 0 w 47"/>
                      <a:gd name="T29" fmla="*/ 0 h 31"/>
                      <a:gd name="T30" fmla="*/ 1 w 47"/>
                      <a:gd name="T31" fmla="*/ 2 h 31"/>
                      <a:gd name="T32" fmla="*/ 2 w 47"/>
                      <a:gd name="T33" fmla="*/ 4 h 31"/>
                      <a:gd name="T34" fmla="*/ 4 w 47"/>
                      <a:gd name="T35" fmla="*/ 6 h 31"/>
                      <a:gd name="T36" fmla="*/ 6 w 47"/>
                      <a:gd name="T37" fmla="*/ 9 h 31"/>
                      <a:gd name="T38" fmla="*/ 8 w 47"/>
                      <a:gd name="T39" fmla="*/ 11 h 31"/>
                      <a:gd name="T40" fmla="*/ 10 w 47"/>
                      <a:gd name="T41" fmla="*/ 13 h 31"/>
                      <a:gd name="T42" fmla="*/ 12 w 47"/>
                      <a:gd name="T43" fmla="*/ 15 h 31"/>
                      <a:gd name="T44" fmla="*/ 14 w 47"/>
                      <a:gd name="T45" fmla="*/ 17 h 31"/>
                      <a:gd name="T46" fmla="*/ 17 w 47"/>
                      <a:gd name="T47" fmla="*/ 19 h 31"/>
                      <a:gd name="T48" fmla="*/ 20 w 47"/>
                      <a:gd name="T49" fmla="*/ 22 h 31"/>
                      <a:gd name="T50" fmla="*/ 23 w 47"/>
                      <a:gd name="T51" fmla="*/ 23 h 31"/>
                      <a:gd name="T52" fmla="*/ 25 w 47"/>
                      <a:gd name="T53" fmla="*/ 24 h 31"/>
                      <a:gd name="T54" fmla="*/ 28 w 47"/>
                      <a:gd name="T55" fmla="*/ 26 h 31"/>
                      <a:gd name="T56" fmla="*/ 30 w 47"/>
                      <a:gd name="T57" fmla="*/ 27 h 31"/>
                      <a:gd name="T58" fmla="*/ 33 w 47"/>
                      <a:gd name="T59" fmla="*/ 28 h 31"/>
                      <a:gd name="T60" fmla="*/ 36 w 47"/>
                      <a:gd name="T61" fmla="*/ 28 h 31"/>
                      <a:gd name="T62" fmla="*/ 39 w 47"/>
                      <a:gd name="T63" fmla="*/ 29 h 31"/>
                      <a:gd name="T64" fmla="*/ 41 w 47"/>
                      <a:gd name="T65" fmla="*/ 29 h 31"/>
                      <a:gd name="T66" fmla="*/ 44 w 47"/>
                      <a:gd name="T67" fmla="*/ 29 h 31"/>
                      <a:gd name="T68" fmla="*/ 46 w 47"/>
                      <a:gd name="T69" fmla="*/ 30 h 31"/>
                      <a:gd name="T70" fmla="*/ 43 w 47"/>
                      <a:gd name="T71" fmla="*/ 27 h 31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47"/>
                      <a:gd name="T109" fmla="*/ 0 h 31"/>
                      <a:gd name="T110" fmla="*/ 47 w 47"/>
                      <a:gd name="T111" fmla="*/ 31 h 31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47" h="31">
                        <a:moveTo>
                          <a:pt x="43" y="27"/>
                        </a:moveTo>
                        <a:lnTo>
                          <a:pt x="40" y="24"/>
                        </a:lnTo>
                        <a:lnTo>
                          <a:pt x="39" y="22"/>
                        </a:lnTo>
                        <a:lnTo>
                          <a:pt x="37" y="21"/>
                        </a:lnTo>
                        <a:lnTo>
                          <a:pt x="36" y="19"/>
                        </a:lnTo>
                        <a:lnTo>
                          <a:pt x="35" y="17"/>
                        </a:lnTo>
                        <a:lnTo>
                          <a:pt x="34" y="16"/>
                        </a:lnTo>
                        <a:lnTo>
                          <a:pt x="33" y="14"/>
                        </a:lnTo>
                        <a:lnTo>
                          <a:pt x="32" y="12"/>
                        </a:lnTo>
                        <a:lnTo>
                          <a:pt x="31" y="10"/>
                        </a:lnTo>
                        <a:lnTo>
                          <a:pt x="30" y="7"/>
                        </a:lnTo>
                        <a:lnTo>
                          <a:pt x="30" y="5"/>
                        </a:lnTo>
                        <a:lnTo>
                          <a:pt x="30" y="3"/>
                        </a:lnTo>
                        <a:lnTo>
                          <a:pt x="30" y="0"/>
                        </a:lnTo>
                        <a:lnTo>
                          <a:pt x="0" y="0"/>
                        </a:lnTo>
                        <a:lnTo>
                          <a:pt x="1" y="2"/>
                        </a:lnTo>
                        <a:lnTo>
                          <a:pt x="2" y="4"/>
                        </a:lnTo>
                        <a:lnTo>
                          <a:pt x="4" y="6"/>
                        </a:lnTo>
                        <a:lnTo>
                          <a:pt x="6" y="9"/>
                        </a:lnTo>
                        <a:lnTo>
                          <a:pt x="8" y="11"/>
                        </a:lnTo>
                        <a:lnTo>
                          <a:pt x="10" y="13"/>
                        </a:lnTo>
                        <a:lnTo>
                          <a:pt x="12" y="15"/>
                        </a:lnTo>
                        <a:lnTo>
                          <a:pt x="14" y="17"/>
                        </a:lnTo>
                        <a:lnTo>
                          <a:pt x="17" y="19"/>
                        </a:lnTo>
                        <a:lnTo>
                          <a:pt x="20" y="22"/>
                        </a:lnTo>
                        <a:lnTo>
                          <a:pt x="23" y="23"/>
                        </a:lnTo>
                        <a:lnTo>
                          <a:pt x="25" y="24"/>
                        </a:lnTo>
                        <a:lnTo>
                          <a:pt x="28" y="26"/>
                        </a:lnTo>
                        <a:lnTo>
                          <a:pt x="30" y="27"/>
                        </a:lnTo>
                        <a:lnTo>
                          <a:pt x="33" y="28"/>
                        </a:lnTo>
                        <a:lnTo>
                          <a:pt x="36" y="28"/>
                        </a:lnTo>
                        <a:lnTo>
                          <a:pt x="39" y="29"/>
                        </a:lnTo>
                        <a:lnTo>
                          <a:pt x="41" y="29"/>
                        </a:lnTo>
                        <a:lnTo>
                          <a:pt x="44" y="29"/>
                        </a:lnTo>
                        <a:lnTo>
                          <a:pt x="46" y="30"/>
                        </a:lnTo>
                        <a:lnTo>
                          <a:pt x="43" y="27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17" name="Freeform 443" descr="50%"/>
                  <p:cNvSpPr>
                    <a:spLocks/>
                  </p:cNvSpPr>
                  <p:nvPr/>
                </p:nvSpPr>
                <p:spPr bwMode="auto">
                  <a:xfrm>
                    <a:off x="2574" y="2940"/>
                    <a:ext cx="21" cy="7"/>
                  </a:xfrm>
                  <a:custGeom>
                    <a:avLst/>
                    <a:gdLst>
                      <a:gd name="T0" fmla="*/ 0 w 21"/>
                      <a:gd name="T1" fmla="*/ 6 h 7"/>
                      <a:gd name="T2" fmla="*/ 0 w 21"/>
                      <a:gd name="T3" fmla="*/ 6 h 7"/>
                      <a:gd name="T4" fmla="*/ 1 w 21"/>
                      <a:gd name="T5" fmla="*/ 0 h 7"/>
                      <a:gd name="T6" fmla="*/ 20 w 21"/>
                      <a:gd name="T7" fmla="*/ 0 h 7"/>
                      <a:gd name="T8" fmla="*/ 20 w 21"/>
                      <a:gd name="T9" fmla="*/ 6 h 7"/>
                      <a:gd name="T10" fmla="*/ 0 w 21"/>
                      <a:gd name="T11" fmla="*/ 6 h 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"/>
                      <a:gd name="T19" fmla="*/ 0 h 7"/>
                      <a:gd name="T20" fmla="*/ 21 w 21"/>
                      <a:gd name="T21" fmla="*/ 7 h 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" h="7">
                        <a:moveTo>
                          <a:pt x="0" y="6"/>
                        </a:moveTo>
                        <a:lnTo>
                          <a:pt x="0" y="6"/>
                        </a:lnTo>
                        <a:lnTo>
                          <a:pt x="1" y="0"/>
                        </a:lnTo>
                        <a:lnTo>
                          <a:pt x="20" y="0"/>
                        </a:lnTo>
                        <a:lnTo>
                          <a:pt x="20" y="6"/>
                        </a:lnTo>
                        <a:lnTo>
                          <a:pt x="0" y="6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2012" name="Group 444"/>
              <p:cNvGrpSpPr>
                <a:grpSpLocks/>
              </p:cNvGrpSpPr>
              <p:nvPr/>
            </p:nvGrpSpPr>
            <p:grpSpPr bwMode="auto">
              <a:xfrm>
                <a:off x="2509" y="2960"/>
                <a:ext cx="321" cy="113"/>
                <a:chOff x="2509" y="2960"/>
                <a:chExt cx="321" cy="113"/>
              </a:xfrm>
            </p:grpSpPr>
            <p:sp>
              <p:nvSpPr>
                <p:cNvPr id="31995" name="Freeform 445" descr="50%"/>
                <p:cNvSpPr>
                  <a:spLocks/>
                </p:cNvSpPr>
                <p:nvPr/>
              </p:nvSpPr>
              <p:spPr bwMode="auto">
                <a:xfrm>
                  <a:off x="2590" y="3033"/>
                  <a:ext cx="38" cy="31"/>
                </a:xfrm>
                <a:custGeom>
                  <a:avLst/>
                  <a:gdLst>
                    <a:gd name="T0" fmla="*/ 0 w 38"/>
                    <a:gd name="T1" fmla="*/ 0 h 31"/>
                    <a:gd name="T2" fmla="*/ 1 w 38"/>
                    <a:gd name="T3" fmla="*/ 3 h 31"/>
                    <a:gd name="T4" fmla="*/ 3 w 38"/>
                    <a:gd name="T5" fmla="*/ 6 h 31"/>
                    <a:gd name="T6" fmla="*/ 5 w 38"/>
                    <a:gd name="T7" fmla="*/ 9 h 31"/>
                    <a:gd name="T8" fmla="*/ 7 w 38"/>
                    <a:gd name="T9" fmla="*/ 12 h 31"/>
                    <a:gd name="T10" fmla="*/ 10 w 38"/>
                    <a:gd name="T11" fmla="*/ 15 h 31"/>
                    <a:gd name="T12" fmla="*/ 13 w 38"/>
                    <a:gd name="T13" fmla="*/ 19 h 31"/>
                    <a:gd name="T14" fmla="*/ 15 w 38"/>
                    <a:gd name="T15" fmla="*/ 21 h 31"/>
                    <a:gd name="T16" fmla="*/ 18 w 38"/>
                    <a:gd name="T17" fmla="*/ 23 h 31"/>
                    <a:gd name="T18" fmla="*/ 21 w 38"/>
                    <a:gd name="T19" fmla="*/ 25 h 31"/>
                    <a:gd name="T20" fmla="*/ 24 w 38"/>
                    <a:gd name="T21" fmla="*/ 27 h 31"/>
                    <a:gd name="T22" fmla="*/ 26 w 38"/>
                    <a:gd name="T23" fmla="*/ 28 h 31"/>
                    <a:gd name="T24" fmla="*/ 29 w 38"/>
                    <a:gd name="T25" fmla="*/ 29 h 31"/>
                    <a:gd name="T26" fmla="*/ 33 w 38"/>
                    <a:gd name="T27" fmla="*/ 30 h 31"/>
                    <a:gd name="T28" fmla="*/ 36 w 38"/>
                    <a:gd name="T29" fmla="*/ 30 h 31"/>
                    <a:gd name="T30" fmla="*/ 37 w 38"/>
                    <a:gd name="T31" fmla="*/ 29 h 31"/>
                    <a:gd name="T32" fmla="*/ 35 w 38"/>
                    <a:gd name="T33" fmla="*/ 27 h 31"/>
                    <a:gd name="T34" fmla="*/ 33 w 38"/>
                    <a:gd name="T35" fmla="*/ 25 h 31"/>
                    <a:gd name="T36" fmla="*/ 31 w 38"/>
                    <a:gd name="T37" fmla="*/ 22 h 31"/>
                    <a:gd name="T38" fmla="*/ 29 w 38"/>
                    <a:gd name="T39" fmla="*/ 19 h 31"/>
                    <a:gd name="T40" fmla="*/ 27 w 38"/>
                    <a:gd name="T41" fmla="*/ 16 h 31"/>
                    <a:gd name="T42" fmla="*/ 26 w 38"/>
                    <a:gd name="T43" fmla="*/ 13 h 31"/>
                    <a:gd name="T44" fmla="*/ 25 w 38"/>
                    <a:gd name="T45" fmla="*/ 11 h 31"/>
                    <a:gd name="T46" fmla="*/ 24 w 38"/>
                    <a:gd name="T47" fmla="*/ 6 h 31"/>
                    <a:gd name="T48" fmla="*/ 24 w 38"/>
                    <a:gd name="T49" fmla="*/ 3 h 31"/>
                    <a:gd name="T50" fmla="*/ 24 w 38"/>
                    <a:gd name="T51" fmla="*/ 1 h 31"/>
                    <a:gd name="T52" fmla="*/ 0 w 38"/>
                    <a:gd name="T53" fmla="*/ 0 h 3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38"/>
                    <a:gd name="T82" fmla="*/ 0 h 31"/>
                    <a:gd name="T83" fmla="*/ 38 w 38"/>
                    <a:gd name="T84" fmla="*/ 31 h 31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38" h="31">
                      <a:moveTo>
                        <a:pt x="0" y="0"/>
                      </a:moveTo>
                      <a:lnTo>
                        <a:pt x="1" y="3"/>
                      </a:lnTo>
                      <a:lnTo>
                        <a:pt x="3" y="6"/>
                      </a:lnTo>
                      <a:lnTo>
                        <a:pt x="5" y="9"/>
                      </a:lnTo>
                      <a:lnTo>
                        <a:pt x="7" y="12"/>
                      </a:lnTo>
                      <a:lnTo>
                        <a:pt x="10" y="15"/>
                      </a:lnTo>
                      <a:lnTo>
                        <a:pt x="13" y="19"/>
                      </a:lnTo>
                      <a:lnTo>
                        <a:pt x="15" y="21"/>
                      </a:lnTo>
                      <a:lnTo>
                        <a:pt x="18" y="23"/>
                      </a:lnTo>
                      <a:lnTo>
                        <a:pt x="21" y="25"/>
                      </a:lnTo>
                      <a:lnTo>
                        <a:pt x="24" y="27"/>
                      </a:lnTo>
                      <a:lnTo>
                        <a:pt x="26" y="28"/>
                      </a:lnTo>
                      <a:lnTo>
                        <a:pt x="29" y="29"/>
                      </a:lnTo>
                      <a:lnTo>
                        <a:pt x="33" y="30"/>
                      </a:lnTo>
                      <a:lnTo>
                        <a:pt x="36" y="30"/>
                      </a:lnTo>
                      <a:lnTo>
                        <a:pt x="37" y="29"/>
                      </a:lnTo>
                      <a:lnTo>
                        <a:pt x="35" y="27"/>
                      </a:lnTo>
                      <a:lnTo>
                        <a:pt x="33" y="25"/>
                      </a:lnTo>
                      <a:lnTo>
                        <a:pt x="31" y="22"/>
                      </a:lnTo>
                      <a:lnTo>
                        <a:pt x="29" y="19"/>
                      </a:lnTo>
                      <a:lnTo>
                        <a:pt x="27" y="16"/>
                      </a:lnTo>
                      <a:lnTo>
                        <a:pt x="26" y="13"/>
                      </a:lnTo>
                      <a:lnTo>
                        <a:pt x="25" y="11"/>
                      </a:lnTo>
                      <a:lnTo>
                        <a:pt x="24" y="6"/>
                      </a:lnTo>
                      <a:lnTo>
                        <a:pt x="24" y="3"/>
                      </a:lnTo>
                      <a:lnTo>
                        <a:pt x="24" y="1"/>
                      </a:lnTo>
                      <a:lnTo>
                        <a:pt x="0" y="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996" name="Freeform 446" descr="50%"/>
                <p:cNvSpPr>
                  <a:spLocks/>
                </p:cNvSpPr>
                <p:nvPr/>
              </p:nvSpPr>
              <p:spPr bwMode="auto">
                <a:xfrm>
                  <a:off x="2509" y="2960"/>
                  <a:ext cx="321" cy="98"/>
                </a:xfrm>
                <a:custGeom>
                  <a:avLst/>
                  <a:gdLst>
                    <a:gd name="T0" fmla="*/ 3 w 321"/>
                    <a:gd name="T1" fmla="*/ 58 h 98"/>
                    <a:gd name="T2" fmla="*/ 13 w 321"/>
                    <a:gd name="T3" fmla="*/ 54 h 98"/>
                    <a:gd name="T4" fmla="*/ 28 w 321"/>
                    <a:gd name="T5" fmla="*/ 49 h 98"/>
                    <a:gd name="T6" fmla="*/ 43 w 321"/>
                    <a:gd name="T7" fmla="*/ 46 h 98"/>
                    <a:gd name="T8" fmla="*/ 59 w 321"/>
                    <a:gd name="T9" fmla="*/ 43 h 98"/>
                    <a:gd name="T10" fmla="*/ 75 w 321"/>
                    <a:gd name="T11" fmla="*/ 40 h 98"/>
                    <a:gd name="T12" fmla="*/ 88 w 321"/>
                    <a:gd name="T13" fmla="*/ 37 h 98"/>
                    <a:gd name="T14" fmla="*/ 95 w 321"/>
                    <a:gd name="T15" fmla="*/ 33 h 98"/>
                    <a:gd name="T16" fmla="*/ 103 w 321"/>
                    <a:gd name="T17" fmla="*/ 25 h 98"/>
                    <a:gd name="T18" fmla="*/ 114 w 321"/>
                    <a:gd name="T19" fmla="*/ 14 h 98"/>
                    <a:gd name="T20" fmla="*/ 125 w 321"/>
                    <a:gd name="T21" fmla="*/ 4 h 98"/>
                    <a:gd name="T22" fmla="*/ 133 w 321"/>
                    <a:gd name="T23" fmla="*/ 12 h 98"/>
                    <a:gd name="T24" fmla="*/ 137 w 321"/>
                    <a:gd name="T25" fmla="*/ 29 h 98"/>
                    <a:gd name="T26" fmla="*/ 140 w 321"/>
                    <a:gd name="T27" fmla="*/ 36 h 98"/>
                    <a:gd name="T28" fmla="*/ 159 w 321"/>
                    <a:gd name="T29" fmla="*/ 39 h 98"/>
                    <a:gd name="T30" fmla="*/ 177 w 321"/>
                    <a:gd name="T31" fmla="*/ 43 h 98"/>
                    <a:gd name="T32" fmla="*/ 191 w 321"/>
                    <a:gd name="T33" fmla="*/ 43 h 98"/>
                    <a:gd name="T34" fmla="*/ 206 w 321"/>
                    <a:gd name="T35" fmla="*/ 39 h 98"/>
                    <a:gd name="T36" fmla="*/ 218 w 321"/>
                    <a:gd name="T37" fmla="*/ 48 h 98"/>
                    <a:gd name="T38" fmla="*/ 229 w 321"/>
                    <a:gd name="T39" fmla="*/ 51 h 98"/>
                    <a:gd name="T40" fmla="*/ 243 w 321"/>
                    <a:gd name="T41" fmla="*/ 51 h 98"/>
                    <a:gd name="T42" fmla="*/ 258 w 321"/>
                    <a:gd name="T43" fmla="*/ 45 h 98"/>
                    <a:gd name="T44" fmla="*/ 275 w 321"/>
                    <a:gd name="T45" fmla="*/ 31 h 98"/>
                    <a:gd name="T46" fmla="*/ 294 w 321"/>
                    <a:gd name="T47" fmla="*/ 14 h 98"/>
                    <a:gd name="T48" fmla="*/ 314 w 321"/>
                    <a:gd name="T49" fmla="*/ 8 h 98"/>
                    <a:gd name="T50" fmla="*/ 314 w 321"/>
                    <a:gd name="T51" fmla="*/ 13 h 98"/>
                    <a:gd name="T52" fmla="*/ 305 w 321"/>
                    <a:gd name="T53" fmla="*/ 25 h 98"/>
                    <a:gd name="T54" fmla="*/ 294 w 321"/>
                    <a:gd name="T55" fmla="*/ 37 h 98"/>
                    <a:gd name="T56" fmla="*/ 287 w 321"/>
                    <a:gd name="T57" fmla="*/ 48 h 98"/>
                    <a:gd name="T58" fmla="*/ 287 w 321"/>
                    <a:gd name="T59" fmla="*/ 60 h 98"/>
                    <a:gd name="T60" fmla="*/ 295 w 321"/>
                    <a:gd name="T61" fmla="*/ 73 h 98"/>
                    <a:gd name="T62" fmla="*/ 305 w 321"/>
                    <a:gd name="T63" fmla="*/ 82 h 98"/>
                    <a:gd name="T64" fmla="*/ 313 w 321"/>
                    <a:gd name="T65" fmla="*/ 89 h 98"/>
                    <a:gd name="T66" fmla="*/ 314 w 321"/>
                    <a:gd name="T67" fmla="*/ 93 h 98"/>
                    <a:gd name="T68" fmla="*/ 302 w 321"/>
                    <a:gd name="T69" fmla="*/ 93 h 98"/>
                    <a:gd name="T70" fmla="*/ 291 w 321"/>
                    <a:gd name="T71" fmla="*/ 90 h 98"/>
                    <a:gd name="T72" fmla="*/ 281 w 321"/>
                    <a:gd name="T73" fmla="*/ 85 h 98"/>
                    <a:gd name="T74" fmla="*/ 264 w 321"/>
                    <a:gd name="T75" fmla="*/ 74 h 98"/>
                    <a:gd name="T76" fmla="*/ 243 w 321"/>
                    <a:gd name="T77" fmla="*/ 72 h 98"/>
                    <a:gd name="T78" fmla="*/ 218 w 321"/>
                    <a:gd name="T79" fmla="*/ 75 h 98"/>
                    <a:gd name="T80" fmla="*/ 202 w 321"/>
                    <a:gd name="T81" fmla="*/ 82 h 98"/>
                    <a:gd name="T82" fmla="*/ 197 w 321"/>
                    <a:gd name="T83" fmla="*/ 89 h 98"/>
                    <a:gd name="T84" fmla="*/ 175 w 321"/>
                    <a:gd name="T85" fmla="*/ 88 h 98"/>
                    <a:gd name="T86" fmla="*/ 156 w 321"/>
                    <a:gd name="T87" fmla="*/ 94 h 98"/>
                    <a:gd name="T88" fmla="*/ 86 w 321"/>
                    <a:gd name="T89" fmla="*/ 97 h 98"/>
                    <a:gd name="T90" fmla="*/ 46 w 321"/>
                    <a:gd name="T91" fmla="*/ 93 h 98"/>
                    <a:gd name="T92" fmla="*/ 11 w 321"/>
                    <a:gd name="T93" fmla="*/ 81 h 98"/>
                    <a:gd name="T94" fmla="*/ 11 w 321"/>
                    <a:gd name="T95" fmla="*/ 74 h 98"/>
                    <a:gd name="T96" fmla="*/ 3 w 321"/>
                    <a:gd name="T97" fmla="*/ 67 h 98"/>
                    <a:gd name="T98" fmla="*/ 0 w 321"/>
                    <a:gd name="T99" fmla="*/ 62 h 9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321"/>
                    <a:gd name="T151" fmla="*/ 0 h 98"/>
                    <a:gd name="T152" fmla="*/ 321 w 321"/>
                    <a:gd name="T153" fmla="*/ 98 h 98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321" h="98">
                      <a:moveTo>
                        <a:pt x="0" y="60"/>
                      </a:moveTo>
                      <a:lnTo>
                        <a:pt x="1" y="59"/>
                      </a:lnTo>
                      <a:lnTo>
                        <a:pt x="3" y="58"/>
                      </a:lnTo>
                      <a:lnTo>
                        <a:pt x="7" y="56"/>
                      </a:lnTo>
                      <a:lnTo>
                        <a:pt x="10" y="55"/>
                      </a:lnTo>
                      <a:lnTo>
                        <a:pt x="13" y="54"/>
                      </a:lnTo>
                      <a:lnTo>
                        <a:pt x="18" y="52"/>
                      </a:lnTo>
                      <a:lnTo>
                        <a:pt x="23" y="51"/>
                      </a:lnTo>
                      <a:lnTo>
                        <a:pt x="28" y="49"/>
                      </a:lnTo>
                      <a:lnTo>
                        <a:pt x="32" y="48"/>
                      </a:lnTo>
                      <a:lnTo>
                        <a:pt x="38" y="47"/>
                      </a:lnTo>
                      <a:lnTo>
                        <a:pt x="43" y="46"/>
                      </a:lnTo>
                      <a:lnTo>
                        <a:pt x="49" y="45"/>
                      </a:lnTo>
                      <a:lnTo>
                        <a:pt x="54" y="44"/>
                      </a:lnTo>
                      <a:lnTo>
                        <a:pt x="59" y="43"/>
                      </a:lnTo>
                      <a:lnTo>
                        <a:pt x="63" y="42"/>
                      </a:lnTo>
                      <a:lnTo>
                        <a:pt x="69" y="41"/>
                      </a:lnTo>
                      <a:lnTo>
                        <a:pt x="75" y="40"/>
                      </a:lnTo>
                      <a:lnTo>
                        <a:pt x="80" y="39"/>
                      </a:lnTo>
                      <a:lnTo>
                        <a:pt x="84" y="38"/>
                      </a:lnTo>
                      <a:lnTo>
                        <a:pt x="88" y="37"/>
                      </a:lnTo>
                      <a:lnTo>
                        <a:pt x="91" y="36"/>
                      </a:lnTo>
                      <a:lnTo>
                        <a:pt x="93" y="34"/>
                      </a:lnTo>
                      <a:lnTo>
                        <a:pt x="95" y="33"/>
                      </a:lnTo>
                      <a:lnTo>
                        <a:pt x="97" y="31"/>
                      </a:lnTo>
                      <a:lnTo>
                        <a:pt x="100" y="28"/>
                      </a:lnTo>
                      <a:lnTo>
                        <a:pt x="103" y="25"/>
                      </a:lnTo>
                      <a:lnTo>
                        <a:pt x="106" y="21"/>
                      </a:lnTo>
                      <a:lnTo>
                        <a:pt x="110" y="18"/>
                      </a:lnTo>
                      <a:lnTo>
                        <a:pt x="114" y="14"/>
                      </a:lnTo>
                      <a:lnTo>
                        <a:pt x="117" y="10"/>
                      </a:lnTo>
                      <a:lnTo>
                        <a:pt x="121" y="7"/>
                      </a:lnTo>
                      <a:lnTo>
                        <a:pt x="125" y="4"/>
                      </a:lnTo>
                      <a:lnTo>
                        <a:pt x="130" y="0"/>
                      </a:lnTo>
                      <a:lnTo>
                        <a:pt x="131" y="7"/>
                      </a:lnTo>
                      <a:lnTo>
                        <a:pt x="133" y="12"/>
                      </a:lnTo>
                      <a:lnTo>
                        <a:pt x="135" y="18"/>
                      </a:lnTo>
                      <a:lnTo>
                        <a:pt x="136" y="24"/>
                      </a:lnTo>
                      <a:lnTo>
                        <a:pt x="137" y="29"/>
                      </a:lnTo>
                      <a:lnTo>
                        <a:pt x="137" y="32"/>
                      </a:lnTo>
                      <a:lnTo>
                        <a:pt x="135" y="35"/>
                      </a:lnTo>
                      <a:lnTo>
                        <a:pt x="140" y="36"/>
                      </a:lnTo>
                      <a:lnTo>
                        <a:pt x="145" y="37"/>
                      </a:lnTo>
                      <a:lnTo>
                        <a:pt x="152" y="38"/>
                      </a:lnTo>
                      <a:lnTo>
                        <a:pt x="159" y="39"/>
                      </a:lnTo>
                      <a:lnTo>
                        <a:pt x="166" y="41"/>
                      </a:lnTo>
                      <a:lnTo>
                        <a:pt x="171" y="42"/>
                      </a:lnTo>
                      <a:lnTo>
                        <a:pt x="177" y="43"/>
                      </a:lnTo>
                      <a:lnTo>
                        <a:pt x="183" y="43"/>
                      </a:lnTo>
                      <a:lnTo>
                        <a:pt x="188" y="44"/>
                      </a:lnTo>
                      <a:lnTo>
                        <a:pt x="191" y="43"/>
                      </a:lnTo>
                      <a:lnTo>
                        <a:pt x="195" y="41"/>
                      </a:lnTo>
                      <a:lnTo>
                        <a:pt x="198" y="38"/>
                      </a:lnTo>
                      <a:lnTo>
                        <a:pt x="206" y="39"/>
                      </a:lnTo>
                      <a:lnTo>
                        <a:pt x="215" y="42"/>
                      </a:lnTo>
                      <a:lnTo>
                        <a:pt x="222" y="43"/>
                      </a:lnTo>
                      <a:lnTo>
                        <a:pt x="218" y="48"/>
                      </a:lnTo>
                      <a:lnTo>
                        <a:pt x="220" y="49"/>
                      </a:lnTo>
                      <a:lnTo>
                        <a:pt x="225" y="50"/>
                      </a:lnTo>
                      <a:lnTo>
                        <a:pt x="229" y="51"/>
                      </a:lnTo>
                      <a:lnTo>
                        <a:pt x="234" y="52"/>
                      </a:lnTo>
                      <a:lnTo>
                        <a:pt x="238" y="51"/>
                      </a:lnTo>
                      <a:lnTo>
                        <a:pt x="243" y="51"/>
                      </a:lnTo>
                      <a:lnTo>
                        <a:pt x="248" y="50"/>
                      </a:lnTo>
                      <a:lnTo>
                        <a:pt x="253" y="48"/>
                      </a:lnTo>
                      <a:lnTo>
                        <a:pt x="258" y="45"/>
                      </a:lnTo>
                      <a:lnTo>
                        <a:pt x="264" y="41"/>
                      </a:lnTo>
                      <a:lnTo>
                        <a:pt x="269" y="37"/>
                      </a:lnTo>
                      <a:lnTo>
                        <a:pt x="275" y="31"/>
                      </a:lnTo>
                      <a:lnTo>
                        <a:pt x="281" y="24"/>
                      </a:lnTo>
                      <a:lnTo>
                        <a:pt x="288" y="19"/>
                      </a:lnTo>
                      <a:lnTo>
                        <a:pt x="294" y="14"/>
                      </a:lnTo>
                      <a:lnTo>
                        <a:pt x="300" y="11"/>
                      </a:lnTo>
                      <a:lnTo>
                        <a:pt x="306" y="9"/>
                      </a:lnTo>
                      <a:lnTo>
                        <a:pt x="314" y="8"/>
                      </a:lnTo>
                      <a:lnTo>
                        <a:pt x="320" y="8"/>
                      </a:lnTo>
                      <a:lnTo>
                        <a:pt x="317" y="11"/>
                      </a:lnTo>
                      <a:lnTo>
                        <a:pt x="314" y="13"/>
                      </a:lnTo>
                      <a:lnTo>
                        <a:pt x="313" y="15"/>
                      </a:lnTo>
                      <a:lnTo>
                        <a:pt x="309" y="22"/>
                      </a:lnTo>
                      <a:lnTo>
                        <a:pt x="305" y="25"/>
                      </a:lnTo>
                      <a:lnTo>
                        <a:pt x="301" y="28"/>
                      </a:lnTo>
                      <a:lnTo>
                        <a:pt x="297" y="33"/>
                      </a:lnTo>
                      <a:lnTo>
                        <a:pt x="294" y="37"/>
                      </a:lnTo>
                      <a:lnTo>
                        <a:pt x="292" y="41"/>
                      </a:lnTo>
                      <a:lnTo>
                        <a:pt x="289" y="45"/>
                      </a:lnTo>
                      <a:lnTo>
                        <a:pt x="287" y="48"/>
                      </a:lnTo>
                      <a:lnTo>
                        <a:pt x="286" y="52"/>
                      </a:lnTo>
                      <a:lnTo>
                        <a:pt x="286" y="56"/>
                      </a:lnTo>
                      <a:lnTo>
                        <a:pt x="287" y="60"/>
                      </a:lnTo>
                      <a:lnTo>
                        <a:pt x="289" y="65"/>
                      </a:lnTo>
                      <a:lnTo>
                        <a:pt x="292" y="69"/>
                      </a:lnTo>
                      <a:lnTo>
                        <a:pt x="295" y="73"/>
                      </a:lnTo>
                      <a:lnTo>
                        <a:pt x="298" y="76"/>
                      </a:lnTo>
                      <a:lnTo>
                        <a:pt x="301" y="79"/>
                      </a:lnTo>
                      <a:lnTo>
                        <a:pt x="305" y="82"/>
                      </a:lnTo>
                      <a:lnTo>
                        <a:pt x="309" y="85"/>
                      </a:lnTo>
                      <a:lnTo>
                        <a:pt x="311" y="87"/>
                      </a:lnTo>
                      <a:lnTo>
                        <a:pt x="313" y="89"/>
                      </a:lnTo>
                      <a:lnTo>
                        <a:pt x="316" y="91"/>
                      </a:lnTo>
                      <a:lnTo>
                        <a:pt x="317" y="93"/>
                      </a:lnTo>
                      <a:lnTo>
                        <a:pt x="314" y="93"/>
                      </a:lnTo>
                      <a:lnTo>
                        <a:pt x="309" y="93"/>
                      </a:lnTo>
                      <a:lnTo>
                        <a:pt x="305" y="93"/>
                      </a:lnTo>
                      <a:lnTo>
                        <a:pt x="302" y="93"/>
                      </a:lnTo>
                      <a:lnTo>
                        <a:pt x="297" y="92"/>
                      </a:lnTo>
                      <a:lnTo>
                        <a:pt x="294" y="91"/>
                      </a:lnTo>
                      <a:lnTo>
                        <a:pt x="291" y="90"/>
                      </a:lnTo>
                      <a:lnTo>
                        <a:pt x="288" y="88"/>
                      </a:lnTo>
                      <a:lnTo>
                        <a:pt x="284" y="87"/>
                      </a:lnTo>
                      <a:lnTo>
                        <a:pt x="281" y="85"/>
                      </a:lnTo>
                      <a:lnTo>
                        <a:pt x="274" y="80"/>
                      </a:lnTo>
                      <a:lnTo>
                        <a:pt x="270" y="77"/>
                      </a:lnTo>
                      <a:lnTo>
                        <a:pt x="264" y="74"/>
                      </a:lnTo>
                      <a:lnTo>
                        <a:pt x="258" y="73"/>
                      </a:lnTo>
                      <a:lnTo>
                        <a:pt x="252" y="73"/>
                      </a:lnTo>
                      <a:lnTo>
                        <a:pt x="243" y="72"/>
                      </a:lnTo>
                      <a:lnTo>
                        <a:pt x="235" y="73"/>
                      </a:lnTo>
                      <a:lnTo>
                        <a:pt x="227" y="74"/>
                      </a:lnTo>
                      <a:lnTo>
                        <a:pt x="218" y="75"/>
                      </a:lnTo>
                      <a:lnTo>
                        <a:pt x="209" y="77"/>
                      </a:lnTo>
                      <a:lnTo>
                        <a:pt x="203" y="80"/>
                      </a:lnTo>
                      <a:lnTo>
                        <a:pt x="202" y="82"/>
                      </a:lnTo>
                      <a:lnTo>
                        <a:pt x="203" y="83"/>
                      </a:lnTo>
                      <a:lnTo>
                        <a:pt x="208" y="86"/>
                      </a:lnTo>
                      <a:lnTo>
                        <a:pt x="197" y="89"/>
                      </a:lnTo>
                      <a:lnTo>
                        <a:pt x="182" y="93"/>
                      </a:lnTo>
                      <a:lnTo>
                        <a:pt x="179" y="90"/>
                      </a:lnTo>
                      <a:lnTo>
                        <a:pt x="175" y="88"/>
                      </a:lnTo>
                      <a:lnTo>
                        <a:pt x="171" y="87"/>
                      </a:lnTo>
                      <a:lnTo>
                        <a:pt x="164" y="87"/>
                      </a:lnTo>
                      <a:lnTo>
                        <a:pt x="156" y="94"/>
                      </a:lnTo>
                      <a:lnTo>
                        <a:pt x="149" y="89"/>
                      </a:lnTo>
                      <a:lnTo>
                        <a:pt x="97" y="96"/>
                      </a:lnTo>
                      <a:lnTo>
                        <a:pt x="86" y="97"/>
                      </a:lnTo>
                      <a:lnTo>
                        <a:pt x="77" y="96"/>
                      </a:lnTo>
                      <a:lnTo>
                        <a:pt x="66" y="95"/>
                      </a:lnTo>
                      <a:lnTo>
                        <a:pt x="46" y="93"/>
                      </a:lnTo>
                      <a:lnTo>
                        <a:pt x="28" y="88"/>
                      </a:lnTo>
                      <a:lnTo>
                        <a:pt x="18" y="84"/>
                      </a:lnTo>
                      <a:lnTo>
                        <a:pt x="11" y="81"/>
                      </a:lnTo>
                      <a:lnTo>
                        <a:pt x="18" y="79"/>
                      </a:lnTo>
                      <a:lnTo>
                        <a:pt x="14" y="76"/>
                      </a:lnTo>
                      <a:lnTo>
                        <a:pt x="11" y="74"/>
                      </a:lnTo>
                      <a:lnTo>
                        <a:pt x="6" y="70"/>
                      </a:lnTo>
                      <a:lnTo>
                        <a:pt x="5" y="69"/>
                      </a:lnTo>
                      <a:lnTo>
                        <a:pt x="3" y="67"/>
                      </a:lnTo>
                      <a:lnTo>
                        <a:pt x="2" y="66"/>
                      </a:lnTo>
                      <a:lnTo>
                        <a:pt x="1" y="63"/>
                      </a:lnTo>
                      <a:lnTo>
                        <a:pt x="0" y="62"/>
                      </a:lnTo>
                      <a:lnTo>
                        <a:pt x="0" y="6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2013" name="Group 447"/>
                <p:cNvGrpSpPr>
                  <a:grpSpLocks/>
                </p:cNvGrpSpPr>
                <p:nvPr/>
              </p:nvGrpSpPr>
              <p:grpSpPr bwMode="auto">
                <a:xfrm>
                  <a:off x="2536" y="3022"/>
                  <a:ext cx="2" cy="3"/>
                  <a:chOff x="2536" y="3022"/>
                  <a:chExt cx="2" cy="3"/>
                </a:xfrm>
              </p:grpSpPr>
              <p:sp>
                <p:nvSpPr>
                  <p:cNvPr id="32008" name="Oval 448" descr="50%"/>
                  <p:cNvSpPr>
                    <a:spLocks noChangeArrowheads="1"/>
                  </p:cNvSpPr>
                  <p:nvPr/>
                </p:nvSpPr>
                <p:spPr bwMode="auto">
                  <a:xfrm>
                    <a:off x="2536" y="3022"/>
                    <a:ext cx="2" cy="2"/>
                  </a:xfrm>
                  <a:prstGeom prst="ellipse">
                    <a:avLst/>
                  </a:pr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09" name="Arc 449" descr="50%"/>
                  <p:cNvSpPr>
                    <a:spLocks/>
                  </p:cNvSpPr>
                  <p:nvPr/>
                </p:nvSpPr>
                <p:spPr bwMode="auto">
                  <a:xfrm>
                    <a:off x="2537" y="3023"/>
                    <a:ext cx="1" cy="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4320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2280" y="11940"/>
                        </a:moveTo>
                      </a:path>
                      <a:path w="43200" h="43200" stroke="0" extrusionOk="0">
                        <a:moveTo>
                          <a:pt x="2280" y="11940"/>
                        </a:move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0" cap="rnd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2015" name="Group 450"/>
                <p:cNvGrpSpPr>
                  <a:grpSpLocks/>
                </p:cNvGrpSpPr>
                <p:nvPr/>
              </p:nvGrpSpPr>
              <p:grpSpPr bwMode="auto">
                <a:xfrm>
                  <a:off x="2553" y="3034"/>
                  <a:ext cx="23" cy="4"/>
                  <a:chOff x="2553" y="3034"/>
                  <a:chExt cx="23" cy="4"/>
                </a:xfrm>
              </p:grpSpPr>
              <p:sp>
                <p:nvSpPr>
                  <p:cNvPr id="32003" name="Arc 451" descr="50%"/>
                  <p:cNvSpPr>
                    <a:spLocks/>
                  </p:cNvSpPr>
                  <p:nvPr/>
                </p:nvSpPr>
                <p:spPr bwMode="auto">
                  <a:xfrm>
                    <a:off x="2557" y="3034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04" name="Arc 452" descr="50%"/>
                  <p:cNvSpPr>
                    <a:spLocks/>
                  </p:cNvSpPr>
                  <p:nvPr/>
                </p:nvSpPr>
                <p:spPr bwMode="auto">
                  <a:xfrm>
                    <a:off x="2553" y="3034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05" name="Arc 453" descr="50%"/>
                  <p:cNvSpPr>
                    <a:spLocks/>
                  </p:cNvSpPr>
                  <p:nvPr/>
                </p:nvSpPr>
                <p:spPr bwMode="auto">
                  <a:xfrm>
                    <a:off x="2560" y="3034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06" name="Arc 454" descr="50%"/>
                  <p:cNvSpPr>
                    <a:spLocks/>
                  </p:cNvSpPr>
                  <p:nvPr/>
                </p:nvSpPr>
                <p:spPr bwMode="auto">
                  <a:xfrm>
                    <a:off x="2564" y="3034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07" name="Arc 455" descr="50%"/>
                  <p:cNvSpPr>
                    <a:spLocks/>
                  </p:cNvSpPr>
                  <p:nvPr/>
                </p:nvSpPr>
                <p:spPr bwMode="auto">
                  <a:xfrm>
                    <a:off x="2570" y="3034"/>
                    <a:ext cx="6" cy="4"/>
                  </a:xfrm>
                  <a:custGeom>
                    <a:avLst/>
                    <a:gdLst>
                      <a:gd name="T0" fmla="*/ 0 w 30373"/>
                      <a:gd name="T1" fmla="*/ 0 h 43200"/>
                      <a:gd name="T2" fmla="*/ 0 w 30373"/>
                      <a:gd name="T3" fmla="*/ 0 h 43200"/>
                      <a:gd name="T4" fmla="*/ 0 w 30373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0373"/>
                      <a:gd name="T10" fmla="*/ 0 h 43200"/>
                      <a:gd name="T11" fmla="*/ 30373 w 30373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373" h="43200" fill="none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</a:path>
                      <a:path w="30373" h="43200" stroke="0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  <a:lnTo>
                          <a:pt x="8773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1999" name="Freeform 456" descr="50%"/>
                <p:cNvSpPr>
                  <a:spLocks/>
                </p:cNvSpPr>
                <p:nvPr/>
              </p:nvSpPr>
              <p:spPr bwMode="auto">
                <a:xfrm>
                  <a:off x="2509" y="2962"/>
                  <a:ext cx="312" cy="58"/>
                </a:xfrm>
                <a:custGeom>
                  <a:avLst/>
                  <a:gdLst>
                    <a:gd name="T0" fmla="*/ 7 w 312"/>
                    <a:gd name="T1" fmla="*/ 48 h 58"/>
                    <a:gd name="T2" fmla="*/ 21 w 312"/>
                    <a:gd name="T3" fmla="*/ 44 h 58"/>
                    <a:gd name="T4" fmla="*/ 42 w 312"/>
                    <a:gd name="T5" fmla="*/ 39 h 58"/>
                    <a:gd name="T6" fmla="*/ 63 w 312"/>
                    <a:gd name="T7" fmla="*/ 36 h 58"/>
                    <a:gd name="T8" fmla="*/ 83 w 312"/>
                    <a:gd name="T9" fmla="*/ 32 h 58"/>
                    <a:gd name="T10" fmla="*/ 94 w 312"/>
                    <a:gd name="T11" fmla="*/ 27 h 58"/>
                    <a:gd name="T12" fmla="*/ 104 w 312"/>
                    <a:gd name="T13" fmla="*/ 18 h 58"/>
                    <a:gd name="T14" fmla="*/ 119 w 312"/>
                    <a:gd name="T15" fmla="*/ 5 h 58"/>
                    <a:gd name="T16" fmla="*/ 130 w 312"/>
                    <a:gd name="T17" fmla="*/ 10 h 58"/>
                    <a:gd name="T18" fmla="*/ 134 w 312"/>
                    <a:gd name="T19" fmla="*/ 25 h 58"/>
                    <a:gd name="T20" fmla="*/ 142 w 312"/>
                    <a:gd name="T21" fmla="*/ 31 h 58"/>
                    <a:gd name="T22" fmla="*/ 168 w 312"/>
                    <a:gd name="T23" fmla="*/ 35 h 58"/>
                    <a:gd name="T24" fmla="*/ 187 w 312"/>
                    <a:gd name="T25" fmla="*/ 36 h 58"/>
                    <a:gd name="T26" fmla="*/ 210 w 312"/>
                    <a:gd name="T27" fmla="*/ 35 h 58"/>
                    <a:gd name="T28" fmla="*/ 219 w 312"/>
                    <a:gd name="T29" fmla="*/ 43 h 58"/>
                    <a:gd name="T30" fmla="*/ 238 w 312"/>
                    <a:gd name="T31" fmla="*/ 44 h 58"/>
                    <a:gd name="T32" fmla="*/ 258 w 312"/>
                    <a:gd name="T33" fmla="*/ 34 h 58"/>
                    <a:gd name="T34" fmla="*/ 275 w 312"/>
                    <a:gd name="T35" fmla="*/ 20 h 58"/>
                    <a:gd name="T36" fmla="*/ 288 w 312"/>
                    <a:gd name="T37" fmla="*/ 11 h 58"/>
                    <a:gd name="T38" fmla="*/ 299 w 312"/>
                    <a:gd name="T39" fmla="*/ 6 h 58"/>
                    <a:gd name="T40" fmla="*/ 309 w 312"/>
                    <a:gd name="T41" fmla="*/ 8 h 58"/>
                    <a:gd name="T42" fmla="*/ 301 w 312"/>
                    <a:gd name="T43" fmla="*/ 18 h 58"/>
                    <a:gd name="T44" fmla="*/ 291 w 312"/>
                    <a:gd name="T45" fmla="*/ 26 h 58"/>
                    <a:gd name="T46" fmla="*/ 285 w 312"/>
                    <a:gd name="T47" fmla="*/ 34 h 58"/>
                    <a:gd name="T48" fmla="*/ 280 w 312"/>
                    <a:gd name="T49" fmla="*/ 40 h 58"/>
                    <a:gd name="T50" fmla="*/ 279 w 312"/>
                    <a:gd name="T51" fmla="*/ 48 h 58"/>
                    <a:gd name="T52" fmla="*/ 270 w 312"/>
                    <a:gd name="T53" fmla="*/ 46 h 58"/>
                    <a:gd name="T54" fmla="*/ 262 w 312"/>
                    <a:gd name="T55" fmla="*/ 49 h 58"/>
                    <a:gd name="T56" fmla="*/ 253 w 312"/>
                    <a:gd name="T57" fmla="*/ 48 h 58"/>
                    <a:gd name="T58" fmla="*/ 243 w 312"/>
                    <a:gd name="T59" fmla="*/ 48 h 58"/>
                    <a:gd name="T60" fmla="*/ 232 w 312"/>
                    <a:gd name="T61" fmla="*/ 47 h 58"/>
                    <a:gd name="T62" fmla="*/ 220 w 312"/>
                    <a:gd name="T63" fmla="*/ 48 h 58"/>
                    <a:gd name="T64" fmla="*/ 208 w 312"/>
                    <a:gd name="T65" fmla="*/ 50 h 58"/>
                    <a:gd name="T66" fmla="*/ 196 w 312"/>
                    <a:gd name="T67" fmla="*/ 50 h 58"/>
                    <a:gd name="T68" fmla="*/ 184 w 312"/>
                    <a:gd name="T69" fmla="*/ 50 h 58"/>
                    <a:gd name="T70" fmla="*/ 174 w 312"/>
                    <a:gd name="T71" fmla="*/ 52 h 58"/>
                    <a:gd name="T72" fmla="*/ 162 w 312"/>
                    <a:gd name="T73" fmla="*/ 54 h 58"/>
                    <a:gd name="T74" fmla="*/ 148 w 312"/>
                    <a:gd name="T75" fmla="*/ 54 h 58"/>
                    <a:gd name="T76" fmla="*/ 136 w 312"/>
                    <a:gd name="T77" fmla="*/ 54 h 58"/>
                    <a:gd name="T78" fmla="*/ 125 w 312"/>
                    <a:gd name="T79" fmla="*/ 53 h 58"/>
                    <a:gd name="T80" fmla="*/ 113 w 312"/>
                    <a:gd name="T81" fmla="*/ 54 h 58"/>
                    <a:gd name="T82" fmla="*/ 104 w 312"/>
                    <a:gd name="T83" fmla="*/ 53 h 58"/>
                    <a:gd name="T84" fmla="*/ 93 w 312"/>
                    <a:gd name="T85" fmla="*/ 54 h 58"/>
                    <a:gd name="T86" fmla="*/ 80 w 312"/>
                    <a:gd name="T87" fmla="*/ 54 h 58"/>
                    <a:gd name="T88" fmla="*/ 64 w 312"/>
                    <a:gd name="T89" fmla="*/ 57 h 58"/>
                    <a:gd name="T90" fmla="*/ 46 w 312"/>
                    <a:gd name="T91" fmla="*/ 57 h 58"/>
                    <a:gd name="T92" fmla="*/ 31 w 312"/>
                    <a:gd name="T93" fmla="*/ 55 h 58"/>
                    <a:gd name="T94" fmla="*/ 17 w 312"/>
                    <a:gd name="T95" fmla="*/ 55 h 58"/>
                    <a:gd name="T96" fmla="*/ 4 w 312"/>
                    <a:gd name="T97" fmla="*/ 53 h 5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12"/>
                    <a:gd name="T148" fmla="*/ 0 h 58"/>
                    <a:gd name="T149" fmla="*/ 312 w 312"/>
                    <a:gd name="T150" fmla="*/ 58 h 5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12" h="58">
                      <a:moveTo>
                        <a:pt x="0" y="52"/>
                      </a:moveTo>
                      <a:lnTo>
                        <a:pt x="2" y="50"/>
                      </a:lnTo>
                      <a:lnTo>
                        <a:pt x="5" y="49"/>
                      </a:lnTo>
                      <a:lnTo>
                        <a:pt x="7" y="48"/>
                      </a:lnTo>
                      <a:lnTo>
                        <a:pt x="10" y="47"/>
                      </a:lnTo>
                      <a:lnTo>
                        <a:pt x="13" y="46"/>
                      </a:lnTo>
                      <a:lnTo>
                        <a:pt x="18" y="45"/>
                      </a:lnTo>
                      <a:lnTo>
                        <a:pt x="21" y="44"/>
                      </a:lnTo>
                      <a:lnTo>
                        <a:pt x="26" y="42"/>
                      </a:lnTo>
                      <a:lnTo>
                        <a:pt x="31" y="41"/>
                      </a:lnTo>
                      <a:lnTo>
                        <a:pt x="37" y="40"/>
                      </a:lnTo>
                      <a:lnTo>
                        <a:pt x="42" y="39"/>
                      </a:lnTo>
                      <a:lnTo>
                        <a:pt x="48" y="39"/>
                      </a:lnTo>
                      <a:lnTo>
                        <a:pt x="53" y="38"/>
                      </a:lnTo>
                      <a:lnTo>
                        <a:pt x="58" y="37"/>
                      </a:lnTo>
                      <a:lnTo>
                        <a:pt x="63" y="36"/>
                      </a:lnTo>
                      <a:lnTo>
                        <a:pt x="67" y="35"/>
                      </a:lnTo>
                      <a:lnTo>
                        <a:pt x="73" y="34"/>
                      </a:lnTo>
                      <a:lnTo>
                        <a:pt x="78" y="33"/>
                      </a:lnTo>
                      <a:lnTo>
                        <a:pt x="83" y="32"/>
                      </a:lnTo>
                      <a:lnTo>
                        <a:pt x="86" y="32"/>
                      </a:lnTo>
                      <a:lnTo>
                        <a:pt x="90" y="30"/>
                      </a:lnTo>
                      <a:lnTo>
                        <a:pt x="92" y="29"/>
                      </a:lnTo>
                      <a:lnTo>
                        <a:pt x="94" y="27"/>
                      </a:lnTo>
                      <a:lnTo>
                        <a:pt x="96" y="25"/>
                      </a:lnTo>
                      <a:lnTo>
                        <a:pt x="98" y="23"/>
                      </a:lnTo>
                      <a:lnTo>
                        <a:pt x="101" y="20"/>
                      </a:lnTo>
                      <a:lnTo>
                        <a:pt x="104" y="18"/>
                      </a:lnTo>
                      <a:lnTo>
                        <a:pt x="107" y="14"/>
                      </a:lnTo>
                      <a:lnTo>
                        <a:pt x="111" y="11"/>
                      </a:lnTo>
                      <a:lnTo>
                        <a:pt x="115" y="8"/>
                      </a:lnTo>
                      <a:lnTo>
                        <a:pt x="119" y="5"/>
                      </a:lnTo>
                      <a:lnTo>
                        <a:pt x="123" y="2"/>
                      </a:lnTo>
                      <a:lnTo>
                        <a:pt x="127" y="0"/>
                      </a:lnTo>
                      <a:lnTo>
                        <a:pt x="128" y="4"/>
                      </a:lnTo>
                      <a:lnTo>
                        <a:pt x="130" y="10"/>
                      </a:lnTo>
                      <a:lnTo>
                        <a:pt x="132" y="15"/>
                      </a:lnTo>
                      <a:lnTo>
                        <a:pt x="133" y="20"/>
                      </a:lnTo>
                      <a:lnTo>
                        <a:pt x="134" y="22"/>
                      </a:lnTo>
                      <a:lnTo>
                        <a:pt x="134" y="25"/>
                      </a:lnTo>
                      <a:lnTo>
                        <a:pt x="134" y="27"/>
                      </a:lnTo>
                      <a:lnTo>
                        <a:pt x="132" y="29"/>
                      </a:lnTo>
                      <a:lnTo>
                        <a:pt x="137" y="31"/>
                      </a:lnTo>
                      <a:lnTo>
                        <a:pt x="142" y="31"/>
                      </a:lnTo>
                      <a:lnTo>
                        <a:pt x="148" y="32"/>
                      </a:lnTo>
                      <a:lnTo>
                        <a:pt x="155" y="33"/>
                      </a:lnTo>
                      <a:lnTo>
                        <a:pt x="162" y="34"/>
                      </a:lnTo>
                      <a:lnTo>
                        <a:pt x="168" y="35"/>
                      </a:lnTo>
                      <a:lnTo>
                        <a:pt x="174" y="36"/>
                      </a:lnTo>
                      <a:lnTo>
                        <a:pt x="178" y="37"/>
                      </a:lnTo>
                      <a:lnTo>
                        <a:pt x="183" y="37"/>
                      </a:lnTo>
                      <a:lnTo>
                        <a:pt x="187" y="36"/>
                      </a:lnTo>
                      <a:lnTo>
                        <a:pt x="190" y="34"/>
                      </a:lnTo>
                      <a:lnTo>
                        <a:pt x="194" y="32"/>
                      </a:lnTo>
                      <a:lnTo>
                        <a:pt x="202" y="33"/>
                      </a:lnTo>
                      <a:lnTo>
                        <a:pt x="210" y="35"/>
                      </a:lnTo>
                      <a:lnTo>
                        <a:pt x="216" y="37"/>
                      </a:lnTo>
                      <a:lnTo>
                        <a:pt x="213" y="40"/>
                      </a:lnTo>
                      <a:lnTo>
                        <a:pt x="215" y="41"/>
                      </a:lnTo>
                      <a:lnTo>
                        <a:pt x="219" y="43"/>
                      </a:lnTo>
                      <a:lnTo>
                        <a:pt x="223" y="44"/>
                      </a:lnTo>
                      <a:lnTo>
                        <a:pt x="228" y="44"/>
                      </a:lnTo>
                      <a:lnTo>
                        <a:pt x="233" y="44"/>
                      </a:lnTo>
                      <a:lnTo>
                        <a:pt x="238" y="44"/>
                      </a:lnTo>
                      <a:lnTo>
                        <a:pt x="242" y="43"/>
                      </a:lnTo>
                      <a:lnTo>
                        <a:pt x="248" y="41"/>
                      </a:lnTo>
                      <a:lnTo>
                        <a:pt x="253" y="39"/>
                      </a:lnTo>
                      <a:lnTo>
                        <a:pt x="258" y="34"/>
                      </a:lnTo>
                      <a:lnTo>
                        <a:pt x="263" y="31"/>
                      </a:lnTo>
                      <a:lnTo>
                        <a:pt x="268" y="26"/>
                      </a:lnTo>
                      <a:lnTo>
                        <a:pt x="271" y="24"/>
                      </a:lnTo>
                      <a:lnTo>
                        <a:pt x="275" y="20"/>
                      </a:lnTo>
                      <a:lnTo>
                        <a:pt x="278" y="18"/>
                      </a:lnTo>
                      <a:lnTo>
                        <a:pt x="282" y="15"/>
                      </a:lnTo>
                      <a:lnTo>
                        <a:pt x="285" y="13"/>
                      </a:lnTo>
                      <a:lnTo>
                        <a:pt x="288" y="11"/>
                      </a:lnTo>
                      <a:lnTo>
                        <a:pt x="291" y="10"/>
                      </a:lnTo>
                      <a:lnTo>
                        <a:pt x="293" y="9"/>
                      </a:lnTo>
                      <a:lnTo>
                        <a:pt x="296" y="7"/>
                      </a:lnTo>
                      <a:lnTo>
                        <a:pt x="299" y="6"/>
                      </a:lnTo>
                      <a:lnTo>
                        <a:pt x="302" y="6"/>
                      </a:lnTo>
                      <a:lnTo>
                        <a:pt x="306" y="6"/>
                      </a:lnTo>
                      <a:lnTo>
                        <a:pt x="311" y="6"/>
                      </a:lnTo>
                      <a:lnTo>
                        <a:pt x="309" y="8"/>
                      </a:lnTo>
                      <a:lnTo>
                        <a:pt x="307" y="11"/>
                      </a:lnTo>
                      <a:lnTo>
                        <a:pt x="305" y="12"/>
                      </a:lnTo>
                      <a:lnTo>
                        <a:pt x="303" y="15"/>
                      </a:lnTo>
                      <a:lnTo>
                        <a:pt x="301" y="18"/>
                      </a:lnTo>
                      <a:lnTo>
                        <a:pt x="298" y="20"/>
                      </a:lnTo>
                      <a:lnTo>
                        <a:pt x="294" y="23"/>
                      </a:lnTo>
                      <a:lnTo>
                        <a:pt x="292" y="25"/>
                      </a:lnTo>
                      <a:lnTo>
                        <a:pt x="291" y="26"/>
                      </a:lnTo>
                      <a:lnTo>
                        <a:pt x="289" y="29"/>
                      </a:lnTo>
                      <a:lnTo>
                        <a:pt x="288" y="30"/>
                      </a:lnTo>
                      <a:lnTo>
                        <a:pt x="286" y="32"/>
                      </a:lnTo>
                      <a:lnTo>
                        <a:pt x="285" y="34"/>
                      </a:lnTo>
                      <a:lnTo>
                        <a:pt x="284" y="36"/>
                      </a:lnTo>
                      <a:lnTo>
                        <a:pt x="282" y="38"/>
                      </a:lnTo>
                      <a:lnTo>
                        <a:pt x="281" y="39"/>
                      </a:lnTo>
                      <a:lnTo>
                        <a:pt x="280" y="40"/>
                      </a:lnTo>
                      <a:lnTo>
                        <a:pt x="280" y="43"/>
                      </a:lnTo>
                      <a:lnTo>
                        <a:pt x="279" y="44"/>
                      </a:lnTo>
                      <a:lnTo>
                        <a:pt x="279" y="46"/>
                      </a:lnTo>
                      <a:lnTo>
                        <a:pt x="279" y="48"/>
                      </a:lnTo>
                      <a:lnTo>
                        <a:pt x="277" y="46"/>
                      </a:lnTo>
                      <a:lnTo>
                        <a:pt x="274" y="46"/>
                      </a:lnTo>
                      <a:lnTo>
                        <a:pt x="272" y="46"/>
                      </a:lnTo>
                      <a:lnTo>
                        <a:pt x="270" y="46"/>
                      </a:lnTo>
                      <a:lnTo>
                        <a:pt x="268" y="47"/>
                      </a:lnTo>
                      <a:lnTo>
                        <a:pt x="266" y="48"/>
                      </a:lnTo>
                      <a:lnTo>
                        <a:pt x="264" y="48"/>
                      </a:lnTo>
                      <a:lnTo>
                        <a:pt x="262" y="49"/>
                      </a:lnTo>
                      <a:lnTo>
                        <a:pt x="259" y="49"/>
                      </a:lnTo>
                      <a:lnTo>
                        <a:pt x="256" y="49"/>
                      </a:lnTo>
                      <a:lnTo>
                        <a:pt x="254" y="48"/>
                      </a:lnTo>
                      <a:lnTo>
                        <a:pt x="253" y="48"/>
                      </a:lnTo>
                      <a:lnTo>
                        <a:pt x="251" y="47"/>
                      </a:lnTo>
                      <a:lnTo>
                        <a:pt x="249" y="47"/>
                      </a:lnTo>
                      <a:lnTo>
                        <a:pt x="245" y="48"/>
                      </a:lnTo>
                      <a:lnTo>
                        <a:pt x="243" y="48"/>
                      </a:lnTo>
                      <a:lnTo>
                        <a:pt x="241" y="48"/>
                      </a:lnTo>
                      <a:lnTo>
                        <a:pt x="238" y="48"/>
                      </a:lnTo>
                      <a:lnTo>
                        <a:pt x="235" y="47"/>
                      </a:lnTo>
                      <a:lnTo>
                        <a:pt x="232" y="47"/>
                      </a:lnTo>
                      <a:lnTo>
                        <a:pt x="229" y="48"/>
                      </a:lnTo>
                      <a:lnTo>
                        <a:pt x="225" y="48"/>
                      </a:lnTo>
                      <a:lnTo>
                        <a:pt x="223" y="48"/>
                      </a:lnTo>
                      <a:lnTo>
                        <a:pt x="220" y="48"/>
                      </a:lnTo>
                      <a:lnTo>
                        <a:pt x="217" y="48"/>
                      </a:lnTo>
                      <a:lnTo>
                        <a:pt x="214" y="48"/>
                      </a:lnTo>
                      <a:lnTo>
                        <a:pt x="212" y="49"/>
                      </a:lnTo>
                      <a:lnTo>
                        <a:pt x="208" y="50"/>
                      </a:lnTo>
                      <a:lnTo>
                        <a:pt x="205" y="50"/>
                      </a:lnTo>
                      <a:lnTo>
                        <a:pt x="202" y="51"/>
                      </a:lnTo>
                      <a:lnTo>
                        <a:pt x="199" y="51"/>
                      </a:lnTo>
                      <a:lnTo>
                        <a:pt x="196" y="50"/>
                      </a:lnTo>
                      <a:lnTo>
                        <a:pt x="193" y="49"/>
                      </a:lnTo>
                      <a:lnTo>
                        <a:pt x="189" y="50"/>
                      </a:lnTo>
                      <a:lnTo>
                        <a:pt x="187" y="50"/>
                      </a:lnTo>
                      <a:lnTo>
                        <a:pt x="184" y="50"/>
                      </a:lnTo>
                      <a:lnTo>
                        <a:pt x="181" y="50"/>
                      </a:lnTo>
                      <a:lnTo>
                        <a:pt x="179" y="50"/>
                      </a:lnTo>
                      <a:lnTo>
                        <a:pt x="176" y="51"/>
                      </a:lnTo>
                      <a:lnTo>
                        <a:pt x="174" y="52"/>
                      </a:lnTo>
                      <a:lnTo>
                        <a:pt x="171" y="52"/>
                      </a:lnTo>
                      <a:lnTo>
                        <a:pt x="168" y="53"/>
                      </a:lnTo>
                      <a:lnTo>
                        <a:pt x="165" y="53"/>
                      </a:lnTo>
                      <a:lnTo>
                        <a:pt x="162" y="54"/>
                      </a:lnTo>
                      <a:lnTo>
                        <a:pt x="159" y="54"/>
                      </a:lnTo>
                      <a:lnTo>
                        <a:pt x="155" y="54"/>
                      </a:lnTo>
                      <a:lnTo>
                        <a:pt x="151" y="53"/>
                      </a:lnTo>
                      <a:lnTo>
                        <a:pt x="148" y="54"/>
                      </a:lnTo>
                      <a:lnTo>
                        <a:pt x="145" y="54"/>
                      </a:lnTo>
                      <a:lnTo>
                        <a:pt x="142" y="54"/>
                      </a:lnTo>
                      <a:lnTo>
                        <a:pt x="139" y="54"/>
                      </a:lnTo>
                      <a:lnTo>
                        <a:pt x="136" y="54"/>
                      </a:lnTo>
                      <a:lnTo>
                        <a:pt x="133" y="54"/>
                      </a:lnTo>
                      <a:lnTo>
                        <a:pt x="130" y="53"/>
                      </a:lnTo>
                      <a:lnTo>
                        <a:pt x="128" y="53"/>
                      </a:lnTo>
                      <a:lnTo>
                        <a:pt x="125" y="53"/>
                      </a:lnTo>
                      <a:lnTo>
                        <a:pt x="122" y="53"/>
                      </a:lnTo>
                      <a:lnTo>
                        <a:pt x="119" y="53"/>
                      </a:lnTo>
                      <a:lnTo>
                        <a:pt x="116" y="53"/>
                      </a:lnTo>
                      <a:lnTo>
                        <a:pt x="113" y="54"/>
                      </a:lnTo>
                      <a:lnTo>
                        <a:pt x="111" y="54"/>
                      </a:lnTo>
                      <a:lnTo>
                        <a:pt x="109" y="53"/>
                      </a:lnTo>
                      <a:lnTo>
                        <a:pt x="106" y="53"/>
                      </a:lnTo>
                      <a:lnTo>
                        <a:pt x="104" y="53"/>
                      </a:lnTo>
                      <a:lnTo>
                        <a:pt x="101" y="53"/>
                      </a:lnTo>
                      <a:lnTo>
                        <a:pt x="98" y="53"/>
                      </a:lnTo>
                      <a:lnTo>
                        <a:pt x="96" y="53"/>
                      </a:lnTo>
                      <a:lnTo>
                        <a:pt x="93" y="54"/>
                      </a:lnTo>
                      <a:lnTo>
                        <a:pt x="89" y="54"/>
                      </a:lnTo>
                      <a:lnTo>
                        <a:pt x="86" y="53"/>
                      </a:lnTo>
                      <a:lnTo>
                        <a:pt x="83" y="54"/>
                      </a:lnTo>
                      <a:lnTo>
                        <a:pt x="80" y="54"/>
                      </a:lnTo>
                      <a:lnTo>
                        <a:pt x="77" y="55"/>
                      </a:lnTo>
                      <a:lnTo>
                        <a:pt x="74" y="56"/>
                      </a:lnTo>
                      <a:lnTo>
                        <a:pt x="69" y="57"/>
                      </a:lnTo>
                      <a:lnTo>
                        <a:pt x="64" y="57"/>
                      </a:lnTo>
                      <a:lnTo>
                        <a:pt x="59" y="57"/>
                      </a:lnTo>
                      <a:lnTo>
                        <a:pt x="55" y="57"/>
                      </a:lnTo>
                      <a:lnTo>
                        <a:pt x="49" y="57"/>
                      </a:lnTo>
                      <a:lnTo>
                        <a:pt x="46" y="57"/>
                      </a:lnTo>
                      <a:lnTo>
                        <a:pt x="43" y="57"/>
                      </a:lnTo>
                      <a:lnTo>
                        <a:pt x="40" y="57"/>
                      </a:lnTo>
                      <a:lnTo>
                        <a:pt x="36" y="57"/>
                      </a:lnTo>
                      <a:lnTo>
                        <a:pt x="31" y="55"/>
                      </a:lnTo>
                      <a:lnTo>
                        <a:pt x="27" y="55"/>
                      </a:lnTo>
                      <a:lnTo>
                        <a:pt x="23" y="55"/>
                      </a:lnTo>
                      <a:lnTo>
                        <a:pt x="20" y="55"/>
                      </a:lnTo>
                      <a:lnTo>
                        <a:pt x="17" y="55"/>
                      </a:lnTo>
                      <a:lnTo>
                        <a:pt x="13" y="55"/>
                      </a:lnTo>
                      <a:lnTo>
                        <a:pt x="10" y="54"/>
                      </a:lnTo>
                      <a:lnTo>
                        <a:pt x="7" y="53"/>
                      </a:lnTo>
                      <a:lnTo>
                        <a:pt x="4" y="53"/>
                      </a:lnTo>
                      <a:lnTo>
                        <a:pt x="1" y="52"/>
                      </a:lnTo>
                      <a:lnTo>
                        <a:pt x="0" y="52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2025" name="Group 457"/>
                <p:cNvGrpSpPr>
                  <a:grpSpLocks/>
                </p:cNvGrpSpPr>
                <p:nvPr/>
              </p:nvGrpSpPr>
              <p:grpSpPr bwMode="auto">
                <a:xfrm>
                  <a:off x="2573" y="3036"/>
                  <a:ext cx="47" cy="37"/>
                  <a:chOff x="2573" y="3036"/>
                  <a:chExt cx="47" cy="37"/>
                </a:xfrm>
              </p:grpSpPr>
              <p:sp>
                <p:nvSpPr>
                  <p:cNvPr id="32001" name="Freeform 458" descr="50%"/>
                  <p:cNvSpPr>
                    <a:spLocks/>
                  </p:cNvSpPr>
                  <p:nvPr/>
                </p:nvSpPr>
                <p:spPr bwMode="auto">
                  <a:xfrm>
                    <a:off x="2573" y="3042"/>
                    <a:ext cx="47" cy="31"/>
                  </a:xfrm>
                  <a:custGeom>
                    <a:avLst/>
                    <a:gdLst>
                      <a:gd name="T0" fmla="*/ 43 w 47"/>
                      <a:gd name="T1" fmla="*/ 27 h 31"/>
                      <a:gd name="T2" fmla="*/ 40 w 47"/>
                      <a:gd name="T3" fmla="*/ 24 h 31"/>
                      <a:gd name="T4" fmla="*/ 39 w 47"/>
                      <a:gd name="T5" fmla="*/ 22 h 31"/>
                      <a:gd name="T6" fmla="*/ 37 w 47"/>
                      <a:gd name="T7" fmla="*/ 21 h 31"/>
                      <a:gd name="T8" fmla="*/ 36 w 47"/>
                      <a:gd name="T9" fmla="*/ 19 h 31"/>
                      <a:gd name="T10" fmla="*/ 35 w 47"/>
                      <a:gd name="T11" fmla="*/ 17 h 31"/>
                      <a:gd name="T12" fmla="*/ 34 w 47"/>
                      <a:gd name="T13" fmla="*/ 16 h 31"/>
                      <a:gd name="T14" fmla="*/ 33 w 47"/>
                      <a:gd name="T15" fmla="*/ 14 h 31"/>
                      <a:gd name="T16" fmla="*/ 32 w 47"/>
                      <a:gd name="T17" fmla="*/ 12 h 31"/>
                      <a:gd name="T18" fmla="*/ 31 w 47"/>
                      <a:gd name="T19" fmla="*/ 10 h 31"/>
                      <a:gd name="T20" fmla="*/ 30 w 47"/>
                      <a:gd name="T21" fmla="*/ 7 h 31"/>
                      <a:gd name="T22" fmla="*/ 30 w 47"/>
                      <a:gd name="T23" fmla="*/ 5 h 31"/>
                      <a:gd name="T24" fmla="*/ 30 w 47"/>
                      <a:gd name="T25" fmla="*/ 3 h 31"/>
                      <a:gd name="T26" fmla="*/ 30 w 47"/>
                      <a:gd name="T27" fmla="*/ 0 h 31"/>
                      <a:gd name="T28" fmla="*/ 0 w 47"/>
                      <a:gd name="T29" fmla="*/ 0 h 31"/>
                      <a:gd name="T30" fmla="*/ 1 w 47"/>
                      <a:gd name="T31" fmla="*/ 2 h 31"/>
                      <a:gd name="T32" fmla="*/ 2 w 47"/>
                      <a:gd name="T33" fmla="*/ 4 h 31"/>
                      <a:gd name="T34" fmla="*/ 4 w 47"/>
                      <a:gd name="T35" fmla="*/ 6 h 31"/>
                      <a:gd name="T36" fmla="*/ 6 w 47"/>
                      <a:gd name="T37" fmla="*/ 9 h 31"/>
                      <a:gd name="T38" fmla="*/ 8 w 47"/>
                      <a:gd name="T39" fmla="*/ 11 h 31"/>
                      <a:gd name="T40" fmla="*/ 10 w 47"/>
                      <a:gd name="T41" fmla="*/ 13 h 31"/>
                      <a:gd name="T42" fmla="*/ 12 w 47"/>
                      <a:gd name="T43" fmla="*/ 15 h 31"/>
                      <a:gd name="T44" fmla="*/ 14 w 47"/>
                      <a:gd name="T45" fmla="*/ 17 h 31"/>
                      <a:gd name="T46" fmla="*/ 17 w 47"/>
                      <a:gd name="T47" fmla="*/ 19 h 31"/>
                      <a:gd name="T48" fmla="*/ 20 w 47"/>
                      <a:gd name="T49" fmla="*/ 22 h 31"/>
                      <a:gd name="T50" fmla="*/ 23 w 47"/>
                      <a:gd name="T51" fmla="*/ 23 h 31"/>
                      <a:gd name="T52" fmla="*/ 25 w 47"/>
                      <a:gd name="T53" fmla="*/ 24 h 31"/>
                      <a:gd name="T54" fmla="*/ 28 w 47"/>
                      <a:gd name="T55" fmla="*/ 26 h 31"/>
                      <a:gd name="T56" fmla="*/ 30 w 47"/>
                      <a:gd name="T57" fmla="*/ 27 h 31"/>
                      <a:gd name="T58" fmla="*/ 33 w 47"/>
                      <a:gd name="T59" fmla="*/ 28 h 31"/>
                      <a:gd name="T60" fmla="*/ 36 w 47"/>
                      <a:gd name="T61" fmla="*/ 28 h 31"/>
                      <a:gd name="T62" fmla="*/ 39 w 47"/>
                      <a:gd name="T63" fmla="*/ 29 h 31"/>
                      <a:gd name="T64" fmla="*/ 41 w 47"/>
                      <a:gd name="T65" fmla="*/ 29 h 31"/>
                      <a:gd name="T66" fmla="*/ 44 w 47"/>
                      <a:gd name="T67" fmla="*/ 29 h 31"/>
                      <a:gd name="T68" fmla="*/ 46 w 47"/>
                      <a:gd name="T69" fmla="*/ 30 h 31"/>
                      <a:gd name="T70" fmla="*/ 43 w 47"/>
                      <a:gd name="T71" fmla="*/ 27 h 31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47"/>
                      <a:gd name="T109" fmla="*/ 0 h 31"/>
                      <a:gd name="T110" fmla="*/ 47 w 47"/>
                      <a:gd name="T111" fmla="*/ 31 h 31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47" h="31">
                        <a:moveTo>
                          <a:pt x="43" y="27"/>
                        </a:moveTo>
                        <a:lnTo>
                          <a:pt x="40" y="24"/>
                        </a:lnTo>
                        <a:lnTo>
                          <a:pt x="39" y="22"/>
                        </a:lnTo>
                        <a:lnTo>
                          <a:pt x="37" y="21"/>
                        </a:lnTo>
                        <a:lnTo>
                          <a:pt x="36" y="19"/>
                        </a:lnTo>
                        <a:lnTo>
                          <a:pt x="35" y="17"/>
                        </a:lnTo>
                        <a:lnTo>
                          <a:pt x="34" y="16"/>
                        </a:lnTo>
                        <a:lnTo>
                          <a:pt x="33" y="14"/>
                        </a:lnTo>
                        <a:lnTo>
                          <a:pt x="32" y="12"/>
                        </a:lnTo>
                        <a:lnTo>
                          <a:pt x="31" y="10"/>
                        </a:lnTo>
                        <a:lnTo>
                          <a:pt x="30" y="7"/>
                        </a:lnTo>
                        <a:lnTo>
                          <a:pt x="30" y="5"/>
                        </a:lnTo>
                        <a:lnTo>
                          <a:pt x="30" y="3"/>
                        </a:lnTo>
                        <a:lnTo>
                          <a:pt x="30" y="0"/>
                        </a:lnTo>
                        <a:lnTo>
                          <a:pt x="0" y="0"/>
                        </a:lnTo>
                        <a:lnTo>
                          <a:pt x="1" y="2"/>
                        </a:lnTo>
                        <a:lnTo>
                          <a:pt x="2" y="4"/>
                        </a:lnTo>
                        <a:lnTo>
                          <a:pt x="4" y="6"/>
                        </a:lnTo>
                        <a:lnTo>
                          <a:pt x="6" y="9"/>
                        </a:lnTo>
                        <a:lnTo>
                          <a:pt x="8" y="11"/>
                        </a:lnTo>
                        <a:lnTo>
                          <a:pt x="10" y="13"/>
                        </a:lnTo>
                        <a:lnTo>
                          <a:pt x="12" y="15"/>
                        </a:lnTo>
                        <a:lnTo>
                          <a:pt x="14" y="17"/>
                        </a:lnTo>
                        <a:lnTo>
                          <a:pt x="17" y="19"/>
                        </a:lnTo>
                        <a:lnTo>
                          <a:pt x="20" y="22"/>
                        </a:lnTo>
                        <a:lnTo>
                          <a:pt x="23" y="23"/>
                        </a:lnTo>
                        <a:lnTo>
                          <a:pt x="25" y="24"/>
                        </a:lnTo>
                        <a:lnTo>
                          <a:pt x="28" y="26"/>
                        </a:lnTo>
                        <a:lnTo>
                          <a:pt x="30" y="27"/>
                        </a:lnTo>
                        <a:lnTo>
                          <a:pt x="33" y="28"/>
                        </a:lnTo>
                        <a:lnTo>
                          <a:pt x="36" y="28"/>
                        </a:lnTo>
                        <a:lnTo>
                          <a:pt x="39" y="29"/>
                        </a:lnTo>
                        <a:lnTo>
                          <a:pt x="41" y="29"/>
                        </a:lnTo>
                        <a:lnTo>
                          <a:pt x="44" y="29"/>
                        </a:lnTo>
                        <a:lnTo>
                          <a:pt x="46" y="30"/>
                        </a:lnTo>
                        <a:lnTo>
                          <a:pt x="43" y="27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02" name="Freeform 459" descr="50%"/>
                  <p:cNvSpPr>
                    <a:spLocks/>
                  </p:cNvSpPr>
                  <p:nvPr/>
                </p:nvSpPr>
                <p:spPr bwMode="auto">
                  <a:xfrm>
                    <a:off x="2574" y="3036"/>
                    <a:ext cx="21" cy="7"/>
                  </a:xfrm>
                  <a:custGeom>
                    <a:avLst/>
                    <a:gdLst>
                      <a:gd name="T0" fmla="*/ 0 w 21"/>
                      <a:gd name="T1" fmla="*/ 6 h 7"/>
                      <a:gd name="T2" fmla="*/ 0 w 21"/>
                      <a:gd name="T3" fmla="*/ 6 h 7"/>
                      <a:gd name="T4" fmla="*/ 1 w 21"/>
                      <a:gd name="T5" fmla="*/ 0 h 7"/>
                      <a:gd name="T6" fmla="*/ 20 w 21"/>
                      <a:gd name="T7" fmla="*/ 0 h 7"/>
                      <a:gd name="T8" fmla="*/ 20 w 21"/>
                      <a:gd name="T9" fmla="*/ 6 h 7"/>
                      <a:gd name="T10" fmla="*/ 0 w 21"/>
                      <a:gd name="T11" fmla="*/ 6 h 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"/>
                      <a:gd name="T19" fmla="*/ 0 h 7"/>
                      <a:gd name="T20" fmla="*/ 21 w 21"/>
                      <a:gd name="T21" fmla="*/ 7 h 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" h="7">
                        <a:moveTo>
                          <a:pt x="0" y="6"/>
                        </a:moveTo>
                        <a:lnTo>
                          <a:pt x="0" y="6"/>
                        </a:lnTo>
                        <a:lnTo>
                          <a:pt x="1" y="0"/>
                        </a:lnTo>
                        <a:lnTo>
                          <a:pt x="20" y="0"/>
                        </a:lnTo>
                        <a:lnTo>
                          <a:pt x="20" y="6"/>
                        </a:lnTo>
                        <a:lnTo>
                          <a:pt x="0" y="6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2026" name="Group 460"/>
              <p:cNvGrpSpPr>
                <a:grpSpLocks/>
              </p:cNvGrpSpPr>
              <p:nvPr/>
            </p:nvGrpSpPr>
            <p:grpSpPr bwMode="auto">
              <a:xfrm>
                <a:off x="2509" y="3056"/>
                <a:ext cx="321" cy="113"/>
                <a:chOff x="2509" y="3056"/>
                <a:chExt cx="321" cy="113"/>
              </a:xfrm>
            </p:grpSpPr>
            <p:sp>
              <p:nvSpPr>
                <p:cNvPr id="31980" name="Freeform 461" descr="50%"/>
                <p:cNvSpPr>
                  <a:spLocks/>
                </p:cNvSpPr>
                <p:nvPr/>
              </p:nvSpPr>
              <p:spPr bwMode="auto">
                <a:xfrm>
                  <a:off x="2590" y="3129"/>
                  <a:ext cx="38" cy="31"/>
                </a:xfrm>
                <a:custGeom>
                  <a:avLst/>
                  <a:gdLst>
                    <a:gd name="T0" fmla="*/ 0 w 38"/>
                    <a:gd name="T1" fmla="*/ 0 h 31"/>
                    <a:gd name="T2" fmla="*/ 1 w 38"/>
                    <a:gd name="T3" fmla="*/ 3 h 31"/>
                    <a:gd name="T4" fmla="*/ 3 w 38"/>
                    <a:gd name="T5" fmla="*/ 6 h 31"/>
                    <a:gd name="T6" fmla="*/ 5 w 38"/>
                    <a:gd name="T7" fmla="*/ 9 h 31"/>
                    <a:gd name="T8" fmla="*/ 7 w 38"/>
                    <a:gd name="T9" fmla="*/ 12 h 31"/>
                    <a:gd name="T10" fmla="*/ 10 w 38"/>
                    <a:gd name="T11" fmla="*/ 15 h 31"/>
                    <a:gd name="T12" fmla="*/ 13 w 38"/>
                    <a:gd name="T13" fmla="*/ 19 h 31"/>
                    <a:gd name="T14" fmla="*/ 15 w 38"/>
                    <a:gd name="T15" fmla="*/ 21 h 31"/>
                    <a:gd name="T16" fmla="*/ 18 w 38"/>
                    <a:gd name="T17" fmla="*/ 23 h 31"/>
                    <a:gd name="T18" fmla="*/ 21 w 38"/>
                    <a:gd name="T19" fmla="*/ 25 h 31"/>
                    <a:gd name="T20" fmla="*/ 24 w 38"/>
                    <a:gd name="T21" fmla="*/ 27 h 31"/>
                    <a:gd name="T22" fmla="*/ 26 w 38"/>
                    <a:gd name="T23" fmla="*/ 28 h 31"/>
                    <a:gd name="T24" fmla="*/ 29 w 38"/>
                    <a:gd name="T25" fmla="*/ 29 h 31"/>
                    <a:gd name="T26" fmla="*/ 33 w 38"/>
                    <a:gd name="T27" fmla="*/ 30 h 31"/>
                    <a:gd name="T28" fmla="*/ 36 w 38"/>
                    <a:gd name="T29" fmla="*/ 30 h 31"/>
                    <a:gd name="T30" fmla="*/ 37 w 38"/>
                    <a:gd name="T31" fmla="*/ 29 h 31"/>
                    <a:gd name="T32" fmla="*/ 35 w 38"/>
                    <a:gd name="T33" fmla="*/ 27 h 31"/>
                    <a:gd name="T34" fmla="*/ 33 w 38"/>
                    <a:gd name="T35" fmla="*/ 25 h 31"/>
                    <a:gd name="T36" fmla="*/ 31 w 38"/>
                    <a:gd name="T37" fmla="*/ 22 h 31"/>
                    <a:gd name="T38" fmla="*/ 29 w 38"/>
                    <a:gd name="T39" fmla="*/ 19 h 31"/>
                    <a:gd name="T40" fmla="*/ 27 w 38"/>
                    <a:gd name="T41" fmla="*/ 16 h 31"/>
                    <a:gd name="T42" fmla="*/ 26 w 38"/>
                    <a:gd name="T43" fmla="*/ 13 h 31"/>
                    <a:gd name="T44" fmla="*/ 25 w 38"/>
                    <a:gd name="T45" fmla="*/ 11 h 31"/>
                    <a:gd name="T46" fmla="*/ 24 w 38"/>
                    <a:gd name="T47" fmla="*/ 6 h 31"/>
                    <a:gd name="T48" fmla="*/ 24 w 38"/>
                    <a:gd name="T49" fmla="*/ 3 h 31"/>
                    <a:gd name="T50" fmla="*/ 24 w 38"/>
                    <a:gd name="T51" fmla="*/ 1 h 31"/>
                    <a:gd name="T52" fmla="*/ 0 w 38"/>
                    <a:gd name="T53" fmla="*/ 0 h 3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38"/>
                    <a:gd name="T82" fmla="*/ 0 h 31"/>
                    <a:gd name="T83" fmla="*/ 38 w 38"/>
                    <a:gd name="T84" fmla="*/ 31 h 31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38" h="31">
                      <a:moveTo>
                        <a:pt x="0" y="0"/>
                      </a:moveTo>
                      <a:lnTo>
                        <a:pt x="1" y="3"/>
                      </a:lnTo>
                      <a:lnTo>
                        <a:pt x="3" y="6"/>
                      </a:lnTo>
                      <a:lnTo>
                        <a:pt x="5" y="9"/>
                      </a:lnTo>
                      <a:lnTo>
                        <a:pt x="7" y="12"/>
                      </a:lnTo>
                      <a:lnTo>
                        <a:pt x="10" y="15"/>
                      </a:lnTo>
                      <a:lnTo>
                        <a:pt x="13" y="19"/>
                      </a:lnTo>
                      <a:lnTo>
                        <a:pt x="15" y="21"/>
                      </a:lnTo>
                      <a:lnTo>
                        <a:pt x="18" y="23"/>
                      </a:lnTo>
                      <a:lnTo>
                        <a:pt x="21" y="25"/>
                      </a:lnTo>
                      <a:lnTo>
                        <a:pt x="24" y="27"/>
                      </a:lnTo>
                      <a:lnTo>
                        <a:pt x="26" y="28"/>
                      </a:lnTo>
                      <a:lnTo>
                        <a:pt x="29" y="29"/>
                      </a:lnTo>
                      <a:lnTo>
                        <a:pt x="33" y="30"/>
                      </a:lnTo>
                      <a:lnTo>
                        <a:pt x="36" y="30"/>
                      </a:lnTo>
                      <a:lnTo>
                        <a:pt x="37" y="29"/>
                      </a:lnTo>
                      <a:lnTo>
                        <a:pt x="35" y="27"/>
                      </a:lnTo>
                      <a:lnTo>
                        <a:pt x="33" y="25"/>
                      </a:lnTo>
                      <a:lnTo>
                        <a:pt x="31" y="22"/>
                      </a:lnTo>
                      <a:lnTo>
                        <a:pt x="29" y="19"/>
                      </a:lnTo>
                      <a:lnTo>
                        <a:pt x="27" y="16"/>
                      </a:lnTo>
                      <a:lnTo>
                        <a:pt x="26" y="13"/>
                      </a:lnTo>
                      <a:lnTo>
                        <a:pt x="25" y="11"/>
                      </a:lnTo>
                      <a:lnTo>
                        <a:pt x="24" y="6"/>
                      </a:lnTo>
                      <a:lnTo>
                        <a:pt x="24" y="3"/>
                      </a:lnTo>
                      <a:lnTo>
                        <a:pt x="24" y="1"/>
                      </a:lnTo>
                      <a:lnTo>
                        <a:pt x="0" y="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981" name="Freeform 462" descr="50%"/>
                <p:cNvSpPr>
                  <a:spLocks/>
                </p:cNvSpPr>
                <p:nvPr/>
              </p:nvSpPr>
              <p:spPr bwMode="auto">
                <a:xfrm>
                  <a:off x="2509" y="3056"/>
                  <a:ext cx="321" cy="98"/>
                </a:xfrm>
                <a:custGeom>
                  <a:avLst/>
                  <a:gdLst>
                    <a:gd name="T0" fmla="*/ 3 w 321"/>
                    <a:gd name="T1" fmla="*/ 58 h 98"/>
                    <a:gd name="T2" fmla="*/ 13 w 321"/>
                    <a:gd name="T3" fmla="*/ 54 h 98"/>
                    <a:gd name="T4" fmla="*/ 28 w 321"/>
                    <a:gd name="T5" fmla="*/ 49 h 98"/>
                    <a:gd name="T6" fmla="*/ 43 w 321"/>
                    <a:gd name="T7" fmla="*/ 46 h 98"/>
                    <a:gd name="T8" fmla="*/ 59 w 321"/>
                    <a:gd name="T9" fmla="*/ 43 h 98"/>
                    <a:gd name="T10" fmla="*/ 75 w 321"/>
                    <a:gd name="T11" fmla="*/ 40 h 98"/>
                    <a:gd name="T12" fmla="*/ 88 w 321"/>
                    <a:gd name="T13" fmla="*/ 37 h 98"/>
                    <a:gd name="T14" fmla="*/ 95 w 321"/>
                    <a:gd name="T15" fmla="*/ 33 h 98"/>
                    <a:gd name="T16" fmla="*/ 103 w 321"/>
                    <a:gd name="T17" fmla="*/ 25 h 98"/>
                    <a:gd name="T18" fmla="*/ 114 w 321"/>
                    <a:gd name="T19" fmla="*/ 14 h 98"/>
                    <a:gd name="T20" fmla="*/ 125 w 321"/>
                    <a:gd name="T21" fmla="*/ 4 h 98"/>
                    <a:gd name="T22" fmla="*/ 133 w 321"/>
                    <a:gd name="T23" fmla="*/ 12 h 98"/>
                    <a:gd name="T24" fmla="*/ 137 w 321"/>
                    <a:gd name="T25" fmla="*/ 29 h 98"/>
                    <a:gd name="T26" fmla="*/ 140 w 321"/>
                    <a:gd name="T27" fmla="*/ 36 h 98"/>
                    <a:gd name="T28" fmla="*/ 159 w 321"/>
                    <a:gd name="T29" fmla="*/ 39 h 98"/>
                    <a:gd name="T30" fmla="*/ 177 w 321"/>
                    <a:gd name="T31" fmla="*/ 43 h 98"/>
                    <a:gd name="T32" fmla="*/ 191 w 321"/>
                    <a:gd name="T33" fmla="*/ 43 h 98"/>
                    <a:gd name="T34" fmla="*/ 206 w 321"/>
                    <a:gd name="T35" fmla="*/ 39 h 98"/>
                    <a:gd name="T36" fmla="*/ 218 w 321"/>
                    <a:gd name="T37" fmla="*/ 48 h 98"/>
                    <a:gd name="T38" fmla="*/ 229 w 321"/>
                    <a:gd name="T39" fmla="*/ 51 h 98"/>
                    <a:gd name="T40" fmla="*/ 243 w 321"/>
                    <a:gd name="T41" fmla="*/ 51 h 98"/>
                    <a:gd name="T42" fmla="*/ 258 w 321"/>
                    <a:gd name="T43" fmla="*/ 45 h 98"/>
                    <a:gd name="T44" fmla="*/ 275 w 321"/>
                    <a:gd name="T45" fmla="*/ 31 h 98"/>
                    <a:gd name="T46" fmla="*/ 294 w 321"/>
                    <a:gd name="T47" fmla="*/ 14 h 98"/>
                    <a:gd name="T48" fmla="*/ 314 w 321"/>
                    <a:gd name="T49" fmla="*/ 8 h 98"/>
                    <a:gd name="T50" fmla="*/ 314 w 321"/>
                    <a:gd name="T51" fmla="*/ 13 h 98"/>
                    <a:gd name="T52" fmla="*/ 305 w 321"/>
                    <a:gd name="T53" fmla="*/ 25 h 98"/>
                    <a:gd name="T54" fmla="*/ 294 w 321"/>
                    <a:gd name="T55" fmla="*/ 37 h 98"/>
                    <a:gd name="T56" fmla="*/ 287 w 321"/>
                    <a:gd name="T57" fmla="*/ 48 h 98"/>
                    <a:gd name="T58" fmla="*/ 287 w 321"/>
                    <a:gd name="T59" fmla="*/ 60 h 98"/>
                    <a:gd name="T60" fmla="*/ 295 w 321"/>
                    <a:gd name="T61" fmla="*/ 73 h 98"/>
                    <a:gd name="T62" fmla="*/ 305 w 321"/>
                    <a:gd name="T63" fmla="*/ 82 h 98"/>
                    <a:gd name="T64" fmla="*/ 313 w 321"/>
                    <a:gd name="T65" fmla="*/ 89 h 98"/>
                    <a:gd name="T66" fmla="*/ 314 w 321"/>
                    <a:gd name="T67" fmla="*/ 93 h 98"/>
                    <a:gd name="T68" fmla="*/ 302 w 321"/>
                    <a:gd name="T69" fmla="*/ 93 h 98"/>
                    <a:gd name="T70" fmla="*/ 291 w 321"/>
                    <a:gd name="T71" fmla="*/ 90 h 98"/>
                    <a:gd name="T72" fmla="*/ 281 w 321"/>
                    <a:gd name="T73" fmla="*/ 85 h 98"/>
                    <a:gd name="T74" fmla="*/ 264 w 321"/>
                    <a:gd name="T75" fmla="*/ 74 h 98"/>
                    <a:gd name="T76" fmla="*/ 243 w 321"/>
                    <a:gd name="T77" fmla="*/ 72 h 98"/>
                    <a:gd name="T78" fmla="*/ 218 w 321"/>
                    <a:gd name="T79" fmla="*/ 75 h 98"/>
                    <a:gd name="T80" fmla="*/ 202 w 321"/>
                    <a:gd name="T81" fmla="*/ 82 h 98"/>
                    <a:gd name="T82" fmla="*/ 197 w 321"/>
                    <a:gd name="T83" fmla="*/ 89 h 98"/>
                    <a:gd name="T84" fmla="*/ 175 w 321"/>
                    <a:gd name="T85" fmla="*/ 88 h 98"/>
                    <a:gd name="T86" fmla="*/ 156 w 321"/>
                    <a:gd name="T87" fmla="*/ 94 h 98"/>
                    <a:gd name="T88" fmla="*/ 86 w 321"/>
                    <a:gd name="T89" fmla="*/ 97 h 98"/>
                    <a:gd name="T90" fmla="*/ 46 w 321"/>
                    <a:gd name="T91" fmla="*/ 93 h 98"/>
                    <a:gd name="T92" fmla="*/ 11 w 321"/>
                    <a:gd name="T93" fmla="*/ 81 h 98"/>
                    <a:gd name="T94" fmla="*/ 11 w 321"/>
                    <a:gd name="T95" fmla="*/ 74 h 98"/>
                    <a:gd name="T96" fmla="*/ 3 w 321"/>
                    <a:gd name="T97" fmla="*/ 67 h 98"/>
                    <a:gd name="T98" fmla="*/ 0 w 321"/>
                    <a:gd name="T99" fmla="*/ 62 h 9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321"/>
                    <a:gd name="T151" fmla="*/ 0 h 98"/>
                    <a:gd name="T152" fmla="*/ 321 w 321"/>
                    <a:gd name="T153" fmla="*/ 98 h 98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321" h="98">
                      <a:moveTo>
                        <a:pt x="0" y="60"/>
                      </a:moveTo>
                      <a:lnTo>
                        <a:pt x="1" y="59"/>
                      </a:lnTo>
                      <a:lnTo>
                        <a:pt x="3" y="58"/>
                      </a:lnTo>
                      <a:lnTo>
                        <a:pt x="7" y="56"/>
                      </a:lnTo>
                      <a:lnTo>
                        <a:pt x="10" y="55"/>
                      </a:lnTo>
                      <a:lnTo>
                        <a:pt x="13" y="54"/>
                      </a:lnTo>
                      <a:lnTo>
                        <a:pt x="18" y="52"/>
                      </a:lnTo>
                      <a:lnTo>
                        <a:pt x="23" y="51"/>
                      </a:lnTo>
                      <a:lnTo>
                        <a:pt x="28" y="49"/>
                      </a:lnTo>
                      <a:lnTo>
                        <a:pt x="32" y="48"/>
                      </a:lnTo>
                      <a:lnTo>
                        <a:pt x="38" y="47"/>
                      </a:lnTo>
                      <a:lnTo>
                        <a:pt x="43" y="46"/>
                      </a:lnTo>
                      <a:lnTo>
                        <a:pt x="49" y="45"/>
                      </a:lnTo>
                      <a:lnTo>
                        <a:pt x="54" y="44"/>
                      </a:lnTo>
                      <a:lnTo>
                        <a:pt x="59" y="43"/>
                      </a:lnTo>
                      <a:lnTo>
                        <a:pt x="63" y="42"/>
                      </a:lnTo>
                      <a:lnTo>
                        <a:pt x="69" y="41"/>
                      </a:lnTo>
                      <a:lnTo>
                        <a:pt x="75" y="40"/>
                      </a:lnTo>
                      <a:lnTo>
                        <a:pt x="80" y="39"/>
                      </a:lnTo>
                      <a:lnTo>
                        <a:pt x="84" y="38"/>
                      </a:lnTo>
                      <a:lnTo>
                        <a:pt x="88" y="37"/>
                      </a:lnTo>
                      <a:lnTo>
                        <a:pt x="91" y="36"/>
                      </a:lnTo>
                      <a:lnTo>
                        <a:pt x="93" y="34"/>
                      </a:lnTo>
                      <a:lnTo>
                        <a:pt x="95" y="33"/>
                      </a:lnTo>
                      <a:lnTo>
                        <a:pt x="97" y="31"/>
                      </a:lnTo>
                      <a:lnTo>
                        <a:pt x="100" y="28"/>
                      </a:lnTo>
                      <a:lnTo>
                        <a:pt x="103" y="25"/>
                      </a:lnTo>
                      <a:lnTo>
                        <a:pt x="106" y="21"/>
                      </a:lnTo>
                      <a:lnTo>
                        <a:pt x="110" y="18"/>
                      </a:lnTo>
                      <a:lnTo>
                        <a:pt x="114" y="14"/>
                      </a:lnTo>
                      <a:lnTo>
                        <a:pt x="117" y="10"/>
                      </a:lnTo>
                      <a:lnTo>
                        <a:pt x="121" y="7"/>
                      </a:lnTo>
                      <a:lnTo>
                        <a:pt x="125" y="4"/>
                      </a:lnTo>
                      <a:lnTo>
                        <a:pt x="130" y="0"/>
                      </a:lnTo>
                      <a:lnTo>
                        <a:pt x="131" y="7"/>
                      </a:lnTo>
                      <a:lnTo>
                        <a:pt x="133" y="12"/>
                      </a:lnTo>
                      <a:lnTo>
                        <a:pt x="135" y="18"/>
                      </a:lnTo>
                      <a:lnTo>
                        <a:pt x="136" y="24"/>
                      </a:lnTo>
                      <a:lnTo>
                        <a:pt x="137" y="29"/>
                      </a:lnTo>
                      <a:lnTo>
                        <a:pt x="137" y="32"/>
                      </a:lnTo>
                      <a:lnTo>
                        <a:pt x="135" y="35"/>
                      </a:lnTo>
                      <a:lnTo>
                        <a:pt x="140" y="36"/>
                      </a:lnTo>
                      <a:lnTo>
                        <a:pt x="145" y="37"/>
                      </a:lnTo>
                      <a:lnTo>
                        <a:pt x="152" y="38"/>
                      </a:lnTo>
                      <a:lnTo>
                        <a:pt x="159" y="39"/>
                      </a:lnTo>
                      <a:lnTo>
                        <a:pt x="166" y="41"/>
                      </a:lnTo>
                      <a:lnTo>
                        <a:pt x="171" y="42"/>
                      </a:lnTo>
                      <a:lnTo>
                        <a:pt x="177" y="43"/>
                      </a:lnTo>
                      <a:lnTo>
                        <a:pt x="183" y="43"/>
                      </a:lnTo>
                      <a:lnTo>
                        <a:pt x="188" y="44"/>
                      </a:lnTo>
                      <a:lnTo>
                        <a:pt x="191" y="43"/>
                      </a:lnTo>
                      <a:lnTo>
                        <a:pt x="195" y="41"/>
                      </a:lnTo>
                      <a:lnTo>
                        <a:pt x="198" y="38"/>
                      </a:lnTo>
                      <a:lnTo>
                        <a:pt x="206" y="39"/>
                      </a:lnTo>
                      <a:lnTo>
                        <a:pt x="215" y="42"/>
                      </a:lnTo>
                      <a:lnTo>
                        <a:pt x="222" y="43"/>
                      </a:lnTo>
                      <a:lnTo>
                        <a:pt x="218" y="48"/>
                      </a:lnTo>
                      <a:lnTo>
                        <a:pt x="220" y="49"/>
                      </a:lnTo>
                      <a:lnTo>
                        <a:pt x="225" y="50"/>
                      </a:lnTo>
                      <a:lnTo>
                        <a:pt x="229" y="51"/>
                      </a:lnTo>
                      <a:lnTo>
                        <a:pt x="234" y="52"/>
                      </a:lnTo>
                      <a:lnTo>
                        <a:pt x="238" y="51"/>
                      </a:lnTo>
                      <a:lnTo>
                        <a:pt x="243" y="51"/>
                      </a:lnTo>
                      <a:lnTo>
                        <a:pt x="248" y="50"/>
                      </a:lnTo>
                      <a:lnTo>
                        <a:pt x="253" y="48"/>
                      </a:lnTo>
                      <a:lnTo>
                        <a:pt x="258" y="45"/>
                      </a:lnTo>
                      <a:lnTo>
                        <a:pt x="264" y="41"/>
                      </a:lnTo>
                      <a:lnTo>
                        <a:pt x="269" y="37"/>
                      </a:lnTo>
                      <a:lnTo>
                        <a:pt x="275" y="31"/>
                      </a:lnTo>
                      <a:lnTo>
                        <a:pt x="281" y="24"/>
                      </a:lnTo>
                      <a:lnTo>
                        <a:pt x="288" y="19"/>
                      </a:lnTo>
                      <a:lnTo>
                        <a:pt x="294" y="14"/>
                      </a:lnTo>
                      <a:lnTo>
                        <a:pt x="300" y="11"/>
                      </a:lnTo>
                      <a:lnTo>
                        <a:pt x="306" y="9"/>
                      </a:lnTo>
                      <a:lnTo>
                        <a:pt x="314" y="8"/>
                      </a:lnTo>
                      <a:lnTo>
                        <a:pt x="320" y="8"/>
                      </a:lnTo>
                      <a:lnTo>
                        <a:pt x="317" y="11"/>
                      </a:lnTo>
                      <a:lnTo>
                        <a:pt x="314" y="13"/>
                      </a:lnTo>
                      <a:lnTo>
                        <a:pt x="313" y="15"/>
                      </a:lnTo>
                      <a:lnTo>
                        <a:pt x="309" y="22"/>
                      </a:lnTo>
                      <a:lnTo>
                        <a:pt x="305" y="25"/>
                      </a:lnTo>
                      <a:lnTo>
                        <a:pt x="301" y="28"/>
                      </a:lnTo>
                      <a:lnTo>
                        <a:pt x="297" y="33"/>
                      </a:lnTo>
                      <a:lnTo>
                        <a:pt x="294" y="37"/>
                      </a:lnTo>
                      <a:lnTo>
                        <a:pt x="292" y="41"/>
                      </a:lnTo>
                      <a:lnTo>
                        <a:pt x="289" y="45"/>
                      </a:lnTo>
                      <a:lnTo>
                        <a:pt x="287" y="48"/>
                      </a:lnTo>
                      <a:lnTo>
                        <a:pt x="286" y="52"/>
                      </a:lnTo>
                      <a:lnTo>
                        <a:pt x="286" y="56"/>
                      </a:lnTo>
                      <a:lnTo>
                        <a:pt x="287" y="60"/>
                      </a:lnTo>
                      <a:lnTo>
                        <a:pt x="289" y="65"/>
                      </a:lnTo>
                      <a:lnTo>
                        <a:pt x="292" y="69"/>
                      </a:lnTo>
                      <a:lnTo>
                        <a:pt x="295" y="73"/>
                      </a:lnTo>
                      <a:lnTo>
                        <a:pt x="298" y="76"/>
                      </a:lnTo>
                      <a:lnTo>
                        <a:pt x="301" y="79"/>
                      </a:lnTo>
                      <a:lnTo>
                        <a:pt x="305" y="82"/>
                      </a:lnTo>
                      <a:lnTo>
                        <a:pt x="309" y="85"/>
                      </a:lnTo>
                      <a:lnTo>
                        <a:pt x="311" y="87"/>
                      </a:lnTo>
                      <a:lnTo>
                        <a:pt x="313" y="89"/>
                      </a:lnTo>
                      <a:lnTo>
                        <a:pt x="316" y="91"/>
                      </a:lnTo>
                      <a:lnTo>
                        <a:pt x="317" y="93"/>
                      </a:lnTo>
                      <a:lnTo>
                        <a:pt x="314" y="93"/>
                      </a:lnTo>
                      <a:lnTo>
                        <a:pt x="309" y="93"/>
                      </a:lnTo>
                      <a:lnTo>
                        <a:pt x="305" y="93"/>
                      </a:lnTo>
                      <a:lnTo>
                        <a:pt x="302" y="93"/>
                      </a:lnTo>
                      <a:lnTo>
                        <a:pt x="297" y="92"/>
                      </a:lnTo>
                      <a:lnTo>
                        <a:pt x="294" y="91"/>
                      </a:lnTo>
                      <a:lnTo>
                        <a:pt x="291" y="90"/>
                      </a:lnTo>
                      <a:lnTo>
                        <a:pt x="288" y="88"/>
                      </a:lnTo>
                      <a:lnTo>
                        <a:pt x="284" y="87"/>
                      </a:lnTo>
                      <a:lnTo>
                        <a:pt x="281" y="85"/>
                      </a:lnTo>
                      <a:lnTo>
                        <a:pt x="274" y="80"/>
                      </a:lnTo>
                      <a:lnTo>
                        <a:pt x="270" y="77"/>
                      </a:lnTo>
                      <a:lnTo>
                        <a:pt x="264" y="74"/>
                      </a:lnTo>
                      <a:lnTo>
                        <a:pt x="258" y="73"/>
                      </a:lnTo>
                      <a:lnTo>
                        <a:pt x="252" y="73"/>
                      </a:lnTo>
                      <a:lnTo>
                        <a:pt x="243" y="72"/>
                      </a:lnTo>
                      <a:lnTo>
                        <a:pt x="235" y="73"/>
                      </a:lnTo>
                      <a:lnTo>
                        <a:pt x="227" y="74"/>
                      </a:lnTo>
                      <a:lnTo>
                        <a:pt x="218" y="75"/>
                      </a:lnTo>
                      <a:lnTo>
                        <a:pt x="209" y="77"/>
                      </a:lnTo>
                      <a:lnTo>
                        <a:pt x="203" y="80"/>
                      </a:lnTo>
                      <a:lnTo>
                        <a:pt x="202" y="82"/>
                      </a:lnTo>
                      <a:lnTo>
                        <a:pt x="203" y="83"/>
                      </a:lnTo>
                      <a:lnTo>
                        <a:pt x="208" y="86"/>
                      </a:lnTo>
                      <a:lnTo>
                        <a:pt x="197" y="89"/>
                      </a:lnTo>
                      <a:lnTo>
                        <a:pt x="182" y="93"/>
                      </a:lnTo>
                      <a:lnTo>
                        <a:pt x="179" y="90"/>
                      </a:lnTo>
                      <a:lnTo>
                        <a:pt x="175" y="88"/>
                      </a:lnTo>
                      <a:lnTo>
                        <a:pt x="171" y="87"/>
                      </a:lnTo>
                      <a:lnTo>
                        <a:pt x="164" y="87"/>
                      </a:lnTo>
                      <a:lnTo>
                        <a:pt x="156" y="94"/>
                      </a:lnTo>
                      <a:lnTo>
                        <a:pt x="149" y="89"/>
                      </a:lnTo>
                      <a:lnTo>
                        <a:pt x="97" y="96"/>
                      </a:lnTo>
                      <a:lnTo>
                        <a:pt x="86" y="97"/>
                      </a:lnTo>
                      <a:lnTo>
                        <a:pt x="77" y="96"/>
                      </a:lnTo>
                      <a:lnTo>
                        <a:pt x="66" y="95"/>
                      </a:lnTo>
                      <a:lnTo>
                        <a:pt x="46" y="93"/>
                      </a:lnTo>
                      <a:lnTo>
                        <a:pt x="28" y="88"/>
                      </a:lnTo>
                      <a:lnTo>
                        <a:pt x="18" y="84"/>
                      </a:lnTo>
                      <a:lnTo>
                        <a:pt x="11" y="81"/>
                      </a:lnTo>
                      <a:lnTo>
                        <a:pt x="18" y="79"/>
                      </a:lnTo>
                      <a:lnTo>
                        <a:pt x="14" y="76"/>
                      </a:lnTo>
                      <a:lnTo>
                        <a:pt x="11" y="74"/>
                      </a:lnTo>
                      <a:lnTo>
                        <a:pt x="6" y="70"/>
                      </a:lnTo>
                      <a:lnTo>
                        <a:pt x="5" y="69"/>
                      </a:lnTo>
                      <a:lnTo>
                        <a:pt x="3" y="67"/>
                      </a:lnTo>
                      <a:lnTo>
                        <a:pt x="2" y="66"/>
                      </a:lnTo>
                      <a:lnTo>
                        <a:pt x="1" y="63"/>
                      </a:lnTo>
                      <a:lnTo>
                        <a:pt x="0" y="62"/>
                      </a:lnTo>
                      <a:lnTo>
                        <a:pt x="0" y="6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2027" name="Group 463"/>
                <p:cNvGrpSpPr>
                  <a:grpSpLocks/>
                </p:cNvGrpSpPr>
                <p:nvPr/>
              </p:nvGrpSpPr>
              <p:grpSpPr bwMode="auto">
                <a:xfrm>
                  <a:off x="2536" y="3118"/>
                  <a:ext cx="2" cy="3"/>
                  <a:chOff x="2536" y="3118"/>
                  <a:chExt cx="2" cy="3"/>
                </a:xfrm>
              </p:grpSpPr>
              <p:sp>
                <p:nvSpPr>
                  <p:cNvPr id="31993" name="Oval 464" descr="50%"/>
                  <p:cNvSpPr>
                    <a:spLocks noChangeArrowheads="1"/>
                  </p:cNvSpPr>
                  <p:nvPr/>
                </p:nvSpPr>
                <p:spPr bwMode="auto">
                  <a:xfrm>
                    <a:off x="2536" y="3118"/>
                    <a:ext cx="2" cy="2"/>
                  </a:xfrm>
                  <a:prstGeom prst="ellipse">
                    <a:avLst/>
                  </a:pr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94" name="Arc 465" descr="50%"/>
                  <p:cNvSpPr>
                    <a:spLocks/>
                  </p:cNvSpPr>
                  <p:nvPr/>
                </p:nvSpPr>
                <p:spPr bwMode="auto">
                  <a:xfrm>
                    <a:off x="2537" y="3119"/>
                    <a:ext cx="1" cy="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4320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2280" y="11940"/>
                        </a:moveTo>
                      </a:path>
                      <a:path w="43200" h="43200" stroke="0" extrusionOk="0">
                        <a:moveTo>
                          <a:pt x="2280" y="11940"/>
                        </a:move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0" cap="rnd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2028" name="Group 466"/>
                <p:cNvGrpSpPr>
                  <a:grpSpLocks/>
                </p:cNvGrpSpPr>
                <p:nvPr/>
              </p:nvGrpSpPr>
              <p:grpSpPr bwMode="auto">
                <a:xfrm>
                  <a:off x="2553" y="3130"/>
                  <a:ext cx="23" cy="4"/>
                  <a:chOff x="2553" y="3130"/>
                  <a:chExt cx="23" cy="4"/>
                </a:xfrm>
              </p:grpSpPr>
              <p:sp>
                <p:nvSpPr>
                  <p:cNvPr id="31988" name="Arc 467" descr="50%"/>
                  <p:cNvSpPr>
                    <a:spLocks/>
                  </p:cNvSpPr>
                  <p:nvPr/>
                </p:nvSpPr>
                <p:spPr bwMode="auto">
                  <a:xfrm>
                    <a:off x="2557" y="3130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89" name="Arc 468" descr="50%"/>
                  <p:cNvSpPr>
                    <a:spLocks/>
                  </p:cNvSpPr>
                  <p:nvPr/>
                </p:nvSpPr>
                <p:spPr bwMode="auto">
                  <a:xfrm>
                    <a:off x="2553" y="3130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90" name="Arc 469" descr="50%"/>
                  <p:cNvSpPr>
                    <a:spLocks/>
                  </p:cNvSpPr>
                  <p:nvPr/>
                </p:nvSpPr>
                <p:spPr bwMode="auto">
                  <a:xfrm>
                    <a:off x="2560" y="3130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91" name="Arc 470" descr="50%"/>
                  <p:cNvSpPr>
                    <a:spLocks/>
                  </p:cNvSpPr>
                  <p:nvPr/>
                </p:nvSpPr>
                <p:spPr bwMode="auto">
                  <a:xfrm>
                    <a:off x="2564" y="3130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92" name="Arc 471" descr="50%"/>
                  <p:cNvSpPr>
                    <a:spLocks/>
                  </p:cNvSpPr>
                  <p:nvPr/>
                </p:nvSpPr>
                <p:spPr bwMode="auto">
                  <a:xfrm>
                    <a:off x="2570" y="3130"/>
                    <a:ext cx="6" cy="4"/>
                  </a:xfrm>
                  <a:custGeom>
                    <a:avLst/>
                    <a:gdLst>
                      <a:gd name="T0" fmla="*/ 0 w 30373"/>
                      <a:gd name="T1" fmla="*/ 0 h 43200"/>
                      <a:gd name="T2" fmla="*/ 0 w 30373"/>
                      <a:gd name="T3" fmla="*/ 0 h 43200"/>
                      <a:gd name="T4" fmla="*/ 0 w 30373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0373"/>
                      <a:gd name="T10" fmla="*/ 0 h 43200"/>
                      <a:gd name="T11" fmla="*/ 30373 w 30373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373" h="43200" fill="none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</a:path>
                      <a:path w="30373" h="43200" stroke="0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  <a:lnTo>
                          <a:pt x="8773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1984" name="Freeform 472" descr="50%"/>
                <p:cNvSpPr>
                  <a:spLocks/>
                </p:cNvSpPr>
                <p:nvPr/>
              </p:nvSpPr>
              <p:spPr bwMode="auto">
                <a:xfrm>
                  <a:off x="2509" y="3058"/>
                  <a:ext cx="312" cy="58"/>
                </a:xfrm>
                <a:custGeom>
                  <a:avLst/>
                  <a:gdLst>
                    <a:gd name="T0" fmla="*/ 7 w 312"/>
                    <a:gd name="T1" fmla="*/ 48 h 58"/>
                    <a:gd name="T2" fmla="*/ 21 w 312"/>
                    <a:gd name="T3" fmla="*/ 44 h 58"/>
                    <a:gd name="T4" fmla="*/ 42 w 312"/>
                    <a:gd name="T5" fmla="*/ 39 h 58"/>
                    <a:gd name="T6" fmla="*/ 63 w 312"/>
                    <a:gd name="T7" fmla="*/ 36 h 58"/>
                    <a:gd name="T8" fmla="*/ 83 w 312"/>
                    <a:gd name="T9" fmla="*/ 32 h 58"/>
                    <a:gd name="T10" fmla="*/ 94 w 312"/>
                    <a:gd name="T11" fmla="*/ 27 h 58"/>
                    <a:gd name="T12" fmla="*/ 104 w 312"/>
                    <a:gd name="T13" fmla="*/ 18 h 58"/>
                    <a:gd name="T14" fmla="*/ 119 w 312"/>
                    <a:gd name="T15" fmla="*/ 5 h 58"/>
                    <a:gd name="T16" fmla="*/ 130 w 312"/>
                    <a:gd name="T17" fmla="*/ 10 h 58"/>
                    <a:gd name="T18" fmla="*/ 134 w 312"/>
                    <a:gd name="T19" fmla="*/ 25 h 58"/>
                    <a:gd name="T20" fmla="*/ 142 w 312"/>
                    <a:gd name="T21" fmla="*/ 31 h 58"/>
                    <a:gd name="T22" fmla="*/ 168 w 312"/>
                    <a:gd name="T23" fmla="*/ 35 h 58"/>
                    <a:gd name="T24" fmla="*/ 187 w 312"/>
                    <a:gd name="T25" fmla="*/ 36 h 58"/>
                    <a:gd name="T26" fmla="*/ 210 w 312"/>
                    <a:gd name="T27" fmla="*/ 35 h 58"/>
                    <a:gd name="T28" fmla="*/ 219 w 312"/>
                    <a:gd name="T29" fmla="*/ 43 h 58"/>
                    <a:gd name="T30" fmla="*/ 238 w 312"/>
                    <a:gd name="T31" fmla="*/ 44 h 58"/>
                    <a:gd name="T32" fmla="*/ 258 w 312"/>
                    <a:gd name="T33" fmla="*/ 34 h 58"/>
                    <a:gd name="T34" fmla="*/ 275 w 312"/>
                    <a:gd name="T35" fmla="*/ 20 h 58"/>
                    <a:gd name="T36" fmla="*/ 288 w 312"/>
                    <a:gd name="T37" fmla="*/ 11 h 58"/>
                    <a:gd name="T38" fmla="*/ 299 w 312"/>
                    <a:gd name="T39" fmla="*/ 6 h 58"/>
                    <a:gd name="T40" fmla="*/ 309 w 312"/>
                    <a:gd name="T41" fmla="*/ 8 h 58"/>
                    <a:gd name="T42" fmla="*/ 301 w 312"/>
                    <a:gd name="T43" fmla="*/ 18 h 58"/>
                    <a:gd name="T44" fmla="*/ 291 w 312"/>
                    <a:gd name="T45" fmla="*/ 26 h 58"/>
                    <a:gd name="T46" fmla="*/ 285 w 312"/>
                    <a:gd name="T47" fmla="*/ 34 h 58"/>
                    <a:gd name="T48" fmla="*/ 280 w 312"/>
                    <a:gd name="T49" fmla="*/ 40 h 58"/>
                    <a:gd name="T50" fmla="*/ 279 w 312"/>
                    <a:gd name="T51" fmla="*/ 48 h 58"/>
                    <a:gd name="T52" fmla="*/ 270 w 312"/>
                    <a:gd name="T53" fmla="*/ 46 h 58"/>
                    <a:gd name="T54" fmla="*/ 262 w 312"/>
                    <a:gd name="T55" fmla="*/ 49 h 58"/>
                    <a:gd name="T56" fmla="*/ 253 w 312"/>
                    <a:gd name="T57" fmla="*/ 48 h 58"/>
                    <a:gd name="T58" fmla="*/ 243 w 312"/>
                    <a:gd name="T59" fmla="*/ 48 h 58"/>
                    <a:gd name="T60" fmla="*/ 232 w 312"/>
                    <a:gd name="T61" fmla="*/ 47 h 58"/>
                    <a:gd name="T62" fmla="*/ 220 w 312"/>
                    <a:gd name="T63" fmla="*/ 48 h 58"/>
                    <a:gd name="T64" fmla="*/ 208 w 312"/>
                    <a:gd name="T65" fmla="*/ 50 h 58"/>
                    <a:gd name="T66" fmla="*/ 196 w 312"/>
                    <a:gd name="T67" fmla="*/ 50 h 58"/>
                    <a:gd name="T68" fmla="*/ 184 w 312"/>
                    <a:gd name="T69" fmla="*/ 50 h 58"/>
                    <a:gd name="T70" fmla="*/ 174 w 312"/>
                    <a:gd name="T71" fmla="*/ 52 h 58"/>
                    <a:gd name="T72" fmla="*/ 162 w 312"/>
                    <a:gd name="T73" fmla="*/ 54 h 58"/>
                    <a:gd name="T74" fmla="*/ 148 w 312"/>
                    <a:gd name="T75" fmla="*/ 54 h 58"/>
                    <a:gd name="T76" fmla="*/ 136 w 312"/>
                    <a:gd name="T77" fmla="*/ 54 h 58"/>
                    <a:gd name="T78" fmla="*/ 125 w 312"/>
                    <a:gd name="T79" fmla="*/ 53 h 58"/>
                    <a:gd name="T80" fmla="*/ 113 w 312"/>
                    <a:gd name="T81" fmla="*/ 54 h 58"/>
                    <a:gd name="T82" fmla="*/ 104 w 312"/>
                    <a:gd name="T83" fmla="*/ 53 h 58"/>
                    <a:gd name="T84" fmla="*/ 93 w 312"/>
                    <a:gd name="T85" fmla="*/ 54 h 58"/>
                    <a:gd name="T86" fmla="*/ 80 w 312"/>
                    <a:gd name="T87" fmla="*/ 54 h 58"/>
                    <a:gd name="T88" fmla="*/ 64 w 312"/>
                    <a:gd name="T89" fmla="*/ 57 h 58"/>
                    <a:gd name="T90" fmla="*/ 46 w 312"/>
                    <a:gd name="T91" fmla="*/ 57 h 58"/>
                    <a:gd name="T92" fmla="*/ 31 w 312"/>
                    <a:gd name="T93" fmla="*/ 55 h 58"/>
                    <a:gd name="T94" fmla="*/ 17 w 312"/>
                    <a:gd name="T95" fmla="*/ 55 h 58"/>
                    <a:gd name="T96" fmla="*/ 4 w 312"/>
                    <a:gd name="T97" fmla="*/ 53 h 5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12"/>
                    <a:gd name="T148" fmla="*/ 0 h 58"/>
                    <a:gd name="T149" fmla="*/ 312 w 312"/>
                    <a:gd name="T150" fmla="*/ 58 h 5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12" h="58">
                      <a:moveTo>
                        <a:pt x="0" y="52"/>
                      </a:moveTo>
                      <a:lnTo>
                        <a:pt x="2" y="50"/>
                      </a:lnTo>
                      <a:lnTo>
                        <a:pt x="5" y="49"/>
                      </a:lnTo>
                      <a:lnTo>
                        <a:pt x="7" y="48"/>
                      </a:lnTo>
                      <a:lnTo>
                        <a:pt x="10" y="47"/>
                      </a:lnTo>
                      <a:lnTo>
                        <a:pt x="13" y="46"/>
                      </a:lnTo>
                      <a:lnTo>
                        <a:pt x="18" y="45"/>
                      </a:lnTo>
                      <a:lnTo>
                        <a:pt x="21" y="44"/>
                      </a:lnTo>
                      <a:lnTo>
                        <a:pt x="26" y="42"/>
                      </a:lnTo>
                      <a:lnTo>
                        <a:pt x="31" y="41"/>
                      </a:lnTo>
                      <a:lnTo>
                        <a:pt x="37" y="40"/>
                      </a:lnTo>
                      <a:lnTo>
                        <a:pt x="42" y="39"/>
                      </a:lnTo>
                      <a:lnTo>
                        <a:pt x="48" y="39"/>
                      </a:lnTo>
                      <a:lnTo>
                        <a:pt x="53" y="38"/>
                      </a:lnTo>
                      <a:lnTo>
                        <a:pt x="58" y="37"/>
                      </a:lnTo>
                      <a:lnTo>
                        <a:pt x="63" y="36"/>
                      </a:lnTo>
                      <a:lnTo>
                        <a:pt x="67" y="35"/>
                      </a:lnTo>
                      <a:lnTo>
                        <a:pt x="73" y="34"/>
                      </a:lnTo>
                      <a:lnTo>
                        <a:pt x="78" y="33"/>
                      </a:lnTo>
                      <a:lnTo>
                        <a:pt x="83" y="32"/>
                      </a:lnTo>
                      <a:lnTo>
                        <a:pt x="86" y="32"/>
                      </a:lnTo>
                      <a:lnTo>
                        <a:pt x="90" y="30"/>
                      </a:lnTo>
                      <a:lnTo>
                        <a:pt x="92" y="29"/>
                      </a:lnTo>
                      <a:lnTo>
                        <a:pt x="94" y="27"/>
                      </a:lnTo>
                      <a:lnTo>
                        <a:pt x="96" y="25"/>
                      </a:lnTo>
                      <a:lnTo>
                        <a:pt x="98" y="23"/>
                      </a:lnTo>
                      <a:lnTo>
                        <a:pt x="101" y="20"/>
                      </a:lnTo>
                      <a:lnTo>
                        <a:pt x="104" y="18"/>
                      </a:lnTo>
                      <a:lnTo>
                        <a:pt x="107" y="14"/>
                      </a:lnTo>
                      <a:lnTo>
                        <a:pt x="111" y="11"/>
                      </a:lnTo>
                      <a:lnTo>
                        <a:pt x="115" y="8"/>
                      </a:lnTo>
                      <a:lnTo>
                        <a:pt x="119" y="5"/>
                      </a:lnTo>
                      <a:lnTo>
                        <a:pt x="123" y="2"/>
                      </a:lnTo>
                      <a:lnTo>
                        <a:pt x="127" y="0"/>
                      </a:lnTo>
                      <a:lnTo>
                        <a:pt x="128" y="4"/>
                      </a:lnTo>
                      <a:lnTo>
                        <a:pt x="130" y="10"/>
                      </a:lnTo>
                      <a:lnTo>
                        <a:pt x="132" y="15"/>
                      </a:lnTo>
                      <a:lnTo>
                        <a:pt x="133" y="20"/>
                      </a:lnTo>
                      <a:lnTo>
                        <a:pt x="134" y="22"/>
                      </a:lnTo>
                      <a:lnTo>
                        <a:pt x="134" y="25"/>
                      </a:lnTo>
                      <a:lnTo>
                        <a:pt x="134" y="27"/>
                      </a:lnTo>
                      <a:lnTo>
                        <a:pt x="132" y="29"/>
                      </a:lnTo>
                      <a:lnTo>
                        <a:pt x="137" y="31"/>
                      </a:lnTo>
                      <a:lnTo>
                        <a:pt x="142" y="31"/>
                      </a:lnTo>
                      <a:lnTo>
                        <a:pt x="148" y="32"/>
                      </a:lnTo>
                      <a:lnTo>
                        <a:pt x="155" y="33"/>
                      </a:lnTo>
                      <a:lnTo>
                        <a:pt x="162" y="34"/>
                      </a:lnTo>
                      <a:lnTo>
                        <a:pt x="168" y="35"/>
                      </a:lnTo>
                      <a:lnTo>
                        <a:pt x="174" y="36"/>
                      </a:lnTo>
                      <a:lnTo>
                        <a:pt x="178" y="37"/>
                      </a:lnTo>
                      <a:lnTo>
                        <a:pt x="183" y="37"/>
                      </a:lnTo>
                      <a:lnTo>
                        <a:pt x="187" y="36"/>
                      </a:lnTo>
                      <a:lnTo>
                        <a:pt x="190" y="34"/>
                      </a:lnTo>
                      <a:lnTo>
                        <a:pt x="194" y="32"/>
                      </a:lnTo>
                      <a:lnTo>
                        <a:pt x="202" y="33"/>
                      </a:lnTo>
                      <a:lnTo>
                        <a:pt x="210" y="35"/>
                      </a:lnTo>
                      <a:lnTo>
                        <a:pt x="216" y="37"/>
                      </a:lnTo>
                      <a:lnTo>
                        <a:pt x="213" y="40"/>
                      </a:lnTo>
                      <a:lnTo>
                        <a:pt x="215" y="41"/>
                      </a:lnTo>
                      <a:lnTo>
                        <a:pt x="219" y="43"/>
                      </a:lnTo>
                      <a:lnTo>
                        <a:pt x="223" y="44"/>
                      </a:lnTo>
                      <a:lnTo>
                        <a:pt x="228" y="44"/>
                      </a:lnTo>
                      <a:lnTo>
                        <a:pt x="233" y="44"/>
                      </a:lnTo>
                      <a:lnTo>
                        <a:pt x="238" y="44"/>
                      </a:lnTo>
                      <a:lnTo>
                        <a:pt x="242" y="43"/>
                      </a:lnTo>
                      <a:lnTo>
                        <a:pt x="248" y="41"/>
                      </a:lnTo>
                      <a:lnTo>
                        <a:pt x="253" y="39"/>
                      </a:lnTo>
                      <a:lnTo>
                        <a:pt x="258" y="34"/>
                      </a:lnTo>
                      <a:lnTo>
                        <a:pt x="263" y="31"/>
                      </a:lnTo>
                      <a:lnTo>
                        <a:pt x="268" y="26"/>
                      </a:lnTo>
                      <a:lnTo>
                        <a:pt x="271" y="24"/>
                      </a:lnTo>
                      <a:lnTo>
                        <a:pt x="275" y="20"/>
                      </a:lnTo>
                      <a:lnTo>
                        <a:pt x="278" y="18"/>
                      </a:lnTo>
                      <a:lnTo>
                        <a:pt x="282" y="15"/>
                      </a:lnTo>
                      <a:lnTo>
                        <a:pt x="285" y="13"/>
                      </a:lnTo>
                      <a:lnTo>
                        <a:pt x="288" y="11"/>
                      </a:lnTo>
                      <a:lnTo>
                        <a:pt x="291" y="10"/>
                      </a:lnTo>
                      <a:lnTo>
                        <a:pt x="293" y="9"/>
                      </a:lnTo>
                      <a:lnTo>
                        <a:pt x="296" y="7"/>
                      </a:lnTo>
                      <a:lnTo>
                        <a:pt x="299" y="6"/>
                      </a:lnTo>
                      <a:lnTo>
                        <a:pt x="302" y="6"/>
                      </a:lnTo>
                      <a:lnTo>
                        <a:pt x="306" y="6"/>
                      </a:lnTo>
                      <a:lnTo>
                        <a:pt x="311" y="6"/>
                      </a:lnTo>
                      <a:lnTo>
                        <a:pt x="309" y="8"/>
                      </a:lnTo>
                      <a:lnTo>
                        <a:pt x="307" y="11"/>
                      </a:lnTo>
                      <a:lnTo>
                        <a:pt x="305" y="12"/>
                      </a:lnTo>
                      <a:lnTo>
                        <a:pt x="303" y="15"/>
                      </a:lnTo>
                      <a:lnTo>
                        <a:pt x="301" y="18"/>
                      </a:lnTo>
                      <a:lnTo>
                        <a:pt x="298" y="20"/>
                      </a:lnTo>
                      <a:lnTo>
                        <a:pt x="294" y="23"/>
                      </a:lnTo>
                      <a:lnTo>
                        <a:pt x="292" y="25"/>
                      </a:lnTo>
                      <a:lnTo>
                        <a:pt x="291" y="26"/>
                      </a:lnTo>
                      <a:lnTo>
                        <a:pt x="289" y="29"/>
                      </a:lnTo>
                      <a:lnTo>
                        <a:pt x="288" y="30"/>
                      </a:lnTo>
                      <a:lnTo>
                        <a:pt x="286" y="32"/>
                      </a:lnTo>
                      <a:lnTo>
                        <a:pt x="285" y="34"/>
                      </a:lnTo>
                      <a:lnTo>
                        <a:pt x="284" y="36"/>
                      </a:lnTo>
                      <a:lnTo>
                        <a:pt x="282" y="38"/>
                      </a:lnTo>
                      <a:lnTo>
                        <a:pt x="281" y="39"/>
                      </a:lnTo>
                      <a:lnTo>
                        <a:pt x="280" y="40"/>
                      </a:lnTo>
                      <a:lnTo>
                        <a:pt x="280" y="43"/>
                      </a:lnTo>
                      <a:lnTo>
                        <a:pt x="279" y="44"/>
                      </a:lnTo>
                      <a:lnTo>
                        <a:pt x="279" y="46"/>
                      </a:lnTo>
                      <a:lnTo>
                        <a:pt x="279" y="48"/>
                      </a:lnTo>
                      <a:lnTo>
                        <a:pt x="277" y="46"/>
                      </a:lnTo>
                      <a:lnTo>
                        <a:pt x="274" y="46"/>
                      </a:lnTo>
                      <a:lnTo>
                        <a:pt x="272" y="46"/>
                      </a:lnTo>
                      <a:lnTo>
                        <a:pt x="270" y="46"/>
                      </a:lnTo>
                      <a:lnTo>
                        <a:pt x="268" y="47"/>
                      </a:lnTo>
                      <a:lnTo>
                        <a:pt x="266" y="48"/>
                      </a:lnTo>
                      <a:lnTo>
                        <a:pt x="264" y="48"/>
                      </a:lnTo>
                      <a:lnTo>
                        <a:pt x="262" y="49"/>
                      </a:lnTo>
                      <a:lnTo>
                        <a:pt x="259" y="49"/>
                      </a:lnTo>
                      <a:lnTo>
                        <a:pt x="256" y="49"/>
                      </a:lnTo>
                      <a:lnTo>
                        <a:pt x="254" y="48"/>
                      </a:lnTo>
                      <a:lnTo>
                        <a:pt x="253" y="48"/>
                      </a:lnTo>
                      <a:lnTo>
                        <a:pt x="251" y="47"/>
                      </a:lnTo>
                      <a:lnTo>
                        <a:pt x="249" y="47"/>
                      </a:lnTo>
                      <a:lnTo>
                        <a:pt x="245" y="48"/>
                      </a:lnTo>
                      <a:lnTo>
                        <a:pt x="243" y="48"/>
                      </a:lnTo>
                      <a:lnTo>
                        <a:pt x="241" y="48"/>
                      </a:lnTo>
                      <a:lnTo>
                        <a:pt x="238" y="48"/>
                      </a:lnTo>
                      <a:lnTo>
                        <a:pt x="235" y="47"/>
                      </a:lnTo>
                      <a:lnTo>
                        <a:pt x="232" y="47"/>
                      </a:lnTo>
                      <a:lnTo>
                        <a:pt x="229" y="48"/>
                      </a:lnTo>
                      <a:lnTo>
                        <a:pt x="225" y="48"/>
                      </a:lnTo>
                      <a:lnTo>
                        <a:pt x="223" y="48"/>
                      </a:lnTo>
                      <a:lnTo>
                        <a:pt x="220" y="48"/>
                      </a:lnTo>
                      <a:lnTo>
                        <a:pt x="217" y="48"/>
                      </a:lnTo>
                      <a:lnTo>
                        <a:pt x="214" y="48"/>
                      </a:lnTo>
                      <a:lnTo>
                        <a:pt x="212" y="49"/>
                      </a:lnTo>
                      <a:lnTo>
                        <a:pt x="208" y="50"/>
                      </a:lnTo>
                      <a:lnTo>
                        <a:pt x="205" y="50"/>
                      </a:lnTo>
                      <a:lnTo>
                        <a:pt x="202" y="51"/>
                      </a:lnTo>
                      <a:lnTo>
                        <a:pt x="199" y="51"/>
                      </a:lnTo>
                      <a:lnTo>
                        <a:pt x="196" y="50"/>
                      </a:lnTo>
                      <a:lnTo>
                        <a:pt x="193" y="49"/>
                      </a:lnTo>
                      <a:lnTo>
                        <a:pt x="189" y="50"/>
                      </a:lnTo>
                      <a:lnTo>
                        <a:pt x="187" y="50"/>
                      </a:lnTo>
                      <a:lnTo>
                        <a:pt x="184" y="50"/>
                      </a:lnTo>
                      <a:lnTo>
                        <a:pt x="181" y="50"/>
                      </a:lnTo>
                      <a:lnTo>
                        <a:pt x="179" y="50"/>
                      </a:lnTo>
                      <a:lnTo>
                        <a:pt x="176" y="51"/>
                      </a:lnTo>
                      <a:lnTo>
                        <a:pt x="174" y="52"/>
                      </a:lnTo>
                      <a:lnTo>
                        <a:pt x="171" y="52"/>
                      </a:lnTo>
                      <a:lnTo>
                        <a:pt x="168" y="53"/>
                      </a:lnTo>
                      <a:lnTo>
                        <a:pt x="165" y="53"/>
                      </a:lnTo>
                      <a:lnTo>
                        <a:pt x="162" y="54"/>
                      </a:lnTo>
                      <a:lnTo>
                        <a:pt x="159" y="54"/>
                      </a:lnTo>
                      <a:lnTo>
                        <a:pt x="155" y="54"/>
                      </a:lnTo>
                      <a:lnTo>
                        <a:pt x="151" y="53"/>
                      </a:lnTo>
                      <a:lnTo>
                        <a:pt x="148" y="54"/>
                      </a:lnTo>
                      <a:lnTo>
                        <a:pt x="145" y="54"/>
                      </a:lnTo>
                      <a:lnTo>
                        <a:pt x="142" y="54"/>
                      </a:lnTo>
                      <a:lnTo>
                        <a:pt x="139" y="54"/>
                      </a:lnTo>
                      <a:lnTo>
                        <a:pt x="136" y="54"/>
                      </a:lnTo>
                      <a:lnTo>
                        <a:pt x="133" y="54"/>
                      </a:lnTo>
                      <a:lnTo>
                        <a:pt x="130" y="53"/>
                      </a:lnTo>
                      <a:lnTo>
                        <a:pt x="128" y="53"/>
                      </a:lnTo>
                      <a:lnTo>
                        <a:pt x="125" y="53"/>
                      </a:lnTo>
                      <a:lnTo>
                        <a:pt x="122" y="53"/>
                      </a:lnTo>
                      <a:lnTo>
                        <a:pt x="119" y="53"/>
                      </a:lnTo>
                      <a:lnTo>
                        <a:pt x="116" y="53"/>
                      </a:lnTo>
                      <a:lnTo>
                        <a:pt x="113" y="54"/>
                      </a:lnTo>
                      <a:lnTo>
                        <a:pt x="111" y="54"/>
                      </a:lnTo>
                      <a:lnTo>
                        <a:pt x="109" y="53"/>
                      </a:lnTo>
                      <a:lnTo>
                        <a:pt x="106" y="53"/>
                      </a:lnTo>
                      <a:lnTo>
                        <a:pt x="104" y="53"/>
                      </a:lnTo>
                      <a:lnTo>
                        <a:pt x="101" y="53"/>
                      </a:lnTo>
                      <a:lnTo>
                        <a:pt x="98" y="53"/>
                      </a:lnTo>
                      <a:lnTo>
                        <a:pt x="96" y="53"/>
                      </a:lnTo>
                      <a:lnTo>
                        <a:pt x="93" y="54"/>
                      </a:lnTo>
                      <a:lnTo>
                        <a:pt x="89" y="54"/>
                      </a:lnTo>
                      <a:lnTo>
                        <a:pt x="86" y="53"/>
                      </a:lnTo>
                      <a:lnTo>
                        <a:pt x="83" y="54"/>
                      </a:lnTo>
                      <a:lnTo>
                        <a:pt x="80" y="54"/>
                      </a:lnTo>
                      <a:lnTo>
                        <a:pt x="77" y="55"/>
                      </a:lnTo>
                      <a:lnTo>
                        <a:pt x="74" y="56"/>
                      </a:lnTo>
                      <a:lnTo>
                        <a:pt x="69" y="57"/>
                      </a:lnTo>
                      <a:lnTo>
                        <a:pt x="64" y="57"/>
                      </a:lnTo>
                      <a:lnTo>
                        <a:pt x="59" y="57"/>
                      </a:lnTo>
                      <a:lnTo>
                        <a:pt x="55" y="57"/>
                      </a:lnTo>
                      <a:lnTo>
                        <a:pt x="49" y="57"/>
                      </a:lnTo>
                      <a:lnTo>
                        <a:pt x="46" y="57"/>
                      </a:lnTo>
                      <a:lnTo>
                        <a:pt x="43" y="57"/>
                      </a:lnTo>
                      <a:lnTo>
                        <a:pt x="40" y="57"/>
                      </a:lnTo>
                      <a:lnTo>
                        <a:pt x="36" y="57"/>
                      </a:lnTo>
                      <a:lnTo>
                        <a:pt x="31" y="55"/>
                      </a:lnTo>
                      <a:lnTo>
                        <a:pt x="27" y="55"/>
                      </a:lnTo>
                      <a:lnTo>
                        <a:pt x="23" y="55"/>
                      </a:lnTo>
                      <a:lnTo>
                        <a:pt x="20" y="55"/>
                      </a:lnTo>
                      <a:lnTo>
                        <a:pt x="17" y="55"/>
                      </a:lnTo>
                      <a:lnTo>
                        <a:pt x="13" y="55"/>
                      </a:lnTo>
                      <a:lnTo>
                        <a:pt x="10" y="54"/>
                      </a:lnTo>
                      <a:lnTo>
                        <a:pt x="7" y="53"/>
                      </a:lnTo>
                      <a:lnTo>
                        <a:pt x="4" y="53"/>
                      </a:lnTo>
                      <a:lnTo>
                        <a:pt x="1" y="52"/>
                      </a:lnTo>
                      <a:lnTo>
                        <a:pt x="0" y="52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2029" name="Group 473"/>
                <p:cNvGrpSpPr>
                  <a:grpSpLocks/>
                </p:cNvGrpSpPr>
                <p:nvPr/>
              </p:nvGrpSpPr>
              <p:grpSpPr bwMode="auto">
                <a:xfrm>
                  <a:off x="2573" y="3132"/>
                  <a:ext cx="47" cy="37"/>
                  <a:chOff x="2573" y="3132"/>
                  <a:chExt cx="47" cy="37"/>
                </a:xfrm>
              </p:grpSpPr>
              <p:sp>
                <p:nvSpPr>
                  <p:cNvPr id="31986" name="Freeform 474" descr="50%"/>
                  <p:cNvSpPr>
                    <a:spLocks/>
                  </p:cNvSpPr>
                  <p:nvPr/>
                </p:nvSpPr>
                <p:spPr bwMode="auto">
                  <a:xfrm>
                    <a:off x="2573" y="3138"/>
                    <a:ext cx="47" cy="31"/>
                  </a:xfrm>
                  <a:custGeom>
                    <a:avLst/>
                    <a:gdLst>
                      <a:gd name="T0" fmla="*/ 43 w 47"/>
                      <a:gd name="T1" fmla="*/ 27 h 31"/>
                      <a:gd name="T2" fmla="*/ 40 w 47"/>
                      <a:gd name="T3" fmla="*/ 24 h 31"/>
                      <a:gd name="T4" fmla="*/ 39 w 47"/>
                      <a:gd name="T5" fmla="*/ 22 h 31"/>
                      <a:gd name="T6" fmla="*/ 37 w 47"/>
                      <a:gd name="T7" fmla="*/ 21 h 31"/>
                      <a:gd name="T8" fmla="*/ 36 w 47"/>
                      <a:gd name="T9" fmla="*/ 19 h 31"/>
                      <a:gd name="T10" fmla="*/ 35 w 47"/>
                      <a:gd name="T11" fmla="*/ 17 h 31"/>
                      <a:gd name="T12" fmla="*/ 34 w 47"/>
                      <a:gd name="T13" fmla="*/ 16 h 31"/>
                      <a:gd name="T14" fmla="*/ 33 w 47"/>
                      <a:gd name="T15" fmla="*/ 14 h 31"/>
                      <a:gd name="T16" fmla="*/ 32 w 47"/>
                      <a:gd name="T17" fmla="*/ 12 h 31"/>
                      <a:gd name="T18" fmla="*/ 31 w 47"/>
                      <a:gd name="T19" fmla="*/ 10 h 31"/>
                      <a:gd name="T20" fmla="*/ 30 w 47"/>
                      <a:gd name="T21" fmla="*/ 7 h 31"/>
                      <a:gd name="T22" fmla="*/ 30 w 47"/>
                      <a:gd name="T23" fmla="*/ 5 h 31"/>
                      <a:gd name="T24" fmla="*/ 30 w 47"/>
                      <a:gd name="T25" fmla="*/ 3 h 31"/>
                      <a:gd name="T26" fmla="*/ 30 w 47"/>
                      <a:gd name="T27" fmla="*/ 0 h 31"/>
                      <a:gd name="T28" fmla="*/ 0 w 47"/>
                      <a:gd name="T29" fmla="*/ 0 h 31"/>
                      <a:gd name="T30" fmla="*/ 1 w 47"/>
                      <a:gd name="T31" fmla="*/ 2 h 31"/>
                      <a:gd name="T32" fmla="*/ 2 w 47"/>
                      <a:gd name="T33" fmla="*/ 4 h 31"/>
                      <a:gd name="T34" fmla="*/ 4 w 47"/>
                      <a:gd name="T35" fmla="*/ 6 h 31"/>
                      <a:gd name="T36" fmla="*/ 6 w 47"/>
                      <a:gd name="T37" fmla="*/ 9 h 31"/>
                      <a:gd name="T38" fmla="*/ 8 w 47"/>
                      <a:gd name="T39" fmla="*/ 11 h 31"/>
                      <a:gd name="T40" fmla="*/ 10 w 47"/>
                      <a:gd name="T41" fmla="*/ 13 h 31"/>
                      <a:gd name="T42" fmla="*/ 12 w 47"/>
                      <a:gd name="T43" fmla="*/ 15 h 31"/>
                      <a:gd name="T44" fmla="*/ 14 w 47"/>
                      <a:gd name="T45" fmla="*/ 17 h 31"/>
                      <a:gd name="T46" fmla="*/ 17 w 47"/>
                      <a:gd name="T47" fmla="*/ 19 h 31"/>
                      <a:gd name="T48" fmla="*/ 20 w 47"/>
                      <a:gd name="T49" fmla="*/ 22 h 31"/>
                      <a:gd name="T50" fmla="*/ 23 w 47"/>
                      <a:gd name="T51" fmla="*/ 23 h 31"/>
                      <a:gd name="T52" fmla="*/ 25 w 47"/>
                      <a:gd name="T53" fmla="*/ 24 h 31"/>
                      <a:gd name="T54" fmla="*/ 28 w 47"/>
                      <a:gd name="T55" fmla="*/ 26 h 31"/>
                      <a:gd name="T56" fmla="*/ 30 w 47"/>
                      <a:gd name="T57" fmla="*/ 27 h 31"/>
                      <a:gd name="T58" fmla="*/ 33 w 47"/>
                      <a:gd name="T59" fmla="*/ 28 h 31"/>
                      <a:gd name="T60" fmla="*/ 36 w 47"/>
                      <a:gd name="T61" fmla="*/ 28 h 31"/>
                      <a:gd name="T62" fmla="*/ 39 w 47"/>
                      <a:gd name="T63" fmla="*/ 29 h 31"/>
                      <a:gd name="T64" fmla="*/ 41 w 47"/>
                      <a:gd name="T65" fmla="*/ 29 h 31"/>
                      <a:gd name="T66" fmla="*/ 44 w 47"/>
                      <a:gd name="T67" fmla="*/ 29 h 31"/>
                      <a:gd name="T68" fmla="*/ 46 w 47"/>
                      <a:gd name="T69" fmla="*/ 30 h 31"/>
                      <a:gd name="T70" fmla="*/ 43 w 47"/>
                      <a:gd name="T71" fmla="*/ 27 h 31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47"/>
                      <a:gd name="T109" fmla="*/ 0 h 31"/>
                      <a:gd name="T110" fmla="*/ 47 w 47"/>
                      <a:gd name="T111" fmla="*/ 31 h 31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47" h="31">
                        <a:moveTo>
                          <a:pt x="43" y="27"/>
                        </a:moveTo>
                        <a:lnTo>
                          <a:pt x="40" y="24"/>
                        </a:lnTo>
                        <a:lnTo>
                          <a:pt x="39" y="22"/>
                        </a:lnTo>
                        <a:lnTo>
                          <a:pt x="37" y="21"/>
                        </a:lnTo>
                        <a:lnTo>
                          <a:pt x="36" y="19"/>
                        </a:lnTo>
                        <a:lnTo>
                          <a:pt x="35" y="17"/>
                        </a:lnTo>
                        <a:lnTo>
                          <a:pt x="34" y="16"/>
                        </a:lnTo>
                        <a:lnTo>
                          <a:pt x="33" y="14"/>
                        </a:lnTo>
                        <a:lnTo>
                          <a:pt x="32" y="12"/>
                        </a:lnTo>
                        <a:lnTo>
                          <a:pt x="31" y="10"/>
                        </a:lnTo>
                        <a:lnTo>
                          <a:pt x="30" y="7"/>
                        </a:lnTo>
                        <a:lnTo>
                          <a:pt x="30" y="5"/>
                        </a:lnTo>
                        <a:lnTo>
                          <a:pt x="30" y="3"/>
                        </a:lnTo>
                        <a:lnTo>
                          <a:pt x="30" y="0"/>
                        </a:lnTo>
                        <a:lnTo>
                          <a:pt x="0" y="0"/>
                        </a:lnTo>
                        <a:lnTo>
                          <a:pt x="1" y="2"/>
                        </a:lnTo>
                        <a:lnTo>
                          <a:pt x="2" y="4"/>
                        </a:lnTo>
                        <a:lnTo>
                          <a:pt x="4" y="6"/>
                        </a:lnTo>
                        <a:lnTo>
                          <a:pt x="6" y="9"/>
                        </a:lnTo>
                        <a:lnTo>
                          <a:pt x="8" y="11"/>
                        </a:lnTo>
                        <a:lnTo>
                          <a:pt x="10" y="13"/>
                        </a:lnTo>
                        <a:lnTo>
                          <a:pt x="12" y="15"/>
                        </a:lnTo>
                        <a:lnTo>
                          <a:pt x="14" y="17"/>
                        </a:lnTo>
                        <a:lnTo>
                          <a:pt x="17" y="19"/>
                        </a:lnTo>
                        <a:lnTo>
                          <a:pt x="20" y="22"/>
                        </a:lnTo>
                        <a:lnTo>
                          <a:pt x="23" y="23"/>
                        </a:lnTo>
                        <a:lnTo>
                          <a:pt x="25" y="24"/>
                        </a:lnTo>
                        <a:lnTo>
                          <a:pt x="28" y="26"/>
                        </a:lnTo>
                        <a:lnTo>
                          <a:pt x="30" y="27"/>
                        </a:lnTo>
                        <a:lnTo>
                          <a:pt x="33" y="28"/>
                        </a:lnTo>
                        <a:lnTo>
                          <a:pt x="36" y="28"/>
                        </a:lnTo>
                        <a:lnTo>
                          <a:pt x="39" y="29"/>
                        </a:lnTo>
                        <a:lnTo>
                          <a:pt x="41" y="29"/>
                        </a:lnTo>
                        <a:lnTo>
                          <a:pt x="44" y="29"/>
                        </a:lnTo>
                        <a:lnTo>
                          <a:pt x="46" y="30"/>
                        </a:lnTo>
                        <a:lnTo>
                          <a:pt x="43" y="27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87" name="Freeform 475" descr="50%"/>
                  <p:cNvSpPr>
                    <a:spLocks/>
                  </p:cNvSpPr>
                  <p:nvPr/>
                </p:nvSpPr>
                <p:spPr bwMode="auto">
                  <a:xfrm>
                    <a:off x="2574" y="3132"/>
                    <a:ext cx="21" cy="7"/>
                  </a:xfrm>
                  <a:custGeom>
                    <a:avLst/>
                    <a:gdLst>
                      <a:gd name="T0" fmla="*/ 0 w 21"/>
                      <a:gd name="T1" fmla="*/ 6 h 7"/>
                      <a:gd name="T2" fmla="*/ 0 w 21"/>
                      <a:gd name="T3" fmla="*/ 6 h 7"/>
                      <a:gd name="T4" fmla="*/ 1 w 21"/>
                      <a:gd name="T5" fmla="*/ 0 h 7"/>
                      <a:gd name="T6" fmla="*/ 20 w 21"/>
                      <a:gd name="T7" fmla="*/ 0 h 7"/>
                      <a:gd name="T8" fmla="*/ 20 w 21"/>
                      <a:gd name="T9" fmla="*/ 6 h 7"/>
                      <a:gd name="T10" fmla="*/ 0 w 21"/>
                      <a:gd name="T11" fmla="*/ 6 h 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"/>
                      <a:gd name="T19" fmla="*/ 0 h 7"/>
                      <a:gd name="T20" fmla="*/ 21 w 21"/>
                      <a:gd name="T21" fmla="*/ 7 h 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" h="7">
                        <a:moveTo>
                          <a:pt x="0" y="6"/>
                        </a:moveTo>
                        <a:lnTo>
                          <a:pt x="0" y="6"/>
                        </a:lnTo>
                        <a:lnTo>
                          <a:pt x="1" y="0"/>
                        </a:lnTo>
                        <a:lnTo>
                          <a:pt x="20" y="0"/>
                        </a:lnTo>
                        <a:lnTo>
                          <a:pt x="20" y="6"/>
                        </a:lnTo>
                        <a:lnTo>
                          <a:pt x="0" y="6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2032" name="Group 476"/>
              <p:cNvGrpSpPr>
                <a:grpSpLocks/>
              </p:cNvGrpSpPr>
              <p:nvPr/>
            </p:nvGrpSpPr>
            <p:grpSpPr bwMode="auto">
              <a:xfrm>
                <a:off x="2509" y="3152"/>
                <a:ext cx="321" cy="113"/>
                <a:chOff x="2509" y="3152"/>
                <a:chExt cx="321" cy="113"/>
              </a:xfrm>
            </p:grpSpPr>
            <p:sp>
              <p:nvSpPr>
                <p:cNvPr id="31965" name="Freeform 477" descr="50%"/>
                <p:cNvSpPr>
                  <a:spLocks/>
                </p:cNvSpPr>
                <p:nvPr/>
              </p:nvSpPr>
              <p:spPr bwMode="auto">
                <a:xfrm>
                  <a:off x="2590" y="3225"/>
                  <a:ext cx="38" cy="31"/>
                </a:xfrm>
                <a:custGeom>
                  <a:avLst/>
                  <a:gdLst>
                    <a:gd name="T0" fmla="*/ 0 w 38"/>
                    <a:gd name="T1" fmla="*/ 0 h 31"/>
                    <a:gd name="T2" fmla="*/ 1 w 38"/>
                    <a:gd name="T3" fmla="*/ 3 h 31"/>
                    <a:gd name="T4" fmla="*/ 3 w 38"/>
                    <a:gd name="T5" fmla="*/ 6 h 31"/>
                    <a:gd name="T6" fmla="*/ 5 w 38"/>
                    <a:gd name="T7" fmla="*/ 9 h 31"/>
                    <a:gd name="T8" fmla="*/ 7 w 38"/>
                    <a:gd name="T9" fmla="*/ 12 h 31"/>
                    <a:gd name="T10" fmla="*/ 10 w 38"/>
                    <a:gd name="T11" fmla="*/ 15 h 31"/>
                    <a:gd name="T12" fmla="*/ 13 w 38"/>
                    <a:gd name="T13" fmla="*/ 19 h 31"/>
                    <a:gd name="T14" fmla="*/ 15 w 38"/>
                    <a:gd name="T15" fmla="*/ 21 h 31"/>
                    <a:gd name="T16" fmla="*/ 18 w 38"/>
                    <a:gd name="T17" fmla="*/ 23 h 31"/>
                    <a:gd name="T18" fmla="*/ 21 w 38"/>
                    <a:gd name="T19" fmla="*/ 25 h 31"/>
                    <a:gd name="T20" fmla="*/ 24 w 38"/>
                    <a:gd name="T21" fmla="*/ 27 h 31"/>
                    <a:gd name="T22" fmla="*/ 26 w 38"/>
                    <a:gd name="T23" fmla="*/ 28 h 31"/>
                    <a:gd name="T24" fmla="*/ 29 w 38"/>
                    <a:gd name="T25" fmla="*/ 29 h 31"/>
                    <a:gd name="T26" fmla="*/ 33 w 38"/>
                    <a:gd name="T27" fmla="*/ 30 h 31"/>
                    <a:gd name="T28" fmla="*/ 36 w 38"/>
                    <a:gd name="T29" fmla="*/ 30 h 31"/>
                    <a:gd name="T30" fmla="*/ 37 w 38"/>
                    <a:gd name="T31" fmla="*/ 29 h 31"/>
                    <a:gd name="T32" fmla="*/ 35 w 38"/>
                    <a:gd name="T33" fmla="*/ 27 h 31"/>
                    <a:gd name="T34" fmla="*/ 33 w 38"/>
                    <a:gd name="T35" fmla="*/ 25 h 31"/>
                    <a:gd name="T36" fmla="*/ 31 w 38"/>
                    <a:gd name="T37" fmla="*/ 22 h 31"/>
                    <a:gd name="T38" fmla="*/ 29 w 38"/>
                    <a:gd name="T39" fmla="*/ 19 h 31"/>
                    <a:gd name="T40" fmla="*/ 27 w 38"/>
                    <a:gd name="T41" fmla="*/ 16 h 31"/>
                    <a:gd name="T42" fmla="*/ 26 w 38"/>
                    <a:gd name="T43" fmla="*/ 13 h 31"/>
                    <a:gd name="T44" fmla="*/ 25 w 38"/>
                    <a:gd name="T45" fmla="*/ 11 h 31"/>
                    <a:gd name="T46" fmla="*/ 24 w 38"/>
                    <a:gd name="T47" fmla="*/ 6 h 31"/>
                    <a:gd name="T48" fmla="*/ 24 w 38"/>
                    <a:gd name="T49" fmla="*/ 3 h 31"/>
                    <a:gd name="T50" fmla="*/ 24 w 38"/>
                    <a:gd name="T51" fmla="*/ 1 h 31"/>
                    <a:gd name="T52" fmla="*/ 0 w 38"/>
                    <a:gd name="T53" fmla="*/ 0 h 3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38"/>
                    <a:gd name="T82" fmla="*/ 0 h 31"/>
                    <a:gd name="T83" fmla="*/ 38 w 38"/>
                    <a:gd name="T84" fmla="*/ 31 h 31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38" h="31">
                      <a:moveTo>
                        <a:pt x="0" y="0"/>
                      </a:moveTo>
                      <a:lnTo>
                        <a:pt x="1" y="3"/>
                      </a:lnTo>
                      <a:lnTo>
                        <a:pt x="3" y="6"/>
                      </a:lnTo>
                      <a:lnTo>
                        <a:pt x="5" y="9"/>
                      </a:lnTo>
                      <a:lnTo>
                        <a:pt x="7" y="12"/>
                      </a:lnTo>
                      <a:lnTo>
                        <a:pt x="10" y="15"/>
                      </a:lnTo>
                      <a:lnTo>
                        <a:pt x="13" y="19"/>
                      </a:lnTo>
                      <a:lnTo>
                        <a:pt x="15" y="21"/>
                      </a:lnTo>
                      <a:lnTo>
                        <a:pt x="18" y="23"/>
                      </a:lnTo>
                      <a:lnTo>
                        <a:pt x="21" y="25"/>
                      </a:lnTo>
                      <a:lnTo>
                        <a:pt x="24" y="27"/>
                      </a:lnTo>
                      <a:lnTo>
                        <a:pt x="26" y="28"/>
                      </a:lnTo>
                      <a:lnTo>
                        <a:pt x="29" y="29"/>
                      </a:lnTo>
                      <a:lnTo>
                        <a:pt x="33" y="30"/>
                      </a:lnTo>
                      <a:lnTo>
                        <a:pt x="36" y="30"/>
                      </a:lnTo>
                      <a:lnTo>
                        <a:pt x="37" y="29"/>
                      </a:lnTo>
                      <a:lnTo>
                        <a:pt x="35" y="27"/>
                      </a:lnTo>
                      <a:lnTo>
                        <a:pt x="33" y="25"/>
                      </a:lnTo>
                      <a:lnTo>
                        <a:pt x="31" y="22"/>
                      </a:lnTo>
                      <a:lnTo>
                        <a:pt x="29" y="19"/>
                      </a:lnTo>
                      <a:lnTo>
                        <a:pt x="27" y="16"/>
                      </a:lnTo>
                      <a:lnTo>
                        <a:pt x="26" y="13"/>
                      </a:lnTo>
                      <a:lnTo>
                        <a:pt x="25" y="11"/>
                      </a:lnTo>
                      <a:lnTo>
                        <a:pt x="24" y="6"/>
                      </a:lnTo>
                      <a:lnTo>
                        <a:pt x="24" y="3"/>
                      </a:lnTo>
                      <a:lnTo>
                        <a:pt x="24" y="1"/>
                      </a:lnTo>
                      <a:lnTo>
                        <a:pt x="0" y="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966" name="Freeform 478" descr="50%"/>
                <p:cNvSpPr>
                  <a:spLocks/>
                </p:cNvSpPr>
                <p:nvPr/>
              </p:nvSpPr>
              <p:spPr bwMode="auto">
                <a:xfrm>
                  <a:off x="2509" y="3152"/>
                  <a:ext cx="321" cy="98"/>
                </a:xfrm>
                <a:custGeom>
                  <a:avLst/>
                  <a:gdLst>
                    <a:gd name="T0" fmla="*/ 3 w 321"/>
                    <a:gd name="T1" fmla="*/ 58 h 98"/>
                    <a:gd name="T2" fmla="*/ 13 w 321"/>
                    <a:gd name="T3" fmla="*/ 54 h 98"/>
                    <a:gd name="T4" fmla="*/ 28 w 321"/>
                    <a:gd name="T5" fmla="*/ 49 h 98"/>
                    <a:gd name="T6" fmla="*/ 43 w 321"/>
                    <a:gd name="T7" fmla="*/ 46 h 98"/>
                    <a:gd name="T8" fmla="*/ 59 w 321"/>
                    <a:gd name="T9" fmla="*/ 43 h 98"/>
                    <a:gd name="T10" fmla="*/ 75 w 321"/>
                    <a:gd name="T11" fmla="*/ 40 h 98"/>
                    <a:gd name="T12" fmla="*/ 88 w 321"/>
                    <a:gd name="T13" fmla="*/ 37 h 98"/>
                    <a:gd name="T14" fmla="*/ 95 w 321"/>
                    <a:gd name="T15" fmla="*/ 33 h 98"/>
                    <a:gd name="T16" fmla="*/ 103 w 321"/>
                    <a:gd name="T17" fmla="*/ 25 h 98"/>
                    <a:gd name="T18" fmla="*/ 114 w 321"/>
                    <a:gd name="T19" fmla="*/ 14 h 98"/>
                    <a:gd name="T20" fmla="*/ 125 w 321"/>
                    <a:gd name="T21" fmla="*/ 4 h 98"/>
                    <a:gd name="T22" fmla="*/ 133 w 321"/>
                    <a:gd name="T23" fmla="*/ 12 h 98"/>
                    <a:gd name="T24" fmla="*/ 137 w 321"/>
                    <a:gd name="T25" fmla="*/ 29 h 98"/>
                    <a:gd name="T26" fmla="*/ 140 w 321"/>
                    <a:gd name="T27" fmla="*/ 36 h 98"/>
                    <a:gd name="T28" fmla="*/ 159 w 321"/>
                    <a:gd name="T29" fmla="*/ 39 h 98"/>
                    <a:gd name="T30" fmla="*/ 177 w 321"/>
                    <a:gd name="T31" fmla="*/ 43 h 98"/>
                    <a:gd name="T32" fmla="*/ 191 w 321"/>
                    <a:gd name="T33" fmla="*/ 43 h 98"/>
                    <a:gd name="T34" fmla="*/ 206 w 321"/>
                    <a:gd name="T35" fmla="*/ 39 h 98"/>
                    <a:gd name="T36" fmla="*/ 218 w 321"/>
                    <a:gd name="T37" fmla="*/ 48 h 98"/>
                    <a:gd name="T38" fmla="*/ 229 w 321"/>
                    <a:gd name="T39" fmla="*/ 51 h 98"/>
                    <a:gd name="T40" fmla="*/ 243 w 321"/>
                    <a:gd name="T41" fmla="*/ 51 h 98"/>
                    <a:gd name="T42" fmla="*/ 258 w 321"/>
                    <a:gd name="T43" fmla="*/ 45 h 98"/>
                    <a:gd name="T44" fmla="*/ 275 w 321"/>
                    <a:gd name="T45" fmla="*/ 31 h 98"/>
                    <a:gd name="T46" fmla="*/ 294 w 321"/>
                    <a:gd name="T47" fmla="*/ 14 h 98"/>
                    <a:gd name="T48" fmla="*/ 314 w 321"/>
                    <a:gd name="T49" fmla="*/ 8 h 98"/>
                    <a:gd name="T50" fmla="*/ 314 w 321"/>
                    <a:gd name="T51" fmla="*/ 13 h 98"/>
                    <a:gd name="T52" fmla="*/ 305 w 321"/>
                    <a:gd name="T53" fmla="*/ 25 h 98"/>
                    <a:gd name="T54" fmla="*/ 294 w 321"/>
                    <a:gd name="T55" fmla="*/ 37 h 98"/>
                    <a:gd name="T56" fmla="*/ 287 w 321"/>
                    <a:gd name="T57" fmla="*/ 48 h 98"/>
                    <a:gd name="T58" fmla="*/ 287 w 321"/>
                    <a:gd name="T59" fmla="*/ 60 h 98"/>
                    <a:gd name="T60" fmla="*/ 295 w 321"/>
                    <a:gd name="T61" fmla="*/ 73 h 98"/>
                    <a:gd name="T62" fmla="*/ 305 w 321"/>
                    <a:gd name="T63" fmla="*/ 82 h 98"/>
                    <a:gd name="T64" fmla="*/ 313 w 321"/>
                    <a:gd name="T65" fmla="*/ 89 h 98"/>
                    <a:gd name="T66" fmla="*/ 314 w 321"/>
                    <a:gd name="T67" fmla="*/ 93 h 98"/>
                    <a:gd name="T68" fmla="*/ 302 w 321"/>
                    <a:gd name="T69" fmla="*/ 93 h 98"/>
                    <a:gd name="T70" fmla="*/ 291 w 321"/>
                    <a:gd name="T71" fmla="*/ 90 h 98"/>
                    <a:gd name="T72" fmla="*/ 281 w 321"/>
                    <a:gd name="T73" fmla="*/ 85 h 98"/>
                    <a:gd name="T74" fmla="*/ 264 w 321"/>
                    <a:gd name="T75" fmla="*/ 74 h 98"/>
                    <a:gd name="T76" fmla="*/ 243 w 321"/>
                    <a:gd name="T77" fmla="*/ 72 h 98"/>
                    <a:gd name="T78" fmla="*/ 218 w 321"/>
                    <a:gd name="T79" fmla="*/ 75 h 98"/>
                    <a:gd name="T80" fmla="*/ 202 w 321"/>
                    <a:gd name="T81" fmla="*/ 82 h 98"/>
                    <a:gd name="T82" fmla="*/ 197 w 321"/>
                    <a:gd name="T83" fmla="*/ 89 h 98"/>
                    <a:gd name="T84" fmla="*/ 175 w 321"/>
                    <a:gd name="T85" fmla="*/ 88 h 98"/>
                    <a:gd name="T86" fmla="*/ 156 w 321"/>
                    <a:gd name="T87" fmla="*/ 94 h 98"/>
                    <a:gd name="T88" fmla="*/ 86 w 321"/>
                    <a:gd name="T89" fmla="*/ 97 h 98"/>
                    <a:gd name="T90" fmla="*/ 46 w 321"/>
                    <a:gd name="T91" fmla="*/ 93 h 98"/>
                    <a:gd name="T92" fmla="*/ 11 w 321"/>
                    <a:gd name="T93" fmla="*/ 81 h 98"/>
                    <a:gd name="T94" fmla="*/ 11 w 321"/>
                    <a:gd name="T95" fmla="*/ 74 h 98"/>
                    <a:gd name="T96" fmla="*/ 3 w 321"/>
                    <a:gd name="T97" fmla="*/ 67 h 98"/>
                    <a:gd name="T98" fmla="*/ 0 w 321"/>
                    <a:gd name="T99" fmla="*/ 62 h 9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321"/>
                    <a:gd name="T151" fmla="*/ 0 h 98"/>
                    <a:gd name="T152" fmla="*/ 321 w 321"/>
                    <a:gd name="T153" fmla="*/ 98 h 98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321" h="98">
                      <a:moveTo>
                        <a:pt x="0" y="60"/>
                      </a:moveTo>
                      <a:lnTo>
                        <a:pt x="1" y="59"/>
                      </a:lnTo>
                      <a:lnTo>
                        <a:pt x="3" y="58"/>
                      </a:lnTo>
                      <a:lnTo>
                        <a:pt x="7" y="56"/>
                      </a:lnTo>
                      <a:lnTo>
                        <a:pt x="10" y="55"/>
                      </a:lnTo>
                      <a:lnTo>
                        <a:pt x="13" y="54"/>
                      </a:lnTo>
                      <a:lnTo>
                        <a:pt x="18" y="52"/>
                      </a:lnTo>
                      <a:lnTo>
                        <a:pt x="23" y="51"/>
                      </a:lnTo>
                      <a:lnTo>
                        <a:pt x="28" y="49"/>
                      </a:lnTo>
                      <a:lnTo>
                        <a:pt x="32" y="48"/>
                      </a:lnTo>
                      <a:lnTo>
                        <a:pt x="38" y="47"/>
                      </a:lnTo>
                      <a:lnTo>
                        <a:pt x="43" y="46"/>
                      </a:lnTo>
                      <a:lnTo>
                        <a:pt x="49" y="45"/>
                      </a:lnTo>
                      <a:lnTo>
                        <a:pt x="54" y="44"/>
                      </a:lnTo>
                      <a:lnTo>
                        <a:pt x="59" y="43"/>
                      </a:lnTo>
                      <a:lnTo>
                        <a:pt x="63" y="42"/>
                      </a:lnTo>
                      <a:lnTo>
                        <a:pt x="69" y="41"/>
                      </a:lnTo>
                      <a:lnTo>
                        <a:pt x="75" y="40"/>
                      </a:lnTo>
                      <a:lnTo>
                        <a:pt x="80" y="39"/>
                      </a:lnTo>
                      <a:lnTo>
                        <a:pt x="84" y="38"/>
                      </a:lnTo>
                      <a:lnTo>
                        <a:pt x="88" y="37"/>
                      </a:lnTo>
                      <a:lnTo>
                        <a:pt x="91" y="36"/>
                      </a:lnTo>
                      <a:lnTo>
                        <a:pt x="93" y="34"/>
                      </a:lnTo>
                      <a:lnTo>
                        <a:pt x="95" y="33"/>
                      </a:lnTo>
                      <a:lnTo>
                        <a:pt x="97" y="31"/>
                      </a:lnTo>
                      <a:lnTo>
                        <a:pt x="100" y="28"/>
                      </a:lnTo>
                      <a:lnTo>
                        <a:pt x="103" y="25"/>
                      </a:lnTo>
                      <a:lnTo>
                        <a:pt x="106" y="21"/>
                      </a:lnTo>
                      <a:lnTo>
                        <a:pt x="110" y="18"/>
                      </a:lnTo>
                      <a:lnTo>
                        <a:pt x="114" y="14"/>
                      </a:lnTo>
                      <a:lnTo>
                        <a:pt x="117" y="10"/>
                      </a:lnTo>
                      <a:lnTo>
                        <a:pt x="121" y="7"/>
                      </a:lnTo>
                      <a:lnTo>
                        <a:pt x="125" y="4"/>
                      </a:lnTo>
                      <a:lnTo>
                        <a:pt x="130" y="0"/>
                      </a:lnTo>
                      <a:lnTo>
                        <a:pt x="131" y="7"/>
                      </a:lnTo>
                      <a:lnTo>
                        <a:pt x="133" y="12"/>
                      </a:lnTo>
                      <a:lnTo>
                        <a:pt x="135" y="18"/>
                      </a:lnTo>
                      <a:lnTo>
                        <a:pt x="136" y="24"/>
                      </a:lnTo>
                      <a:lnTo>
                        <a:pt x="137" y="29"/>
                      </a:lnTo>
                      <a:lnTo>
                        <a:pt x="137" y="32"/>
                      </a:lnTo>
                      <a:lnTo>
                        <a:pt x="135" y="35"/>
                      </a:lnTo>
                      <a:lnTo>
                        <a:pt x="140" y="36"/>
                      </a:lnTo>
                      <a:lnTo>
                        <a:pt x="145" y="37"/>
                      </a:lnTo>
                      <a:lnTo>
                        <a:pt x="152" y="38"/>
                      </a:lnTo>
                      <a:lnTo>
                        <a:pt x="159" y="39"/>
                      </a:lnTo>
                      <a:lnTo>
                        <a:pt x="166" y="41"/>
                      </a:lnTo>
                      <a:lnTo>
                        <a:pt x="171" y="42"/>
                      </a:lnTo>
                      <a:lnTo>
                        <a:pt x="177" y="43"/>
                      </a:lnTo>
                      <a:lnTo>
                        <a:pt x="183" y="43"/>
                      </a:lnTo>
                      <a:lnTo>
                        <a:pt x="188" y="44"/>
                      </a:lnTo>
                      <a:lnTo>
                        <a:pt x="191" y="43"/>
                      </a:lnTo>
                      <a:lnTo>
                        <a:pt x="195" y="41"/>
                      </a:lnTo>
                      <a:lnTo>
                        <a:pt x="198" y="38"/>
                      </a:lnTo>
                      <a:lnTo>
                        <a:pt x="206" y="39"/>
                      </a:lnTo>
                      <a:lnTo>
                        <a:pt x="215" y="42"/>
                      </a:lnTo>
                      <a:lnTo>
                        <a:pt x="222" y="43"/>
                      </a:lnTo>
                      <a:lnTo>
                        <a:pt x="218" y="48"/>
                      </a:lnTo>
                      <a:lnTo>
                        <a:pt x="220" y="49"/>
                      </a:lnTo>
                      <a:lnTo>
                        <a:pt x="225" y="50"/>
                      </a:lnTo>
                      <a:lnTo>
                        <a:pt x="229" y="51"/>
                      </a:lnTo>
                      <a:lnTo>
                        <a:pt x="234" y="52"/>
                      </a:lnTo>
                      <a:lnTo>
                        <a:pt x="238" y="51"/>
                      </a:lnTo>
                      <a:lnTo>
                        <a:pt x="243" y="51"/>
                      </a:lnTo>
                      <a:lnTo>
                        <a:pt x="248" y="50"/>
                      </a:lnTo>
                      <a:lnTo>
                        <a:pt x="253" y="48"/>
                      </a:lnTo>
                      <a:lnTo>
                        <a:pt x="258" y="45"/>
                      </a:lnTo>
                      <a:lnTo>
                        <a:pt x="264" y="41"/>
                      </a:lnTo>
                      <a:lnTo>
                        <a:pt x="269" y="37"/>
                      </a:lnTo>
                      <a:lnTo>
                        <a:pt x="275" y="31"/>
                      </a:lnTo>
                      <a:lnTo>
                        <a:pt x="281" y="24"/>
                      </a:lnTo>
                      <a:lnTo>
                        <a:pt x="288" y="19"/>
                      </a:lnTo>
                      <a:lnTo>
                        <a:pt x="294" y="14"/>
                      </a:lnTo>
                      <a:lnTo>
                        <a:pt x="300" y="11"/>
                      </a:lnTo>
                      <a:lnTo>
                        <a:pt x="306" y="9"/>
                      </a:lnTo>
                      <a:lnTo>
                        <a:pt x="314" y="8"/>
                      </a:lnTo>
                      <a:lnTo>
                        <a:pt x="320" y="8"/>
                      </a:lnTo>
                      <a:lnTo>
                        <a:pt x="317" y="11"/>
                      </a:lnTo>
                      <a:lnTo>
                        <a:pt x="314" y="13"/>
                      </a:lnTo>
                      <a:lnTo>
                        <a:pt x="313" y="15"/>
                      </a:lnTo>
                      <a:lnTo>
                        <a:pt x="309" y="22"/>
                      </a:lnTo>
                      <a:lnTo>
                        <a:pt x="305" y="25"/>
                      </a:lnTo>
                      <a:lnTo>
                        <a:pt x="301" y="28"/>
                      </a:lnTo>
                      <a:lnTo>
                        <a:pt x="297" y="33"/>
                      </a:lnTo>
                      <a:lnTo>
                        <a:pt x="294" y="37"/>
                      </a:lnTo>
                      <a:lnTo>
                        <a:pt x="292" y="41"/>
                      </a:lnTo>
                      <a:lnTo>
                        <a:pt x="289" y="45"/>
                      </a:lnTo>
                      <a:lnTo>
                        <a:pt x="287" y="48"/>
                      </a:lnTo>
                      <a:lnTo>
                        <a:pt x="286" y="52"/>
                      </a:lnTo>
                      <a:lnTo>
                        <a:pt x="286" y="56"/>
                      </a:lnTo>
                      <a:lnTo>
                        <a:pt x="287" y="60"/>
                      </a:lnTo>
                      <a:lnTo>
                        <a:pt x="289" y="65"/>
                      </a:lnTo>
                      <a:lnTo>
                        <a:pt x="292" y="69"/>
                      </a:lnTo>
                      <a:lnTo>
                        <a:pt x="295" y="73"/>
                      </a:lnTo>
                      <a:lnTo>
                        <a:pt x="298" y="76"/>
                      </a:lnTo>
                      <a:lnTo>
                        <a:pt x="301" y="79"/>
                      </a:lnTo>
                      <a:lnTo>
                        <a:pt x="305" y="82"/>
                      </a:lnTo>
                      <a:lnTo>
                        <a:pt x="309" y="85"/>
                      </a:lnTo>
                      <a:lnTo>
                        <a:pt x="311" y="87"/>
                      </a:lnTo>
                      <a:lnTo>
                        <a:pt x="313" y="89"/>
                      </a:lnTo>
                      <a:lnTo>
                        <a:pt x="316" y="91"/>
                      </a:lnTo>
                      <a:lnTo>
                        <a:pt x="317" y="93"/>
                      </a:lnTo>
                      <a:lnTo>
                        <a:pt x="314" y="93"/>
                      </a:lnTo>
                      <a:lnTo>
                        <a:pt x="309" y="93"/>
                      </a:lnTo>
                      <a:lnTo>
                        <a:pt x="305" y="93"/>
                      </a:lnTo>
                      <a:lnTo>
                        <a:pt x="302" y="93"/>
                      </a:lnTo>
                      <a:lnTo>
                        <a:pt x="297" y="92"/>
                      </a:lnTo>
                      <a:lnTo>
                        <a:pt x="294" y="91"/>
                      </a:lnTo>
                      <a:lnTo>
                        <a:pt x="291" y="90"/>
                      </a:lnTo>
                      <a:lnTo>
                        <a:pt x="288" y="88"/>
                      </a:lnTo>
                      <a:lnTo>
                        <a:pt x="284" y="87"/>
                      </a:lnTo>
                      <a:lnTo>
                        <a:pt x="281" y="85"/>
                      </a:lnTo>
                      <a:lnTo>
                        <a:pt x="274" y="80"/>
                      </a:lnTo>
                      <a:lnTo>
                        <a:pt x="270" y="77"/>
                      </a:lnTo>
                      <a:lnTo>
                        <a:pt x="264" y="74"/>
                      </a:lnTo>
                      <a:lnTo>
                        <a:pt x="258" y="73"/>
                      </a:lnTo>
                      <a:lnTo>
                        <a:pt x="252" y="73"/>
                      </a:lnTo>
                      <a:lnTo>
                        <a:pt x="243" y="72"/>
                      </a:lnTo>
                      <a:lnTo>
                        <a:pt x="235" y="73"/>
                      </a:lnTo>
                      <a:lnTo>
                        <a:pt x="227" y="74"/>
                      </a:lnTo>
                      <a:lnTo>
                        <a:pt x="218" y="75"/>
                      </a:lnTo>
                      <a:lnTo>
                        <a:pt x="209" y="77"/>
                      </a:lnTo>
                      <a:lnTo>
                        <a:pt x="203" y="80"/>
                      </a:lnTo>
                      <a:lnTo>
                        <a:pt x="202" y="82"/>
                      </a:lnTo>
                      <a:lnTo>
                        <a:pt x="203" y="83"/>
                      </a:lnTo>
                      <a:lnTo>
                        <a:pt x="208" y="86"/>
                      </a:lnTo>
                      <a:lnTo>
                        <a:pt x="197" y="89"/>
                      </a:lnTo>
                      <a:lnTo>
                        <a:pt x="182" y="93"/>
                      </a:lnTo>
                      <a:lnTo>
                        <a:pt x="179" y="90"/>
                      </a:lnTo>
                      <a:lnTo>
                        <a:pt x="175" y="88"/>
                      </a:lnTo>
                      <a:lnTo>
                        <a:pt x="171" y="87"/>
                      </a:lnTo>
                      <a:lnTo>
                        <a:pt x="164" y="87"/>
                      </a:lnTo>
                      <a:lnTo>
                        <a:pt x="156" y="94"/>
                      </a:lnTo>
                      <a:lnTo>
                        <a:pt x="149" y="89"/>
                      </a:lnTo>
                      <a:lnTo>
                        <a:pt x="97" y="96"/>
                      </a:lnTo>
                      <a:lnTo>
                        <a:pt x="86" y="97"/>
                      </a:lnTo>
                      <a:lnTo>
                        <a:pt x="77" y="96"/>
                      </a:lnTo>
                      <a:lnTo>
                        <a:pt x="66" y="95"/>
                      </a:lnTo>
                      <a:lnTo>
                        <a:pt x="46" y="93"/>
                      </a:lnTo>
                      <a:lnTo>
                        <a:pt x="28" y="88"/>
                      </a:lnTo>
                      <a:lnTo>
                        <a:pt x="18" y="84"/>
                      </a:lnTo>
                      <a:lnTo>
                        <a:pt x="11" y="81"/>
                      </a:lnTo>
                      <a:lnTo>
                        <a:pt x="18" y="79"/>
                      </a:lnTo>
                      <a:lnTo>
                        <a:pt x="14" y="76"/>
                      </a:lnTo>
                      <a:lnTo>
                        <a:pt x="11" y="74"/>
                      </a:lnTo>
                      <a:lnTo>
                        <a:pt x="6" y="70"/>
                      </a:lnTo>
                      <a:lnTo>
                        <a:pt x="5" y="69"/>
                      </a:lnTo>
                      <a:lnTo>
                        <a:pt x="3" y="67"/>
                      </a:lnTo>
                      <a:lnTo>
                        <a:pt x="2" y="66"/>
                      </a:lnTo>
                      <a:lnTo>
                        <a:pt x="1" y="63"/>
                      </a:lnTo>
                      <a:lnTo>
                        <a:pt x="0" y="62"/>
                      </a:lnTo>
                      <a:lnTo>
                        <a:pt x="0" y="6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2033" name="Group 479"/>
                <p:cNvGrpSpPr>
                  <a:grpSpLocks/>
                </p:cNvGrpSpPr>
                <p:nvPr/>
              </p:nvGrpSpPr>
              <p:grpSpPr bwMode="auto">
                <a:xfrm>
                  <a:off x="2536" y="3214"/>
                  <a:ext cx="2" cy="3"/>
                  <a:chOff x="2536" y="3214"/>
                  <a:chExt cx="2" cy="3"/>
                </a:xfrm>
              </p:grpSpPr>
              <p:sp>
                <p:nvSpPr>
                  <p:cNvPr id="31978" name="Oval 480" descr="50%"/>
                  <p:cNvSpPr>
                    <a:spLocks noChangeArrowheads="1"/>
                  </p:cNvSpPr>
                  <p:nvPr/>
                </p:nvSpPr>
                <p:spPr bwMode="auto">
                  <a:xfrm>
                    <a:off x="2536" y="3214"/>
                    <a:ext cx="2" cy="2"/>
                  </a:xfrm>
                  <a:prstGeom prst="ellipse">
                    <a:avLst/>
                  </a:pr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79" name="Arc 481" descr="50%"/>
                  <p:cNvSpPr>
                    <a:spLocks/>
                  </p:cNvSpPr>
                  <p:nvPr/>
                </p:nvSpPr>
                <p:spPr bwMode="auto">
                  <a:xfrm>
                    <a:off x="2537" y="3215"/>
                    <a:ext cx="1" cy="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4320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2280" y="11940"/>
                        </a:moveTo>
                      </a:path>
                      <a:path w="43200" h="43200" stroke="0" extrusionOk="0">
                        <a:moveTo>
                          <a:pt x="2280" y="11940"/>
                        </a:move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0" cap="rnd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2035" name="Group 482"/>
                <p:cNvGrpSpPr>
                  <a:grpSpLocks/>
                </p:cNvGrpSpPr>
                <p:nvPr/>
              </p:nvGrpSpPr>
              <p:grpSpPr bwMode="auto">
                <a:xfrm>
                  <a:off x="2553" y="3226"/>
                  <a:ext cx="23" cy="4"/>
                  <a:chOff x="2553" y="3226"/>
                  <a:chExt cx="23" cy="4"/>
                </a:xfrm>
              </p:grpSpPr>
              <p:sp>
                <p:nvSpPr>
                  <p:cNvPr id="31973" name="Arc 483" descr="50%"/>
                  <p:cNvSpPr>
                    <a:spLocks/>
                  </p:cNvSpPr>
                  <p:nvPr/>
                </p:nvSpPr>
                <p:spPr bwMode="auto">
                  <a:xfrm>
                    <a:off x="2557" y="3226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74" name="Arc 484" descr="50%"/>
                  <p:cNvSpPr>
                    <a:spLocks/>
                  </p:cNvSpPr>
                  <p:nvPr/>
                </p:nvSpPr>
                <p:spPr bwMode="auto">
                  <a:xfrm>
                    <a:off x="2553" y="3226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75" name="Arc 485" descr="50%"/>
                  <p:cNvSpPr>
                    <a:spLocks/>
                  </p:cNvSpPr>
                  <p:nvPr/>
                </p:nvSpPr>
                <p:spPr bwMode="auto">
                  <a:xfrm>
                    <a:off x="2560" y="3226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76" name="Arc 486" descr="50%"/>
                  <p:cNvSpPr>
                    <a:spLocks/>
                  </p:cNvSpPr>
                  <p:nvPr/>
                </p:nvSpPr>
                <p:spPr bwMode="auto">
                  <a:xfrm>
                    <a:off x="2564" y="3226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77" name="Arc 487" descr="50%"/>
                  <p:cNvSpPr>
                    <a:spLocks/>
                  </p:cNvSpPr>
                  <p:nvPr/>
                </p:nvSpPr>
                <p:spPr bwMode="auto">
                  <a:xfrm>
                    <a:off x="2570" y="3226"/>
                    <a:ext cx="6" cy="4"/>
                  </a:xfrm>
                  <a:custGeom>
                    <a:avLst/>
                    <a:gdLst>
                      <a:gd name="T0" fmla="*/ 0 w 30373"/>
                      <a:gd name="T1" fmla="*/ 0 h 43200"/>
                      <a:gd name="T2" fmla="*/ 0 w 30373"/>
                      <a:gd name="T3" fmla="*/ 0 h 43200"/>
                      <a:gd name="T4" fmla="*/ 0 w 30373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0373"/>
                      <a:gd name="T10" fmla="*/ 0 h 43200"/>
                      <a:gd name="T11" fmla="*/ 30373 w 30373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373" h="43200" fill="none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</a:path>
                      <a:path w="30373" h="43200" stroke="0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  <a:lnTo>
                          <a:pt x="8773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1969" name="Freeform 488" descr="50%"/>
                <p:cNvSpPr>
                  <a:spLocks/>
                </p:cNvSpPr>
                <p:nvPr/>
              </p:nvSpPr>
              <p:spPr bwMode="auto">
                <a:xfrm>
                  <a:off x="2509" y="3154"/>
                  <a:ext cx="312" cy="58"/>
                </a:xfrm>
                <a:custGeom>
                  <a:avLst/>
                  <a:gdLst>
                    <a:gd name="T0" fmla="*/ 7 w 312"/>
                    <a:gd name="T1" fmla="*/ 48 h 58"/>
                    <a:gd name="T2" fmla="*/ 21 w 312"/>
                    <a:gd name="T3" fmla="*/ 44 h 58"/>
                    <a:gd name="T4" fmla="*/ 42 w 312"/>
                    <a:gd name="T5" fmla="*/ 39 h 58"/>
                    <a:gd name="T6" fmla="*/ 63 w 312"/>
                    <a:gd name="T7" fmla="*/ 36 h 58"/>
                    <a:gd name="T8" fmla="*/ 83 w 312"/>
                    <a:gd name="T9" fmla="*/ 32 h 58"/>
                    <a:gd name="T10" fmla="*/ 94 w 312"/>
                    <a:gd name="T11" fmla="*/ 27 h 58"/>
                    <a:gd name="T12" fmla="*/ 104 w 312"/>
                    <a:gd name="T13" fmla="*/ 18 h 58"/>
                    <a:gd name="T14" fmla="*/ 119 w 312"/>
                    <a:gd name="T15" fmla="*/ 5 h 58"/>
                    <a:gd name="T16" fmla="*/ 130 w 312"/>
                    <a:gd name="T17" fmla="*/ 10 h 58"/>
                    <a:gd name="T18" fmla="*/ 134 w 312"/>
                    <a:gd name="T19" fmla="*/ 25 h 58"/>
                    <a:gd name="T20" fmla="*/ 142 w 312"/>
                    <a:gd name="T21" fmla="*/ 31 h 58"/>
                    <a:gd name="T22" fmla="*/ 168 w 312"/>
                    <a:gd name="T23" fmla="*/ 35 h 58"/>
                    <a:gd name="T24" fmla="*/ 187 w 312"/>
                    <a:gd name="T25" fmla="*/ 36 h 58"/>
                    <a:gd name="T26" fmla="*/ 210 w 312"/>
                    <a:gd name="T27" fmla="*/ 35 h 58"/>
                    <a:gd name="T28" fmla="*/ 219 w 312"/>
                    <a:gd name="T29" fmla="*/ 43 h 58"/>
                    <a:gd name="T30" fmla="*/ 238 w 312"/>
                    <a:gd name="T31" fmla="*/ 44 h 58"/>
                    <a:gd name="T32" fmla="*/ 258 w 312"/>
                    <a:gd name="T33" fmla="*/ 34 h 58"/>
                    <a:gd name="T34" fmla="*/ 275 w 312"/>
                    <a:gd name="T35" fmla="*/ 20 h 58"/>
                    <a:gd name="T36" fmla="*/ 288 w 312"/>
                    <a:gd name="T37" fmla="*/ 11 h 58"/>
                    <a:gd name="T38" fmla="*/ 299 w 312"/>
                    <a:gd name="T39" fmla="*/ 6 h 58"/>
                    <a:gd name="T40" fmla="*/ 309 w 312"/>
                    <a:gd name="T41" fmla="*/ 8 h 58"/>
                    <a:gd name="T42" fmla="*/ 301 w 312"/>
                    <a:gd name="T43" fmla="*/ 18 h 58"/>
                    <a:gd name="T44" fmla="*/ 291 w 312"/>
                    <a:gd name="T45" fmla="*/ 26 h 58"/>
                    <a:gd name="T46" fmla="*/ 285 w 312"/>
                    <a:gd name="T47" fmla="*/ 34 h 58"/>
                    <a:gd name="T48" fmla="*/ 280 w 312"/>
                    <a:gd name="T49" fmla="*/ 40 h 58"/>
                    <a:gd name="T50" fmla="*/ 279 w 312"/>
                    <a:gd name="T51" fmla="*/ 48 h 58"/>
                    <a:gd name="T52" fmla="*/ 270 w 312"/>
                    <a:gd name="T53" fmla="*/ 46 h 58"/>
                    <a:gd name="T54" fmla="*/ 262 w 312"/>
                    <a:gd name="T55" fmla="*/ 49 h 58"/>
                    <a:gd name="T56" fmla="*/ 253 w 312"/>
                    <a:gd name="T57" fmla="*/ 48 h 58"/>
                    <a:gd name="T58" fmla="*/ 243 w 312"/>
                    <a:gd name="T59" fmla="*/ 48 h 58"/>
                    <a:gd name="T60" fmla="*/ 232 w 312"/>
                    <a:gd name="T61" fmla="*/ 47 h 58"/>
                    <a:gd name="T62" fmla="*/ 220 w 312"/>
                    <a:gd name="T63" fmla="*/ 48 h 58"/>
                    <a:gd name="T64" fmla="*/ 208 w 312"/>
                    <a:gd name="T65" fmla="*/ 50 h 58"/>
                    <a:gd name="T66" fmla="*/ 196 w 312"/>
                    <a:gd name="T67" fmla="*/ 50 h 58"/>
                    <a:gd name="T68" fmla="*/ 184 w 312"/>
                    <a:gd name="T69" fmla="*/ 50 h 58"/>
                    <a:gd name="T70" fmla="*/ 174 w 312"/>
                    <a:gd name="T71" fmla="*/ 52 h 58"/>
                    <a:gd name="T72" fmla="*/ 162 w 312"/>
                    <a:gd name="T73" fmla="*/ 54 h 58"/>
                    <a:gd name="T74" fmla="*/ 148 w 312"/>
                    <a:gd name="T75" fmla="*/ 54 h 58"/>
                    <a:gd name="T76" fmla="*/ 136 w 312"/>
                    <a:gd name="T77" fmla="*/ 54 h 58"/>
                    <a:gd name="T78" fmla="*/ 125 w 312"/>
                    <a:gd name="T79" fmla="*/ 53 h 58"/>
                    <a:gd name="T80" fmla="*/ 113 w 312"/>
                    <a:gd name="T81" fmla="*/ 54 h 58"/>
                    <a:gd name="T82" fmla="*/ 104 w 312"/>
                    <a:gd name="T83" fmla="*/ 53 h 58"/>
                    <a:gd name="T84" fmla="*/ 93 w 312"/>
                    <a:gd name="T85" fmla="*/ 54 h 58"/>
                    <a:gd name="T86" fmla="*/ 80 w 312"/>
                    <a:gd name="T87" fmla="*/ 54 h 58"/>
                    <a:gd name="T88" fmla="*/ 64 w 312"/>
                    <a:gd name="T89" fmla="*/ 57 h 58"/>
                    <a:gd name="T90" fmla="*/ 46 w 312"/>
                    <a:gd name="T91" fmla="*/ 57 h 58"/>
                    <a:gd name="T92" fmla="*/ 31 w 312"/>
                    <a:gd name="T93" fmla="*/ 55 h 58"/>
                    <a:gd name="T94" fmla="*/ 17 w 312"/>
                    <a:gd name="T95" fmla="*/ 55 h 58"/>
                    <a:gd name="T96" fmla="*/ 4 w 312"/>
                    <a:gd name="T97" fmla="*/ 53 h 5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12"/>
                    <a:gd name="T148" fmla="*/ 0 h 58"/>
                    <a:gd name="T149" fmla="*/ 312 w 312"/>
                    <a:gd name="T150" fmla="*/ 58 h 5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12" h="58">
                      <a:moveTo>
                        <a:pt x="0" y="52"/>
                      </a:moveTo>
                      <a:lnTo>
                        <a:pt x="2" y="50"/>
                      </a:lnTo>
                      <a:lnTo>
                        <a:pt x="5" y="49"/>
                      </a:lnTo>
                      <a:lnTo>
                        <a:pt x="7" y="48"/>
                      </a:lnTo>
                      <a:lnTo>
                        <a:pt x="10" y="47"/>
                      </a:lnTo>
                      <a:lnTo>
                        <a:pt x="13" y="46"/>
                      </a:lnTo>
                      <a:lnTo>
                        <a:pt x="18" y="45"/>
                      </a:lnTo>
                      <a:lnTo>
                        <a:pt x="21" y="44"/>
                      </a:lnTo>
                      <a:lnTo>
                        <a:pt x="26" y="42"/>
                      </a:lnTo>
                      <a:lnTo>
                        <a:pt x="31" y="41"/>
                      </a:lnTo>
                      <a:lnTo>
                        <a:pt x="37" y="40"/>
                      </a:lnTo>
                      <a:lnTo>
                        <a:pt x="42" y="39"/>
                      </a:lnTo>
                      <a:lnTo>
                        <a:pt x="48" y="39"/>
                      </a:lnTo>
                      <a:lnTo>
                        <a:pt x="53" y="38"/>
                      </a:lnTo>
                      <a:lnTo>
                        <a:pt x="58" y="37"/>
                      </a:lnTo>
                      <a:lnTo>
                        <a:pt x="63" y="36"/>
                      </a:lnTo>
                      <a:lnTo>
                        <a:pt x="67" y="35"/>
                      </a:lnTo>
                      <a:lnTo>
                        <a:pt x="73" y="34"/>
                      </a:lnTo>
                      <a:lnTo>
                        <a:pt x="78" y="33"/>
                      </a:lnTo>
                      <a:lnTo>
                        <a:pt x="83" y="32"/>
                      </a:lnTo>
                      <a:lnTo>
                        <a:pt x="86" y="32"/>
                      </a:lnTo>
                      <a:lnTo>
                        <a:pt x="90" y="30"/>
                      </a:lnTo>
                      <a:lnTo>
                        <a:pt x="92" y="29"/>
                      </a:lnTo>
                      <a:lnTo>
                        <a:pt x="94" y="27"/>
                      </a:lnTo>
                      <a:lnTo>
                        <a:pt x="96" y="25"/>
                      </a:lnTo>
                      <a:lnTo>
                        <a:pt x="98" y="23"/>
                      </a:lnTo>
                      <a:lnTo>
                        <a:pt x="101" y="20"/>
                      </a:lnTo>
                      <a:lnTo>
                        <a:pt x="104" y="18"/>
                      </a:lnTo>
                      <a:lnTo>
                        <a:pt x="107" y="14"/>
                      </a:lnTo>
                      <a:lnTo>
                        <a:pt x="111" y="11"/>
                      </a:lnTo>
                      <a:lnTo>
                        <a:pt x="115" y="8"/>
                      </a:lnTo>
                      <a:lnTo>
                        <a:pt x="119" y="5"/>
                      </a:lnTo>
                      <a:lnTo>
                        <a:pt x="123" y="2"/>
                      </a:lnTo>
                      <a:lnTo>
                        <a:pt x="127" y="0"/>
                      </a:lnTo>
                      <a:lnTo>
                        <a:pt x="128" y="4"/>
                      </a:lnTo>
                      <a:lnTo>
                        <a:pt x="130" y="10"/>
                      </a:lnTo>
                      <a:lnTo>
                        <a:pt x="132" y="15"/>
                      </a:lnTo>
                      <a:lnTo>
                        <a:pt x="133" y="20"/>
                      </a:lnTo>
                      <a:lnTo>
                        <a:pt x="134" y="22"/>
                      </a:lnTo>
                      <a:lnTo>
                        <a:pt x="134" y="25"/>
                      </a:lnTo>
                      <a:lnTo>
                        <a:pt x="134" y="27"/>
                      </a:lnTo>
                      <a:lnTo>
                        <a:pt x="132" y="29"/>
                      </a:lnTo>
                      <a:lnTo>
                        <a:pt x="137" y="31"/>
                      </a:lnTo>
                      <a:lnTo>
                        <a:pt x="142" y="31"/>
                      </a:lnTo>
                      <a:lnTo>
                        <a:pt x="148" y="32"/>
                      </a:lnTo>
                      <a:lnTo>
                        <a:pt x="155" y="33"/>
                      </a:lnTo>
                      <a:lnTo>
                        <a:pt x="162" y="34"/>
                      </a:lnTo>
                      <a:lnTo>
                        <a:pt x="168" y="35"/>
                      </a:lnTo>
                      <a:lnTo>
                        <a:pt x="174" y="36"/>
                      </a:lnTo>
                      <a:lnTo>
                        <a:pt x="178" y="37"/>
                      </a:lnTo>
                      <a:lnTo>
                        <a:pt x="183" y="37"/>
                      </a:lnTo>
                      <a:lnTo>
                        <a:pt x="187" y="36"/>
                      </a:lnTo>
                      <a:lnTo>
                        <a:pt x="190" y="34"/>
                      </a:lnTo>
                      <a:lnTo>
                        <a:pt x="194" y="32"/>
                      </a:lnTo>
                      <a:lnTo>
                        <a:pt x="202" y="33"/>
                      </a:lnTo>
                      <a:lnTo>
                        <a:pt x="210" y="35"/>
                      </a:lnTo>
                      <a:lnTo>
                        <a:pt x="216" y="37"/>
                      </a:lnTo>
                      <a:lnTo>
                        <a:pt x="213" y="40"/>
                      </a:lnTo>
                      <a:lnTo>
                        <a:pt x="215" y="41"/>
                      </a:lnTo>
                      <a:lnTo>
                        <a:pt x="219" y="43"/>
                      </a:lnTo>
                      <a:lnTo>
                        <a:pt x="223" y="44"/>
                      </a:lnTo>
                      <a:lnTo>
                        <a:pt x="228" y="44"/>
                      </a:lnTo>
                      <a:lnTo>
                        <a:pt x="233" y="44"/>
                      </a:lnTo>
                      <a:lnTo>
                        <a:pt x="238" y="44"/>
                      </a:lnTo>
                      <a:lnTo>
                        <a:pt x="242" y="43"/>
                      </a:lnTo>
                      <a:lnTo>
                        <a:pt x="248" y="41"/>
                      </a:lnTo>
                      <a:lnTo>
                        <a:pt x="253" y="39"/>
                      </a:lnTo>
                      <a:lnTo>
                        <a:pt x="258" y="34"/>
                      </a:lnTo>
                      <a:lnTo>
                        <a:pt x="263" y="31"/>
                      </a:lnTo>
                      <a:lnTo>
                        <a:pt x="268" y="26"/>
                      </a:lnTo>
                      <a:lnTo>
                        <a:pt x="271" y="24"/>
                      </a:lnTo>
                      <a:lnTo>
                        <a:pt x="275" y="20"/>
                      </a:lnTo>
                      <a:lnTo>
                        <a:pt x="278" y="18"/>
                      </a:lnTo>
                      <a:lnTo>
                        <a:pt x="282" y="15"/>
                      </a:lnTo>
                      <a:lnTo>
                        <a:pt x="285" y="13"/>
                      </a:lnTo>
                      <a:lnTo>
                        <a:pt x="288" y="11"/>
                      </a:lnTo>
                      <a:lnTo>
                        <a:pt x="291" y="10"/>
                      </a:lnTo>
                      <a:lnTo>
                        <a:pt x="293" y="9"/>
                      </a:lnTo>
                      <a:lnTo>
                        <a:pt x="296" y="7"/>
                      </a:lnTo>
                      <a:lnTo>
                        <a:pt x="299" y="6"/>
                      </a:lnTo>
                      <a:lnTo>
                        <a:pt x="302" y="6"/>
                      </a:lnTo>
                      <a:lnTo>
                        <a:pt x="306" y="6"/>
                      </a:lnTo>
                      <a:lnTo>
                        <a:pt x="311" y="6"/>
                      </a:lnTo>
                      <a:lnTo>
                        <a:pt x="309" y="8"/>
                      </a:lnTo>
                      <a:lnTo>
                        <a:pt x="307" y="11"/>
                      </a:lnTo>
                      <a:lnTo>
                        <a:pt x="305" y="12"/>
                      </a:lnTo>
                      <a:lnTo>
                        <a:pt x="303" y="15"/>
                      </a:lnTo>
                      <a:lnTo>
                        <a:pt x="301" y="18"/>
                      </a:lnTo>
                      <a:lnTo>
                        <a:pt x="298" y="20"/>
                      </a:lnTo>
                      <a:lnTo>
                        <a:pt x="294" y="23"/>
                      </a:lnTo>
                      <a:lnTo>
                        <a:pt x="292" y="25"/>
                      </a:lnTo>
                      <a:lnTo>
                        <a:pt x="291" y="26"/>
                      </a:lnTo>
                      <a:lnTo>
                        <a:pt x="289" y="29"/>
                      </a:lnTo>
                      <a:lnTo>
                        <a:pt x="288" y="30"/>
                      </a:lnTo>
                      <a:lnTo>
                        <a:pt x="286" y="32"/>
                      </a:lnTo>
                      <a:lnTo>
                        <a:pt x="285" y="34"/>
                      </a:lnTo>
                      <a:lnTo>
                        <a:pt x="284" y="36"/>
                      </a:lnTo>
                      <a:lnTo>
                        <a:pt x="282" y="38"/>
                      </a:lnTo>
                      <a:lnTo>
                        <a:pt x="281" y="39"/>
                      </a:lnTo>
                      <a:lnTo>
                        <a:pt x="280" y="40"/>
                      </a:lnTo>
                      <a:lnTo>
                        <a:pt x="280" y="43"/>
                      </a:lnTo>
                      <a:lnTo>
                        <a:pt x="279" y="44"/>
                      </a:lnTo>
                      <a:lnTo>
                        <a:pt x="279" y="46"/>
                      </a:lnTo>
                      <a:lnTo>
                        <a:pt x="279" y="48"/>
                      </a:lnTo>
                      <a:lnTo>
                        <a:pt x="277" y="46"/>
                      </a:lnTo>
                      <a:lnTo>
                        <a:pt x="274" y="46"/>
                      </a:lnTo>
                      <a:lnTo>
                        <a:pt x="272" y="46"/>
                      </a:lnTo>
                      <a:lnTo>
                        <a:pt x="270" y="46"/>
                      </a:lnTo>
                      <a:lnTo>
                        <a:pt x="268" y="47"/>
                      </a:lnTo>
                      <a:lnTo>
                        <a:pt x="266" y="48"/>
                      </a:lnTo>
                      <a:lnTo>
                        <a:pt x="264" y="48"/>
                      </a:lnTo>
                      <a:lnTo>
                        <a:pt x="262" y="49"/>
                      </a:lnTo>
                      <a:lnTo>
                        <a:pt x="259" y="49"/>
                      </a:lnTo>
                      <a:lnTo>
                        <a:pt x="256" y="49"/>
                      </a:lnTo>
                      <a:lnTo>
                        <a:pt x="254" y="48"/>
                      </a:lnTo>
                      <a:lnTo>
                        <a:pt x="253" y="48"/>
                      </a:lnTo>
                      <a:lnTo>
                        <a:pt x="251" y="47"/>
                      </a:lnTo>
                      <a:lnTo>
                        <a:pt x="249" y="47"/>
                      </a:lnTo>
                      <a:lnTo>
                        <a:pt x="245" y="48"/>
                      </a:lnTo>
                      <a:lnTo>
                        <a:pt x="243" y="48"/>
                      </a:lnTo>
                      <a:lnTo>
                        <a:pt x="241" y="48"/>
                      </a:lnTo>
                      <a:lnTo>
                        <a:pt x="238" y="48"/>
                      </a:lnTo>
                      <a:lnTo>
                        <a:pt x="235" y="47"/>
                      </a:lnTo>
                      <a:lnTo>
                        <a:pt x="232" y="47"/>
                      </a:lnTo>
                      <a:lnTo>
                        <a:pt x="229" y="48"/>
                      </a:lnTo>
                      <a:lnTo>
                        <a:pt x="225" y="48"/>
                      </a:lnTo>
                      <a:lnTo>
                        <a:pt x="223" y="48"/>
                      </a:lnTo>
                      <a:lnTo>
                        <a:pt x="220" y="48"/>
                      </a:lnTo>
                      <a:lnTo>
                        <a:pt x="217" y="48"/>
                      </a:lnTo>
                      <a:lnTo>
                        <a:pt x="214" y="48"/>
                      </a:lnTo>
                      <a:lnTo>
                        <a:pt x="212" y="49"/>
                      </a:lnTo>
                      <a:lnTo>
                        <a:pt x="208" y="50"/>
                      </a:lnTo>
                      <a:lnTo>
                        <a:pt x="205" y="50"/>
                      </a:lnTo>
                      <a:lnTo>
                        <a:pt x="202" y="51"/>
                      </a:lnTo>
                      <a:lnTo>
                        <a:pt x="199" y="51"/>
                      </a:lnTo>
                      <a:lnTo>
                        <a:pt x="196" y="50"/>
                      </a:lnTo>
                      <a:lnTo>
                        <a:pt x="193" y="49"/>
                      </a:lnTo>
                      <a:lnTo>
                        <a:pt x="189" y="50"/>
                      </a:lnTo>
                      <a:lnTo>
                        <a:pt x="187" y="50"/>
                      </a:lnTo>
                      <a:lnTo>
                        <a:pt x="184" y="50"/>
                      </a:lnTo>
                      <a:lnTo>
                        <a:pt x="181" y="50"/>
                      </a:lnTo>
                      <a:lnTo>
                        <a:pt x="179" y="50"/>
                      </a:lnTo>
                      <a:lnTo>
                        <a:pt x="176" y="51"/>
                      </a:lnTo>
                      <a:lnTo>
                        <a:pt x="174" y="52"/>
                      </a:lnTo>
                      <a:lnTo>
                        <a:pt x="171" y="52"/>
                      </a:lnTo>
                      <a:lnTo>
                        <a:pt x="168" y="53"/>
                      </a:lnTo>
                      <a:lnTo>
                        <a:pt x="165" y="53"/>
                      </a:lnTo>
                      <a:lnTo>
                        <a:pt x="162" y="54"/>
                      </a:lnTo>
                      <a:lnTo>
                        <a:pt x="159" y="54"/>
                      </a:lnTo>
                      <a:lnTo>
                        <a:pt x="155" y="54"/>
                      </a:lnTo>
                      <a:lnTo>
                        <a:pt x="151" y="53"/>
                      </a:lnTo>
                      <a:lnTo>
                        <a:pt x="148" y="54"/>
                      </a:lnTo>
                      <a:lnTo>
                        <a:pt x="145" y="54"/>
                      </a:lnTo>
                      <a:lnTo>
                        <a:pt x="142" y="54"/>
                      </a:lnTo>
                      <a:lnTo>
                        <a:pt x="139" y="54"/>
                      </a:lnTo>
                      <a:lnTo>
                        <a:pt x="136" y="54"/>
                      </a:lnTo>
                      <a:lnTo>
                        <a:pt x="133" y="54"/>
                      </a:lnTo>
                      <a:lnTo>
                        <a:pt x="130" y="53"/>
                      </a:lnTo>
                      <a:lnTo>
                        <a:pt x="128" y="53"/>
                      </a:lnTo>
                      <a:lnTo>
                        <a:pt x="125" y="53"/>
                      </a:lnTo>
                      <a:lnTo>
                        <a:pt x="122" y="53"/>
                      </a:lnTo>
                      <a:lnTo>
                        <a:pt x="119" y="53"/>
                      </a:lnTo>
                      <a:lnTo>
                        <a:pt x="116" y="53"/>
                      </a:lnTo>
                      <a:lnTo>
                        <a:pt x="113" y="54"/>
                      </a:lnTo>
                      <a:lnTo>
                        <a:pt x="111" y="54"/>
                      </a:lnTo>
                      <a:lnTo>
                        <a:pt x="109" y="53"/>
                      </a:lnTo>
                      <a:lnTo>
                        <a:pt x="106" y="53"/>
                      </a:lnTo>
                      <a:lnTo>
                        <a:pt x="104" y="53"/>
                      </a:lnTo>
                      <a:lnTo>
                        <a:pt x="101" y="53"/>
                      </a:lnTo>
                      <a:lnTo>
                        <a:pt x="98" y="53"/>
                      </a:lnTo>
                      <a:lnTo>
                        <a:pt x="96" y="53"/>
                      </a:lnTo>
                      <a:lnTo>
                        <a:pt x="93" y="54"/>
                      </a:lnTo>
                      <a:lnTo>
                        <a:pt x="89" y="54"/>
                      </a:lnTo>
                      <a:lnTo>
                        <a:pt x="86" y="53"/>
                      </a:lnTo>
                      <a:lnTo>
                        <a:pt x="83" y="54"/>
                      </a:lnTo>
                      <a:lnTo>
                        <a:pt x="80" y="54"/>
                      </a:lnTo>
                      <a:lnTo>
                        <a:pt x="77" y="55"/>
                      </a:lnTo>
                      <a:lnTo>
                        <a:pt x="74" y="56"/>
                      </a:lnTo>
                      <a:lnTo>
                        <a:pt x="69" y="57"/>
                      </a:lnTo>
                      <a:lnTo>
                        <a:pt x="64" y="57"/>
                      </a:lnTo>
                      <a:lnTo>
                        <a:pt x="59" y="57"/>
                      </a:lnTo>
                      <a:lnTo>
                        <a:pt x="55" y="57"/>
                      </a:lnTo>
                      <a:lnTo>
                        <a:pt x="49" y="57"/>
                      </a:lnTo>
                      <a:lnTo>
                        <a:pt x="46" y="57"/>
                      </a:lnTo>
                      <a:lnTo>
                        <a:pt x="43" y="57"/>
                      </a:lnTo>
                      <a:lnTo>
                        <a:pt x="40" y="57"/>
                      </a:lnTo>
                      <a:lnTo>
                        <a:pt x="36" y="57"/>
                      </a:lnTo>
                      <a:lnTo>
                        <a:pt x="31" y="55"/>
                      </a:lnTo>
                      <a:lnTo>
                        <a:pt x="27" y="55"/>
                      </a:lnTo>
                      <a:lnTo>
                        <a:pt x="23" y="55"/>
                      </a:lnTo>
                      <a:lnTo>
                        <a:pt x="20" y="55"/>
                      </a:lnTo>
                      <a:lnTo>
                        <a:pt x="17" y="55"/>
                      </a:lnTo>
                      <a:lnTo>
                        <a:pt x="13" y="55"/>
                      </a:lnTo>
                      <a:lnTo>
                        <a:pt x="10" y="54"/>
                      </a:lnTo>
                      <a:lnTo>
                        <a:pt x="7" y="53"/>
                      </a:lnTo>
                      <a:lnTo>
                        <a:pt x="4" y="53"/>
                      </a:lnTo>
                      <a:lnTo>
                        <a:pt x="1" y="52"/>
                      </a:lnTo>
                      <a:lnTo>
                        <a:pt x="0" y="52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2047" name="Group 489"/>
                <p:cNvGrpSpPr>
                  <a:grpSpLocks/>
                </p:cNvGrpSpPr>
                <p:nvPr/>
              </p:nvGrpSpPr>
              <p:grpSpPr bwMode="auto">
                <a:xfrm>
                  <a:off x="2573" y="3228"/>
                  <a:ext cx="47" cy="37"/>
                  <a:chOff x="2573" y="3228"/>
                  <a:chExt cx="47" cy="37"/>
                </a:xfrm>
              </p:grpSpPr>
              <p:sp>
                <p:nvSpPr>
                  <p:cNvPr id="31971" name="Freeform 490" descr="50%"/>
                  <p:cNvSpPr>
                    <a:spLocks/>
                  </p:cNvSpPr>
                  <p:nvPr/>
                </p:nvSpPr>
                <p:spPr bwMode="auto">
                  <a:xfrm>
                    <a:off x="2573" y="3234"/>
                    <a:ext cx="47" cy="31"/>
                  </a:xfrm>
                  <a:custGeom>
                    <a:avLst/>
                    <a:gdLst>
                      <a:gd name="T0" fmla="*/ 43 w 47"/>
                      <a:gd name="T1" fmla="*/ 27 h 31"/>
                      <a:gd name="T2" fmla="*/ 40 w 47"/>
                      <a:gd name="T3" fmla="*/ 24 h 31"/>
                      <a:gd name="T4" fmla="*/ 39 w 47"/>
                      <a:gd name="T5" fmla="*/ 22 h 31"/>
                      <a:gd name="T6" fmla="*/ 37 w 47"/>
                      <a:gd name="T7" fmla="*/ 21 h 31"/>
                      <a:gd name="T8" fmla="*/ 36 w 47"/>
                      <a:gd name="T9" fmla="*/ 19 h 31"/>
                      <a:gd name="T10" fmla="*/ 35 w 47"/>
                      <a:gd name="T11" fmla="*/ 17 h 31"/>
                      <a:gd name="T12" fmla="*/ 34 w 47"/>
                      <a:gd name="T13" fmla="*/ 16 h 31"/>
                      <a:gd name="T14" fmla="*/ 33 w 47"/>
                      <a:gd name="T15" fmla="*/ 14 h 31"/>
                      <a:gd name="T16" fmla="*/ 32 w 47"/>
                      <a:gd name="T17" fmla="*/ 12 h 31"/>
                      <a:gd name="T18" fmla="*/ 31 w 47"/>
                      <a:gd name="T19" fmla="*/ 10 h 31"/>
                      <a:gd name="T20" fmla="*/ 30 w 47"/>
                      <a:gd name="T21" fmla="*/ 7 h 31"/>
                      <a:gd name="T22" fmla="*/ 30 w 47"/>
                      <a:gd name="T23" fmla="*/ 5 h 31"/>
                      <a:gd name="T24" fmla="*/ 30 w 47"/>
                      <a:gd name="T25" fmla="*/ 3 h 31"/>
                      <a:gd name="T26" fmla="*/ 30 w 47"/>
                      <a:gd name="T27" fmla="*/ 0 h 31"/>
                      <a:gd name="T28" fmla="*/ 0 w 47"/>
                      <a:gd name="T29" fmla="*/ 0 h 31"/>
                      <a:gd name="T30" fmla="*/ 1 w 47"/>
                      <a:gd name="T31" fmla="*/ 2 h 31"/>
                      <a:gd name="T32" fmla="*/ 2 w 47"/>
                      <a:gd name="T33" fmla="*/ 4 h 31"/>
                      <a:gd name="T34" fmla="*/ 4 w 47"/>
                      <a:gd name="T35" fmla="*/ 6 h 31"/>
                      <a:gd name="T36" fmla="*/ 6 w 47"/>
                      <a:gd name="T37" fmla="*/ 9 h 31"/>
                      <a:gd name="T38" fmla="*/ 8 w 47"/>
                      <a:gd name="T39" fmla="*/ 11 h 31"/>
                      <a:gd name="T40" fmla="*/ 10 w 47"/>
                      <a:gd name="T41" fmla="*/ 13 h 31"/>
                      <a:gd name="T42" fmla="*/ 12 w 47"/>
                      <a:gd name="T43" fmla="*/ 15 h 31"/>
                      <a:gd name="T44" fmla="*/ 14 w 47"/>
                      <a:gd name="T45" fmla="*/ 17 h 31"/>
                      <a:gd name="T46" fmla="*/ 17 w 47"/>
                      <a:gd name="T47" fmla="*/ 19 h 31"/>
                      <a:gd name="T48" fmla="*/ 20 w 47"/>
                      <a:gd name="T49" fmla="*/ 22 h 31"/>
                      <a:gd name="T50" fmla="*/ 23 w 47"/>
                      <a:gd name="T51" fmla="*/ 23 h 31"/>
                      <a:gd name="T52" fmla="*/ 25 w 47"/>
                      <a:gd name="T53" fmla="*/ 24 h 31"/>
                      <a:gd name="T54" fmla="*/ 28 w 47"/>
                      <a:gd name="T55" fmla="*/ 26 h 31"/>
                      <a:gd name="T56" fmla="*/ 30 w 47"/>
                      <a:gd name="T57" fmla="*/ 27 h 31"/>
                      <a:gd name="T58" fmla="*/ 33 w 47"/>
                      <a:gd name="T59" fmla="*/ 28 h 31"/>
                      <a:gd name="T60" fmla="*/ 36 w 47"/>
                      <a:gd name="T61" fmla="*/ 28 h 31"/>
                      <a:gd name="T62" fmla="*/ 39 w 47"/>
                      <a:gd name="T63" fmla="*/ 29 h 31"/>
                      <a:gd name="T64" fmla="*/ 41 w 47"/>
                      <a:gd name="T65" fmla="*/ 29 h 31"/>
                      <a:gd name="T66" fmla="*/ 44 w 47"/>
                      <a:gd name="T67" fmla="*/ 29 h 31"/>
                      <a:gd name="T68" fmla="*/ 46 w 47"/>
                      <a:gd name="T69" fmla="*/ 30 h 31"/>
                      <a:gd name="T70" fmla="*/ 43 w 47"/>
                      <a:gd name="T71" fmla="*/ 27 h 31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47"/>
                      <a:gd name="T109" fmla="*/ 0 h 31"/>
                      <a:gd name="T110" fmla="*/ 47 w 47"/>
                      <a:gd name="T111" fmla="*/ 31 h 31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47" h="31">
                        <a:moveTo>
                          <a:pt x="43" y="27"/>
                        </a:moveTo>
                        <a:lnTo>
                          <a:pt x="40" y="24"/>
                        </a:lnTo>
                        <a:lnTo>
                          <a:pt x="39" y="22"/>
                        </a:lnTo>
                        <a:lnTo>
                          <a:pt x="37" y="21"/>
                        </a:lnTo>
                        <a:lnTo>
                          <a:pt x="36" y="19"/>
                        </a:lnTo>
                        <a:lnTo>
                          <a:pt x="35" y="17"/>
                        </a:lnTo>
                        <a:lnTo>
                          <a:pt x="34" y="16"/>
                        </a:lnTo>
                        <a:lnTo>
                          <a:pt x="33" y="14"/>
                        </a:lnTo>
                        <a:lnTo>
                          <a:pt x="32" y="12"/>
                        </a:lnTo>
                        <a:lnTo>
                          <a:pt x="31" y="10"/>
                        </a:lnTo>
                        <a:lnTo>
                          <a:pt x="30" y="7"/>
                        </a:lnTo>
                        <a:lnTo>
                          <a:pt x="30" y="5"/>
                        </a:lnTo>
                        <a:lnTo>
                          <a:pt x="30" y="3"/>
                        </a:lnTo>
                        <a:lnTo>
                          <a:pt x="30" y="0"/>
                        </a:lnTo>
                        <a:lnTo>
                          <a:pt x="0" y="0"/>
                        </a:lnTo>
                        <a:lnTo>
                          <a:pt x="1" y="2"/>
                        </a:lnTo>
                        <a:lnTo>
                          <a:pt x="2" y="4"/>
                        </a:lnTo>
                        <a:lnTo>
                          <a:pt x="4" y="6"/>
                        </a:lnTo>
                        <a:lnTo>
                          <a:pt x="6" y="9"/>
                        </a:lnTo>
                        <a:lnTo>
                          <a:pt x="8" y="11"/>
                        </a:lnTo>
                        <a:lnTo>
                          <a:pt x="10" y="13"/>
                        </a:lnTo>
                        <a:lnTo>
                          <a:pt x="12" y="15"/>
                        </a:lnTo>
                        <a:lnTo>
                          <a:pt x="14" y="17"/>
                        </a:lnTo>
                        <a:lnTo>
                          <a:pt x="17" y="19"/>
                        </a:lnTo>
                        <a:lnTo>
                          <a:pt x="20" y="22"/>
                        </a:lnTo>
                        <a:lnTo>
                          <a:pt x="23" y="23"/>
                        </a:lnTo>
                        <a:lnTo>
                          <a:pt x="25" y="24"/>
                        </a:lnTo>
                        <a:lnTo>
                          <a:pt x="28" y="26"/>
                        </a:lnTo>
                        <a:lnTo>
                          <a:pt x="30" y="27"/>
                        </a:lnTo>
                        <a:lnTo>
                          <a:pt x="33" y="28"/>
                        </a:lnTo>
                        <a:lnTo>
                          <a:pt x="36" y="28"/>
                        </a:lnTo>
                        <a:lnTo>
                          <a:pt x="39" y="29"/>
                        </a:lnTo>
                        <a:lnTo>
                          <a:pt x="41" y="29"/>
                        </a:lnTo>
                        <a:lnTo>
                          <a:pt x="44" y="29"/>
                        </a:lnTo>
                        <a:lnTo>
                          <a:pt x="46" y="30"/>
                        </a:lnTo>
                        <a:lnTo>
                          <a:pt x="43" y="27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72" name="Freeform 491" descr="50%"/>
                  <p:cNvSpPr>
                    <a:spLocks/>
                  </p:cNvSpPr>
                  <p:nvPr/>
                </p:nvSpPr>
                <p:spPr bwMode="auto">
                  <a:xfrm>
                    <a:off x="2574" y="3228"/>
                    <a:ext cx="21" cy="7"/>
                  </a:xfrm>
                  <a:custGeom>
                    <a:avLst/>
                    <a:gdLst>
                      <a:gd name="T0" fmla="*/ 0 w 21"/>
                      <a:gd name="T1" fmla="*/ 6 h 7"/>
                      <a:gd name="T2" fmla="*/ 0 w 21"/>
                      <a:gd name="T3" fmla="*/ 6 h 7"/>
                      <a:gd name="T4" fmla="*/ 1 w 21"/>
                      <a:gd name="T5" fmla="*/ 0 h 7"/>
                      <a:gd name="T6" fmla="*/ 20 w 21"/>
                      <a:gd name="T7" fmla="*/ 0 h 7"/>
                      <a:gd name="T8" fmla="*/ 20 w 21"/>
                      <a:gd name="T9" fmla="*/ 6 h 7"/>
                      <a:gd name="T10" fmla="*/ 0 w 21"/>
                      <a:gd name="T11" fmla="*/ 6 h 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"/>
                      <a:gd name="T19" fmla="*/ 0 h 7"/>
                      <a:gd name="T20" fmla="*/ 21 w 21"/>
                      <a:gd name="T21" fmla="*/ 7 h 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" h="7">
                        <a:moveTo>
                          <a:pt x="0" y="6"/>
                        </a:moveTo>
                        <a:lnTo>
                          <a:pt x="0" y="6"/>
                        </a:lnTo>
                        <a:lnTo>
                          <a:pt x="1" y="0"/>
                        </a:lnTo>
                        <a:lnTo>
                          <a:pt x="20" y="0"/>
                        </a:lnTo>
                        <a:lnTo>
                          <a:pt x="20" y="6"/>
                        </a:lnTo>
                        <a:lnTo>
                          <a:pt x="0" y="6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2048" name="Group 492"/>
              <p:cNvGrpSpPr>
                <a:grpSpLocks/>
              </p:cNvGrpSpPr>
              <p:nvPr/>
            </p:nvGrpSpPr>
            <p:grpSpPr bwMode="auto">
              <a:xfrm>
                <a:off x="2509" y="3248"/>
                <a:ext cx="321" cy="113"/>
                <a:chOff x="2509" y="3248"/>
                <a:chExt cx="321" cy="113"/>
              </a:xfrm>
            </p:grpSpPr>
            <p:sp>
              <p:nvSpPr>
                <p:cNvPr id="31950" name="Freeform 493" descr="50%"/>
                <p:cNvSpPr>
                  <a:spLocks/>
                </p:cNvSpPr>
                <p:nvPr/>
              </p:nvSpPr>
              <p:spPr bwMode="auto">
                <a:xfrm>
                  <a:off x="2590" y="3321"/>
                  <a:ext cx="38" cy="31"/>
                </a:xfrm>
                <a:custGeom>
                  <a:avLst/>
                  <a:gdLst>
                    <a:gd name="T0" fmla="*/ 0 w 38"/>
                    <a:gd name="T1" fmla="*/ 0 h 31"/>
                    <a:gd name="T2" fmla="*/ 1 w 38"/>
                    <a:gd name="T3" fmla="*/ 3 h 31"/>
                    <a:gd name="T4" fmla="*/ 3 w 38"/>
                    <a:gd name="T5" fmla="*/ 6 h 31"/>
                    <a:gd name="T6" fmla="*/ 5 w 38"/>
                    <a:gd name="T7" fmla="*/ 9 h 31"/>
                    <a:gd name="T8" fmla="*/ 7 w 38"/>
                    <a:gd name="T9" fmla="*/ 12 h 31"/>
                    <a:gd name="T10" fmla="*/ 10 w 38"/>
                    <a:gd name="T11" fmla="*/ 15 h 31"/>
                    <a:gd name="T12" fmla="*/ 13 w 38"/>
                    <a:gd name="T13" fmla="*/ 19 h 31"/>
                    <a:gd name="T14" fmla="*/ 15 w 38"/>
                    <a:gd name="T15" fmla="*/ 21 h 31"/>
                    <a:gd name="T16" fmla="*/ 18 w 38"/>
                    <a:gd name="T17" fmla="*/ 23 h 31"/>
                    <a:gd name="T18" fmla="*/ 21 w 38"/>
                    <a:gd name="T19" fmla="*/ 25 h 31"/>
                    <a:gd name="T20" fmla="*/ 24 w 38"/>
                    <a:gd name="T21" fmla="*/ 27 h 31"/>
                    <a:gd name="T22" fmla="*/ 26 w 38"/>
                    <a:gd name="T23" fmla="*/ 28 h 31"/>
                    <a:gd name="T24" fmla="*/ 29 w 38"/>
                    <a:gd name="T25" fmla="*/ 29 h 31"/>
                    <a:gd name="T26" fmla="*/ 33 w 38"/>
                    <a:gd name="T27" fmla="*/ 30 h 31"/>
                    <a:gd name="T28" fmla="*/ 36 w 38"/>
                    <a:gd name="T29" fmla="*/ 30 h 31"/>
                    <a:gd name="T30" fmla="*/ 37 w 38"/>
                    <a:gd name="T31" fmla="*/ 29 h 31"/>
                    <a:gd name="T32" fmla="*/ 35 w 38"/>
                    <a:gd name="T33" fmla="*/ 27 h 31"/>
                    <a:gd name="T34" fmla="*/ 33 w 38"/>
                    <a:gd name="T35" fmla="*/ 25 h 31"/>
                    <a:gd name="T36" fmla="*/ 31 w 38"/>
                    <a:gd name="T37" fmla="*/ 22 h 31"/>
                    <a:gd name="T38" fmla="*/ 29 w 38"/>
                    <a:gd name="T39" fmla="*/ 19 h 31"/>
                    <a:gd name="T40" fmla="*/ 27 w 38"/>
                    <a:gd name="T41" fmla="*/ 16 h 31"/>
                    <a:gd name="T42" fmla="*/ 26 w 38"/>
                    <a:gd name="T43" fmla="*/ 13 h 31"/>
                    <a:gd name="T44" fmla="*/ 25 w 38"/>
                    <a:gd name="T45" fmla="*/ 11 h 31"/>
                    <a:gd name="T46" fmla="*/ 24 w 38"/>
                    <a:gd name="T47" fmla="*/ 6 h 31"/>
                    <a:gd name="T48" fmla="*/ 24 w 38"/>
                    <a:gd name="T49" fmla="*/ 3 h 31"/>
                    <a:gd name="T50" fmla="*/ 24 w 38"/>
                    <a:gd name="T51" fmla="*/ 1 h 31"/>
                    <a:gd name="T52" fmla="*/ 0 w 38"/>
                    <a:gd name="T53" fmla="*/ 0 h 3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38"/>
                    <a:gd name="T82" fmla="*/ 0 h 31"/>
                    <a:gd name="T83" fmla="*/ 38 w 38"/>
                    <a:gd name="T84" fmla="*/ 31 h 31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38" h="31">
                      <a:moveTo>
                        <a:pt x="0" y="0"/>
                      </a:moveTo>
                      <a:lnTo>
                        <a:pt x="1" y="3"/>
                      </a:lnTo>
                      <a:lnTo>
                        <a:pt x="3" y="6"/>
                      </a:lnTo>
                      <a:lnTo>
                        <a:pt x="5" y="9"/>
                      </a:lnTo>
                      <a:lnTo>
                        <a:pt x="7" y="12"/>
                      </a:lnTo>
                      <a:lnTo>
                        <a:pt x="10" y="15"/>
                      </a:lnTo>
                      <a:lnTo>
                        <a:pt x="13" y="19"/>
                      </a:lnTo>
                      <a:lnTo>
                        <a:pt x="15" y="21"/>
                      </a:lnTo>
                      <a:lnTo>
                        <a:pt x="18" y="23"/>
                      </a:lnTo>
                      <a:lnTo>
                        <a:pt x="21" y="25"/>
                      </a:lnTo>
                      <a:lnTo>
                        <a:pt x="24" y="27"/>
                      </a:lnTo>
                      <a:lnTo>
                        <a:pt x="26" y="28"/>
                      </a:lnTo>
                      <a:lnTo>
                        <a:pt x="29" y="29"/>
                      </a:lnTo>
                      <a:lnTo>
                        <a:pt x="33" y="30"/>
                      </a:lnTo>
                      <a:lnTo>
                        <a:pt x="36" y="30"/>
                      </a:lnTo>
                      <a:lnTo>
                        <a:pt x="37" y="29"/>
                      </a:lnTo>
                      <a:lnTo>
                        <a:pt x="35" y="27"/>
                      </a:lnTo>
                      <a:lnTo>
                        <a:pt x="33" y="25"/>
                      </a:lnTo>
                      <a:lnTo>
                        <a:pt x="31" y="22"/>
                      </a:lnTo>
                      <a:lnTo>
                        <a:pt x="29" y="19"/>
                      </a:lnTo>
                      <a:lnTo>
                        <a:pt x="27" y="16"/>
                      </a:lnTo>
                      <a:lnTo>
                        <a:pt x="26" y="13"/>
                      </a:lnTo>
                      <a:lnTo>
                        <a:pt x="25" y="11"/>
                      </a:lnTo>
                      <a:lnTo>
                        <a:pt x="24" y="6"/>
                      </a:lnTo>
                      <a:lnTo>
                        <a:pt x="24" y="3"/>
                      </a:lnTo>
                      <a:lnTo>
                        <a:pt x="24" y="1"/>
                      </a:lnTo>
                      <a:lnTo>
                        <a:pt x="0" y="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951" name="Freeform 494" descr="50%"/>
                <p:cNvSpPr>
                  <a:spLocks/>
                </p:cNvSpPr>
                <p:nvPr/>
              </p:nvSpPr>
              <p:spPr bwMode="auto">
                <a:xfrm>
                  <a:off x="2509" y="3248"/>
                  <a:ext cx="321" cy="98"/>
                </a:xfrm>
                <a:custGeom>
                  <a:avLst/>
                  <a:gdLst>
                    <a:gd name="T0" fmla="*/ 3 w 321"/>
                    <a:gd name="T1" fmla="*/ 58 h 98"/>
                    <a:gd name="T2" fmla="*/ 13 w 321"/>
                    <a:gd name="T3" fmla="*/ 54 h 98"/>
                    <a:gd name="T4" fmla="*/ 28 w 321"/>
                    <a:gd name="T5" fmla="*/ 49 h 98"/>
                    <a:gd name="T6" fmla="*/ 43 w 321"/>
                    <a:gd name="T7" fmla="*/ 46 h 98"/>
                    <a:gd name="T8" fmla="*/ 59 w 321"/>
                    <a:gd name="T9" fmla="*/ 43 h 98"/>
                    <a:gd name="T10" fmla="*/ 75 w 321"/>
                    <a:gd name="T11" fmla="*/ 40 h 98"/>
                    <a:gd name="T12" fmla="*/ 88 w 321"/>
                    <a:gd name="T13" fmla="*/ 37 h 98"/>
                    <a:gd name="T14" fmla="*/ 95 w 321"/>
                    <a:gd name="T15" fmla="*/ 33 h 98"/>
                    <a:gd name="T16" fmla="*/ 103 w 321"/>
                    <a:gd name="T17" fmla="*/ 25 h 98"/>
                    <a:gd name="T18" fmla="*/ 114 w 321"/>
                    <a:gd name="T19" fmla="*/ 14 h 98"/>
                    <a:gd name="T20" fmla="*/ 125 w 321"/>
                    <a:gd name="T21" fmla="*/ 4 h 98"/>
                    <a:gd name="T22" fmla="*/ 133 w 321"/>
                    <a:gd name="T23" fmla="*/ 12 h 98"/>
                    <a:gd name="T24" fmla="*/ 137 w 321"/>
                    <a:gd name="T25" fmla="*/ 29 h 98"/>
                    <a:gd name="T26" fmla="*/ 140 w 321"/>
                    <a:gd name="T27" fmla="*/ 36 h 98"/>
                    <a:gd name="T28" fmla="*/ 159 w 321"/>
                    <a:gd name="T29" fmla="*/ 39 h 98"/>
                    <a:gd name="T30" fmla="*/ 177 w 321"/>
                    <a:gd name="T31" fmla="*/ 43 h 98"/>
                    <a:gd name="T32" fmla="*/ 191 w 321"/>
                    <a:gd name="T33" fmla="*/ 43 h 98"/>
                    <a:gd name="T34" fmla="*/ 206 w 321"/>
                    <a:gd name="T35" fmla="*/ 39 h 98"/>
                    <a:gd name="T36" fmla="*/ 218 w 321"/>
                    <a:gd name="T37" fmla="*/ 48 h 98"/>
                    <a:gd name="T38" fmla="*/ 229 w 321"/>
                    <a:gd name="T39" fmla="*/ 51 h 98"/>
                    <a:gd name="T40" fmla="*/ 243 w 321"/>
                    <a:gd name="T41" fmla="*/ 51 h 98"/>
                    <a:gd name="T42" fmla="*/ 258 w 321"/>
                    <a:gd name="T43" fmla="*/ 45 h 98"/>
                    <a:gd name="T44" fmla="*/ 275 w 321"/>
                    <a:gd name="T45" fmla="*/ 31 h 98"/>
                    <a:gd name="T46" fmla="*/ 294 w 321"/>
                    <a:gd name="T47" fmla="*/ 14 h 98"/>
                    <a:gd name="T48" fmla="*/ 314 w 321"/>
                    <a:gd name="T49" fmla="*/ 8 h 98"/>
                    <a:gd name="T50" fmla="*/ 314 w 321"/>
                    <a:gd name="T51" fmla="*/ 13 h 98"/>
                    <a:gd name="T52" fmla="*/ 305 w 321"/>
                    <a:gd name="T53" fmla="*/ 25 h 98"/>
                    <a:gd name="T54" fmla="*/ 294 w 321"/>
                    <a:gd name="T55" fmla="*/ 37 h 98"/>
                    <a:gd name="T56" fmla="*/ 287 w 321"/>
                    <a:gd name="T57" fmla="*/ 48 h 98"/>
                    <a:gd name="T58" fmla="*/ 287 w 321"/>
                    <a:gd name="T59" fmla="*/ 60 h 98"/>
                    <a:gd name="T60" fmla="*/ 295 w 321"/>
                    <a:gd name="T61" fmla="*/ 73 h 98"/>
                    <a:gd name="T62" fmla="*/ 305 w 321"/>
                    <a:gd name="T63" fmla="*/ 82 h 98"/>
                    <a:gd name="T64" fmla="*/ 313 w 321"/>
                    <a:gd name="T65" fmla="*/ 89 h 98"/>
                    <a:gd name="T66" fmla="*/ 314 w 321"/>
                    <a:gd name="T67" fmla="*/ 93 h 98"/>
                    <a:gd name="T68" fmla="*/ 302 w 321"/>
                    <a:gd name="T69" fmla="*/ 93 h 98"/>
                    <a:gd name="T70" fmla="*/ 291 w 321"/>
                    <a:gd name="T71" fmla="*/ 90 h 98"/>
                    <a:gd name="T72" fmla="*/ 281 w 321"/>
                    <a:gd name="T73" fmla="*/ 85 h 98"/>
                    <a:gd name="T74" fmla="*/ 264 w 321"/>
                    <a:gd name="T75" fmla="*/ 74 h 98"/>
                    <a:gd name="T76" fmla="*/ 243 w 321"/>
                    <a:gd name="T77" fmla="*/ 72 h 98"/>
                    <a:gd name="T78" fmla="*/ 218 w 321"/>
                    <a:gd name="T79" fmla="*/ 75 h 98"/>
                    <a:gd name="T80" fmla="*/ 202 w 321"/>
                    <a:gd name="T81" fmla="*/ 82 h 98"/>
                    <a:gd name="T82" fmla="*/ 197 w 321"/>
                    <a:gd name="T83" fmla="*/ 89 h 98"/>
                    <a:gd name="T84" fmla="*/ 175 w 321"/>
                    <a:gd name="T85" fmla="*/ 88 h 98"/>
                    <a:gd name="T86" fmla="*/ 156 w 321"/>
                    <a:gd name="T87" fmla="*/ 94 h 98"/>
                    <a:gd name="T88" fmla="*/ 86 w 321"/>
                    <a:gd name="T89" fmla="*/ 97 h 98"/>
                    <a:gd name="T90" fmla="*/ 46 w 321"/>
                    <a:gd name="T91" fmla="*/ 93 h 98"/>
                    <a:gd name="T92" fmla="*/ 11 w 321"/>
                    <a:gd name="T93" fmla="*/ 81 h 98"/>
                    <a:gd name="T94" fmla="*/ 11 w 321"/>
                    <a:gd name="T95" fmla="*/ 74 h 98"/>
                    <a:gd name="T96" fmla="*/ 3 w 321"/>
                    <a:gd name="T97" fmla="*/ 67 h 98"/>
                    <a:gd name="T98" fmla="*/ 0 w 321"/>
                    <a:gd name="T99" fmla="*/ 62 h 9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321"/>
                    <a:gd name="T151" fmla="*/ 0 h 98"/>
                    <a:gd name="T152" fmla="*/ 321 w 321"/>
                    <a:gd name="T153" fmla="*/ 98 h 98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321" h="98">
                      <a:moveTo>
                        <a:pt x="0" y="60"/>
                      </a:moveTo>
                      <a:lnTo>
                        <a:pt x="1" y="59"/>
                      </a:lnTo>
                      <a:lnTo>
                        <a:pt x="3" y="58"/>
                      </a:lnTo>
                      <a:lnTo>
                        <a:pt x="7" y="56"/>
                      </a:lnTo>
                      <a:lnTo>
                        <a:pt x="10" y="55"/>
                      </a:lnTo>
                      <a:lnTo>
                        <a:pt x="13" y="54"/>
                      </a:lnTo>
                      <a:lnTo>
                        <a:pt x="18" y="52"/>
                      </a:lnTo>
                      <a:lnTo>
                        <a:pt x="23" y="51"/>
                      </a:lnTo>
                      <a:lnTo>
                        <a:pt x="28" y="49"/>
                      </a:lnTo>
                      <a:lnTo>
                        <a:pt x="32" y="48"/>
                      </a:lnTo>
                      <a:lnTo>
                        <a:pt x="38" y="47"/>
                      </a:lnTo>
                      <a:lnTo>
                        <a:pt x="43" y="46"/>
                      </a:lnTo>
                      <a:lnTo>
                        <a:pt x="49" y="45"/>
                      </a:lnTo>
                      <a:lnTo>
                        <a:pt x="54" y="44"/>
                      </a:lnTo>
                      <a:lnTo>
                        <a:pt x="59" y="43"/>
                      </a:lnTo>
                      <a:lnTo>
                        <a:pt x="63" y="42"/>
                      </a:lnTo>
                      <a:lnTo>
                        <a:pt x="69" y="41"/>
                      </a:lnTo>
                      <a:lnTo>
                        <a:pt x="75" y="40"/>
                      </a:lnTo>
                      <a:lnTo>
                        <a:pt x="80" y="39"/>
                      </a:lnTo>
                      <a:lnTo>
                        <a:pt x="84" y="38"/>
                      </a:lnTo>
                      <a:lnTo>
                        <a:pt x="88" y="37"/>
                      </a:lnTo>
                      <a:lnTo>
                        <a:pt x="91" y="36"/>
                      </a:lnTo>
                      <a:lnTo>
                        <a:pt x="93" y="34"/>
                      </a:lnTo>
                      <a:lnTo>
                        <a:pt x="95" y="33"/>
                      </a:lnTo>
                      <a:lnTo>
                        <a:pt x="97" y="31"/>
                      </a:lnTo>
                      <a:lnTo>
                        <a:pt x="100" y="28"/>
                      </a:lnTo>
                      <a:lnTo>
                        <a:pt x="103" y="25"/>
                      </a:lnTo>
                      <a:lnTo>
                        <a:pt x="106" y="21"/>
                      </a:lnTo>
                      <a:lnTo>
                        <a:pt x="110" y="18"/>
                      </a:lnTo>
                      <a:lnTo>
                        <a:pt x="114" y="14"/>
                      </a:lnTo>
                      <a:lnTo>
                        <a:pt x="117" y="10"/>
                      </a:lnTo>
                      <a:lnTo>
                        <a:pt x="121" y="7"/>
                      </a:lnTo>
                      <a:lnTo>
                        <a:pt x="125" y="4"/>
                      </a:lnTo>
                      <a:lnTo>
                        <a:pt x="130" y="0"/>
                      </a:lnTo>
                      <a:lnTo>
                        <a:pt x="131" y="7"/>
                      </a:lnTo>
                      <a:lnTo>
                        <a:pt x="133" y="12"/>
                      </a:lnTo>
                      <a:lnTo>
                        <a:pt x="135" y="18"/>
                      </a:lnTo>
                      <a:lnTo>
                        <a:pt x="136" y="24"/>
                      </a:lnTo>
                      <a:lnTo>
                        <a:pt x="137" y="29"/>
                      </a:lnTo>
                      <a:lnTo>
                        <a:pt x="137" y="32"/>
                      </a:lnTo>
                      <a:lnTo>
                        <a:pt x="135" y="35"/>
                      </a:lnTo>
                      <a:lnTo>
                        <a:pt x="140" y="36"/>
                      </a:lnTo>
                      <a:lnTo>
                        <a:pt x="145" y="37"/>
                      </a:lnTo>
                      <a:lnTo>
                        <a:pt x="152" y="38"/>
                      </a:lnTo>
                      <a:lnTo>
                        <a:pt x="159" y="39"/>
                      </a:lnTo>
                      <a:lnTo>
                        <a:pt x="166" y="41"/>
                      </a:lnTo>
                      <a:lnTo>
                        <a:pt x="171" y="42"/>
                      </a:lnTo>
                      <a:lnTo>
                        <a:pt x="177" y="43"/>
                      </a:lnTo>
                      <a:lnTo>
                        <a:pt x="183" y="43"/>
                      </a:lnTo>
                      <a:lnTo>
                        <a:pt x="188" y="44"/>
                      </a:lnTo>
                      <a:lnTo>
                        <a:pt x="191" y="43"/>
                      </a:lnTo>
                      <a:lnTo>
                        <a:pt x="195" y="41"/>
                      </a:lnTo>
                      <a:lnTo>
                        <a:pt x="198" y="38"/>
                      </a:lnTo>
                      <a:lnTo>
                        <a:pt x="206" y="39"/>
                      </a:lnTo>
                      <a:lnTo>
                        <a:pt x="215" y="42"/>
                      </a:lnTo>
                      <a:lnTo>
                        <a:pt x="222" y="43"/>
                      </a:lnTo>
                      <a:lnTo>
                        <a:pt x="218" y="48"/>
                      </a:lnTo>
                      <a:lnTo>
                        <a:pt x="220" y="49"/>
                      </a:lnTo>
                      <a:lnTo>
                        <a:pt x="225" y="50"/>
                      </a:lnTo>
                      <a:lnTo>
                        <a:pt x="229" y="51"/>
                      </a:lnTo>
                      <a:lnTo>
                        <a:pt x="234" y="52"/>
                      </a:lnTo>
                      <a:lnTo>
                        <a:pt x="238" y="51"/>
                      </a:lnTo>
                      <a:lnTo>
                        <a:pt x="243" y="51"/>
                      </a:lnTo>
                      <a:lnTo>
                        <a:pt x="248" y="50"/>
                      </a:lnTo>
                      <a:lnTo>
                        <a:pt x="253" y="48"/>
                      </a:lnTo>
                      <a:lnTo>
                        <a:pt x="258" y="45"/>
                      </a:lnTo>
                      <a:lnTo>
                        <a:pt x="264" y="41"/>
                      </a:lnTo>
                      <a:lnTo>
                        <a:pt x="269" y="37"/>
                      </a:lnTo>
                      <a:lnTo>
                        <a:pt x="275" y="31"/>
                      </a:lnTo>
                      <a:lnTo>
                        <a:pt x="281" y="24"/>
                      </a:lnTo>
                      <a:lnTo>
                        <a:pt x="288" y="19"/>
                      </a:lnTo>
                      <a:lnTo>
                        <a:pt x="294" y="14"/>
                      </a:lnTo>
                      <a:lnTo>
                        <a:pt x="300" y="11"/>
                      </a:lnTo>
                      <a:lnTo>
                        <a:pt x="306" y="9"/>
                      </a:lnTo>
                      <a:lnTo>
                        <a:pt x="314" y="8"/>
                      </a:lnTo>
                      <a:lnTo>
                        <a:pt x="320" y="8"/>
                      </a:lnTo>
                      <a:lnTo>
                        <a:pt x="317" y="11"/>
                      </a:lnTo>
                      <a:lnTo>
                        <a:pt x="314" y="13"/>
                      </a:lnTo>
                      <a:lnTo>
                        <a:pt x="313" y="15"/>
                      </a:lnTo>
                      <a:lnTo>
                        <a:pt x="309" y="22"/>
                      </a:lnTo>
                      <a:lnTo>
                        <a:pt x="305" y="25"/>
                      </a:lnTo>
                      <a:lnTo>
                        <a:pt x="301" y="28"/>
                      </a:lnTo>
                      <a:lnTo>
                        <a:pt x="297" y="33"/>
                      </a:lnTo>
                      <a:lnTo>
                        <a:pt x="294" y="37"/>
                      </a:lnTo>
                      <a:lnTo>
                        <a:pt x="292" y="41"/>
                      </a:lnTo>
                      <a:lnTo>
                        <a:pt x="289" y="45"/>
                      </a:lnTo>
                      <a:lnTo>
                        <a:pt x="287" y="48"/>
                      </a:lnTo>
                      <a:lnTo>
                        <a:pt x="286" y="52"/>
                      </a:lnTo>
                      <a:lnTo>
                        <a:pt x="286" y="56"/>
                      </a:lnTo>
                      <a:lnTo>
                        <a:pt x="287" y="60"/>
                      </a:lnTo>
                      <a:lnTo>
                        <a:pt x="289" y="65"/>
                      </a:lnTo>
                      <a:lnTo>
                        <a:pt x="292" y="69"/>
                      </a:lnTo>
                      <a:lnTo>
                        <a:pt x="295" y="73"/>
                      </a:lnTo>
                      <a:lnTo>
                        <a:pt x="298" y="76"/>
                      </a:lnTo>
                      <a:lnTo>
                        <a:pt x="301" y="79"/>
                      </a:lnTo>
                      <a:lnTo>
                        <a:pt x="305" y="82"/>
                      </a:lnTo>
                      <a:lnTo>
                        <a:pt x="309" y="85"/>
                      </a:lnTo>
                      <a:lnTo>
                        <a:pt x="311" y="87"/>
                      </a:lnTo>
                      <a:lnTo>
                        <a:pt x="313" y="89"/>
                      </a:lnTo>
                      <a:lnTo>
                        <a:pt x="316" y="91"/>
                      </a:lnTo>
                      <a:lnTo>
                        <a:pt x="317" y="93"/>
                      </a:lnTo>
                      <a:lnTo>
                        <a:pt x="314" y="93"/>
                      </a:lnTo>
                      <a:lnTo>
                        <a:pt x="309" y="93"/>
                      </a:lnTo>
                      <a:lnTo>
                        <a:pt x="305" y="93"/>
                      </a:lnTo>
                      <a:lnTo>
                        <a:pt x="302" y="93"/>
                      </a:lnTo>
                      <a:lnTo>
                        <a:pt x="297" y="92"/>
                      </a:lnTo>
                      <a:lnTo>
                        <a:pt x="294" y="91"/>
                      </a:lnTo>
                      <a:lnTo>
                        <a:pt x="291" y="90"/>
                      </a:lnTo>
                      <a:lnTo>
                        <a:pt x="288" y="88"/>
                      </a:lnTo>
                      <a:lnTo>
                        <a:pt x="284" y="87"/>
                      </a:lnTo>
                      <a:lnTo>
                        <a:pt x="281" y="85"/>
                      </a:lnTo>
                      <a:lnTo>
                        <a:pt x="274" y="80"/>
                      </a:lnTo>
                      <a:lnTo>
                        <a:pt x="270" y="77"/>
                      </a:lnTo>
                      <a:lnTo>
                        <a:pt x="264" y="74"/>
                      </a:lnTo>
                      <a:lnTo>
                        <a:pt x="258" y="73"/>
                      </a:lnTo>
                      <a:lnTo>
                        <a:pt x="252" y="73"/>
                      </a:lnTo>
                      <a:lnTo>
                        <a:pt x="243" y="72"/>
                      </a:lnTo>
                      <a:lnTo>
                        <a:pt x="235" y="73"/>
                      </a:lnTo>
                      <a:lnTo>
                        <a:pt x="227" y="74"/>
                      </a:lnTo>
                      <a:lnTo>
                        <a:pt x="218" y="75"/>
                      </a:lnTo>
                      <a:lnTo>
                        <a:pt x="209" y="77"/>
                      </a:lnTo>
                      <a:lnTo>
                        <a:pt x="203" y="80"/>
                      </a:lnTo>
                      <a:lnTo>
                        <a:pt x="202" y="82"/>
                      </a:lnTo>
                      <a:lnTo>
                        <a:pt x="203" y="83"/>
                      </a:lnTo>
                      <a:lnTo>
                        <a:pt x="208" y="86"/>
                      </a:lnTo>
                      <a:lnTo>
                        <a:pt x="197" y="89"/>
                      </a:lnTo>
                      <a:lnTo>
                        <a:pt x="182" y="93"/>
                      </a:lnTo>
                      <a:lnTo>
                        <a:pt x="179" y="90"/>
                      </a:lnTo>
                      <a:lnTo>
                        <a:pt x="175" y="88"/>
                      </a:lnTo>
                      <a:lnTo>
                        <a:pt x="171" y="87"/>
                      </a:lnTo>
                      <a:lnTo>
                        <a:pt x="164" y="87"/>
                      </a:lnTo>
                      <a:lnTo>
                        <a:pt x="156" y="94"/>
                      </a:lnTo>
                      <a:lnTo>
                        <a:pt x="149" y="89"/>
                      </a:lnTo>
                      <a:lnTo>
                        <a:pt x="97" y="96"/>
                      </a:lnTo>
                      <a:lnTo>
                        <a:pt x="86" y="97"/>
                      </a:lnTo>
                      <a:lnTo>
                        <a:pt x="77" y="96"/>
                      </a:lnTo>
                      <a:lnTo>
                        <a:pt x="66" y="95"/>
                      </a:lnTo>
                      <a:lnTo>
                        <a:pt x="46" y="93"/>
                      </a:lnTo>
                      <a:lnTo>
                        <a:pt x="28" y="88"/>
                      </a:lnTo>
                      <a:lnTo>
                        <a:pt x="18" y="84"/>
                      </a:lnTo>
                      <a:lnTo>
                        <a:pt x="11" y="81"/>
                      </a:lnTo>
                      <a:lnTo>
                        <a:pt x="18" y="79"/>
                      </a:lnTo>
                      <a:lnTo>
                        <a:pt x="14" y="76"/>
                      </a:lnTo>
                      <a:lnTo>
                        <a:pt x="11" y="74"/>
                      </a:lnTo>
                      <a:lnTo>
                        <a:pt x="6" y="70"/>
                      </a:lnTo>
                      <a:lnTo>
                        <a:pt x="5" y="69"/>
                      </a:lnTo>
                      <a:lnTo>
                        <a:pt x="3" y="67"/>
                      </a:lnTo>
                      <a:lnTo>
                        <a:pt x="2" y="66"/>
                      </a:lnTo>
                      <a:lnTo>
                        <a:pt x="1" y="63"/>
                      </a:lnTo>
                      <a:lnTo>
                        <a:pt x="0" y="62"/>
                      </a:lnTo>
                      <a:lnTo>
                        <a:pt x="0" y="6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2050" name="Group 495"/>
                <p:cNvGrpSpPr>
                  <a:grpSpLocks/>
                </p:cNvGrpSpPr>
                <p:nvPr/>
              </p:nvGrpSpPr>
              <p:grpSpPr bwMode="auto">
                <a:xfrm>
                  <a:off x="2536" y="3310"/>
                  <a:ext cx="2" cy="3"/>
                  <a:chOff x="2536" y="3310"/>
                  <a:chExt cx="2" cy="3"/>
                </a:xfrm>
              </p:grpSpPr>
              <p:sp>
                <p:nvSpPr>
                  <p:cNvPr id="31963" name="Oval 496" descr="50%"/>
                  <p:cNvSpPr>
                    <a:spLocks noChangeArrowheads="1"/>
                  </p:cNvSpPr>
                  <p:nvPr/>
                </p:nvSpPr>
                <p:spPr bwMode="auto">
                  <a:xfrm>
                    <a:off x="2536" y="3310"/>
                    <a:ext cx="2" cy="2"/>
                  </a:xfrm>
                  <a:prstGeom prst="ellipse">
                    <a:avLst/>
                  </a:pr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64" name="Arc 497" descr="50%"/>
                  <p:cNvSpPr>
                    <a:spLocks/>
                  </p:cNvSpPr>
                  <p:nvPr/>
                </p:nvSpPr>
                <p:spPr bwMode="auto">
                  <a:xfrm>
                    <a:off x="2537" y="3311"/>
                    <a:ext cx="1" cy="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4320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2280" y="11940"/>
                        </a:moveTo>
                      </a:path>
                      <a:path w="43200" h="43200" stroke="0" extrusionOk="0">
                        <a:moveTo>
                          <a:pt x="2280" y="11940"/>
                        </a:move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0" cap="rnd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2062" name="Group 498"/>
                <p:cNvGrpSpPr>
                  <a:grpSpLocks/>
                </p:cNvGrpSpPr>
                <p:nvPr/>
              </p:nvGrpSpPr>
              <p:grpSpPr bwMode="auto">
                <a:xfrm>
                  <a:off x="2553" y="3322"/>
                  <a:ext cx="23" cy="4"/>
                  <a:chOff x="2553" y="3322"/>
                  <a:chExt cx="23" cy="4"/>
                </a:xfrm>
              </p:grpSpPr>
              <p:sp>
                <p:nvSpPr>
                  <p:cNvPr id="31958" name="Arc 499" descr="50%"/>
                  <p:cNvSpPr>
                    <a:spLocks/>
                  </p:cNvSpPr>
                  <p:nvPr/>
                </p:nvSpPr>
                <p:spPr bwMode="auto">
                  <a:xfrm>
                    <a:off x="2557" y="3322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59" name="Arc 500" descr="50%"/>
                  <p:cNvSpPr>
                    <a:spLocks/>
                  </p:cNvSpPr>
                  <p:nvPr/>
                </p:nvSpPr>
                <p:spPr bwMode="auto">
                  <a:xfrm>
                    <a:off x="2553" y="3322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60" name="Arc 501" descr="50%"/>
                  <p:cNvSpPr>
                    <a:spLocks/>
                  </p:cNvSpPr>
                  <p:nvPr/>
                </p:nvSpPr>
                <p:spPr bwMode="auto">
                  <a:xfrm>
                    <a:off x="2560" y="3322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61" name="Arc 502" descr="50%"/>
                  <p:cNvSpPr>
                    <a:spLocks/>
                  </p:cNvSpPr>
                  <p:nvPr/>
                </p:nvSpPr>
                <p:spPr bwMode="auto">
                  <a:xfrm>
                    <a:off x="2564" y="3322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62" name="Arc 503" descr="50%"/>
                  <p:cNvSpPr>
                    <a:spLocks/>
                  </p:cNvSpPr>
                  <p:nvPr/>
                </p:nvSpPr>
                <p:spPr bwMode="auto">
                  <a:xfrm>
                    <a:off x="2570" y="3322"/>
                    <a:ext cx="6" cy="4"/>
                  </a:xfrm>
                  <a:custGeom>
                    <a:avLst/>
                    <a:gdLst>
                      <a:gd name="T0" fmla="*/ 0 w 30373"/>
                      <a:gd name="T1" fmla="*/ 0 h 43200"/>
                      <a:gd name="T2" fmla="*/ 0 w 30373"/>
                      <a:gd name="T3" fmla="*/ 0 h 43200"/>
                      <a:gd name="T4" fmla="*/ 0 w 30373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0373"/>
                      <a:gd name="T10" fmla="*/ 0 h 43200"/>
                      <a:gd name="T11" fmla="*/ 30373 w 30373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373" h="43200" fill="none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</a:path>
                      <a:path w="30373" h="43200" stroke="0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  <a:lnTo>
                          <a:pt x="8773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1954" name="Freeform 504" descr="50%"/>
                <p:cNvSpPr>
                  <a:spLocks/>
                </p:cNvSpPr>
                <p:nvPr/>
              </p:nvSpPr>
              <p:spPr bwMode="auto">
                <a:xfrm>
                  <a:off x="2509" y="3250"/>
                  <a:ext cx="312" cy="58"/>
                </a:xfrm>
                <a:custGeom>
                  <a:avLst/>
                  <a:gdLst>
                    <a:gd name="T0" fmla="*/ 7 w 312"/>
                    <a:gd name="T1" fmla="*/ 48 h 58"/>
                    <a:gd name="T2" fmla="*/ 21 w 312"/>
                    <a:gd name="T3" fmla="*/ 44 h 58"/>
                    <a:gd name="T4" fmla="*/ 42 w 312"/>
                    <a:gd name="T5" fmla="*/ 39 h 58"/>
                    <a:gd name="T6" fmla="*/ 63 w 312"/>
                    <a:gd name="T7" fmla="*/ 36 h 58"/>
                    <a:gd name="T8" fmla="*/ 83 w 312"/>
                    <a:gd name="T9" fmla="*/ 32 h 58"/>
                    <a:gd name="T10" fmla="*/ 94 w 312"/>
                    <a:gd name="T11" fmla="*/ 27 h 58"/>
                    <a:gd name="T12" fmla="*/ 104 w 312"/>
                    <a:gd name="T13" fmla="*/ 18 h 58"/>
                    <a:gd name="T14" fmla="*/ 119 w 312"/>
                    <a:gd name="T15" fmla="*/ 5 h 58"/>
                    <a:gd name="T16" fmla="*/ 130 w 312"/>
                    <a:gd name="T17" fmla="*/ 10 h 58"/>
                    <a:gd name="T18" fmla="*/ 134 w 312"/>
                    <a:gd name="T19" fmla="*/ 25 h 58"/>
                    <a:gd name="T20" fmla="*/ 142 w 312"/>
                    <a:gd name="T21" fmla="*/ 31 h 58"/>
                    <a:gd name="T22" fmla="*/ 168 w 312"/>
                    <a:gd name="T23" fmla="*/ 35 h 58"/>
                    <a:gd name="T24" fmla="*/ 187 w 312"/>
                    <a:gd name="T25" fmla="*/ 36 h 58"/>
                    <a:gd name="T26" fmla="*/ 210 w 312"/>
                    <a:gd name="T27" fmla="*/ 35 h 58"/>
                    <a:gd name="T28" fmla="*/ 219 w 312"/>
                    <a:gd name="T29" fmla="*/ 43 h 58"/>
                    <a:gd name="T30" fmla="*/ 238 w 312"/>
                    <a:gd name="T31" fmla="*/ 44 h 58"/>
                    <a:gd name="T32" fmla="*/ 258 w 312"/>
                    <a:gd name="T33" fmla="*/ 34 h 58"/>
                    <a:gd name="T34" fmla="*/ 275 w 312"/>
                    <a:gd name="T35" fmla="*/ 20 h 58"/>
                    <a:gd name="T36" fmla="*/ 288 w 312"/>
                    <a:gd name="T37" fmla="*/ 11 h 58"/>
                    <a:gd name="T38" fmla="*/ 299 w 312"/>
                    <a:gd name="T39" fmla="*/ 6 h 58"/>
                    <a:gd name="T40" fmla="*/ 309 w 312"/>
                    <a:gd name="T41" fmla="*/ 8 h 58"/>
                    <a:gd name="T42" fmla="*/ 301 w 312"/>
                    <a:gd name="T43" fmla="*/ 18 h 58"/>
                    <a:gd name="T44" fmla="*/ 291 w 312"/>
                    <a:gd name="T45" fmla="*/ 26 h 58"/>
                    <a:gd name="T46" fmla="*/ 285 w 312"/>
                    <a:gd name="T47" fmla="*/ 34 h 58"/>
                    <a:gd name="T48" fmla="*/ 280 w 312"/>
                    <a:gd name="T49" fmla="*/ 40 h 58"/>
                    <a:gd name="T50" fmla="*/ 279 w 312"/>
                    <a:gd name="T51" fmla="*/ 48 h 58"/>
                    <a:gd name="T52" fmla="*/ 270 w 312"/>
                    <a:gd name="T53" fmla="*/ 46 h 58"/>
                    <a:gd name="T54" fmla="*/ 262 w 312"/>
                    <a:gd name="T55" fmla="*/ 49 h 58"/>
                    <a:gd name="T56" fmla="*/ 253 w 312"/>
                    <a:gd name="T57" fmla="*/ 48 h 58"/>
                    <a:gd name="T58" fmla="*/ 243 w 312"/>
                    <a:gd name="T59" fmla="*/ 48 h 58"/>
                    <a:gd name="T60" fmla="*/ 232 w 312"/>
                    <a:gd name="T61" fmla="*/ 47 h 58"/>
                    <a:gd name="T62" fmla="*/ 220 w 312"/>
                    <a:gd name="T63" fmla="*/ 48 h 58"/>
                    <a:gd name="T64" fmla="*/ 208 w 312"/>
                    <a:gd name="T65" fmla="*/ 50 h 58"/>
                    <a:gd name="T66" fmla="*/ 196 w 312"/>
                    <a:gd name="T67" fmla="*/ 50 h 58"/>
                    <a:gd name="T68" fmla="*/ 184 w 312"/>
                    <a:gd name="T69" fmla="*/ 50 h 58"/>
                    <a:gd name="T70" fmla="*/ 174 w 312"/>
                    <a:gd name="T71" fmla="*/ 52 h 58"/>
                    <a:gd name="T72" fmla="*/ 162 w 312"/>
                    <a:gd name="T73" fmla="*/ 54 h 58"/>
                    <a:gd name="T74" fmla="*/ 148 w 312"/>
                    <a:gd name="T75" fmla="*/ 54 h 58"/>
                    <a:gd name="T76" fmla="*/ 136 w 312"/>
                    <a:gd name="T77" fmla="*/ 54 h 58"/>
                    <a:gd name="T78" fmla="*/ 125 w 312"/>
                    <a:gd name="T79" fmla="*/ 53 h 58"/>
                    <a:gd name="T80" fmla="*/ 113 w 312"/>
                    <a:gd name="T81" fmla="*/ 54 h 58"/>
                    <a:gd name="T82" fmla="*/ 104 w 312"/>
                    <a:gd name="T83" fmla="*/ 53 h 58"/>
                    <a:gd name="T84" fmla="*/ 93 w 312"/>
                    <a:gd name="T85" fmla="*/ 54 h 58"/>
                    <a:gd name="T86" fmla="*/ 80 w 312"/>
                    <a:gd name="T87" fmla="*/ 54 h 58"/>
                    <a:gd name="T88" fmla="*/ 64 w 312"/>
                    <a:gd name="T89" fmla="*/ 57 h 58"/>
                    <a:gd name="T90" fmla="*/ 46 w 312"/>
                    <a:gd name="T91" fmla="*/ 57 h 58"/>
                    <a:gd name="T92" fmla="*/ 31 w 312"/>
                    <a:gd name="T93" fmla="*/ 55 h 58"/>
                    <a:gd name="T94" fmla="*/ 17 w 312"/>
                    <a:gd name="T95" fmla="*/ 55 h 58"/>
                    <a:gd name="T96" fmla="*/ 4 w 312"/>
                    <a:gd name="T97" fmla="*/ 53 h 5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12"/>
                    <a:gd name="T148" fmla="*/ 0 h 58"/>
                    <a:gd name="T149" fmla="*/ 312 w 312"/>
                    <a:gd name="T150" fmla="*/ 58 h 5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12" h="58">
                      <a:moveTo>
                        <a:pt x="0" y="52"/>
                      </a:moveTo>
                      <a:lnTo>
                        <a:pt x="2" y="50"/>
                      </a:lnTo>
                      <a:lnTo>
                        <a:pt x="5" y="49"/>
                      </a:lnTo>
                      <a:lnTo>
                        <a:pt x="7" y="48"/>
                      </a:lnTo>
                      <a:lnTo>
                        <a:pt x="10" y="47"/>
                      </a:lnTo>
                      <a:lnTo>
                        <a:pt x="13" y="46"/>
                      </a:lnTo>
                      <a:lnTo>
                        <a:pt x="18" y="45"/>
                      </a:lnTo>
                      <a:lnTo>
                        <a:pt x="21" y="44"/>
                      </a:lnTo>
                      <a:lnTo>
                        <a:pt x="26" y="42"/>
                      </a:lnTo>
                      <a:lnTo>
                        <a:pt x="31" y="41"/>
                      </a:lnTo>
                      <a:lnTo>
                        <a:pt x="37" y="40"/>
                      </a:lnTo>
                      <a:lnTo>
                        <a:pt x="42" y="39"/>
                      </a:lnTo>
                      <a:lnTo>
                        <a:pt x="48" y="39"/>
                      </a:lnTo>
                      <a:lnTo>
                        <a:pt x="53" y="38"/>
                      </a:lnTo>
                      <a:lnTo>
                        <a:pt x="58" y="37"/>
                      </a:lnTo>
                      <a:lnTo>
                        <a:pt x="63" y="36"/>
                      </a:lnTo>
                      <a:lnTo>
                        <a:pt x="67" y="35"/>
                      </a:lnTo>
                      <a:lnTo>
                        <a:pt x="73" y="34"/>
                      </a:lnTo>
                      <a:lnTo>
                        <a:pt x="78" y="33"/>
                      </a:lnTo>
                      <a:lnTo>
                        <a:pt x="83" y="32"/>
                      </a:lnTo>
                      <a:lnTo>
                        <a:pt x="86" y="32"/>
                      </a:lnTo>
                      <a:lnTo>
                        <a:pt x="90" y="30"/>
                      </a:lnTo>
                      <a:lnTo>
                        <a:pt x="92" y="29"/>
                      </a:lnTo>
                      <a:lnTo>
                        <a:pt x="94" y="27"/>
                      </a:lnTo>
                      <a:lnTo>
                        <a:pt x="96" y="25"/>
                      </a:lnTo>
                      <a:lnTo>
                        <a:pt x="98" y="23"/>
                      </a:lnTo>
                      <a:lnTo>
                        <a:pt x="101" y="20"/>
                      </a:lnTo>
                      <a:lnTo>
                        <a:pt x="104" y="18"/>
                      </a:lnTo>
                      <a:lnTo>
                        <a:pt x="107" y="14"/>
                      </a:lnTo>
                      <a:lnTo>
                        <a:pt x="111" y="11"/>
                      </a:lnTo>
                      <a:lnTo>
                        <a:pt x="115" y="8"/>
                      </a:lnTo>
                      <a:lnTo>
                        <a:pt x="119" y="5"/>
                      </a:lnTo>
                      <a:lnTo>
                        <a:pt x="123" y="2"/>
                      </a:lnTo>
                      <a:lnTo>
                        <a:pt x="127" y="0"/>
                      </a:lnTo>
                      <a:lnTo>
                        <a:pt x="128" y="4"/>
                      </a:lnTo>
                      <a:lnTo>
                        <a:pt x="130" y="10"/>
                      </a:lnTo>
                      <a:lnTo>
                        <a:pt x="132" y="15"/>
                      </a:lnTo>
                      <a:lnTo>
                        <a:pt x="133" y="20"/>
                      </a:lnTo>
                      <a:lnTo>
                        <a:pt x="134" y="22"/>
                      </a:lnTo>
                      <a:lnTo>
                        <a:pt x="134" y="25"/>
                      </a:lnTo>
                      <a:lnTo>
                        <a:pt x="134" y="27"/>
                      </a:lnTo>
                      <a:lnTo>
                        <a:pt x="132" y="29"/>
                      </a:lnTo>
                      <a:lnTo>
                        <a:pt x="137" y="31"/>
                      </a:lnTo>
                      <a:lnTo>
                        <a:pt x="142" y="31"/>
                      </a:lnTo>
                      <a:lnTo>
                        <a:pt x="148" y="32"/>
                      </a:lnTo>
                      <a:lnTo>
                        <a:pt x="155" y="33"/>
                      </a:lnTo>
                      <a:lnTo>
                        <a:pt x="162" y="34"/>
                      </a:lnTo>
                      <a:lnTo>
                        <a:pt x="168" y="35"/>
                      </a:lnTo>
                      <a:lnTo>
                        <a:pt x="174" y="36"/>
                      </a:lnTo>
                      <a:lnTo>
                        <a:pt x="178" y="37"/>
                      </a:lnTo>
                      <a:lnTo>
                        <a:pt x="183" y="37"/>
                      </a:lnTo>
                      <a:lnTo>
                        <a:pt x="187" y="36"/>
                      </a:lnTo>
                      <a:lnTo>
                        <a:pt x="190" y="34"/>
                      </a:lnTo>
                      <a:lnTo>
                        <a:pt x="194" y="32"/>
                      </a:lnTo>
                      <a:lnTo>
                        <a:pt x="202" y="33"/>
                      </a:lnTo>
                      <a:lnTo>
                        <a:pt x="210" y="35"/>
                      </a:lnTo>
                      <a:lnTo>
                        <a:pt x="216" y="37"/>
                      </a:lnTo>
                      <a:lnTo>
                        <a:pt x="213" y="40"/>
                      </a:lnTo>
                      <a:lnTo>
                        <a:pt x="215" y="41"/>
                      </a:lnTo>
                      <a:lnTo>
                        <a:pt x="219" y="43"/>
                      </a:lnTo>
                      <a:lnTo>
                        <a:pt x="223" y="44"/>
                      </a:lnTo>
                      <a:lnTo>
                        <a:pt x="228" y="44"/>
                      </a:lnTo>
                      <a:lnTo>
                        <a:pt x="233" y="44"/>
                      </a:lnTo>
                      <a:lnTo>
                        <a:pt x="238" y="44"/>
                      </a:lnTo>
                      <a:lnTo>
                        <a:pt x="242" y="43"/>
                      </a:lnTo>
                      <a:lnTo>
                        <a:pt x="248" y="41"/>
                      </a:lnTo>
                      <a:lnTo>
                        <a:pt x="253" y="39"/>
                      </a:lnTo>
                      <a:lnTo>
                        <a:pt x="258" y="34"/>
                      </a:lnTo>
                      <a:lnTo>
                        <a:pt x="263" y="31"/>
                      </a:lnTo>
                      <a:lnTo>
                        <a:pt x="268" y="26"/>
                      </a:lnTo>
                      <a:lnTo>
                        <a:pt x="271" y="24"/>
                      </a:lnTo>
                      <a:lnTo>
                        <a:pt x="275" y="20"/>
                      </a:lnTo>
                      <a:lnTo>
                        <a:pt x="278" y="18"/>
                      </a:lnTo>
                      <a:lnTo>
                        <a:pt x="282" y="15"/>
                      </a:lnTo>
                      <a:lnTo>
                        <a:pt x="285" y="13"/>
                      </a:lnTo>
                      <a:lnTo>
                        <a:pt x="288" y="11"/>
                      </a:lnTo>
                      <a:lnTo>
                        <a:pt x="291" y="10"/>
                      </a:lnTo>
                      <a:lnTo>
                        <a:pt x="293" y="9"/>
                      </a:lnTo>
                      <a:lnTo>
                        <a:pt x="296" y="7"/>
                      </a:lnTo>
                      <a:lnTo>
                        <a:pt x="299" y="6"/>
                      </a:lnTo>
                      <a:lnTo>
                        <a:pt x="302" y="6"/>
                      </a:lnTo>
                      <a:lnTo>
                        <a:pt x="306" y="6"/>
                      </a:lnTo>
                      <a:lnTo>
                        <a:pt x="311" y="6"/>
                      </a:lnTo>
                      <a:lnTo>
                        <a:pt x="309" y="8"/>
                      </a:lnTo>
                      <a:lnTo>
                        <a:pt x="307" y="11"/>
                      </a:lnTo>
                      <a:lnTo>
                        <a:pt x="305" y="12"/>
                      </a:lnTo>
                      <a:lnTo>
                        <a:pt x="303" y="15"/>
                      </a:lnTo>
                      <a:lnTo>
                        <a:pt x="301" y="18"/>
                      </a:lnTo>
                      <a:lnTo>
                        <a:pt x="298" y="20"/>
                      </a:lnTo>
                      <a:lnTo>
                        <a:pt x="294" y="23"/>
                      </a:lnTo>
                      <a:lnTo>
                        <a:pt x="292" y="25"/>
                      </a:lnTo>
                      <a:lnTo>
                        <a:pt x="291" y="26"/>
                      </a:lnTo>
                      <a:lnTo>
                        <a:pt x="289" y="29"/>
                      </a:lnTo>
                      <a:lnTo>
                        <a:pt x="288" y="30"/>
                      </a:lnTo>
                      <a:lnTo>
                        <a:pt x="286" y="32"/>
                      </a:lnTo>
                      <a:lnTo>
                        <a:pt x="285" y="34"/>
                      </a:lnTo>
                      <a:lnTo>
                        <a:pt x="284" y="36"/>
                      </a:lnTo>
                      <a:lnTo>
                        <a:pt x="282" y="38"/>
                      </a:lnTo>
                      <a:lnTo>
                        <a:pt x="281" y="39"/>
                      </a:lnTo>
                      <a:lnTo>
                        <a:pt x="280" y="40"/>
                      </a:lnTo>
                      <a:lnTo>
                        <a:pt x="280" y="43"/>
                      </a:lnTo>
                      <a:lnTo>
                        <a:pt x="279" y="44"/>
                      </a:lnTo>
                      <a:lnTo>
                        <a:pt x="279" y="46"/>
                      </a:lnTo>
                      <a:lnTo>
                        <a:pt x="279" y="48"/>
                      </a:lnTo>
                      <a:lnTo>
                        <a:pt x="277" y="46"/>
                      </a:lnTo>
                      <a:lnTo>
                        <a:pt x="274" y="46"/>
                      </a:lnTo>
                      <a:lnTo>
                        <a:pt x="272" y="46"/>
                      </a:lnTo>
                      <a:lnTo>
                        <a:pt x="270" y="46"/>
                      </a:lnTo>
                      <a:lnTo>
                        <a:pt x="268" y="47"/>
                      </a:lnTo>
                      <a:lnTo>
                        <a:pt x="266" y="48"/>
                      </a:lnTo>
                      <a:lnTo>
                        <a:pt x="264" y="48"/>
                      </a:lnTo>
                      <a:lnTo>
                        <a:pt x="262" y="49"/>
                      </a:lnTo>
                      <a:lnTo>
                        <a:pt x="259" y="49"/>
                      </a:lnTo>
                      <a:lnTo>
                        <a:pt x="256" y="49"/>
                      </a:lnTo>
                      <a:lnTo>
                        <a:pt x="254" y="48"/>
                      </a:lnTo>
                      <a:lnTo>
                        <a:pt x="253" y="48"/>
                      </a:lnTo>
                      <a:lnTo>
                        <a:pt x="251" y="47"/>
                      </a:lnTo>
                      <a:lnTo>
                        <a:pt x="249" y="47"/>
                      </a:lnTo>
                      <a:lnTo>
                        <a:pt x="245" y="48"/>
                      </a:lnTo>
                      <a:lnTo>
                        <a:pt x="243" y="48"/>
                      </a:lnTo>
                      <a:lnTo>
                        <a:pt x="241" y="48"/>
                      </a:lnTo>
                      <a:lnTo>
                        <a:pt x="238" y="48"/>
                      </a:lnTo>
                      <a:lnTo>
                        <a:pt x="235" y="47"/>
                      </a:lnTo>
                      <a:lnTo>
                        <a:pt x="232" y="47"/>
                      </a:lnTo>
                      <a:lnTo>
                        <a:pt x="229" y="48"/>
                      </a:lnTo>
                      <a:lnTo>
                        <a:pt x="225" y="48"/>
                      </a:lnTo>
                      <a:lnTo>
                        <a:pt x="223" y="48"/>
                      </a:lnTo>
                      <a:lnTo>
                        <a:pt x="220" y="48"/>
                      </a:lnTo>
                      <a:lnTo>
                        <a:pt x="217" y="48"/>
                      </a:lnTo>
                      <a:lnTo>
                        <a:pt x="214" y="48"/>
                      </a:lnTo>
                      <a:lnTo>
                        <a:pt x="212" y="49"/>
                      </a:lnTo>
                      <a:lnTo>
                        <a:pt x="208" y="50"/>
                      </a:lnTo>
                      <a:lnTo>
                        <a:pt x="205" y="50"/>
                      </a:lnTo>
                      <a:lnTo>
                        <a:pt x="202" y="51"/>
                      </a:lnTo>
                      <a:lnTo>
                        <a:pt x="199" y="51"/>
                      </a:lnTo>
                      <a:lnTo>
                        <a:pt x="196" y="50"/>
                      </a:lnTo>
                      <a:lnTo>
                        <a:pt x="193" y="49"/>
                      </a:lnTo>
                      <a:lnTo>
                        <a:pt x="189" y="50"/>
                      </a:lnTo>
                      <a:lnTo>
                        <a:pt x="187" y="50"/>
                      </a:lnTo>
                      <a:lnTo>
                        <a:pt x="184" y="50"/>
                      </a:lnTo>
                      <a:lnTo>
                        <a:pt x="181" y="50"/>
                      </a:lnTo>
                      <a:lnTo>
                        <a:pt x="179" y="50"/>
                      </a:lnTo>
                      <a:lnTo>
                        <a:pt x="176" y="51"/>
                      </a:lnTo>
                      <a:lnTo>
                        <a:pt x="174" y="52"/>
                      </a:lnTo>
                      <a:lnTo>
                        <a:pt x="171" y="52"/>
                      </a:lnTo>
                      <a:lnTo>
                        <a:pt x="168" y="53"/>
                      </a:lnTo>
                      <a:lnTo>
                        <a:pt x="165" y="53"/>
                      </a:lnTo>
                      <a:lnTo>
                        <a:pt x="162" y="54"/>
                      </a:lnTo>
                      <a:lnTo>
                        <a:pt x="159" y="54"/>
                      </a:lnTo>
                      <a:lnTo>
                        <a:pt x="155" y="54"/>
                      </a:lnTo>
                      <a:lnTo>
                        <a:pt x="151" y="53"/>
                      </a:lnTo>
                      <a:lnTo>
                        <a:pt x="148" y="54"/>
                      </a:lnTo>
                      <a:lnTo>
                        <a:pt x="145" y="54"/>
                      </a:lnTo>
                      <a:lnTo>
                        <a:pt x="142" y="54"/>
                      </a:lnTo>
                      <a:lnTo>
                        <a:pt x="139" y="54"/>
                      </a:lnTo>
                      <a:lnTo>
                        <a:pt x="136" y="54"/>
                      </a:lnTo>
                      <a:lnTo>
                        <a:pt x="133" y="54"/>
                      </a:lnTo>
                      <a:lnTo>
                        <a:pt x="130" y="53"/>
                      </a:lnTo>
                      <a:lnTo>
                        <a:pt x="128" y="53"/>
                      </a:lnTo>
                      <a:lnTo>
                        <a:pt x="125" y="53"/>
                      </a:lnTo>
                      <a:lnTo>
                        <a:pt x="122" y="53"/>
                      </a:lnTo>
                      <a:lnTo>
                        <a:pt x="119" y="53"/>
                      </a:lnTo>
                      <a:lnTo>
                        <a:pt x="116" y="53"/>
                      </a:lnTo>
                      <a:lnTo>
                        <a:pt x="113" y="54"/>
                      </a:lnTo>
                      <a:lnTo>
                        <a:pt x="111" y="54"/>
                      </a:lnTo>
                      <a:lnTo>
                        <a:pt x="109" y="53"/>
                      </a:lnTo>
                      <a:lnTo>
                        <a:pt x="106" y="53"/>
                      </a:lnTo>
                      <a:lnTo>
                        <a:pt x="104" y="53"/>
                      </a:lnTo>
                      <a:lnTo>
                        <a:pt x="101" y="53"/>
                      </a:lnTo>
                      <a:lnTo>
                        <a:pt x="98" y="53"/>
                      </a:lnTo>
                      <a:lnTo>
                        <a:pt x="96" y="53"/>
                      </a:lnTo>
                      <a:lnTo>
                        <a:pt x="93" y="54"/>
                      </a:lnTo>
                      <a:lnTo>
                        <a:pt x="89" y="54"/>
                      </a:lnTo>
                      <a:lnTo>
                        <a:pt x="86" y="53"/>
                      </a:lnTo>
                      <a:lnTo>
                        <a:pt x="83" y="54"/>
                      </a:lnTo>
                      <a:lnTo>
                        <a:pt x="80" y="54"/>
                      </a:lnTo>
                      <a:lnTo>
                        <a:pt x="77" y="55"/>
                      </a:lnTo>
                      <a:lnTo>
                        <a:pt x="74" y="56"/>
                      </a:lnTo>
                      <a:lnTo>
                        <a:pt x="69" y="57"/>
                      </a:lnTo>
                      <a:lnTo>
                        <a:pt x="64" y="57"/>
                      </a:lnTo>
                      <a:lnTo>
                        <a:pt x="59" y="57"/>
                      </a:lnTo>
                      <a:lnTo>
                        <a:pt x="55" y="57"/>
                      </a:lnTo>
                      <a:lnTo>
                        <a:pt x="49" y="57"/>
                      </a:lnTo>
                      <a:lnTo>
                        <a:pt x="46" y="57"/>
                      </a:lnTo>
                      <a:lnTo>
                        <a:pt x="43" y="57"/>
                      </a:lnTo>
                      <a:lnTo>
                        <a:pt x="40" y="57"/>
                      </a:lnTo>
                      <a:lnTo>
                        <a:pt x="36" y="57"/>
                      </a:lnTo>
                      <a:lnTo>
                        <a:pt x="31" y="55"/>
                      </a:lnTo>
                      <a:lnTo>
                        <a:pt x="27" y="55"/>
                      </a:lnTo>
                      <a:lnTo>
                        <a:pt x="23" y="55"/>
                      </a:lnTo>
                      <a:lnTo>
                        <a:pt x="20" y="55"/>
                      </a:lnTo>
                      <a:lnTo>
                        <a:pt x="17" y="55"/>
                      </a:lnTo>
                      <a:lnTo>
                        <a:pt x="13" y="55"/>
                      </a:lnTo>
                      <a:lnTo>
                        <a:pt x="10" y="54"/>
                      </a:lnTo>
                      <a:lnTo>
                        <a:pt x="7" y="53"/>
                      </a:lnTo>
                      <a:lnTo>
                        <a:pt x="4" y="53"/>
                      </a:lnTo>
                      <a:lnTo>
                        <a:pt x="1" y="52"/>
                      </a:lnTo>
                      <a:lnTo>
                        <a:pt x="0" y="52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2063" name="Group 505"/>
                <p:cNvGrpSpPr>
                  <a:grpSpLocks/>
                </p:cNvGrpSpPr>
                <p:nvPr/>
              </p:nvGrpSpPr>
              <p:grpSpPr bwMode="auto">
                <a:xfrm>
                  <a:off x="2573" y="3324"/>
                  <a:ext cx="47" cy="37"/>
                  <a:chOff x="2573" y="3324"/>
                  <a:chExt cx="47" cy="37"/>
                </a:xfrm>
              </p:grpSpPr>
              <p:sp>
                <p:nvSpPr>
                  <p:cNvPr id="31956" name="Freeform 506" descr="50%"/>
                  <p:cNvSpPr>
                    <a:spLocks/>
                  </p:cNvSpPr>
                  <p:nvPr/>
                </p:nvSpPr>
                <p:spPr bwMode="auto">
                  <a:xfrm>
                    <a:off x="2573" y="3330"/>
                    <a:ext cx="47" cy="31"/>
                  </a:xfrm>
                  <a:custGeom>
                    <a:avLst/>
                    <a:gdLst>
                      <a:gd name="T0" fmla="*/ 43 w 47"/>
                      <a:gd name="T1" fmla="*/ 27 h 31"/>
                      <a:gd name="T2" fmla="*/ 40 w 47"/>
                      <a:gd name="T3" fmla="*/ 24 h 31"/>
                      <a:gd name="T4" fmla="*/ 39 w 47"/>
                      <a:gd name="T5" fmla="*/ 22 h 31"/>
                      <a:gd name="T6" fmla="*/ 37 w 47"/>
                      <a:gd name="T7" fmla="*/ 21 h 31"/>
                      <a:gd name="T8" fmla="*/ 36 w 47"/>
                      <a:gd name="T9" fmla="*/ 19 h 31"/>
                      <a:gd name="T10" fmla="*/ 35 w 47"/>
                      <a:gd name="T11" fmla="*/ 17 h 31"/>
                      <a:gd name="T12" fmla="*/ 34 w 47"/>
                      <a:gd name="T13" fmla="*/ 16 h 31"/>
                      <a:gd name="T14" fmla="*/ 33 w 47"/>
                      <a:gd name="T15" fmla="*/ 14 h 31"/>
                      <a:gd name="T16" fmla="*/ 32 w 47"/>
                      <a:gd name="T17" fmla="*/ 12 h 31"/>
                      <a:gd name="T18" fmla="*/ 31 w 47"/>
                      <a:gd name="T19" fmla="*/ 10 h 31"/>
                      <a:gd name="T20" fmla="*/ 30 w 47"/>
                      <a:gd name="T21" fmla="*/ 7 h 31"/>
                      <a:gd name="T22" fmla="*/ 30 w 47"/>
                      <a:gd name="T23" fmla="*/ 5 h 31"/>
                      <a:gd name="T24" fmla="*/ 30 w 47"/>
                      <a:gd name="T25" fmla="*/ 3 h 31"/>
                      <a:gd name="T26" fmla="*/ 30 w 47"/>
                      <a:gd name="T27" fmla="*/ 0 h 31"/>
                      <a:gd name="T28" fmla="*/ 0 w 47"/>
                      <a:gd name="T29" fmla="*/ 0 h 31"/>
                      <a:gd name="T30" fmla="*/ 1 w 47"/>
                      <a:gd name="T31" fmla="*/ 2 h 31"/>
                      <a:gd name="T32" fmla="*/ 2 w 47"/>
                      <a:gd name="T33" fmla="*/ 4 h 31"/>
                      <a:gd name="T34" fmla="*/ 4 w 47"/>
                      <a:gd name="T35" fmla="*/ 6 h 31"/>
                      <a:gd name="T36" fmla="*/ 6 w 47"/>
                      <a:gd name="T37" fmla="*/ 9 h 31"/>
                      <a:gd name="T38" fmla="*/ 8 w 47"/>
                      <a:gd name="T39" fmla="*/ 11 h 31"/>
                      <a:gd name="T40" fmla="*/ 10 w 47"/>
                      <a:gd name="T41" fmla="*/ 13 h 31"/>
                      <a:gd name="T42" fmla="*/ 12 w 47"/>
                      <a:gd name="T43" fmla="*/ 15 h 31"/>
                      <a:gd name="T44" fmla="*/ 14 w 47"/>
                      <a:gd name="T45" fmla="*/ 17 h 31"/>
                      <a:gd name="T46" fmla="*/ 17 w 47"/>
                      <a:gd name="T47" fmla="*/ 19 h 31"/>
                      <a:gd name="T48" fmla="*/ 20 w 47"/>
                      <a:gd name="T49" fmla="*/ 22 h 31"/>
                      <a:gd name="T50" fmla="*/ 23 w 47"/>
                      <a:gd name="T51" fmla="*/ 23 h 31"/>
                      <a:gd name="T52" fmla="*/ 25 w 47"/>
                      <a:gd name="T53" fmla="*/ 24 h 31"/>
                      <a:gd name="T54" fmla="*/ 28 w 47"/>
                      <a:gd name="T55" fmla="*/ 26 h 31"/>
                      <a:gd name="T56" fmla="*/ 30 w 47"/>
                      <a:gd name="T57" fmla="*/ 27 h 31"/>
                      <a:gd name="T58" fmla="*/ 33 w 47"/>
                      <a:gd name="T59" fmla="*/ 28 h 31"/>
                      <a:gd name="T60" fmla="*/ 36 w 47"/>
                      <a:gd name="T61" fmla="*/ 28 h 31"/>
                      <a:gd name="T62" fmla="*/ 39 w 47"/>
                      <a:gd name="T63" fmla="*/ 29 h 31"/>
                      <a:gd name="T64" fmla="*/ 41 w 47"/>
                      <a:gd name="T65" fmla="*/ 29 h 31"/>
                      <a:gd name="T66" fmla="*/ 44 w 47"/>
                      <a:gd name="T67" fmla="*/ 29 h 31"/>
                      <a:gd name="T68" fmla="*/ 46 w 47"/>
                      <a:gd name="T69" fmla="*/ 30 h 31"/>
                      <a:gd name="T70" fmla="*/ 43 w 47"/>
                      <a:gd name="T71" fmla="*/ 27 h 31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47"/>
                      <a:gd name="T109" fmla="*/ 0 h 31"/>
                      <a:gd name="T110" fmla="*/ 47 w 47"/>
                      <a:gd name="T111" fmla="*/ 31 h 31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47" h="31">
                        <a:moveTo>
                          <a:pt x="43" y="27"/>
                        </a:moveTo>
                        <a:lnTo>
                          <a:pt x="40" y="24"/>
                        </a:lnTo>
                        <a:lnTo>
                          <a:pt x="39" y="22"/>
                        </a:lnTo>
                        <a:lnTo>
                          <a:pt x="37" y="21"/>
                        </a:lnTo>
                        <a:lnTo>
                          <a:pt x="36" y="19"/>
                        </a:lnTo>
                        <a:lnTo>
                          <a:pt x="35" y="17"/>
                        </a:lnTo>
                        <a:lnTo>
                          <a:pt x="34" y="16"/>
                        </a:lnTo>
                        <a:lnTo>
                          <a:pt x="33" y="14"/>
                        </a:lnTo>
                        <a:lnTo>
                          <a:pt x="32" y="12"/>
                        </a:lnTo>
                        <a:lnTo>
                          <a:pt x="31" y="10"/>
                        </a:lnTo>
                        <a:lnTo>
                          <a:pt x="30" y="7"/>
                        </a:lnTo>
                        <a:lnTo>
                          <a:pt x="30" y="5"/>
                        </a:lnTo>
                        <a:lnTo>
                          <a:pt x="30" y="3"/>
                        </a:lnTo>
                        <a:lnTo>
                          <a:pt x="30" y="0"/>
                        </a:lnTo>
                        <a:lnTo>
                          <a:pt x="0" y="0"/>
                        </a:lnTo>
                        <a:lnTo>
                          <a:pt x="1" y="2"/>
                        </a:lnTo>
                        <a:lnTo>
                          <a:pt x="2" y="4"/>
                        </a:lnTo>
                        <a:lnTo>
                          <a:pt x="4" y="6"/>
                        </a:lnTo>
                        <a:lnTo>
                          <a:pt x="6" y="9"/>
                        </a:lnTo>
                        <a:lnTo>
                          <a:pt x="8" y="11"/>
                        </a:lnTo>
                        <a:lnTo>
                          <a:pt x="10" y="13"/>
                        </a:lnTo>
                        <a:lnTo>
                          <a:pt x="12" y="15"/>
                        </a:lnTo>
                        <a:lnTo>
                          <a:pt x="14" y="17"/>
                        </a:lnTo>
                        <a:lnTo>
                          <a:pt x="17" y="19"/>
                        </a:lnTo>
                        <a:lnTo>
                          <a:pt x="20" y="22"/>
                        </a:lnTo>
                        <a:lnTo>
                          <a:pt x="23" y="23"/>
                        </a:lnTo>
                        <a:lnTo>
                          <a:pt x="25" y="24"/>
                        </a:lnTo>
                        <a:lnTo>
                          <a:pt x="28" y="26"/>
                        </a:lnTo>
                        <a:lnTo>
                          <a:pt x="30" y="27"/>
                        </a:lnTo>
                        <a:lnTo>
                          <a:pt x="33" y="28"/>
                        </a:lnTo>
                        <a:lnTo>
                          <a:pt x="36" y="28"/>
                        </a:lnTo>
                        <a:lnTo>
                          <a:pt x="39" y="29"/>
                        </a:lnTo>
                        <a:lnTo>
                          <a:pt x="41" y="29"/>
                        </a:lnTo>
                        <a:lnTo>
                          <a:pt x="44" y="29"/>
                        </a:lnTo>
                        <a:lnTo>
                          <a:pt x="46" y="30"/>
                        </a:lnTo>
                        <a:lnTo>
                          <a:pt x="43" y="27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57" name="Freeform 507" descr="50%"/>
                  <p:cNvSpPr>
                    <a:spLocks/>
                  </p:cNvSpPr>
                  <p:nvPr/>
                </p:nvSpPr>
                <p:spPr bwMode="auto">
                  <a:xfrm>
                    <a:off x="2574" y="3324"/>
                    <a:ext cx="21" cy="7"/>
                  </a:xfrm>
                  <a:custGeom>
                    <a:avLst/>
                    <a:gdLst>
                      <a:gd name="T0" fmla="*/ 0 w 21"/>
                      <a:gd name="T1" fmla="*/ 6 h 7"/>
                      <a:gd name="T2" fmla="*/ 0 w 21"/>
                      <a:gd name="T3" fmla="*/ 6 h 7"/>
                      <a:gd name="T4" fmla="*/ 1 w 21"/>
                      <a:gd name="T5" fmla="*/ 0 h 7"/>
                      <a:gd name="T6" fmla="*/ 20 w 21"/>
                      <a:gd name="T7" fmla="*/ 0 h 7"/>
                      <a:gd name="T8" fmla="*/ 20 w 21"/>
                      <a:gd name="T9" fmla="*/ 6 h 7"/>
                      <a:gd name="T10" fmla="*/ 0 w 21"/>
                      <a:gd name="T11" fmla="*/ 6 h 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"/>
                      <a:gd name="T19" fmla="*/ 0 h 7"/>
                      <a:gd name="T20" fmla="*/ 21 w 21"/>
                      <a:gd name="T21" fmla="*/ 7 h 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" h="7">
                        <a:moveTo>
                          <a:pt x="0" y="6"/>
                        </a:moveTo>
                        <a:lnTo>
                          <a:pt x="0" y="6"/>
                        </a:lnTo>
                        <a:lnTo>
                          <a:pt x="1" y="0"/>
                        </a:lnTo>
                        <a:lnTo>
                          <a:pt x="20" y="0"/>
                        </a:lnTo>
                        <a:lnTo>
                          <a:pt x="20" y="6"/>
                        </a:lnTo>
                        <a:lnTo>
                          <a:pt x="0" y="6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32065" name="Group 508"/>
            <p:cNvGrpSpPr>
              <a:grpSpLocks/>
            </p:cNvGrpSpPr>
            <p:nvPr/>
          </p:nvGrpSpPr>
          <p:grpSpPr bwMode="auto">
            <a:xfrm>
              <a:off x="2893" y="2864"/>
              <a:ext cx="321" cy="497"/>
              <a:chOff x="2893" y="2864"/>
              <a:chExt cx="321" cy="497"/>
            </a:xfrm>
          </p:grpSpPr>
          <p:grpSp>
            <p:nvGrpSpPr>
              <p:cNvPr id="32077" name="Group 509"/>
              <p:cNvGrpSpPr>
                <a:grpSpLocks/>
              </p:cNvGrpSpPr>
              <p:nvPr/>
            </p:nvGrpSpPr>
            <p:grpSpPr bwMode="auto">
              <a:xfrm>
                <a:off x="2893" y="2864"/>
                <a:ext cx="321" cy="113"/>
                <a:chOff x="2893" y="2864"/>
                <a:chExt cx="321" cy="113"/>
              </a:xfrm>
            </p:grpSpPr>
            <p:sp>
              <p:nvSpPr>
                <p:cNvPr id="31930" name="Freeform 510" descr="50%"/>
                <p:cNvSpPr>
                  <a:spLocks/>
                </p:cNvSpPr>
                <p:nvPr/>
              </p:nvSpPr>
              <p:spPr bwMode="auto">
                <a:xfrm>
                  <a:off x="2974" y="2937"/>
                  <a:ext cx="38" cy="31"/>
                </a:xfrm>
                <a:custGeom>
                  <a:avLst/>
                  <a:gdLst>
                    <a:gd name="T0" fmla="*/ 0 w 38"/>
                    <a:gd name="T1" fmla="*/ 0 h 31"/>
                    <a:gd name="T2" fmla="*/ 1 w 38"/>
                    <a:gd name="T3" fmla="*/ 3 h 31"/>
                    <a:gd name="T4" fmla="*/ 3 w 38"/>
                    <a:gd name="T5" fmla="*/ 6 h 31"/>
                    <a:gd name="T6" fmla="*/ 5 w 38"/>
                    <a:gd name="T7" fmla="*/ 9 h 31"/>
                    <a:gd name="T8" fmla="*/ 7 w 38"/>
                    <a:gd name="T9" fmla="*/ 12 h 31"/>
                    <a:gd name="T10" fmla="*/ 10 w 38"/>
                    <a:gd name="T11" fmla="*/ 15 h 31"/>
                    <a:gd name="T12" fmla="*/ 13 w 38"/>
                    <a:gd name="T13" fmla="*/ 19 h 31"/>
                    <a:gd name="T14" fmla="*/ 15 w 38"/>
                    <a:gd name="T15" fmla="*/ 21 h 31"/>
                    <a:gd name="T16" fmla="*/ 18 w 38"/>
                    <a:gd name="T17" fmla="*/ 23 h 31"/>
                    <a:gd name="T18" fmla="*/ 21 w 38"/>
                    <a:gd name="T19" fmla="*/ 25 h 31"/>
                    <a:gd name="T20" fmla="*/ 24 w 38"/>
                    <a:gd name="T21" fmla="*/ 27 h 31"/>
                    <a:gd name="T22" fmla="*/ 26 w 38"/>
                    <a:gd name="T23" fmla="*/ 28 h 31"/>
                    <a:gd name="T24" fmla="*/ 29 w 38"/>
                    <a:gd name="T25" fmla="*/ 29 h 31"/>
                    <a:gd name="T26" fmla="*/ 33 w 38"/>
                    <a:gd name="T27" fmla="*/ 30 h 31"/>
                    <a:gd name="T28" fmla="*/ 36 w 38"/>
                    <a:gd name="T29" fmla="*/ 30 h 31"/>
                    <a:gd name="T30" fmla="*/ 37 w 38"/>
                    <a:gd name="T31" fmla="*/ 29 h 31"/>
                    <a:gd name="T32" fmla="*/ 35 w 38"/>
                    <a:gd name="T33" fmla="*/ 27 h 31"/>
                    <a:gd name="T34" fmla="*/ 33 w 38"/>
                    <a:gd name="T35" fmla="*/ 25 h 31"/>
                    <a:gd name="T36" fmla="*/ 31 w 38"/>
                    <a:gd name="T37" fmla="*/ 22 h 31"/>
                    <a:gd name="T38" fmla="*/ 29 w 38"/>
                    <a:gd name="T39" fmla="*/ 19 h 31"/>
                    <a:gd name="T40" fmla="*/ 27 w 38"/>
                    <a:gd name="T41" fmla="*/ 16 h 31"/>
                    <a:gd name="T42" fmla="*/ 26 w 38"/>
                    <a:gd name="T43" fmla="*/ 13 h 31"/>
                    <a:gd name="T44" fmla="*/ 25 w 38"/>
                    <a:gd name="T45" fmla="*/ 11 h 31"/>
                    <a:gd name="T46" fmla="*/ 24 w 38"/>
                    <a:gd name="T47" fmla="*/ 6 h 31"/>
                    <a:gd name="T48" fmla="*/ 24 w 38"/>
                    <a:gd name="T49" fmla="*/ 3 h 31"/>
                    <a:gd name="T50" fmla="*/ 24 w 38"/>
                    <a:gd name="T51" fmla="*/ 1 h 31"/>
                    <a:gd name="T52" fmla="*/ 0 w 38"/>
                    <a:gd name="T53" fmla="*/ 0 h 3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38"/>
                    <a:gd name="T82" fmla="*/ 0 h 31"/>
                    <a:gd name="T83" fmla="*/ 38 w 38"/>
                    <a:gd name="T84" fmla="*/ 31 h 31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38" h="31">
                      <a:moveTo>
                        <a:pt x="0" y="0"/>
                      </a:moveTo>
                      <a:lnTo>
                        <a:pt x="1" y="3"/>
                      </a:lnTo>
                      <a:lnTo>
                        <a:pt x="3" y="6"/>
                      </a:lnTo>
                      <a:lnTo>
                        <a:pt x="5" y="9"/>
                      </a:lnTo>
                      <a:lnTo>
                        <a:pt x="7" y="12"/>
                      </a:lnTo>
                      <a:lnTo>
                        <a:pt x="10" y="15"/>
                      </a:lnTo>
                      <a:lnTo>
                        <a:pt x="13" y="19"/>
                      </a:lnTo>
                      <a:lnTo>
                        <a:pt x="15" y="21"/>
                      </a:lnTo>
                      <a:lnTo>
                        <a:pt x="18" y="23"/>
                      </a:lnTo>
                      <a:lnTo>
                        <a:pt x="21" y="25"/>
                      </a:lnTo>
                      <a:lnTo>
                        <a:pt x="24" y="27"/>
                      </a:lnTo>
                      <a:lnTo>
                        <a:pt x="26" y="28"/>
                      </a:lnTo>
                      <a:lnTo>
                        <a:pt x="29" y="29"/>
                      </a:lnTo>
                      <a:lnTo>
                        <a:pt x="33" y="30"/>
                      </a:lnTo>
                      <a:lnTo>
                        <a:pt x="36" y="30"/>
                      </a:lnTo>
                      <a:lnTo>
                        <a:pt x="37" y="29"/>
                      </a:lnTo>
                      <a:lnTo>
                        <a:pt x="35" y="27"/>
                      </a:lnTo>
                      <a:lnTo>
                        <a:pt x="33" y="25"/>
                      </a:lnTo>
                      <a:lnTo>
                        <a:pt x="31" y="22"/>
                      </a:lnTo>
                      <a:lnTo>
                        <a:pt x="29" y="19"/>
                      </a:lnTo>
                      <a:lnTo>
                        <a:pt x="27" y="16"/>
                      </a:lnTo>
                      <a:lnTo>
                        <a:pt x="26" y="13"/>
                      </a:lnTo>
                      <a:lnTo>
                        <a:pt x="25" y="11"/>
                      </a:lnTo>
                      <a:lnTo>
                        <a:pt x="24" y="6"/>
                      </a:lnTo>
                      <a:lnTo>
                        <a:pt x="24" y="3"/>
                      </a:lnTo>
                      <a:lnTo>
                        <a:pt x="24" y="1"/>
                      </a:lnTo>
                      <a:lnTo>
                        <a:pt x="0" y="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931" name="Freeform 511" descr="50%"/>
                <p:cNvSpPr>
                  <a:spLocks/>
                </p:cNvSpPr>
                <p:nvPr/>
              </p:nvSpPr>
              <p:spPr bwMode="auto">
                <a:xfrm>
                  <a:off x="2893" y="2864"/>
                  <a:ext cx="321" cy="98"/>
                </a:xfrm>
                <a:custGeom>
                  <a:avLst/>
                  <a:gdLst>
                    <a:gd name="T0" fmla="*/ 3 w 321"/>
                    <a:gd name="T1" fmla="*/ 58 h 98"/>
                    <a:gd name="T2" fmla="*/ 13 w 321"/>
                    <a:gd name="T3" fmla="*/ 54 h 98"/>
                    <a:gd name="T4" fmla="*/ 28 w 321"/>
                    <a:gd name="T5" fmla="*/ 49 h 98"/>
                    <a:gd name="T6" fmla="*/ 43 w 321"/>
                    <a:gd name="T7" fmla="*/ 46 h 98"/>
                    <a:gd name="T8" fmla="*/ 59 w 321"/>
                    <a:gd name="T9" fmla="*/ 43 h 98"/>
                    <a:gd name="T10" fmla="*/ 75 w 321"/>
                    <a:gd name="T11" fmla="*/ 40 h 98"/>
                    <a:gd name="T12" fmla="*/ 88 w 321"/>
                    <a:gd name="T13" fmla="*/ 37 h 98"/>
                    <a:gd name="T14" fmla="*/ 95 w 321"/>
                    <a:gd name="T15" fmla="*/ 33 h 98"/>
                    <a:gd name="T16" fmla="*/ 103 w 321"/>
                    <a:gd name="T17" fmla="*/ 25 h 98"/>
                    <a:gd name="T18" fmla="*/ 114 w 321"/>
                    <a:gd name="T19" fmla="*/ 14 h 98"/>
                    <a:gd name="T20" fmla="*/ 125 w 321"/>
                    <a:gd name="T21" fmla="*/ 4 h 98"/>
                    <a:gd name="T22" fmla="*/ 133 w 321"/>
                    <a:gd name="T23" fmla="*/ 12 h 98"/>
                    <a:gd name="T24" fmla="*/ 137 w 321"/>
                    <a:gd name="T25" fmla="*/ 29 h 98"/>
                    <a:gd name="T26" fmla="*/ 140 w 321"/>
                    <a:gd name="T27" fmla="*/ 36 h 98"/>
                    <a:gd name="T28" fmla="*/ 159 w 321"/>
                    <a:gd name="T29" fmla="*/ 39 h 98"/>
                    <a:gd name="T30" fmla="*/ 177 w 321"/>
                    <a:gd name="T31" fmla="*/ 43 h 98"/>
                    <a:gd name="T32" fmla="*/ 191 w 321"/>
                    <a:gd name="T33" fmla="*/ 43 h 98"/>
                    <a:gd name="T34" fmla="*/ 206 w 321"/>
                    <a:gd name="T35" fmla="*/ 39 h 98"/>
                    <a:gd name="T36" fmla="*/ 218 w 321"/>
                    <a:gd name="T37" fmla="*/ 48 h 98"/>
                    <a:gd name="T38" fmla="*/ 229 w 321"/>
                    <a:gd name="T39" fmla="*/ 51 h 98"/>
                    <a:gd name="T40" fmla="*/ 243 w 321"/>
                    <a:gd name="T41" fmla="*/ 51 h 98"/>
                    <a:gd name="T42" fmla="*/ 258 w 321"/>
                    <a:gd name="T43" fmla="*/ 45 h 98"/>
                    <a:gd name="T44" fmla="*/ 275 w 321"/>
                    <a:gd name="T45" fmla="*/ 31 h 98"/>
                    <a:gd name="T46" fmla="*/ 294 w 321"/>
                    <a:gd name="T47" fmla="*/ 14 h 98"/>
                    <a:gd name="T48" fmla="*/ 314 w 321"/>
                    <a:gd name="T49" fmla="*/ 8 h 98"/>
                    <a:gd name="T50" fmla="*/ 314 w 321"/>
                    <a:gd name="T51" fmla="*/ 13 h 98"/>
                    <a:gd name="T52" fmla="*/ 305 w 321"/>
                    <a:gd name="T53" fmla="*/ 25 h 98"/>
                    <a:gd name="T54" fmla="*/ 294 w 321"/>
                    <a:gd name="T55" fmla="*/ 37 h 98"/>
                    <a:gd name="T56" fmla="*/ 287 w 321"/>
                    <a:gd name="T57" fmla="*/ 48 h 98"/>
                    <a:gd name="T58" fmla="*/ 287 w 321"/>
                    <a:gd name="T59" fmla="*/ 60 h 98"/>
                    <a:gd name="T60" fmla="*/ 295 w 321"/>
                    <a:gd name="T61" fmla="*/ 73 h 98"/>
                    <a:gd name="T62" fmla="*/ 305 w 321"/>
                    <a:gd name="T63" fmla="*/ 82 h 98"/>
                    <a:gd name="T64" fmla="*/ 313 w 321"/>
                    <a:gd name="T65" fmla="*/ 89 h 98"/>
                    <a:gd name="T66" fmla="*/ 314 w 321"/>
                    <a:gd name="T67" fmla="*/ 93 h 98"/>
                    <a:gd name="T68" fmla="*/ 302 w 321"/>
                    <a:gd name="T69" fmla="*/ 93 h 98"/>
                    <a:gd name="T70" fmla="*/ 291 w 321"/>
                    <a:gd name="T71" fmla="*/ 90 h 98"/>
                    <a:gd name="T72" fmla="*/ 281 w 321"/>
                    <a:gd name="T73" fmla="*/ 85 h 98"/>
                    <a:gd name="T74" fmla="*/ 264 w 321"/>
                    <a:gd name="T75" fmla="*/ 74 h 98"/>
                    <a:gd name="T76" fmla="*/ 243 w 321"/>
                    <a:gd name="T77" fmla="*/ 72 h 98"/>
                    <a:gd name="T78" fmla="*/ 218 w 321"/>
                    <a:gd name="T79" fmla="*/ 75 h 98"/>
                    <a:gd name="T80" fmla="*/ 202 w 321"/>
                    <a:gd name="T81" fmla="*/ 82 h 98"/>
                    <a:gd name="T82" fmla="*/ 197 w 321"/>
                    <a:gd name="T83" fmla="*/ 89 h 98"/>
                    <a:gd name="T84" fmla="*/ 175 w 321"/>
                    <a:gd name="T85" fmla="*/ 88 h 98"/>
                    <a:gd name="T86" fmla="*/ 156 w 321"/>
                    <a:gd name="T87" fmla="*/ 94 h 98"/>
                    <a:gd name="T88" fmla="*/ 86 w 321"/>
                    <a:gd name="T89" fmla="*/ 97 h 98"/>
                    <a:gd name="T90" fmla="*/ 46 w 321"/>
                    <a:gd name="T91" fmla="*/ 93 h 98"/>
                    <a:gd name="T92" fmla="*/ 11 w 321"/>
                    <a:gd name="T93" fmla="*/ 81 h 98"/>
                    <a:gd name="T94" fmla="*/ 11 w 321"/>
                    <a:gd name="T95" fmla="*/ 74 h 98"/>
                    <a:gd name="T96" fmla="*/ 3 w 321"/>
                    <a:gd name="T97" fmla="*/ 67 h 98"/>
                    <a:gd name="T98" fmla="*/ 0 w 321"/>
                    <a:gd name="T99" fmla="*/ 62 h 9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321"/>
                    <a:gd name="T151" fmla="*/ 0 h 98"/>
                    <a:gd name="T152" fmla="*/ 321 w 321"/>
                    <a:gd name="T153" fmla="*/ 98 h 98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321" h="98">
                      <a:moveTo>
                        <a:pt x="0" y="60"/>
                      </a:moveTo>
                      <a:lnTo>
                        <a:pt x="1" y="59"/>
                      </a:lnTo>
                      <a:lnTo>
                        <a:pt x="3" y="58"/>
                      </a:lnTo>
                      <a:lnTo>
                        <a:pt x="7" y="56"/>
                      </a:lnTo>
                      <a:lnTo>
                        <a:pt x="10" y="55"/>
                      </a:lnTo>
                      <a:lnTo>
                        <a:pt x="13" y="54"/>
                      </a:lnTo>
                      <a:lnTo>
                        <a:pt x="18" y="52"/>
                      </a:lnTo>
                      <a:lnTo>
                        <a:pt x="23" y="51"/>
                      </a:lnTo>
                      <a:lnTo>
                        <a:pt x="28" y="49"/>
                      </a:lnTo>
                      <a:lnTo>
                        <a:pt x="32" y="48"/>
                      </a:lnTo>
                      <a:lnTo>
                        <a:pt x="38" y="47"/>
                      </a:lnTo>
                      <a:lnTo>
                        <a:pt x="43" y="46"/>
                      </a:lnTo>
                      <a:lnTo>
                        <a:pt x="49" y="45"/>
                      </a:lnTo>
                      <a:lnTo>
                        <a:pt x="54" y="44"/>
                      </a:lnTo>
                      <a:lnTo>
                        <a:pt x="59" y="43"/>
                      </a:lnTo>
                      <a:lnTo>
                        <a:pt x="63" y="42"/>
                      </a:lnTo>
                      <a:lnTo>
                        <a:pt x="69" y="41"/>
                      </a:lnTo>
                      <a:lnTo>
                        <a:pt x="75" y="40"/>
                      </a:lnTo>
                      <a:lnTo>
                        <a:pt x="80" y="39"/>
                      </a:lnTo>
                      <a:lnTo>
                        <a:pt x="84" y="38"/>
                      </a:lnTo>
                      <a:lnTo>
                        <a:pt x="88" y="37"/>
                      </a:lnTo>
                      <a:lnTo>
                        <a:pt x="91" y="36"/>
                      </a:lnTo>
                      <a:lnTo>
                        <a:pt x="93" y="34"/>
                      </a:lnTo>
                      <a:lnTo>
                        <a:pt x="95" y="33"/>
                      </a:lnTo>
                      <a:lnTo>
                        <a:pt x="97" y="31"/>
                      </a:lnTo>
                      <a:lnTo>
                        <a:pt x="100" y="28"/>
                      </a:lnTo>
                      <a:lnTo>
                        <a:pt x="103" y="25"/>
                      </a:lnTo>
                      <a:lnTo>
                        <a:pt x="106" y="21"/>
                      </a:lnTo>
                      <a:lnTo>
                        <a:pt x="110" y="18"/>
                      </a:lnTo>
                      <a:lnTo>
                        <a:pt x="114" y="14"/>
                      </a:lnTo>
                      <a:lnTo>
                        <a:pt x="117" y="10"/>
                      </a:lnTo>
                      <a:lnTo>
                        <a:pt x="121" y="7"/>
                      </a:lnTo>
                      <a:lnTo>
                        <a:pt x="125" y="4"/>
                      </a:lnTo>
                      <a:lnTo>
                        <a:pt x="130" y="0"/>
                      </a:lnTo>
                      <a:lnTo>
                        <a:pt x="131" y="7"/>
                      </a:lnTo>
                      <a:lnTo>
                        <a:pt x="133" y="12"/>
                      </a:lnTo>
                      <a:lnTo>
                        <a:pt x="135" y="18"/>
                      </a:lnTo>
                      <a:lnTo>
                        <a:pt x="136" y="24"/>
                      </a:lnTo>
                      <a:lnTo>
                        <a:pt x="137" y="29"/>
                      </a:lnTo>
                      <a:lnTo>
                        <a:pt x="137" y="32"/>
                      </a:lnTo>
                      <a:lnTo>
                        <a:pt x="135" y="35"/>
                      </a:lnTo>
                      <a:lnTo>
                        <a:pt x="140" y="36"/>
                      </a:lnTo>
                      <a:lnTo>
                        <a:pt x="145" y="37"/>
                      </a:lnTo>
                      <a:lnTo>
                        <a:pt x="152" y="38"/>
                      </a:lnTo>
                      <a:lnTo>
                        <a:pt x="159" y="39"/>
                      </a:lnTo>
                      <a:lnTo>
                        <a:pt x="166" y="41"/>
                      </a:lnTo>
                      <a:lnTo>
                        <a:pt x="171" y="42"/>
                      </a:lnTo>
                      <a:lnTo>
                        <a:pt x="177" y="43"/>
                      </a:lnTo>
                      <a:lnTo>
                        <a:pt x="183" y="43"/>
                      </a:lnTo>
                      <a:lnTo>
                        <a:pt x="188" y="44"/>
                      </a:lnTo>
                      <a:lnTo>
                        <a:pt x="191" y="43"/>
                      </a:lnTo>
                      <a:lnTo>
                        <a:pt x="195" y="41"/>
                      </a:lnTo>
                      <a:lnTo>
                        <a:pt x="198" y="38"/>
                      </a:lnTo>
                      <a:lnTo>
                        <a:pt x="206" y="39"/>
                      </a:lnTo>
                      <a:lnTo>
                        <a:pt x="215" y="42"/>
                      </a:lnTo>
                      <a:lnTo>
                        <a:pt x="222" y="43"/>
                      </a:lnTo>
                      <a:lnTo>
                        <a:pt x="218" y="48"/>
                      </a:lnTo>
                      <a:lnTo>
                        <a:pt x="220" y="49"/>
                      </a:lnTo>
                      <a:lnTo>
                        <a:pt x="225" y="50"/>
                      </a:lnTo>
                      <a:lnTo>
                        <a:pt x="229" y="51"/>
                      </a:lnTo>
                      <a:lnTo>
                        <a:pt x="234" y="52"/>
                      </a:lnTo>
                      <a:lnTo>
                        <a:pt x="238" y="51"/>
                      </a:lnTo>
                      <a:lnTo>
                        <a:pt x="243" y="51"/>
                      </a:lnTo>
                      <a:lnTo>
                        <a:pt x="248" y="50"/>
                      </a:lnTo>
                      <a:lnTo>
                        <a:pt x="253" y="48"/>
                      </a:lnTo>
                      <a:lnTo>
                        <a:pt x="258" y="45"/>
                      </a:lnTo>
                      <a:lnTo>
                        <a:pt x="264" y="41"/>
                      </a:lnTo>
                      <a:lnTo>
                        <a:pt x="269" y="37"/>
                      </a:lnTo>
                      <a:lnTo>
                        <a:pt x="275" y="31"/>
                      </a:lnTo>
                      <a:lnTo>
                        <a:pt x="281" y="24"/>
                      </a:lnTo>
                      <a:lnTo>
                        <a:pt x="288" y="19"/>
                      </a:lnTo>
                      <a:lnTo>
                        <a:pt x="294" y="14"/>
                      </a:lnTo>
                      <a:lnTo>
                        <a:pt x="300" y="11"/>
                      </a:lnTo>
                      <a:lnTo>
                        <a:pt x="306" y="9"/>
                      </a:lnTo>
                      <a:lnTo>
                        <a:pt x="314" y="8"/>
                      </a:lnTo>
                      <a:lnTo>
                        <a:pt x="320" y="8"/>
                      </a:lnTo>
                      <a:lnTo>
                        <a:pt x="317" y="11"/>
                      </a:lnTo>
                      <a:lnTo>
                        <a:pt x="314" y="13"/>
                      </a:lnTo>
                      <a:lnTo>
                        <a:pt x="313" y="15"/>
                      </a:lnTo>
                      <a:lnTo>
                        <a:pt x="309" y="22"/>
                      </a:lnTo>
                      <a:lnTo>
                        <a:pt x="305" y="25"/>
                      </a:lnTo>
                      <a:lnTo>
                        <a:pt x="301" y="28"/>
                      </a:lnTo>
                      <a:lnTo>
                        <a:pt x="297" y="33"/>
                      </a:lnTo>
                      <a:lnTo>
                        <a:pt x="294" y="37"/>
                      </a:lnTo>
                      <a:lnTo>
                        <a:pt x="292" y="41"/>
                      </a:lnTo>
                      <a:lnTo>
                        <a:pt x="289" y="45"/>
                      </a:lnTo>
                      <a:lnTo>
                        <a:pt x="287" y="48"/>
                      </a:lnTo>
                      <a:lnTo>
                        <a:pt x="286" y="52"/>
                      </a:lnTo>
                      <a:lnTo>
                        <a:pt x="286" y="56"/>
                      </a:lnTo>
                      <a:lnTo>
                        <a:pt x="287" y="60"/>
                      </a:lnTo>
                      <a:lnTo>
                        <a:pt x="289" y="65"/>
                      </a:lnTo>
                      <a:lnTo>
                        <a:pt x="292" y="69"/>
                      </a:lnTo>
                      <a:lnTo>
                        <a:pt x="295" y="73"/>
                      </a:lnTo>
                      <a:lnTo>
                        <a:pt x="298" y="76"/>
                      </a:lnTo>
                      <a:lnTo>
                        <a:pt x="301" y="79"/>
                      </a:lnTo>
                      <a:lnTo>
                        <a:pt x="305" y="82"/>
                      </a:lnTo>
                      <a:lnTo>
                        <a:pt x="309" y="85"/>
                      </a:lnTo>
                      <a:lnTo>
                        <a:pt x="311" y="87"/>
                      </a:lnTo>
                      <a:lnTo>
                        <a:pt x="313" y="89"/>
                      </a:lnTo>
                      <a:lnTo>
                        <a:pt x="316" y="91"/>
                      </a:lnTo>
                      <a:lnTo>
                        <a:pt x="317" y="93"/>
                      </a:lnTo>
                      <a:lnTo>
                        <a:pt x="314" y="93"/>
                      </a:lnTo>
                      <a:lnTo>
                        <a:pt x="309" y="93"/>
                      </a:lnTo>
                      <a:lnTo>
                        <a:pt x="305" y="93"/>
                      </a:lnTo>
                      <a:lnTo>
                        <a:pt x="302" y="93"/>
                      </a:lnTo>
                      <a:lnTo>
                        <a:pt x="297" y="92"/>
                      </a:lnTo>
                      <a:lnTo>
                        <a:pt x="294" y="91"/>
                      </a:lnTo>
                      <a:lnTo>
                        <a:pt x="291" y="90"/>
                      </a:lnTo>
                      <a:lnTo>
                        <a:pt x="288" y="88"/>
                      </a:lnTo>
                      <a:lnTo>
                        <a:pt x="284" y="87"/>
                      </a:lnTo>
                      <a:lnTo>
                        <a:pt x="281" y="85"/>
                      </a:lnTo>
                      <a:lnTo>
                        <a:pt x="274" y="80"/>
                      </a:lnTo>
                      <a:lnTo>
                        <a:pt x="270" y="77"/>
                      </a:lnTo>
                      <a:lnTo>
                        <a:pt x="264" y="74"/>
                      </a:lnTo>
                      <a:lnTo>
                        <a:pt x="258" y="73"/>
                      </a:lnTo>
                      <a:lnTo>
                        <a:pt x="252" y="73"/>
                      </a:lnTo>
                      <a:lnTo>
                        <a:pt x="243" y="72"/>
                      </a:lnTo>
                      <a:lnTo>
                        <a:pt x="235" y="73"/>
                      </a:lnTo>
                      <a:lnTo>
                        <a:pt x="227" y="74"/>
                      </a:lnTo>
                      <a:lnTo>
                        <a:pt x="218" y="75"/>
                      </a:lnTo>
                      <a:lnTo>
                        <a:pt x="209" y="77"/>
                      </a:lnTo>
                      <a:lnTo>
                        <a:pt x="203" y="80"/>
                      </a:lnTo>
                      <a:lnTo>
                        <a:pt x="202" y="82"/>
                      </a:lnTo>
                      <a:lnTo>
                        <a:pt x="203" y="83"/>
                      </a:lnTo>
                      <a:lnTo>
                        <a:pt x="208" y="86"/>
                      </a:lnTo>
                      <a:lnTo>
                        <a:pt x="197" y="89"/>
                      </a:lnTo>
                      <a:lnTo>
                        <a:pt x="182" y="93"/>
                      </a:lnTo>
                      <a:lnTo>
                        <a:pt x="179" y="90"/>
                      </a:lnTo>
                      <a:lnTo>
                        <a:pt x="175" y="88"/>
                      </a:lnTo>
                      <a:lnTo>
                        <a:pt x="171" y="87"/>
                      </a:lnTo>
                      <a:lnTo>
                        <a:pt x="164" y="87"/>
                      </a:lnTo>
                      <a:lnTo>
                        <a:pt x="156" y="94"/>
                      </a:lnTo>
                      <a:lnTo>
                        <a:pt x="149" y="89"/>
                      </a:lnTo>
                      <a:lnTo>
                        <a:pt x="97" y="96"/>
                      </a:lnTo>
                      <a:lnTo>
                        <a:pt x="86" y="97"/>
                      </a:lnTo>
                      <a:lnTo>
                        <a:pt x="77" y="96"/>
                      </a:lnTo>
                      <a:lnTo>
                        <a:pt x="66" y="95"/>
                      </a:lnTo>
                      <a:lnTo>
                        <a:pt x="46" y="93"/>
                      </a:lnTo>
                      <a:lnTo>
                        <a:pt x="28" y="88"/>
                      </a:lnTo>
                      <a:lnTo>
                        <a:pt x="18" y="84"/>
                      </a:lnTo>
                      <a:lnTo>
                        <a:pt x="11" y="81"/>
                      </a:lnTo>
                      <a:lnTo>
                        <a:pt x="18" y="79"/>
                      </a:lnTo>
                      <a:lnTo>
                        <a:pt x="14" y="76"/>
                      </a:lnTo>
                      <a:lnTo>
                        <a:pt x="11" y="74"/>
                      </a:lnTo>
                      <a:lnTo>
                        <a:pt x="6" y="70"/>
                      </a:lnTo>
                      <a:lnTo>
                        <a:pt x="5" y="69"/>
                      </a:lnTo>
                      <a:lnTo>
                        <a:pt x="3" y="67"/>
                      </a:lnTo>
                      <a:lnTo>
                        <a:pt x="2" y="66"/>
                      </a:lnTo>
                      <a:lnTo>
                        <a:pt x="1" y="63"/>
                      </a:lnTo>
                      <a:lnTo>
                        <a:pt x="0" y="62"/>
                      </a:lnTo>
                      <a:lnTo>
                        <a:pt x="0" y="6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2078" name="Group 512"/>
                <p:cNvGrpSpPr>
                  <a:grpSpLocks/>
                </p:cNvGrpSpPr>
                <p:nvPr/>
              </p:nvGrpSpPr>
              <p:grpSpPr bwMode="auto">
                <a:xfrm>
                  <a:off x="2920" y="2926"/>
                  <a:ext cx="2" cy="3"/>
                  <a:chOff x="2920" y="2926"/>
                  <a:chExt cx="2" cy="3"/>
                </a:xfrm>
              </p:grpSpPr>
              <p:sp>
                <p:nvSpPr>
                  <p:cNvPr id="31943" name="Oval 513" descr="50%"/>
                  <p:cNvSpPr>
                    <a:spLocks noChangeArrowheads="1"/>
                  </p:cNvSpPr>
                  <p:nvPr/>
                </p:nvSpPr>
                <p:spPr bwMode="auto">
                  <a:xfrm>
                    <a:off x="2920" y="2926"/>
                    <a:ext cx="2" cy="2"/>
                  </a:xfrm>
                  <a:prstGeom prst="ellipse">
                    <a:avLst/>
                  </a:pr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44" name="Arc 514" descr="50%"/>
                  <p:cNvSpPr>
                    <a:spLocks/>
                  </p:cNvSpPr>
                  <p:nvPr/>
                </p:nvSpPr>
                <p:spPr bwMode="auto">
                  <a:xfrm>
                    <a:off x="2921" y="2927"/>
                    <a:ext cx="1" cy="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4320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2280" y="11940"/>
                        </a:moveTo>
                      </a:path>
                      <a:path w="43200" h="43200" stroke="0" extrusionOk="0">
                        <a:moveTo>
                          <a:pt x="2280" y="11940"/>
                        </a:move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0" cap="rnd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2080" name="Group 515"/>
                <p:cNvGrpSpPr>
                  <a:grpSpLocks/>
                </p:cNvGrpSpPr>
                <p:nvPr/>
              </p:nvGrpSpPr>
              <p:grpSpPr bwMode="auto">
                <a:xfrm>
                  <a:off x="2937" y="2938"/>
                  <a:ext cx="23" cy="4"/>
                  <a:chOff x="2937" y="2938"/>
                  <a:chExt cx="23" cy="4"/>
                </a:xfrm>
              </p:grpSpPr>
              <p:sp>
                <p:nvSpPr>
                  <p:cNvPr id="31938" name="Arc 516" descr="50%"/>
                  <p:cNvSpPr>
                    <a:spLocks/>
                  </p:cNvSpPr>
                  <p:nvPr/>
                </p:nvSpPr>
                <p:spPr bwMode="auto">
                  <a:xfrm>
                    <a:off x="2941" y="2938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39" name="Arc 517" descr="50%"/>
                  <p:cNvSpPr>
                    <a:spLocks/>
                  </p:cNvSpPr>
                  <p:nvPr/>
                </p:nvSpPr>
                <p:spPr bwMode="auto">
                  <a:xfrm>
                    <a:off x="2937" y="2938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40" name="Arc 518" descr="50%"/>
                  <p:cNvSpPr>
                    <a:spLocks/>
                  </p:cNvSpPr>
                  <p:nvPr/>
                </p:nvSpPr>
                <p:spPr bwMode="auto">
                  <a:xfrm>
                    <a:off x="2944" y="2938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41" name="Arc 519" descr="50%"/>
                  <p:cNvSpPr>
                    <a:spLocks/>
                  </p:cNvSpPr>
                  <p:nvPr/>
                </p:nvSpPr>
                <p:spPr bwMode="auto">
                  <a:xfrm>
                    <a:off x="2948" y="2938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42" name="Arc 520" descr="50%"/>
                  <p:cNvSpPr>
                    <a:spLocks/>
                  </p:cNvSpPr>
                  <p:nvPr/>
                </p:nvSpPr>
                <p:spPr bwMode="auto">
                  <a:xfrm>
                    <a:off x="2954" y="2938"/>
                    <a:ext cx="6" cy="4"/>
                  </a:xfrm>
                  <a:custGeom>
                    <a:avLst/>
                    <a:gdLst>
                      <a:gd name="T0" fmla="*/ 0 w 30373"/>
                      <a:gd name="T1" fmla="*/ 0 h 43200"/>
                      <a:gd name="T2" fmla="*/ 0 w 30373"/>
                      <a:gd name="T3" fmla="*/ 0 h 43200"/>
                      <a:gd name="T4" fmla="*/ 0 w 30373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0373"/>
                      <a:gd name="T10" fmla="*/ 0 h 43200"/>
                      <a:gd name="T11" fmla="*/ 30373 w 30373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373" h="43200" fill="none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</a:path>
                      <a:path w="30373" h="43200" stroke="0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  <a:lnTo>
                          <a:pt x="8773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1934" name="Freeform 521" descr="50%"/>
                <p:cNvSpPr>
                  <a:spLocks/>
                </p:cNvSpPr>
                <p:nvPr/>
              </p:nvSpPr>
              <p:spPr bwMode="auto">
                <a:xfrm>
                  <a:off x="2893" y="2866"/>
                  <a:ext cx="312" cy="58"/>
                </a:xfrm>
                <a:custGeom>
                  <a:avLst/>
                  <a:gdLst>
                    <a:gd name="T0" fmla="*/ 7 w 312"/>
                    <a:gd name="T1" fmla="*/ 48 h 58"/>
                    <a:gd name="T2" fmla="*/ 21 w 312"/>
                    <a:gd name="T3" fmla="*/ 44 h 58"/>
                    <a:gd name="T4" fmla="*/ 42 w 312"/>
                    <a:gd name="T5" fmla="*/ 39 h 58"/>
                    <a:gd name="T6" fmla="*/ 63 w 312"/>
                    <a:gd name="T7" fmla="*/ 36 h 58"/>
                    <a:gd name="T8" fmla="*/ 83 w 312"/>
                    <a:gd name="T9" fmla="*/ 32 h 58"/>
                    <a:gd name="T10" fmla="*/ 94 w 312"/>
                    <a:gd name="T11" fmla="*/ 27 h 58"/>
                    <a:gd name="T12" fmla="*/ 104 w 312"/>
                    <a:gd name="T13" fmla="*/ 18 h 58"/>
                    <a:gd name="T14" fmla="*/ 119 w 312"/>
                    <a:gd name="T15" fmla="*/ 5 h 58"/>
                    <a:gd name="T16" fmla="*/ 130 w 312"/>
                    <a:gd name="T17" fmla="*/ 10 h 58"/>
                    <a:gd name="T18" fmla="*/ 134 w 312"/>
                    <a:gd name="T19" fmla="*/ 25 h 58"/>
                    <a:gd name="T20" fmla="*/ 142 w 312"/>
                    <a:gd name="T21" fmla="*/ 31 h 58"/>
                    <a:gd name="T22" fmla="*/ 168 w 312"/>
                    <a:gd name="T23" fmla="*/ 35 h 58"/>
                    <a:gd name="T24" fmla="*/ 187 w 312"/>
                    <a:gd name="T25" fmla="*/ 36 h 58"/>
                    <a:gd name="T26" fmla="*/ 210 w 312"/>
                    <a:gd name="T27" fmla="*/ 35 h 58"/>
                    <a:gd name="T28" fmla="*/ 219 w 312"/>
                    <a:gd name="T29" fmla="*/ 43 h 58"/>
                    <a:gd name="T30" fmla="*/ 238 w 312"/>
                    <a:gd name="T31" fmla="*/ 44 h 58"/>
                    <a:gd name="T32" fmla="*/ 258 w 312"/>
                    <a:gd name="T33" fmla="*/ 34 h 58"/>
                    <a:gd name="T34" fmla="*/ 275 w 312"/>
                    <a:gd name="T35" fmla="*/ 20 h 58"/>
                    <a:gd name="T36" fmla="*/ 288 w 312"/>
                    <a:gd name="T37" fmla="*/ 11 h 58"/>
                    <a:gd name="T38" fmla="*/ 299 w 312"/>
                    <a:gd name="T39" fmla="*/ 6 h 58"/>
                    <a:gd name="T40" fmla="*/ 309 w 312"/>
                    <a:gd name="T41" fmla="*/ 8 h 58"/>
                    <a:gd name="T42" fmla="*/ 301 w 312"/>
                    <a:gd name="T43" fmla="*/ 18 h 58"/>
                    <a:gd name="T44" fmla="*/ 291 w 312"/>
                    <a:gd name="T45" fmla="*/ 26 h 58"/>
                    <a:gd name="T46" fmla="*/ 285 w 312"/>
                    <a:gd name="T47" fmla="*/ 34 h 58"/>
                    <a:gd name="T48" fmla="*/ 280 w 312"/>
                    <a:gd name="T49" fmla="*/ 40 h 58"/>
                    <a:gd name="T50" fmla="*/ 279 w 312"/>
                    <a:gd name="T51" fmla="*/ 48 h 58"/>
                    <a:gd name="T52" fmla="*/ 270 w 312"/>
                    <a:gd name="T53" fmla="*/ 46 h 58"/>
                    <a:gd name="T54" fmla="*/ 262 w 312"/>
                    <a:gd name="T55" fmla="*/ 49 h 58"/>
                    <a:gd name="T56" fmla="*/ 253 w 312"/>
                    <a:gd name="T57" fmla="*/ 48 h 58"/>
                    <a:gd name="T58" fmla="*/ 243 w 312"/>
                    <a:gd name="T59" fmla="*/ 48 h 58"/>
                    <a:gd name="T60" fmla="*/ 232 w 312"/>
                    <a:gd name="T61" fmla="*/ 47 h 58"/>
                    <a:gd name="T62" fmla="*/ 220 w 312"/>
                    <a:gd name="T63" fmla="*/ 48 h 58"/>
                    <a:gd name="T64" fmla="*/ 208 w 312"/>
                    <a:gd name="T65" fmla="*/ 50 h 58"/>
                    <a:gd name="T66" fmla="*/ 196 w 312"/>
                    <a:gd name="T67" fmla="*/ 50 h 58"/>
                    <a:gd name="T68" fmla="*/ 184 w 312"/>
                    <a:gd name="T69" fmla="*/ 50 h 58"/>
                    <a:gd name="T70" fmla="*/ 174 w 312"/>
                    <a:gd name="T71" fmla="*/ 52 h 58"/>
                    <a:gd name="T72" fmla="*/ 162 w 312"/>
                    <a:gd name="T73" fmla="*/ 54 h 58"/>
                    <a:gd name="T74" fmla="*/ 148 w 312"/>
                    <a:gd name="T75" fmla="*/ 54 h 58"/>
                    <a:gd name="T76" fmla="*/ 136 w 312"/>
                    <a:gd name="T77" fmla="*/ 54 h 58"/>
                    <a:gd name="T78" fmla="*/ 125 w 312"/>
                    <a:gd name="T79" fmla="*/ 53 h 58"/>
                    <a:gd name="T80" fmla="*/ 113 w 312"/>
                    <a:gd name="T81" fmla="*/ 54 h 58"/>
                    <a:gd name="T82" fmla="*/ 104 w 312"/>
                    <a:gd name="T83" fmla="*/ 53 h 58"/>
                    <a:gd name="T84" fmla="*/ 93 w 312"/>
                    <a:gd name="T85" fmla="*/ 54 h 58"/>
                    <a:gd name="T86" fmla="*/ 80 w 312"/>
                    <a:gd name="T87" fmla="*/ 54 h 58"/>
                    <a:gd name="T88" fmla="*/ 64 w 312"/>
                    <a:gd name="T89" fmla="*/ 57 h 58"/>
                    <a:gd name="T90" fmla="*/ 46 w 312"/>
                    <a:gd name="T91" fmla="*/ 57 h 58"/>
                    <a:gd name="T92" fmla="*/ 31 w 312"/>
                    <a:gd name="T93" fmla="*/ 55 h 58"/>
                    <a:gd name="T94" fmla="*/ 17 w 312"/>
                    <a:gd name="T95" fmla="*/ 55 h 58"/>
                    <a:gd name="T96" fmla="*/ 4 w 312"/>
                    <a:gd name="T97" fmla="*/ 53 h 5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12"/>
                    <a:gd name="T148" fmla="*/ 0 h 58"/>
                    <a:gd name="T149" fmla="*/ 312 w 312"/>
                    <a:gd name="T150" fmla="*/ 58 h 5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12" h="58">
                      <a:moveTo>
                        <a:pt x="0" y="52"/>
                      </a:moveTo>
                      <a:lnTo>
                        <a:pt x="2" y="50"/>
                      </a:lnTo>
                      <a:lnTo>
                        <a:pt x="5" y="49"/>
                      </a:lnTo>
                      <a:lnTo>
                        <a:pt x="7" y="48"/>
                      </a:lnTo>
                      <a:lnTo>
                        <a:pt x="10" y="47"/>
                      </a:lnTo>
                      <a:lnTo>
                        <a:pt x="13" y="46"/>
                      </a:lnTo>
                      <a:lnTo>
                        <a:pt x="18" y="45"/>
                      </a:lnTo>
                      <a:lnTo>
                        <a:pt x="21" y="44"/>
                      </a:lnTo>
                      <a:lnTo>
                        <a:pt x="26" y="42"/>
                      </a:lnTo>
                      <a:lnTo>
                        <a:pt x="31" y="41"/>
                      </a:lnTo>
                      <a:lnTo>
                        <a:pt x="37" y="40"/>
                      </a:lnTo>
                      <a:lnTo>
                        <a:pt x="42" y="39"/>
                      </a:lnTo>
                      <a:lnTo>
                        <a:pt x="48" y="39"/>
                      </a:lnTo>
                      <a:lnTo>
                        <a:pt x="53" y="38"/>
                      </a:lnTo>
                      <a:lnTo>
                        <a:pt x="58" y="37"/>
                      </a:lnTo>
                      <a:lnTo>
                        <a:pt x="63" y="36"/>
                      </a:lnTo>
                      <a:lnTo>
                        <a:pt x="67" y="35"/>
                      </a:lnTo>
                      <a:lnTo>
                        <a:pt x="73" y="34"/>
                      </a:lnTo>
                      <a:lnTo>
                        <a:pt x="78" y="33"/>
                      </a:lnTo>
                      <a:lnTo>
                        <a:pt x="83" y="32"/>
                      </a:lnTo>
                      <a:lnTo>
                        <a:pt x="86" y="32"/>
                      </a:lnTo>
                      <a:lnTo>
                        <a:pt x="90" y="30"/>
                      </a:lnTo>
                      <a:lnTo>
                        <a:pt x="92" y="29"/>
                      </a:lnTo>
                      <a:lnTo>
                        <a:pt x="94" y="27"/>
                      </a:lnTo>
                      <a:lnTo>
                        <a:pt x="96" y="25"/>
                      </a:lnTo>
                      <a:lnTo>
                        <a:pt x="98" y="23"/>
                      </a:lnTo>
                      <a:lnTo>
                        <a:pt x="101" y="20"/>
                      </a:lnTo>
                      <a:lnTo>
                        <a:pt x="104" y="18"/>
                      </a:lnTo>
                      <a:lnTo>
                        <a:pt x="107" y="14"/>
                      </a:lnTo>
                      <a:lnTo>
                        <a:pt x="111" y="11"/>
                      </a:lnTo>
                      <a:lnTo>
                        <a:pt x="115" y="8"/>
                      </a:lnTo>
                      <a:lnTo>
                        <a:pt x="119" y="5"/>
                      </a:lnTo>
                      <a:lnTo>
                        <a:pt x="123" y="2"/>
                      </a:lnTo>
                      <a:lnTo>
                        <a:pt x="127" y="0"/>
                      </a:lnTo>
                      <a:lnTo>
                        <a:pt x="128" y="4"/>
                      </a:lnTo>
                      <a:lnTo>
                        <a:pt x="130" y="10"/>
                      </a:lnTo>
                      <a:lnTo>
                        <a:pt x="132" y="15"/>
                      </a:lnTo>
                      <a:lnTo>
                        <a:pt x="133" y="20"/>
                      </a:lnTo>
                      <a:lnTo>
                        <a:pt x="134" y="22"/>
                      </a:lnTo>
                      <a:lnTo>
                        <a:pt x="134" y="25"/>
                      </a:lnTo>
                      <a:lnTo>
                        <a:pt x="134" y="27"/>
                      </a:lnTo>
                      <a:lnTo>
                        <a:pt x="132" y="29"/>
                      </a:lnTo>
                      <a:lnTo>
                        <a:pt x="137" y="31"/>
                      </a:lnTo>
                      <a:lnTo>
                        <a:pt x="142" y="31"/>
                      </a:lnTo>
                      <a:lnTo>
                        <a:pt x="148" y="32"/>
                      </a:lnTo>
                      <a:lnTo>
                        <a:pt x="155" y="33"/>
                      </a:lnTo>
                      <a:lnTo>
                        <a:pt x="162" y="34"/>
                      </a:lnTo>
                      <a:lnTo>
                        <a:pt x="168" y="35"/>
                      </a:lnTo>
                      <a:lnTo>
                        <a:pt x="174" y="36"/>
                      </a:lnTo>
                      <a:lnTo>
                        <a:pt x="178" y="37"/>
                      </a:lnTo>
                      <a:lnTo>
                        <a:pt x="183" y="37"/>
                      </a:lnTo>
                      <a:lnTo>
                        <a:pt x="187" y="36"/>
                      </a:lnTo>
                      <a:lnTo>
                        <a:pt x="190" y="34"/>
                      </a:lnTo>
                      <a:lnTo>
                        <a:pt x="194" y="32"/>
                      </a:lnTo>
                      <a:lnTo>
                        <a:pt x="202" y="33"/>
                      </a:lnTo>
                      <a:lnTo>
                        <a:pt x="210" y="35"/>
                      </a:lnTo>
                      <a:lnTo>
                        <a:pt x="216" y="37"/>
                      </a:lnTo>
                      <a:lnTo>
                        <a:pt x="213" y="40"/>
                      </a:lnTo>
                      <a:lnTo>
                        <a:pt x="215" y="41"/>
                      </a:lnTo>
                      <a:lnTo>
                        <a:pt x="219" y="43"/>
                      </a:lnTo>
                      <a:lnTo>
                        <a:pt x="223" y="44"/>
                      </a:lnTo>
                      <a:lnTo>
                        <a:pt x="228" y="44"/>
                      </a:lnTo>
                      <a:lnTo>
                        <a:pt x="233" y="44"/>
                      </a:lnTo>
                      <a:lnTo>
                        <a:pt x="238" y="44"/>
                      </a:lnTo>
                      <a:lnTo>
                        <a:pt x="242" y="43"/>
                      </a:lnTo>
                      <a:lnTo>
                        <a:pt x="248" y="41"/>
                      </a:lnTo>
                      <a:lnTo>
                        <a:pt x="253" y="39"/>
                      </a:lnTo>
                      <a:lnTo>
                        <a:pt x="258" y="34"/>
                      </a:lnTo>
                      <a:lnTo>
                        <a:pt x="263" y="31"/>
                      </a:lnTo>
                      <a:lnTo>
                        <a:pt x="268" y="26"/>
                      </a:lnTo>
                      <a:lnTo>
                        <a:pt x="271" y="24"/>
                      </a:lnTo>
                      <a:lnTo>
                        <a:pt x="275" y="20"/>
                      </a:lnTo>
                      <a:lnTo>
                        <a:pt x="278" y="18"/>
                      </a:lnTo>
                      <a:lnTo>
                        <a:pt x="282" y="15"/>
                      </a:lnTo>
                      <a:lnTo>
                        <a:pt x="285" y="13"/>
                      </a:lnTo>
                      <a:lnTo>
                        <a:pt x="288" y="11"/>
                      </a:lnTo>
                      <a:lnTo>
                        <a:pt x="291" y="10"/>
                      </a:lnTo>
                      <a:lnTo>
                        <a:pt x="293" y="9"/>
                      </a:lnTo>
                      <a:lnTo>
                        <a:pt x="296" y="7"/>
                      </a:lnTo>
                      <a:lnTo>
                        <a:pt x="299" y="6"/>
                      </a:lnTo>
                      <a:lnTo>
                        <a:pt x="302" y="6"/>
                      </a:lnTo>
                      <a:lnTo>
                        <a:pt x="306" y="6"/>
                      </a:lnTo>
                      <a:lnTo>
                        <a:pt x="311" y="6"/>
                      </a:lnTo>
                      <a:lnTo>
                        <a:pt x="309" y="8"/>
                      </a:lnTo>
                      <a:lnTo>
                        <a:pt x="307" y="11"/>
                      </a:lnTo>
                      <a:lnTo>
                        <a:pt x="305" y="12"/>
                      </a:lnTo>
                      <a:lnTo>
                        <a:pt x="303" y="15"/>
                      </a:lnTo>
                      <a:lnTo>
                        <a:pt x="301" y="18"/>
                      </a:lnTo>
                      <a:lnTo>
                        <a:pt x="298" y="20"/>
                      </a:lnTo>
                      <a:lnTo>
                        <a:pt x="294" y="23"/>
                      </a:lnTo>
                      <a:lnTo>
                        <a:pt x="292" y="25"/>
                      </a:lnTo>
                      <a:lnTo>
                        <a:pt x="291" y="26"/>
                      </a:lnTo>
                      <a:lnTo>
                        <a:pt x="289" y="29"/>
                      </a:lnTo>
                      <a:lnTo>
                        <a:pt x="288" y="30"/>
                      </a:lnTo>
                      <a:lnTo>
                        <a:pt x="286" y="32"/>
                      </a:lnTo>
                      <a:lnTo>
                        <a:pt x="285" y="34"/>
                      </a:lnTo>
                      <a:lnTo>
                        <a:pt x="284" y="36"/>
                      </a:lnTo>
                      <a:lnTo>
                        <a:pt x="282" y="38"/>
                      </a:lnTo>
                      <a:lnTo>
                        <a:pt x="281" y="39"/>
                      </a:lnTo>
                      <a:lnTo>
                        <a:pt x="280" y="40"/>
                      </a:lnTo>
                      <a:lnTo>
                        <a:pt x="280" y="43"/>
                      </a:lnTo>
                      <a:lnTo>
                        <a:pt x="279" y="44"/>
                      </a:lnTo>
                      <a:lnTo>
                        <a:pt x="279" y="46"/>
                      </a:lnTo>
                      <a:lnTo>
                        <a:pt x="279" y="48"/>
                      </a:lnTo>
                      <a:lnTo>
                        <a:pt x="277" y="46"/>
                      </a:lnTo>
                      <a:lnTo>
                        <a:pt x="274" y="46"/>
                      </a:lnTo>
                      <a:lnTo>
                        <a:pt x="272" y="46"/>
                      </a:lnTo>
                      <a:lnTo>
                        <a:pt x="270" y="46"/>
                      </a:lnTo>
                      <a:lnTo>
                        <a:pt x="268" y="47"/>
                      </a:lnTo>
                      <a:lnTo>
                        <a:pt x="266" y="48"/>
                      </a:lnTo>
                      <a:lnTo>
                        <a:pt x="264" y="48"/>
                      </a:lnTo>
                      <a:lnTo>
                        <a:pt x="262" y="49"/>
                      </a:lnTo>
                      <a:lnTo>
                        <a:pt x="259" y="49"/>
                      </a:lnTo>
                      <a:lnTo>
                        <a:pt x="256" y="49"/>
                      </a:lnTo>
                      <a:lnTo>
                        <a:pt x="254" y="48"/>
                      </a:lnTo>
                      <a:lnTo>
                        <a:pt x="253" y="48"/>
                      </a:lnTo>
                      <a:lnTo>
                        <a:pt x="251" y="47"/>
                      </a:lnTo>
                      <a:lnTo>
                        <a:pt x="249" y="47"/>
                      </a:lnTo>
                      <a:lnTo>
                        <a:pt x="245" y="48"/>
                      </a:lnTo>
                      <a:lnTo>
                        <a:pt x="243" y="48"/>
                      </a:lnTo>
                      <a:lnTo>
                        <a:pt x="241" y="48"/>
                      </a:lnTo>
                      <a:lnTo>
                        <a:pt x="238" y="48"/>
                      </a:lnTo>
                      <a:lnTo>
                        <a:pt x="235" y="47"/>
                      </a:lnTo>
                      <a:lnTo>
                        <a:pt x="232" y="47"/>
                      </a:lnTo>
                      <a:lnTo>
                        <a:pt x="229" y="48"/>
                      </a:lnTo>
                      <a:lnTo>
                        <a:pt x="225" y="48"/>
                      </a:lnTo>
                      <a:lnTo>
                        <a:pt x="223" y="48"/>
                      </a:lnTo>
                      <a:lnTo>
                        <a:pt x="220" y="48"/>
                      </a:lnTo>
                      <a:lnTo>
                        <a:pt x="217" y="48"/>
                      </a:lnTo>
                      <a:lnTo>
                        <a:pt x="214" y="48"/>
                      </a:lnTo>
                      <a:lnTo>
                        <a:pt x="212" y="49"/>
                      </a:lnTo>
                      <a:lnTo>
                        <a:pt x="208" y="50"/>
                      </a:lnTo>
                      <a:lnTo>
                        <a:pt x="205" y="50"/>
                      </a:lnTo>
                      <a:lnTo>
                        <a:pt x="202" y="51"/>
                      </a:lnTo>
                      <a:lnTo>
                        <a:pt x="199" y="51"/>
                      </a:lnTo>
                      <a:lnTo>
                        <a:pt x="196" y="50"/>
                      </a:lnTo>
                      <a:lnTo>
                        <a:pt x="193" y="49"/>
                      </a:lnTo>
                      <a:lnTo>
                        <a:pt x="189" y="50"/>
                      </a:lnTo>
                      <a:lnTo>
                        <a:pt x="187" y="50"/>
                      </a:lnTo>
                      <a:lnTo>
                        <a:pt x="184" y="50"/>
                      </a:lnTo>
                      <a:lnTo>
                        <a:pt x="181" y="50"/>
                      </a:lnTo>
                      <a:lnTo>
                        <a:pt x="179" y="50"/>
                      </a:lnTo>
                      <a:lnTo>
                        <a:pt x="176" y="51"/>
                      </a:lnTo>
                      <a:lnTo>
                        <a:pt x="174" y="52"/>
                      </a:lnTo>
                      <a:lnTo>
                        <a:pt x="171" y="52"/>
                      </a:lnTo>
                      <a:lnTo>
                        <a:pt x="168" y="53"/>
                      </a:lnTo>
                      <a:lnTo>
                        <a:pt x="165" y="53"/>
                      </a:lnTo>
                      <a:lnTo>
                        <a:pt x="162" y="54"/>
                      </a:lnTo>
                      <a:lnTo>
                        <a:pt x="159" y="54"/>
                      </a:lnTo>
                      <a:lnTo>
                        <a:pt x="155" y="54"/>
                      </a:lnTo>
                      <a:lnTo>
                        <a:pt x="151" y="53"/>
                      </a:lnTo>
                      <a:lnTo>
                        <a:pt x="148" y="54"/>
                      </a:lnTo>
                      <a:lnTo>
                        <a:pt x="145" y="54"/>
                      </a:lnTo>
                      <a:lnTo>
                        <a:pt x="142" y="54"/>
                      </a:lnTo>
                      <a:lnTo>
                        <a:pt x="139" y="54"/>
                      </a:lnTo>
                      <a:lnTo>
                        <a:pt x="136" y="54"/>
                      </a:lnTo>
                      <a:lnTo>
                        <a:pt x="133" y="54"/>
                      </a:lnTo>
                      <a:lnTo>
                        <a:pt x="130" y="53"/>
                      </a:lnTo>
                      <a:lnTo>
                        <a:pt x="128" y="53"/>
                      </a:lnTo>
                      <a:lnTo>
                        <a:pt x="125" y="53"/>
                      </a:lnTo>
                      <a:lnTo>
                        <a:pt x="122" y="53"/>
                      </a:lnTo>
                      <a:lnTo>
                        <a:pt x="119" y="53"/>
                      </a:lnTo>
                      <a:lnTo>
                        <a:pt x="116" y="53"/>
                      </a:lnTo>
                      <a:lnTo>
                        <a:pt x="113" y="54"/>
                      </a:lnTo>
                      <a:lnTo>
                        <a:pt x="111" y="54"/>
                      </a:lnTo>
                      <a:lnTo>
                        <a:pt x="109" y="53"/>
                      </a:lnTo>
                      <a:lnTo>
                        <a:pt x="106" y="53"/>
                      </a:lnTo>
                      <a:lnTo>
                        <a:pt x="104" y="53"/>
                      </a:lnTo>
                      <a:lnTo>
                        <a:pt x="101" y="53"/>
                      </a:lnTo>
                      <a:lnTo>
                        <a:pt x="98" y="53"/>
                      </a:lnTo>
                      <a:lnTo>
                        <a:pt x="96" y="53"/>
                      </a:lnTo>
                      <a:lnTo>
                        <a:pt x="93" y="54"/>
                      </a:lnTo>
                      <a:lnTo>
                        <a:pt x="89" y="54"/>
                      </a:lnTo>
                      <a:lnTo>
                        <a:pt x="86" y="53"/>
                      </a:lnTo>
                      <a:lnTo>
                        <a:pt x="83" y="54"/>
                      </a:lnTo>
                      <a:lnTo>
                        <a:pt x="80" y="54"/>
                      </a:lnTo>
                      <a:lnTo>
                        <a:pt x="77" y="55"/>
                      </a:lnTo>
                      <a:lnTo>
                        <a:pt x="74" y="56"/>
                      </a:lnTo>
                      <a:lnTo>
                        <a:pt x="69" y="57"/>
                      </a:lnTo>
                      <a:lnTo>
                        <a:pt x="64" y="57"/>
                      </a:lnTo>
                      <a:lnTo>
                        <a:pt x="59" y="57"/>
                      </a:lnTo>
                      <a:lnTo>
                        <a:pt x="55" y="57"/>
                      </a:lnTo>
                      <a:lnTo>
                        <a:pt x="49" y="57"/>
                      </a:lnTo>
                      <a:lnTo>
                        <a:pt x="46" y="57"/>
                      </a:lnTo>
                      <a:lnTo>
                        <a:pt x="43" y="57"/>
                      </a:lnTo>
                      <a:lnTo>
                        <a:pt x="40" y="57"/>
                      </a:lnTo>
                      <a:lnTo>
                        <a:pt x="36" y="57"/>
                      </a:lnTo>
                      <a:lnTo>
                        <a:pt x="31" y="55"/>
                      </a:lnTo>
                      <a:lnTo>
                        <a:pt x="27" y="55"/>
                      </a:lnTo>
                      <a:lnTo>
                        <a:pt x="23" y="55"/>
                      </a:lnTo>
                      <a:lnTo>
                        <a:pt x="20" y="55"/>
                      </a:lnTo>
                      <a:lnTo>
                        <a:pt x="17" y="55"/>
                      </a:lnTo>
                      <a:lnTo>
                        <a:pt x="13" y="55"/>
                      </a:lnTo>
                      <a:lnTo>
                        <a:pt x="10" y="54"/>
                      </a:lnTo>
                      <a:lnTo>
                        <a:pt x="7" y="53"/>
                      </a:lnTo>
                      <a:lnTo>
                        <a:pt x="4" y="53"/>
                      </a:lnTo>
                      <a:lnTo>
                        <a:pt x="1" y="52"/>
                      </a:lnTo>
                      <a:lnTo>
                        <a:pt x="0" y="52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2092" name="Group 522"/>
                <p:cNvGrpSpPr>
                  <a:grpSpLocks/>
                </p:cNvGrpSpPr>
                <p:nvPr/>
              </p:nvGrpSpPr>
              <p:grpSpPr bwMode="auto">
                <a:xfrm>
                  <a:off x="2957" y="2940"/>
                  <a:ext cx="47" cy="37"/>
                  <a:chOff x="2957" y="2940"/>
                  <a:chExt cx="47" cy="37"/>
                </a:xfrm>
              </p:grpSpPr>
              <p:sp>
                <p:nvSpPr>
                  <p:cNvPr id="31936" name="Freeform 523" descr="50%"/>
                  <p:cNvSpPr>
                    <a:spLocks/>
                  </p:cNvSpPr>
                  <p:nvPr/>
                </p:nvSpPr>
                <p:spPr bwMode="auto">
                  <a:xfrm>
                    <a:off x="2957" y="2946"/>
                    <a:ext cx="47" cy="31"/>
                  </a:xfrm>
                  <a:custGeom>
                    <a:avLst/>
                    <a:gdLst>
                      <a:gd name="T0" fmla="*/ 43 w 47"/>
                      <a:gd name="T1" fmla="*/ 27 h 31"/>
                      <a:gd name="T2" fmla="*/ 40 w 47"/>
                      <a:gd name="T3" fmla="*/ 24 h 31"/>
                      <a:gd name="T4" fmla="*/ 39 w 47"/>
                      <a:gd name="T5" fmla="*/ 22 h 31"/>
                      <a:gd name="T6" fmla="*/ 37 w 47"/>
                      <a:gd name="T7" fmla="*/ 21 h 31"/>
                      <a:gd name="T8" fmla="*/ 36 w 47"/>
                      <a:gd name="T9" fmla="*/ 19 h 31"/>
                      <a:gd name="T10" fmla="*/ 35 w 47"/>
                      <a:gd name="T11" fmla="*/ 17 h 31"/>
                      <a:gd name="T12" fmla="*/ 34 w 47"/>
                      <a:gd name="T13" fmla="*/ 16 h 31"/>
                      <a:gd name="T14" fmla="*/ 33 w 47"/>
                      <a:gd name="T15" fmla="*/ 14 h 31"/>
                      <a:gd name="T16" fmla="*/ 32 w 47"/>
                      <a:gd name="T17" fmla="*/ 12 h 31"/>
                      <a:gd name="T18" fmla="*/ 31 w 47"/>
                      <a:gd name="T19" fmla="*/ 10 h 31"/>
                      <a:gd name="T20" fmla="*/ 30 w 47"/>
                      <a:gd name="T21" fmla="*/ 7 h 31"/>
                      <a:gd name="T22" fmla="*/ 30 w 47"/>
                      <a:gd name="T23" fmla="*/ 5 h 31"/>
                      <a:gd name="T24" fmla="*/ 30 w 47"/>
                      <a:gd name="T25" fmla="*/ 3 h 31"/>
                      <a:gd name="T26" fmla="*/ 30 w 47"/>
                      <a:gd name="T27" fmla="*/ 0 h 31"/>
                      <a:gd name="T28" fmla="*/ 0 w 47"/>
                      <a:gd name="T29" fmla="*/ 0 h 31"/>
                      <a:gd name="T30" fmla="*/ 1 w 47"/>
                      <a:gd name="T31" fmla="*/ 2 h 31"/>
                      <a:gd name="T32" fmla="*/ 2 w 47"/>
                      <a:gd name="T33" fmla="*/ 4 h 31"/>
                      <a:gd name="T34" fmla="*/ 4 w 47"/>
                      <a:gd name="T35" fmla="*/ 6 h 31"/>
                      <a:gd name="T36" fmla="*/ 6 w 47"/>
                      <a:gd name="T37" fmla="*/ 9 h 31"/>
                      <a:gd name="T38" fmla="*/ 8 w 47"/>
                      <a:gd name="T39" fmla="*/ 11 h 31"/>
                      <a:gd name="T40" fmla="*/ 10 w 47"/>
                      <a:gd name="T41" fmla="*/ 13 h 31"/>
                      <a:gd name="T42" fmla="*/ 12 w 47"/>
                      <a:gd name="T43" fmla="*/ 15 h 31"/>
                      <a:gd name="T44" fmla="*/ 14 w 47"/>
                      <a:gd name="T45" fmla="*/ 17 h 31"/>
                      <a:gd name="T46" fmla="*/ 17 w 47"/>
                      <a:gd name="T47" fmla="*/ 19 h 31"/>
                      <a:gd name="T48" fmla="*/ 20 w 47"/>
                      <a:gd name="T49" fmla="*/ 22 h 31"/>
                      <a:gd name="T50" fmla="*/ 23 w 47"/>
                      <a:gd name="T51" fmla="*/ 23 h 31"/>
                      <a:gd name="T52" fmla="*/ 25 w 47"/>
                      <a:gd name="T53" fmla="*/ 24 h 31"/>
                      <a:gd name="T54" fmla="*/ 28 w 47"/>
                      <a:gd name="T55" fmla="*/ 26 h 31"/>
                      <a:gd name="T56" fmla="*/ 30 w 47"/>
                      <a:gd name="T57" fmla="*/ 27 h 31"/>
                      <a:gd name="T58" fmla="*/ 33 w 47"/>
                      <a:gd name="T59" fmla="*/ 28 h 31"/>
                      <a:gd name="T60" fmla="*/ 36 w 47"/>
                      <a:gd name="T61" fmla="*/ 28 h 31"/>
                      <a:gd name="T62" fmla="*/ 39 w 47"/>
                      <a:gd name="T63" fmla="*/ 29 h 31"/>
                      <a:gd name="T64" fmla="*/ 41 w 47"/>
                      <a:gd name="T65" fmla="*/ 29 h 31"/>
                      <a:gd name="T66" fmla="*/ 44 w 47"/>
                      <a:gd name="T67" fmla="*/ 29 h 31"/>
                      <a:gd name="T68" fmla="*/ 46 w 47"/>
                      <a:gd name="T69" fmla="*/ 30 h 31"/>
                      <a:gd name="T70" fmla="*/ 43 w 47"/>
                      <a:gd name="T71" fmla="*/ 27 h 31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47"/>
                      <a:gd name="T109" fmla="*/ 0 h 31"/>
                      <a:gd name="T110" fmla="*/ 47 w 47"/>
                      <a:gd name="T111" fmla="*/ 31 h 31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47" h="31">
                        <a:moveTo>
                          <a:pt x="43" y="27"/>
                        </a:moveTo>
                        <a:lnTo>
                          <a:pt x="40" y="24"/>
                        </a:lnTo>
                        <a:lnTo>
                          <a:pt x="39" y="22"/>
                        </a:lnTo>
                        <a:lnTo>
                          <a:pt x="37" y="21"/>
                        </a:lnTo>
                        <a:lnTo>
                          <a:pt x="36" y="19"/>
                        </a:lnTo>
                        <a:lnTo>
                          <a:pt x="35" y="17"/>
                        </a:lnTo>
                        <a:lnTo>
                          <a:pt x="34" y="16"/>
                        </a:lnTo>
                        <a:lnTo>
                          <a:pt x="33" y="14"/>
                        </a:lnTo>
                        <a:lnTo>
                          <a:pt x="32" y="12"/>
                        </a:lnTo>
                        <a:lnTo>
                          <a:pt x="31" y="10"/>
                        </a:lnTo>
                        <a:lnTo>
                          <a:pt x="30" y="7"/>
                        </a:lnTo>
                        <a:lnTo>
                          <a:pt x="30" y="5"/>
                        </a:lnTo>
                        <a:lnTo>
                          <a:pt x="30" y="3"/>
                        </a:lnTo>
                        <a:lnTo>
                          <a:pt x="30" y="0"/>
                        </a:lnTo>
                        <a:lnTo>
                          <a:pt x="0" y="0"/>
                        </a:lnTo>
                        <a:lnTo>
                          <a:pt x="1" y="2"/>
                        </a:lnTo>
                        <a:lnTo>
                          <a:pt x="2" y="4"/>
                        </a:lnTo>
                        <a:lnTo>
                          <a:pt x="4" y="6"/>
                        </a:lnTo>
                        <a:lnTo>
                          <a:pt x="6" y="9"/>
                        </a:lnTo>
                        <a:lnTo>
                          <a:pt x="8" y="11"/>
                        </a:lnTo>
                        <a:lnTo>
                          <a:pt x="10" y="13"/>
                        </a:lnTo>
                        <a:lnTo>
                          <a:pt x="12" y="15"/>
                        </a:lnTo>
                        <a:lnTo>
                          <a:pt x="14" y="17"/>
                        </a:lnTo>
                        <a:lnTo>
                          <a:pt x="17" y="19"/>
                        </a:lnTo>
                        <a:lnTo>
                          <a:pt x="20" y="22"/>
                        </a:lnTo>
                        <a:lnTo>
                          <a:pt x="23" y="23"/>
                        </a:lnTo>
                        <a:lnTo>
                          <a:pt x="25" y="24"/>
                        </a:lnTo>
                        <a:lnTo>
                          <a:pt x="28" y="26"/>
                        </a:lnTo>
                        <a:lnTo>
                          <a:pt x="30" y="27"/>
                        </a:lnTo>
                        <a:lnTo>
                          <a:pt x="33" y="28"/>
                        </a:lnTo>
                        <a:lnTo>
                          <a:pt x="36" y="28"/>
                        </a:lnTo>
                        <a:lnTo>
                          <a:pt x="39" y="29"/>
                        </a:lnTo>
                        <a:lnTo>
                          <a:pt x="41" y="29"/>
                        </a:lnTo>
                        <a:lnTo>
                          <a:pt x="44" y="29"/>
                        </a:lnTo>
                        <a:lnTo>
                          <a:pt x="46" y="30"/>
                        </a:lnTo>
                        <a:lnTo>
                          <a:pt x="43" y="27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37" name="Freeform 524" descr="50%"/>
                  <p:cNvSpPr>
                    <a:spLocks/>
                  </p:cNvSpPr>
                  <p:nvPr/>
                </p:nvSpPr>
                <p:spPr bwMode="auto">
                  <a:xfrm>
                    <a:off x="2958" y="2940"/>
                    <a:ext cx="21" cy="7"/>
                  </a:xfrm>
                  <a:custGeom>
                    <a:avLst/>
                    <a:gdLst>
                      <a:gd name="T0" fmla="*/ 0 w 21"/>
                      <a:gd name="T1" fmla="*/ 6 h 7"/>
                      <a:gd name="T2" fmla="*/ 0 w 21"/>
                      <a:gd name="T3" fmla="*/ 6 h 7"/>
                      <a:gd name="T4" fmla="*/ 1 w 21"/>
                      <a:gd name="T5" fmla="*/ 0 h 7"/>
                      <a:gd name="T6" fmla="*/ 20 w 21"/>
                      <a:gd name="T7" fmla="*/ 0 h 7"/>
                      <a:gd name="T8" fmla="*/ 20 w 21"/>
                      <a:gd name="T9" fmla="*/ 6 h 7"/>
                      <a:gd name="T10" fmla="*/ 0 w 21"/>
                      <a:gd name="T11" fmla="*/ 6 h 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"/>
                      <a:gd name="T19" fmla="*/ 0 h 7"/>
                      <a:gd name="T20" fmla="*/ 21 w 21"/>
                      <a:gd name="T21" fmla="*/ 7 h 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" h="7">
                        <a:moveTo>
                          <a:pt x="0" y="6"/>
                        </a:moveTo>
                        <a:lnTo>
                          <a:pt x="0" y="6"/>
                        </a:lnTo>
                        <a:lnTo>
                          <a:pt x="1" y="0"/>
                        </a:lnTo>
                        <a:lnTo>
                          <a:pt x="20" y="0"/>
                        </a:lnTo>
                        <a:lnTo>
                          <a:pt x="20" y="6"/>
                        </a:lnTo>
                        <a:lnTo>
                          <a:pt x="0" y="6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2093" name="Group 525"/>
              <p:cNvGrpSpPr>
                <a:grpSpLocks/>
              </p:cNvGrpSpPr>
              <p:nvPr/>
            </p:nvGrpSpPr>
            <p:grpSpPr bwMode="auto">
              <a:xfrm>
                <a:off x="2893" y="2960"/>
                <a:ext cx="321" cy="113"/>
                <a:chOff x="2893" y="2960"/>
                <a:chExt cx="321" cy="113"/>
              </a:xfrm>
            </p:grpSpPr>
            <p:sp>
              <p:nvSpPr>
                <p:cNvPr id="31915" name="Freeform 526" descr="50%"/>
                <p:cNvSpPr>
                  <a:spLocks/>
                </p:cNvSpPr>
                <p:nvPr/>
              </p:nvSpPr>
              <p:spPr bwMode="auto">
                <a:xfrm>
                  <a:off x="2974" y="3033"/>
                  <a:ext cx="38" cy="31"/>
                </a:xfrm>
                <a:custGeom>
                  <a:avLst/>
                  <a:gdLst>
                    <a:gd name="T0" fmla="*/ 0 w 38"/>
                    <a:gd name="T1" fmla="*/ 0 h 31"/>
                    <a:gd name="T2" fmla="*/ 1 w 38"/>
                    <a:gd name="T3" fmla="*/ 3 h 31"/>
                    <a:gd name="T4" fmla="*/ 3 w 38"/>
                    <a:gd name="T5" fmla="*/ 6 h 31"/>
                    <a:gd name="T6" fmla="*/ 5 w 38"/>
                    <a:gd name="T7" fmla="*/ 9 h 31"/>
                    <a:gd name="T8" fmla="*/ 7 w 38"/>
                    <a:gd name="T9" fmla="*/ 12 h 31"/>
                    <a:gd name="T10" fmla="*/ 10 w 38"/>
                    <a:gd name="T11" fmla="*/ 15 h 31"/>
                    <a:gd name="T12" fmla="*/ 13 w 38"/>
                    <a:gd name="T13" fmla="*/ 19 h 31"/>
                    <a:gd name="T14" fmla="*/ 15 w 38"/>
                    <a:gd name="T15" fmla="*/ 21 h 31"/>
                    <a:gd name="T16" fmla="*/ 18 w 38"/>
                    <a:gd name="T17" fmla="*/ 23 h 31"/>
                    <a:gd name="T18" fmla="*/ 21 w 38"/>
                    <a:gd name="T19" fmla="*/ 25 h 31"/>
                    <a:gd name="T20" fmla="*/ 24 w 38"/>
                    <a:gd name="T21" fmla="*/ 27 h 31"/>
                    <a:gd name="T22" fmla="*/ 26 w 38"/>
                    <a:gd name="T23" fmla="*/ 28 h 31"/>
                    <a:gd name="T24" fmla="*/ 29 w 38"/>
                    <a:gd name="T25" fmla="*/ 29 h 31"/>
                    <a:gd name="T26" fmla="*/ 33 w 38"/>
                    <a:gd name="T27" fmla="*/ 30 h 31"/>
                    <a:gd name="T28" fmla="*/ 36 w 38"/>
                    <a:gd name="T29" fmla="*/ 30 h 31"/>
                    <a:gd name="T30" fmla="*/ 37 w 38"/>
                    <a:gd name="T31" fmla="*/ 29 h 31"/>
                    <a:gd name="T32" fmla="*/ 35 w 38"/>
                    <a:gd name="T33" fmla="*/ 27 h 31"/>
                    <a:gd name="T34" fmla="*/ 33 w 38"/>
                    <a:gd name="T35" fmla="*/ 25 h 31"/>
                    <a:gd name="T36" fmla="*/ 31 w 38"/>
                    <a:gd name="T37" fmla="*/ 22 h 31"/>
                    <a:gd name="T38" fmla="*/ 29 w 38"/>
                    <a:gd name="T39" fmla="*/ 19 h 31"/>
                    <a:gd name="T40" fmla="*/ 27 w 38"/>
                    <a:gd name="T41" fmla="*/ 16 h 31"/>
                    <a:gd name="T42" fmla="*/ 26 w 38"/>
                    <a:gd name="T43" fmla="*/ 13 h 31"/>
                    <a:gd name="T44" fmla="*/ 25 w 38"/>
                    <a:gd name="T45" fmla="*/ 11 h 31"/>
                    <a:gd name="T46" fmla="*/ 24 w 38"/>
                    <a:gd name="T47" fmla="*/ 6 h 31"/>
                    <a:gd name="T48" fmla="*/ 24 w 38"/>
                    <a:gd name="T49" fmla="*/ 3 h 31"/>
                    <a:gd name="T50" fmla="*/ 24 w 38"/>
                    <a:gd name="T51" fmla="*/ 1 h 31"/>
                    <a:gd name="T52" fmla="*/ 0 w 38"/>
                    <a:gd name="T53" fmla="*/ 0 h 3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38"/>
                    <a:gd name="T82" fmla="*/ 0 h 31"/>
                    <a:gd name="T83" fmla="*/ 38 w 38"/>
                    <a:gd name="T84" fmla="*/ 31 h 31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38" h="31">
                      <a:moveTo>
                        <a:pt x="0" y="0"/>
                      </a:moveTo>
                      <a:lnTo>
                        <a:pt x="1" y="3"/>
                      </a:lnTo>
                      <a:lnTo>
                        <a:pt x="3" y="6"/>
                      </a:lnTo>
                      <a:lnTo>
                        <a:pt x="5" y="9"/>
                      </a:lnTo>
                      <a:lnTo>
                        <a:pt x="7" y="12"/>
                      </a:lnTo>
                      <a:lnTo>
                        <a:pt x="10" y="15"/>
                      </a:lnTo>
                      <a:lnTo>
                        <a:pt x="13" y="19"/>
                      </a:lnTo>
                      <a:lnTo>
                        <a:pt x="15" y="21"/>
                      </a:lnTo>
                      <a:lnTo>
                        <a:pt x="18" y="23"/>
                      </a:lnTo>
                      <a:lnTo>
                        <a:pt x="21" y="25"/>
                      </a:lnTo>
                      <a:lnTo>
                        <a:pt x="24" y="27"/>
                      </a:lnTo>
                      <a:lnTo>
                        <a:pt x="26" y="28"/>
                      </a:lnTo>
                      <a:lnTo>
                        <a:pt x="29" y="29"/>
                      </a:lnTo>
                      <a:lnTo>
                        <a:pt x="33" y="30"/>
                      </a:lnTo>
                      <a:lnTo>
                        <a:pt x="36" y="30"/>
                      </a:lnTo>
                      <a:lnTo>
                        <a:pt x="37" y="29"/>
                      </a:lnTo>
                      <a:lnTo>
                        <a:pt x="35" y="27"/>
                      </a:lnTo>
                      <a:lnTo>
                        <a:pt x="33" y="25"/>
                      </a:lnTo>
                      <a:lnTo>
                        <a:pt x="31" y="22"/>
                      </a:lnTo>
                      <a:lnTo>
                        <a:pt x="29" y="19"/>
                      </a:lnTo>
                      <a:lnTo>
                        <a:pt x="27" y="16"/>
                      </a:lnTo>
                      <a:lnTo>
                        <a:pt x="26" y="13"/>
                      </a:lnTo>
                      <a:lnTo>
                        <a:pt x="25" y="11"/>
                      </a:lnTo>
                      <a:lnTo>
                        <a:pt x="24" y="6"/>
                      </a:lnTo>
                      <a:lnTo>
                        <a:pt x="24" y="3"/>
                      </a:lnTo>
                      <a:lnTo>
                        <a:pt x="24" y="1"/>
                      </a:lnTo>
                      <a:lnTo>
                        <a:pt x="0" y="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916" name="Freeform 527" descr="50%"/>
                <p:cNvSpPr>
                  <a:spLocks/>
                </p:cNvSpPr>
                <p:nvPr/>
              </p:nvSpPr>
              <p:spPr bwMode="auto">
                <a:xfrm>
                  <a:off x="2893" y="2960"/>
                  <a:ext cx="321" cy="98"/>
                </a:xfrm>
                <a:custGeom>
                  <a:avLst/>
                  <a:gdLst>
                    <a:gd name="T0" fmla="*/ 3 w 321"/>
                    <a:gd name="T1" fmla="*/ 58 h 98"/>
                    <a:gd name="T2" fmla="*/ 13 w 321"/>
                    <a:gd name="T3" fmla="*/ 54 h 98"/>
                    <a:gd name="T4" fmla="*/ 28 w 321"/>
                    <a:gd name="T5" fmla="*/ 49 h 98"/>
                    <a:gd name="T6" fmla="*/ 43 w 321"/>
                    <a:gd name="T7" fmla="*/ 46 h 98"/>
                    <a:gd name="T8" fmla="*/ 59 w 321"/>
                    <a:gd name="T9" fmla="*/ 43 h 98"/>
                    <a:gd name="T10" fmla="*/ 75 w 321"/>
                    <a:gd name="T11" fmla="*/ 40 h 98"/>
                    <a:gd name="T12" fmla="*/ 88 w 321"/>
                    <a:gd name="T13" fmla="*/ 37 h 98"/>
                    <a:gd name="T14" fmla="*/ 95 w 321"/>
                    <a:gd name="T15" fmla="*/ 33 h 98"/>
                    <a:gd name="T16" fmla="*/ 103 w 321"/>
                    <a:gd name="T17" fmla="*/ 25 h 98"/>
                    <a:gd name="T18" fmla="*/ 114 w 321"/>
                    <a:gd name="T19" fmla="*/ 14 h 98"/>
                    <a:gd name="T20" fmla="*/ 125 w 321"/>
                    <a:gd name="T21" fmla="*/ 4 h 98"/>
                    <a:gd name="T22" fmla="*/ 133 w 321"/>
                    <a:gd name="T23" fmla="*/ 12 h 98"/>
                    <a:gd name="T24" fmla="*/ 137 w 321"/>
                    <a:gd name="T25" fmla="*/ 29 h 98"/>
                    <a:gd name="T26" fmla="*/ 140 w 321"/>
                    <a:gd name="T27" fmla="*/ 36 h 98"/>
                    <a:gd name="T28" fmla="*/ 159 w 321"/>
                    <a:gd name="T29" fmla="*/ 39 h 98"/>
                    <a:gd name="T30" fmla="*/ 177 w 321"/>
                    <a:gd name="T31" fmla="*/ 43 h 98"/>
                    <a:gd name="T32" fmla="*/ 191 w 321"/>
                    <a:gd name="T33" fmla="*/ 43 h 98"/>
                    <a:gd name="T34" fmla="*/ 206 w 321"/>
                    <a:gd name="T35" fmla="*/ 39 h 98"/>
                    <a:gd name="T36" fmla="*/ 218 w 321"/>
                    <a:gd name="T37" fmla="*/ 48 h 98"/>
                    <a:gd name="T38" fmla="*/ 229 w 321"/>
                    <a:gd name="T39" fmla="*/ 51 h 98"/>
                    <a:gd name="T40" fmla="*/ 243 w 321"/>
                    <a:gd name="T41" fmla="*/ 51 h 98"/>
                    <a:gd name="T42" fmla="*/ 258 w 321"/>
                    <a:gd name="T43" fmla="*/ 45 h 98"/>
                    <a:gd name="T44" fmla="*/ 275 w 321"/>
                    <a:gd name="T45" fmla="*/ 31 h 98"/>
                    <a:gd name="T46" fmla="*/ 294 w 321"/>
                    <a:gd name="T47" fmla="*/ 14 h 98"/>
                    <a:gd name="T48" fmla="*/ 314 w 321"/>
                    <a:gd name="T49" fmla="*/ 8 h 98"/>
                    <a:gd name="T50" fmla="*/ 314 w 321"/>
                    <a:gd name="T51" fmla="*/ 13 h 98"/>
                    <a:gd name="T52" fmla="*/ 305 w 321"/>
                    <a:gd name="T53" fmla="*/ 25 h 98"/>
                    <a:gd name="T54" fmla="*/ 294 w 321"/>
                    <a:gd name="T55" fmla="*/ 37 h 98"/>
                    <a:gd name="T56" fmla="*/ 287 w 321"/>
                    <a:gd name="T57" fmla="*/ 48 h 98"/>
                    <a:gd name="T58" fmla="*/ 287 w 321"/>
                    <a:gd name="T59" fmla="*/ 60 h 98"/>
                    <a:gd name="T60" fmla="*/ 295 w 321"/>
                    <a:gd name="T61" fmla="*/ 73 h 98"/>
                    <a:gd name="T62" fmla="*/ 305 w 321"/>
                    <a:gd name="T63" fmla="*/ 82 h 98"/>
                    <a:gd name="T64" fmla="*/ 313 w 321"/>
                    <a:gd name="T65" fmla="*/ 89 h 98"/>
                    <a:gd name="T66" fmla="*/ 314 w 321"/>
                    <a:gd name="T67" fmla="*/ 93 h 98"/>
                    <a:gd name="T68" fmla="*/ 302 w 321"/>
                    <a:gd name="T69" fmla="*/ 93 h 98"/>
                    <a:gd name="T70" fmla="*/ 291 w 321"/>
                    <a:gd name="T71" fmla="*/ 90 h 98"/>
                    <a:gd name="T72" fmla="*/ 281 w 321"/>
                    <a:gd name="T73" fmla="*/ 85 h 98"/>
                    <a:gd name="T74" fmla="*/ 264 w 321"/>
                    <a:gd name="T75" fmla="*/ 74 h 98"/>
                    <a:gd name="T76" fmla="*/ 243 w 321"/>
                    <a:gd name="T77" fmla="*/ 72 h 98"/>
                    <a:gd name="T78" fmla="*/ 218 w 321"/>
                    <a:gd name="T79" fmla="*/ 75 h 98"/>
                    <a:gd name="T80" fmla="*/ 202 w 321"/>
                    <a:gd name="T81" fmla="*/ 82 h 98"/>
                    <a:gd name="T82" fmla="*/ 197 w 321"/>
                    <a:gd name="T83" fmla="*/ 89 h 98"/>
                    <a:gd name="T84" fmla="*/ 175 w 321"/>
                    <a:gd name="T85" fmla="*/ 88 h 98"/>
                    <a:gd name="T86" fmla="*/ 156 w 321"/>
                    <a:gd name="T87" fmla="*/ 94 h 98"/>
                    <a:gd name="T88" fmla="*/ 86 w 321"/>
                    <a:gd name="T89" fmla="*/ 97 h 98"/>
                    <a:gd name="T90" fmla="*/ 46 w 321"/>
                    <a:gd name="T91" fmla="*/ 93 h 98"/>
                    <a:gd name="T92" fmla="*/ 11 w 321"/>
                    <a:gd name="T93" fmla="*/ 81 h 98"/>
                    <a:gd name="T94" fmla="*/ 11 w 321"/>
                    <a:gd name="T95" fmla="*/ 74 h 98"/>
                    <a:gd name="T96" fmla="*/ 3 w 321"/>
                    <a:gd name="T97" fmla="*/ 67 h 98"/>
                    <a:gd name="T98" fmla="*/ 0 w 321"/>
                    <a:gd name="T99" fmla="*/ 62 h 9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321"/>
                    <a:gd name="T151" fmla="*/ 0 h 98"/>
                    <a:gd name="T152" fmla="*/ 321 w 321"/>
                    <a:gd name="T153" fmla="*/ 98 h 98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321" h="98">
                      <a:moveTo>
                        <a:pt x="0" y="60"/>
                      </a:moveTo>
                      <a:lnTo>
                        <a:pt x="1" y="59"/>
                      </a:lnTo>
                      <a:lnTo>
                        <a:pt x="3" y="58"/>
                      </a:lnTo>
                      <a:lnTo>
                        <a:pt x="7" y="56"/>
                      </a:lnTo>
                      <a:lnTo>
                        <a:pt x="10" y="55"/>
                      </a:lnTo>
                      <a:lnTo>
                        <a:pt x="13" y="54"/>
                      </a:lnTo>
                      <a:lnTo>
                        <a:pt x="18" y="52"/>
                      </a:lnTo>
                      <a:lnTo>
                        <a:pt x="23" y="51"/>
                      </a:lnTo>
                      <a:lnTo>
                        <a:pt x="28" y="49"/>
                      </a:lnTo>
                      <a:lnTo>
                        <a:pt x="32" y="48"/>
                      </a:lnTo>
                      <a:lnTo>
                        <a:pt x="38" y="47"/>
                      </a:lnTo>
                      <a:lnTo>
                        <a:pt x="43" y="46"/>
                      </a:lnTo>
                      <a:lnTo>
                        <a:pt x="49" y="45"/>
                      </a:lnTo>
                      <a:lnTo>
                        <a:pt x="54" y="44"/>
                      </a:lnTo>
                      <a:lnTo>
                        <a:pt x="59" y="43"/>
                      </a:lnTo>
                      <a:lnTo>
                        <a:pt x="63" y="42"/>
                      </a:lnTo>
                      <a:lnTo>
                        <a:pt x="69" y="41"/>
                      </a:lnTo>
                      <a:lnTo>
                        <a:pt x="75" y="40"/>
                      </a:lnTo>
                      <a:lnTo>
                        <a:pt x="80" y="39"/>
                      </a:lnTo>
                      <a:lnTo>
                        <a:pt x="84" y="38"/>
                      </a:lnTo>
                      <a:lnTo>
                        <a:pt x="88" y="37"/>
                      </a:lnTo>
                      <a:lnTo>
                        <a:pt x="91" y="36"/>
                      </a:lnTo>
                      <a:lnTo>
                        <a:pt x="93" y="34"/>
                      </a:lnTo>
                      <a:lnTo>
                        <a:pt x="95" y="33"/>
                      </a:lnTo>
                      <a:lnTo>
                        <a:pt x="97" y="31"/>
                      </a:lnTo>
                      <a:lnTo>
                        <a:pt x="100" y="28"/>
                      </a:lnTo>
                      <a:lnTo>
                        <a:pt x="103" y="25"/>
                      </a:lnTo>
                      <a:lnTo>
                        <a:pt x="106" y="21"/>
                      </a:lnTo>
                      <a:lnTo>
                        <a:pt x="110" y="18"/>
                      </a:lnTo>
                      <a:lnTo>
                        <a:pt x="114" y="14"/>
                      </a:lnTo>
                      <a:lnTo>
                        <a:pt x="117" y="10"/>
                      </a:lnTo>
                      <a:lnTo>
                        <a:pt x="121" y="7"/>
                      </a:lnTo>
                      <a:lnTo>
                        <a:pt x="125" y="4"/>
                      </a:lnTo>
                      <a:lnTo>
                        <a:pt x="130" y="0"/>
                      </a:lnTo>
                      <a:lnTo>
                        <a:pt x="131" y="7"/>
                      </a:lnTo>
                      <a:lnTo>
                        <a:pt x="133" y="12"/>
                      </a:lnTo>
                      <a:lnTo>
                        <a:pt x="135" y="18"/>
                      </a:lnTo>
                      <a:lnTo>
                        <a:pt x="136" y="24"/>
                      </a:lnTo>
                      <a:lnTo>
                        <a:pt x="137" y="29"/>
                      </a:lnTo>
                      <a:lnTo>
                        <a:pt x="137" y="32"/>
                      </a:lnTo>
                      <a:lnTo>
                        <a:pt x="135" y="35"/>
                      </a:lnTo>
                      <a:lnTo>
                        <a:pt x="140" y="36"/>
                      </a:lnTo>
                      <a:lnTo>
                        <a:pt x="145" y="37"/>
                      </a:lnTo>
                      <a:lnTo>
                        <a:pt x="152" y="38"/>
                      </a:lnTo>
                      <a:lnTo>
                        <a:pt x="159" y="39"/>
                      </a:lnTo>
                      <a:lnTo>
                        <a:pt x="166" y="41"/>
                      </a:lnTo>
                      <a:lnTo>
                        <a:pt x="171" y="42"/>
                      </a:lnTo>
                      <a:lnTo>
                        <a:pt x="177" y="43"/>
                      </a:lnTo>
                      <a:lnTo>
                        <a:pt x="183" y="43"/>
                      </a:lnTo>
                      <a:lnTo>
                        <a:pt x="188" y="44"/>
                      </a:lnTo>
                      <a:lnTo>
                        <a:pt x="191" y="43"/>
                      </a:lnTo>
                      <a:lnTo>
                        <a:pt x="195" y="41"/>
                      </a:lnTo>
                      <a:lnTo>
                        <a:pt x="198" y="38"/>
                      </a:lnTo>
                      <a:lnTo>
                        <a:pt x="206" y="39"/>
                      </a:lnTo>
                      <a:lnTo>
                        <a:pt x="215" y="42"/>
                      </a:lnTo>
                      <a:lnTo>
                        <a:pt x="222" y="43"/>
                      </a:lnTo>
                      <a:lnTo>
                        <a:pt x="218" y="48"/>
                      </a:lnTo>
                      <a:lnTo>
                        <a:pt x="220" y="49"/>
                      </a:lnTo>
                      <a:lnTo>
                        <a:pt x="225" y="50"/>
                      </a:lnTo>
                      <a:lnTo>
                        <a:pt x="229" y="51"/>
                      </a:lnTo>
                      <a:lnTo>
                        <a:pt x="234" y="52"/>
                      </a:lnTo>
                      <a:lnTo>
                        <a:pt x="238" y="51"/>
                      </a:lnTo>
                      <a:lnTo>
                        <a:pt x="243" y="51"/>
                      </a:lnTo>
                      <a:lnTo>
                        <a:pt x="248" y="50"/>
                      </a:lnTo>
                      <a:lnTo>
                        <a:pt x="253" y="48"/>
                      </a:lnTo>
                      <a:lnTo>
                        <a:pt x="258" y="45"/>
                      </a:lnTo>
                      <a:lnTo>
                        <a:pt x="264" y="41"/>
                      </a:lnTo>
                      <a:lnTo>
                        <a:pt x="269" y="37"/>
                      </a:lnTo>
                      <a:lnTo>
                        <a:pt x="275" y="31"/>
                      </a:lnTo>
                      <a:lnTo>
                        <a:pt x="281" y="24"/>
                      </a:lnTo>
                      <a:lnTo>
                        <a:pt x="288" y="19"/>
                      </a:lnTo>
                      <a:lnTo>
                        <a:pt x="294" y="14"/>
                      </a:lnTo>
                      <a:lnTo>
                        <a:pt x="300" y="11"/>
                      </a:lnTo>
                      <a:lnTo>
                        <a:pt x="306" y="9"/>
                      </a:lnTo>
                      <a:lnTo>
                        <a:pt x="314" y="8"/>
                      </a:lnTo>
                      <a:lnTo>
                        <a:pt x="320" y="8"/>
                      </a:lnTo>
                      <a:lnTo>
                        <a:pt x="317" y="11"/>
                      </a:lnTo>
                      <a:lnTo>
                        <a:pt x="314" y="13"/>
                      </a:lnTo>
                      <a:lnTo>
                        <a:pt x="313" y="15"/>
                      </a:lnTo>
                      <a:lnTo>
                        <a:pt x="309" y="22"/>
                      </a:lnTo>
                      <a:lnTo>
                        <a:pt x="305" y="25"/>
                      </a:lnTo>
                      <a:lnTo>
                        <a:pt x="301" y="28"/>
                      </a:lnTo>
                      <a:lnTo>
                        <a:pt x="297" y="33"/>
                      </a:lnTo>
                      <a:lnTo>
                        <a:pt x="294" y="37"/>
                      </a:lnTo>
                      <a:lnTo>
                        <a:pt x="292" y="41"/>
                      </a:lnTo>
                      <a:lnTo>
                        <a:pt x="289" y="45"/>
                      </a:lnTo>
                      <a:lnTo>
                        <a:pt x="287" y="48"/>
                      </a:lnTo>
                      <a:lnTo>
                        <a:pt x="286" y="52"/>
                      </a:lnTo>
                      <a:lnTo>
                        <a:pt x="286" y="56"/>
                      </a:lnTo>
                      <a:lnTo>
                        <a:pt x="287" y="60"/>
                      </a:lnTo>
                      <a:lnTo>
                        <a:pt x="289" y="65"/>
                      </a:lnTo>
                      <a:lnTo>
                        <a:pt x="292" y="69"/>
                      </a:lnTo>
                      <a:lnTo>
                        <a:pt x="295" y="73"/>
                      </a:lnTo>
                      <a:lnTo>
                        <a:pt x="298" y="76"/>
                      </a:lnTo>
                      <a:lnTo>
                        <a:pt x="301" y="79"/>
                      </a:lnTo>
                      <a:lnTo>
                        <a:pt x="305" y="82"/>
                      </a:lnTo>
                      <a:lnTo>
                        <a:pt x="309" y="85"/>
                      </a:lnTo>
                      <a:lnTo>
                        <a:pt x="311" y="87"/>
                      </a:lnTo>
                      <a:lnTo>
                        <a:pt x="313" y="89"/>
                      </a:lnTo>
                      <a:lnTo>
                        <a:pt x="316" y="91"/>
                      </a:lnTo>
                      <a:lnTo>
                        <a:pt x="317" y="93"/>
                      </a:lnTo>
                      <a:lnTo>
                        <a:pt x="314" y="93"/>
                      </a:lnTo>
                      <a:lnTo>
                        <a:pt x="309" y="93"/>
                      </a:lnTo>
                      <a:lnTo>
                        <a:pt x="305" y="93"/>
                      </a:lnTo>
                      <a:lnTo>
                        <a:pt x="302" y="93"/>
                      </a:lnTo>
                      <a:lnTo>
                        <a:pt x="297" y="92"/>
                      </a:lnTo>
                      <a:lnTo>
                        <a:pt x="294" y="91"/>
                      </a:lnTo>
                      <a:lnTo>
                        <a:pt x="291" y="90"/>
                      </a:lnTo>
                      <a:lnTo>
                        <a:pt x="288" y="88"/>
                      </a:lnTo>
                      <a:lnTo>
                        <a:pt x="284" y="87"/>
                      </a:lnTo>
                      <a:lnTo>
                        <a:pt x="281" y="85"/>
                      </a:lnTo>
                      <a:lnTo>
                        <a:pt x="274" y="80"/>
                      </a:lnTo>
                      <a:lnTo>
                        <a:pt x="270" y="77"/>
                      </a:lnTo>
                      <a:lnTo>
                        <a:pt x="264" y="74"/>
                      </a:lnTo>
                      <a:lnTo>
                        <a:pt x="258" y="73"/>
                      </a:lnTo>
                      <a:lnTo>
                        <a:pt x="252" y="73"/>
                      </a:lnTo>
                      <a:lnTo>
                        <a:pt x="243" y="72"/>
                      </a:lnTo>
                      <a:lnTo>
                        <a:pt x="235" y="73"/>
                      </a:lnTo>
                      <a:lnTo>
                        <a:pt x="227" y="74"/>
                      </a:lnTo>
                      <a:lnTo>
                        <a:pt x="218" y="75"/>
                      </a:lnTo>
                      <a:lnTo>
                        <a:pt x="209" y="77"/>
                      </a:lnTo>
                      <a:lnTo>
                        <a:pt x="203" y="80"/>
                      </a:lnTo>
                      <a:lnTo>
                        <a:pt x="202" y="82"/>
                      </a:lnTo>
                      <a:lnTo>
                        <a:pt x="203" y="83"/>
                      </a:lnTo>
                      <a:lnTo>
                        <a:pt x="208" y="86"/>
                      </a:lnTo>
                      <a:lnTo>
                        <a:pt x="197" y="89"/>
                      </a:lnTo>
                      <a:lnTo>
                        <a:pt x="182" y="93"/>
                      </a:lnTo>
                      <a:lnTo>
                        <a:pt x="179" y="90"/>
                      </a:lnTo>
                      <a:lnTo>
                        <a:pt x="175" y="88"/>
                      </a:lnTo>
                      <a:lnTo>
                        <a:pt x="171" y="87"/>
                      </a:lnTo>
                      <a:lnTo>
                        <a:pt x="164" y="87"/>
                      </a:lnTo>
                      <a:lnTo>
                        <a:pt x="156" y="94"/>
                      </a:lnTo>
                      <a:lnTo>
                        <a:pt x="149" y="89"/>
                      </a:lnTo>
                      <a:lnTo>
                        <a:pt x="97" y="96"/>
                      </a:lnTo>
                      <a:lnTo>
                        <a:pt x="86" y="97"/>
                      </a:lnTo>
                      <a:lnTo>
                        <a:pt x="77" y="96"/>
                      </a:lnTo>
                      <a:lnTo>
                        <a:pt x="66" y="95"/>
                      </a:lnTo>
                      <a:lnTo>
                        <a:pt x="46" y="93"/>
                      </a:lnTo>
                      <a:lnTo>
                        <a:pt x="28" y="88"/>
                      </a:lnTo>
                      <a:lnTo>
                        <a:pt x="18" y="84"/>
                      </a:lnTo>
                      <a:lnTo>
                        <a:pt x="11" y="81"/>
                      </a:lnTo>
                      <a:lnTo>
                        <a:pt x="18" y="79"/>
                      </a:lnTo>
                      <a:lnTo>
                        <a:pt x="14" y="76"/>
                      </a:lnTo>
                      <a:lnTo>
                        <a:pt x="11" y="74"/>
                      </a:lnTo>
                      <a:lnTo>
                        <a:pt x="6" y="70"/>
                      </a:lnTo>
                      <a:lnTo>
                        <a:pt x="5" y="69"/>
                      </a:lnTo>
                      <a:lnTo>
                        <a:pt x="3" y="67"/>
                      </a:lnTo>
                      <a:lnTo>
                        <a:pt x="2" y="66"/>
                      </a:lnTo>
                      <a:lnTo>
                        <a:pt x="1" y="63"/>
                      </a:lnTo>
                      <a:lnTo>
                        <a:pt x="0" y="62"/>
                      </a:lnTo>
                      <a:lnTo>
                        <a:pt x="0" y="6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2095" name="Group 528"/>
                <p:cNvGrpSpPr>
                  <a:grpSpLocks/>
                </p:cNvGrpSpPr>
                <p:nvPr/>
              </p:nvGrpSpPr>
              <p:grpSpPr bwMode="auto">
                <a:xfrm>
                  <a:off x="2920" y="3022"/>
                  <a:ext cx="2" cy="3"/>
                  <a:chOff x="2920" y="3022"/>
                  <a:chExt cx="2" cy="3"/>
                </a:xfrm>
              </p:grpSpPr>
              <p:sp>
                <p:nvSpPr>
                  <p:cNvPr id="31928" name="Oval 529" descr="50%"/>
                  <p:cNvSpPr>
                    <a:spLocks noChangeArrowheads="1"/>
                  </p:cNvSpPr>
                  <p:nvPr/>
                </p:nvSpPr>
                <p:spPr bwMode="auto">
                  <a:xfrm>
                    <a:off x="2920" y="3022"/>
                    <a:ext cx="2" cy="2"/>
                  </a:xfrm>
                  <a:prstGeom prst="ellipse">
                    <a:avLst/>
                  </a:pr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29" name="Arc 530" descr="50%"/>
                  <p:cNvSpPr>
                    <a:spLocks/>
                  </p:cNvSpPr>
                  <p:nvPr/>
                </p:nvSpPr>
                <p:spPr bwMode="auto">
                  <a:xfrm>
                    <a:off x="2921" y="3023"/>
                    <a:ext cx="1" cy="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4320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2280" y="11940"/>
                        </a:moveTo>
                      </a:path>
                      <a:path w="43200" h="43200" stroke="0" extrusionOk="0">
                        <a:moveTo>
                          <a:pt x="2280" y="11940"/>
                        </a:move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0" cap="rnd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2105" name="Group 531"/>
                <p:cNvGrpSpPr>
                  <a:grpSpLocks/>
                </p:cNvGrpSpPr>
                <p:nvPr/>
              </p:nvGrpSpPr>
              <p:grpSpPr bwMode="auto">
                <a:xfrm>
                  <a:off x="2937" y="3034"/>
                  <a:ext cx="23" cy="4"/>
                  <a:chOff x="2937" y="3034"/>
                  <a:chExt cx="23" cy="4"/>
                </a:xfrm>
              </p:grpSpPr>
              <p:sp>
                <p:nvSpPr>
                  <p:cNvPr id="31923" name="Arc 532" descr="50%"/>
                  <p:cNvSpPr>
                    <a:spLocks/>
                  </p:cNvSpPr>
                  <p:nvPr/>
                </p:nvSpPr>
                <p:spPr bwMode="auto">
                  <a:xfrm>
                    <a:off x="2941" y="3034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24" name="Arc 533" descr="50%"/>
                  <p:cNvSpPr>
                    <a:spLocks/>
                  </p:cNvSpPr>
                  <p:nvPr/>
                </p:nvSpPr>
                <p:spPr bwMode="auto">
                  <a:xfrm>
                    <a:off x="2937" y="3034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25" name="Arc 534" descr="50%"/>
                  <p:cNvSpPr>
                    <a:spLocks/>
                  </p:cNvSpPr>
                  <p:nvPr/>
                </p:nvSpPr>
                <p:spPr bwMode="auto">
                  <a:xfrm>
                    <a:off x="2944" y="3034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26" name="Arc 535" descr="50%"/>
                  <p:cNvSpPr>
                    <a:spLocks/>
                  </p:cNvSpPr>
                  <p:nvPr/>
                </p:nvSpPr>
                <p:spPr bwMode="auto">
                  <a:xfrm>
                    <a:off x="2948" y="3034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27" name="Arc 536" descr="50%"/>
                  <p:cNvSpPr>
                    <a:spLocks/>
                  </p:cNvSpPr>
                  <p:nvPr/>
                </p:nvSpPr>
                <p:spPr bwMode="auto">
                  <a:xfrm>
                    <a:off x="2954" y="3034"/>
                    <a:ext cx="6" cy="4"/>
                  </a:xfrm>
                  <a:custGeom>
                    <a:avLst/>
                    <a:gdLst>
                      <a:gd name="T0" fmla="*/ 0 w 30373"/>
                      <a:gd name="T1" fmla="*/ 0 h 43200"/>
                      <a:gd name="T2" fmla="*/ 0 w 30373"/>
                      <a:gd name="T3" fmla="*/ 0 h 43200"/>
                      <a:gd name="T4" fmla="*/ 0 w 30373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0373"/>
                      <a:gd name="T10" fmla="*/ 0 h 43200"/>
                      <a:gd name="T11" fmla="*/ 30373 w 30373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373" h="43200" fill="none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</a:path>
                      <a:path w="30373" h="43200" stroke="0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  <a:lnTo>
                          <a:pt x="8773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1919" name="Freeform 537" descr="50%"/>
                <p:cNvSpPr>
                  <a:spLocks/>
                </p:cNvSpPr>
                <p:nvPr/>
              </p:nvSpPr>
              <p:spPr bwMode="auto">
                <a:xfrm>
                  <a:off x="2893" y="2962"/>
                  <a:ext cx="312" cy="58"/>
                </a:xfrm>
                <a:custGeom>
                  <a:avLst/>
                  <a:gdLst>
                    <a:gd name="T0" fmla="*/ 7 w 312"/>
                    <a:gd name="T1" fmla="*/ 48 h 58"/>
                    <a:gd name="T2" fmla="*/ 21 w 312"/>
                    <a:gd name="T3" fmla="*/ 44 h 58"/>
                    <a:gd name="T4" fmla="*/ 42 w 312"/>
                    <a:gd name="T5" fmla="*/ 39 h 58"/>
                    <a:gd name="T6" fmla="*/ 63 w 312"/>
                    <a:gd name="T7" fmla="*/ 36 h 58"/>
                    <a:gd name="T8" fmla="*/ 83 w 312"/>
                    <a:gd name="T9" fmla="*/ 32 h 58"/>
                    <a:gd name="T10" fmla="*/ 94 w 312"/>
                    <a:gd name="T11" fmla="*/ 27 h 58"/>
                    <a:gd name="T12" fmla="*/ 104 w 312"/>
                    <a:gd name="T13" fmla="*/ 18 h 58"/>
                    <a:gd name="T14" fmla="*/ 119 w 312"/>
                    <a:gd name="T15" fmla="*/ 5 h 58"/>
                    <a:gd name="T16" fmla="*/ 130 w 312"/>
                    <a:gd name="T17" fmla="*/ 10 h 58"/>
                    <a:gd name="T18" fmla="*/ 134 w 312"/>
                    <a:gd name="T19" fmla="*/ 25 h 58"/>
                    <a:gd name="T20" fmla="*/ 142 w 312"/>
                    <a:gd name="T21" fmla="*/ 31 h 58"/>
                    <a:gd name="T22" fmla="*/ 168 w 312"/>
                    <a:gd name="T23" fmla="*/ 35 h 58"/>
                    <a:gd name="T24" fmla="*/ 187 w 312"/>
                    <a:gd name="T25" fmla="*/ 36 h 58"/>
                    <a:gd name="T26" fmla="*/ 210 w 312"/>
                    <a:gd name="T27" fmla="*/ 35 h 58"/>
                    <a:gd name="T28" fmla="*/ 219 w 312"/>
                    <a:gd name="T29" fmla="*/ 43 h 58"/>
                    <a:gd name="T30" fmla="*/ 238 w 312"/>
                    <a:gd name="T31" fmla="*/ 44 h 58"/>
                    <a:gd name="T32" fmla="*/ 258 w 312"/>
                    <a:gd name="T33" fmla="*/ 34 h 58"/>
                    <a:gd name="T34" fmla="*/ 275 w 312"/>
                    <a:gd name="T35" fmla="*/ 20 h 58"/>
                    <a:gd name="T36" fmla="*/ 288 w 312"/>
                    <a:gd name="T37" fmla="*/ 11 h 58"/>
                    <a:gd name="T38" fmla="*/ 299 w 312"/>
                    <a:gd name="T39" fmla="*/ 6 h 58"/>
                    <a:gd name="T40" fmla="*/ 309 w 312"/>
                    <a:gd name="T41" fmla="*/ 8 h 58"/>
                    <a:gd name="T42" fmla="*/ 301 w 312"/>
                    <a:gd name="T43" fmla="*/ 18 h 58"/>
                    <a:gd name="T44" fmla="*/ 291 w 312"/>
                    <a:gd name="T45" fmla="*/ 26 h 58"/>
                    <a:gd name="T46" fmla="*/ 285 w 312"/>
                    <a:gd name="T47" fmla="*/ 34 h 58"/>
                    <a:gd name="T48" fmla="*/ 280 w 312"/>
                    <a:gd name="T49" fmla="*/ 40 h 58"/>
                    <a:gd name="T50" fmla="*/ 279 w 312"/>
                    <a:gd name="T51" fmla="*/ 48 h 58"/>
                    <a:gd name="T52" fmla="*/ 270 w 312"/>
                    <a:gd name="T53" fmla="*/ 46 h 58"/>
                    <a:gd name="T54" fmla="*/ 262 w 312"/>
                    <a:gd name="T55" fmla="*/ 49 h 58"/>
                    <a:gd name="T56" fmla="*/ 253 w 312"/>
                    <a:gd name="T57" fmla="*/ 48 h 58"/>
                    <a:gd name="T58" fmla="*/ 243 w 312"/>
                    <a:gd name="T59" fmla="*/ 48 h 58"/>
                    <a:gd name="T60" fmla="*/ 232 w 312"/>
                    <a:gd name="T61" fmla="*/ 47 h 58"/>
                    <a:gd name="T62" fmla="*/ 220 w 312"/>
                    <a:gd name="T63" fmla="*/ 48 h 58"/>
                    <a:gd name="T64" fmla="*/ 208 w 312"/>
                    <a:gd name="T65" fmla="*/ 50 h 58"/>
                    <a:gd name="T66" fmla="*/ 196 w 312"/>
                    <a:gd name="T67" fmla="*/ 50 h 58"/>
                    <a:gd name="T68" fmla="*/ 184 w 312"/>
                    <a:gd name="T69" fmla="*/ 50 h 58"/>
                    <a:gd name="T70" fmla="*/ 174 w 312"/>
                    <a:gd name="T71" fmla="*/ 52 h 58"/>
                    <a:gd name="T72" fmla="*/ 162 w 312"/>
                    <a:gd name="T73" fmla="*/ 54 h 58"/>
                    <a:gd name="T74" fmla="*/ 148 w 312"/>
                    <a:gd name="T75" fmla="*/ 54 h 58"/>
                    <a:gd name="T76" fmla="*/ 136 w 312"/>
                    <a:gd name="T77" fmla="*/ 54 h 58"/>
                    <a:gd name="T78" fmla="*/ 125 w 312"/>
                    <a:gd name="T79" fmla="*/ 53 h 58"/>
                    <a:gd name="T80" fmla="*/ 113 w 312"/>
                    <a:gd name="T81" fmla="*/ 54 h 58"/>
                    <a:gd name="T82" fmla="*/ 104 w 312"/>
                    <a:gd name="T83" fmla="*/ 53 h 58"/>
                    <a:gd name="T84" fmla="*/ 93 w 312"/>
                    <a:gd name="T85" fmla="*/ 54 h 58"/>
                    <a:gd name="T86" fmla="*/ 80 w 312"/>
                    <a:gd name="T87" fmla="*/ 54 h 58"/>
                    <a:gd name="T88" fmla="*/ 64 w 312"/>
                    <a:gd name="T89" fmla="*/ 57 h 58"/>
                    <a:gd name="T90" fmla="*/ 46 w 312"/>
                    <a:gd name="T91" fmla="*/ 57 h 58"/>
                    <a:gd name="T92" fmla="*/ 31 w 312"/>
                    <a:gd name="T93" fmla="*/ 55 h 58"/>
                    <a:gd name="T94" fmla="*/ 17 w 312"/>
                    <a:gd name="T95" fmla="*/ 55 h 58"/>
                    <a:gd name="T96" fmla="*/ 4 w 312"/>
                    <a:gd name="T97" fmla="*/ 53 h 5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12"/>
                    <a:gd name="T148" fmla="*/ 0 h 58"/>
                    <a:gd name="T149" fmla="*/ 312 w 312"/>
                    <a:gd name="T150" fmla="*/ 58 h 5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12" h="58">
                      <a:moveTo>
                        <a:pt x="0" y="52"/>
                      </a:moveTo>
                      <a:lnTo>
                        <a:pt x="2" y="50"/>
                      </a:lnTo>
                      <a:lnTo>
                        <a:pt x="5" y="49"/>
                      </a:lnTo>
                      <a:lnTo>
                        <a:pt x="7" y="48"/>
                      </a:lnTo>
                      <a:lnTo>
                        <a:pt x="10" y="47"/>
                      </a:lnTo>
                      <a:lnTo>
                        <a:pt x="13" y="46"/>
                      </a:lnTo>
                      <a:lnTo>
                        <a:pt x="18" y="45"/>
                      </a:lnTo>
                      <a:lnTo>
                        <a:pt x="21" y="44"/>
                      </a:lnTo>
                      <a:lnTo>
                        <a:pt x="26" y="42"/>
                      </a:lnTo>
                      <a:lnTo>
                        <a:pt x="31" y="41"/>
                      </a:lnTo>
                      <a:lnTo>
                        <a:pt x="37" y="40"/>
                      </a:lnTo>
                      <a:lnTo>
                        <a:pt x="42" y="39"/>
                      </a:lnTo>
                      <a:lnTo>
                        <a:pt x="48" y="39"/>
                      </a:lnTo>
                      <a:lnTo>
                        <a:pt x="53" y="38"/>
                      </a:lnTo>
                      <a:lnTo>
                        <a:pt x="58" y="37"/>
                      </a:lnTo>
                      <a:lnTo>
                        <a:pt x="63" y="36"/>
                      </a:lnTo>
                      <a:lnTo>
                        <a:pt x="67" y="35"/>
                      </a:lnTo>
                      <a:lnTo>
                        <a:pt x="73" y="34"/>
                      </a:lnTo>
                      <a:lnTo>
                        <a:pt x="78" y="33"/>
                      </a:lnTo>
                      <a:lnTo>
                        <a:pt x="83" y="32"/>
                      </a:lnTo>
                      <a:lnTo>
                        <a:pt x="86" y="32"/>
                      </a:lnTo>
                      <a:lnTo>
                        <a:pt x="90" y="30"/>
                      </a:lnTo>
                      <a:lnTo>
                        <a:pt x="92" y="29"/>
                      </a:lnTo>
                      <a:lnTo>
                        <a:pt x="94" y="27"/>
                      </a:lnTo>
                      <a:lnTo>
                        <a:pt x="96" y="25"/>
                      </a:lnTo>
                      <a:lnTo>
                        <a:pt x="98" y="23"/>
                      </a:lnTo>
                      <a:lnTo>
                        <a:pt x="101" y="20"/>
                      </a:lnTo>
                      <a:lnTo>
                        <a:pt x="104" y="18"/>
                      </a:lnTo>
                      <a:lnTo>
                        <a:pt x="107" y="14"/>
                      </a:lnTo>
                      <a:lnTo>
                        <a:pt x="111" y="11"/>
                      </a:lnTo>
                      <a:lnTo>
                        <a:pt x="115" y="8"/>
                      </a:lnTo>
                      <a:lnTo>
                        <a:pt x="119" y="5"/>
                      </a:lnTo>
                      <a:lnTo>
                        <a:pt x="123" y="2"/>
                      </a:lnTo>
                      <a:lnTo>
                        <a:pt x="127" y="0"/>
                      </a:lnTo>
                      <a:lnTo>
                        <a:pt x="128" y="4"/>
                      </a:lnTo>
                      <a:lnTo>
                        <a:pt x="130" y="10"/>
                      </a:lnTo>
                      <a:lnTo>
                        <a:pt x="132" y="15"/>
                      </a:lnTo>
                      <a:lnTo>
                        <a:pt x="133" y="20"/>
                      </a:lnTo>
                      <a:lnTo>
                        <a:pt x="134" y="22"/>
                      </a:lnTo>
                      <a:lnTo>
                        <a:pt x="134" y="25"/>
                      </a:lnTo>
                      <a:lnTo>
                        <a:pt x="134" y="27"/>
                      </a:lnTo>
                      <a:lnTo>
                        <a:pt x="132" y="29"/>
                      </a:lnTo>
                      <a:lnTo>
                        <a:pt x="137" y="31"/>
                      </a:lnTo>
                      <a:lnTo>
                        <a:pt x="142" y="31"/>
                      </a:lnTo>
                      <a:lnTo>
                        <a:pt x="148" y="32"/>
                      </a:lnTo>
                      <a:lnTo>
                        <a:pt x="155" y="33"/>
                      </a:lnTo>
                      <a:lnTo>
                        <a:pt x="162" y="34"/>
                      </a:lnTo>
                      <a:lnTo>
                        <a:pt x="168" y="35"/>
                      </a:lnTo>
                      <a:lnTo>
                        <a:pt x="174" y="36"/>
                      </a:lnTo>
                      <a:lnTo>
                        <a:pt x="178" y="37"/>
                      </a:lnTo>
                      <a:lnTo>
                        <a:pt x="183" y="37"/>
                      </a:lnTo>
                      <a:lnTo>
                        <a:pt x="187" y="36"/>
                      </a:lnTo>
                      <a:lnTo>
                        <a:pt x="190" y="34"/>
                      </a:lnTo>
                      <a:lnTo>
                        <a:pt x="194" y="32"/>
                      </a:lnTo>
                      <a:lnTo>
                        <a:pt x="202" y="33"/>
                      </a:lnTo>
                      <a:lnTo>
                        <a:pt x="210" y="35"/>
                      </a:lnTo>
                      <a:lnTo>
                        <a:pt x="216" y="37"/>
                      </a:lnTo>
                      <a:lnTo>
                        <a:pt x="213" y="40"/>
                      </a:lnTo>
                      <a:lnTo>
                        <a:pt x="215" y="41"/>
                      </a:lnTo>
                      <a:lnTo>
                        <a:pt x="219" y="43"/>
                      </a:lnTo>
                      <a:lnTo>
                        <a:pt x="223" y="44"/>
                      </a:lnTo>
                      <a:lnTo>
                        <a:pt x="228" y="44"/>
                      </a:lnTo>
                      <a:lnTo>
                        <a:pt x="233" y="44"/>
                      </a:lnTo>
                      <a:lnTo>
                        <a:pt x="238" y="44"/>
                      </a:lnTo>
                      <a:lnTo>
                        <a:pt x="242" y="43"/>
                      </a:lnTo>
                      <a:lnTo>
                        <a:pt x="248" y="41"/>
                      </a:lnTo>
                      <a:lnTo>
                        <a:pt x="253" y="39"/>
                      </a:lnTo>
                      <a:lnTo>
                        <a:pt x="258" y="34"/>
                      </a:lnTo>
                      <a:lnTo>
                        <a:pt x="263" y="31"/>
                      </a:lnTo>
                      <a:lnTo>
                        <a:pt x="268" y="26"/>
                      </a:lnTo>
                      <a:lnTo>
                        <a:pt x="271" y="24"/>
                      </a:lnTo>
                      <a:lnTo>
                        <a:pt x="275" y="20"/>
                      </a:lnTo>
                      <a:lnTo>
                        <a:pt x="278" y="18"/>
                      </a:lnTo>
                      <a:lnTo>
                        <a:pt x="282" y="15"/>
                      </a:lnTo>
                      <a:lnTo>
                        <a:pt x="285" y="13"/>
                      </a:lnTo>
                      <a:lnTo>
                        <a:pt x="288" y="11"/>
                      </a:lnTo>
                      <a:lnTo>
                        <a:pt x="291" y="10"/>
                      </a:lnTo>
                      <a:lnTo>
                        <a:pt x="293" y="9"/>
                      </a:lnTo>
                      <a:lnTo>
                        <a:pt x="296" y="7"/>
                      </a:lnTo>
                      <a:lnTo>
                        <a:pt x="299" y="6"/>
                      </a:lnTo>
                      <a:lnTo>
                        <a:pt x="302" y="6"/>
                      </a:lnTo>
                      <a:lnTo>
                        <a:pt x="306" y="6"/>
                      </a:lnTo>
                      <a:lnTo>
                        <a:pt x="311" y="6"/>
                      </a:lnTo>
                      <a:lnTo>
                        <a:pt x="309" y="8"/>
                      </a:lnTo>
                      <a:lnTo>
                        <a:pt x="307" y="11"/>
                      </a:lnTo>
                      <a:lnTo>
                        <a:pt x="305" y="12"/>
                      </a:lnTo>
                      <a:lnTo>
                        <a:pt x="303" y="15"/>
                      </a:lnTo>
                      <a:lnTo>
                        <a:pt x="301" y="18"/>
                      </a:lnTo>
                      <a:lnTo>
                        <a:pt x="298" y="20"/>
                      </a:lnTo>
                      <a:lnTo>
                        <a:pt x="294" y="23"/>
                      </a:lnTo>
                      <a:lnTo>
                        <a:pt x="292" y="25"/>
                      </a:lnTo>
                      <a:lnTo>
                        <a:pt x="291" y="26"/>
                      </a:lnTo>
                      <a:lnTo>
                        <a:pt x="289" y="29"/>
                      </a:lnTo>
                      <a:lnTo>
                        <a:pt x="288" y="30"/>
                      </a:lnTo>
                      <a:lnTo>
                        <a:pt x="286" y="32"/>
                      </a:lnTo>
                      <a:lnTo>
                        <a:pt x="285" y="34"/>
                      </a:lnTo>
                      <a:lnTo>
                        <a:pt x="284" y="36"/>
                      </a:lnTo>
                      <a:lnTo>
                        <a:pt x="282" y="38"/>
                      </a:lnTo>
                      <a:lnTo>
                        <a:pt x="281" y="39"/>
                      </a:lnTo>
                      <a:lnTo>
                        <a:pt x="280" y="40"/>
                      </a:lnTo>
                      <a:lnTo>
                        <a:pt x="280" y="43"/>
                      </a:lnTo>
                      <a:lnTo>
                        <a:pt x="279" y="44"/>
                      </a:lnTo>
                      <a:lnTo>
                        <a:pt x="279" y="46"/>
                      </a:lnTo>
                      <a:lnTo>
                        <a:pt x="279" y="48"/>
                      </a:lnTo>
                      <a:lnTo>
                        <a:pt x="277" y="46"/>
                      </a:lnTo>
                      <a:lnTo>
                        <a:pt x="274" y="46"/>
                      </a:lnTo>
                      <a:lnTo>
                        <a:pt x="272" y="46"/>
                      </a:lnTo>
                      <a:lnTo>
                        <a:pt x="270" y="46"/>
                      </a:lnTo>
                      <a:lnTo>
                        <a:pt x="268" y="47"/>
                      </a:lnTo>
                      <a:lnTo>
                        <a:pt x="266" y="48"/>
                      </a:lnTo>
                      <a:lnTo>
                        <a:pt x="264" y="48"/>
                      </a:lnTo>
                      <a:lnTo>
                        <a:pt x="262" y="49"/>
                      </a:lnTo>
                      <a:lnTo>
                        <a:pt x="259" y="49"/>
                      </a:lnTo>
                      <a:lnTo>
                        <a:pt x="256" y="49"/>
                      </a:lnTo>
                      <a:lnTo>
                        <a:pt x="254" y="48"/>
                      </a:lnTo>
                      <a:lnTo>
                        <a:pt x="253" y="48"/>
                      </a:lnTo>
                      <a:lnTo>
                        <a:pt x="251" y="47"/>
                      </a:lnTo>
                      <a:lnTo>
                        <a:pt x="249" y="47"/>
                      </a:lnTo>
                      <a:lnTo>
                        <a:pt x="245" y="48"/>
                      </a:lnTo>
                      <a:lnTo>
                        <a:pt x="243" y="48"/>
                      </a:lnTo>
                      <a:lnTo>
                        <a:pt x="241" y="48"/>
                      </a:lnTo>
                      <a:lnTo>
                        <a:pt x="238" y="48"/>
                      </a:lnTo>
                      <a:lnTo>
                        <a:pt x="235" y="47"/>
                      </a:lnTo>
                      <a:lnTo>
                        <a:pt x="232" y="47"/>
                      </a:lnTo>
                      <a:lnTo>
                        <a:pt x="229" y="48"/>
                      </a:lnTo>
                      <a:lnTo>
                        <a:pt x="225" y="48"/>
                      </a:lnTo>
                      <a:lnTo>
                        <a:pt x="223" y="48"/>
                      </a:lnTo>
                      <a:lnTo>
                        <a:pt x="220" y="48"/>
                      </a:lnTo>
                      <a:lnTo>
                        <a:pt x="217" y="48"/>
                      </a:lnTo>
                      <a:lnTo>
                        <a:pt x="214" y="48"/>
                      </a:lnTo>
                      <a:lnTo>
                        <a:pt x="212" y="49"/>
                      </a:lnTo>
                      <a:lnTo>
                        <a:pt x="208" y="50"/>
                      </a:lnTo>
                      <a:lnTo>
                        <a:pt x="205" y="50"/>
                      </a:lnTo>
                      <a:lnTo>
                        <a:pt x="202" y="51"/>
                      </a:lnTo>
                      <a:lnTo>
                        <a:pt x="199" y="51"/>
                      </a:lnTo>
                      <a:lnTo>
                        <a:pt x="196" y="50"/>
                      </a:lnTo>
                      <a:lnTo>
                        <a:pt x="193" y="49"/>
                      </a:lnTo>
                      <a:lnTo>
                        <a:pt x="189" y="50"/>
                      </a:lnTo>
                      <a:lnTo>
                        <a:pt x="187" y="50"/>
                      </a:lnTo>
                      <a:lnTo>
                        <a:pt x="184" y="50"/>
                      </a:lnTo>
                      <a:lnTo>
                        <a:pt x="181" y="50"/>
                      </a:lnTo>
                      <a:lnTo>
                        <a:pt x="179" y="50"/>
                      </a:lnTo>
                      <a:lnTo>
                        <a:pt x="176" y="51"/>
                      </a:lnTo>
                      <a:lnTo>
                        <a:pt x="174" y="52"/>
                      </a:lnTo>
                      <a:lnTo>
                        <a:pt x="171" y="52"/>
                      </a:lnTo>
                      <a:lnTo>
                        <a:pt x="168" y="53"/>
                      </a:lnTo>
                      <a:lnTo>
                        <a:pt x="165" y="53"/>
                      </a:lnTo>
                      <a:lnTo>
                        <a:pt x="162" y="54"/>
                      </a:lnTo>
                      <a:lnTo>
                        <a:pt x="159" y="54"/>
                      </a:lnTo>
                      <a:lnTo>
                        <a:pt x="155" y="54"/>
                      </a:lnTo>
                      <a:lnTo>
                        <a:pt x="151" y="53"/>
                      </a:lnTo>
                      <a:lnTo>
                        <a:pt x="148" y="54"/>
                      </a:lnTo>
                      <a:lnTo>
                        <a:pt x="145" y="54"/>
                      </a:lnTo>
                      <a:lnTo>
                        <a:pt x="142" y="54"/>
                      </a:lnTo>
                      <a:lnTo>
                        <a:pt x="139" y="54"/>
                      </a:lnTo>
                      <a:lnTo>
                        <a:pt x="136" y="54"/>
                      </a:lnTo>
                      <a:lnTo>
                        <a:pt x="133" y="54"/>
                      </a:lnTo>
                      <a:lnTo>
                        <a:pt x="130" y="53"/>
                      </a:lnTo>
                      <a:lnTo>
                        <a:pt x="128" y="53"/>
                      </a:lnTo>
                      <a:lnTo>
                        <a:pt x="125" y="53"/>
                      </a:lnTo>
                      <a:lnTo>
                        <a:pt x="122" y="53"/>
                      </a:lnTo>
                      <a:lnTo>
                        <a:pt x="119" y="53"/>
                      </a:lnTo>
                      <a:lnTo>
                        <a:pt x="116" y="53"/>
                      </a:lnTo>
                      <a:lnTo>
                        <a:pt x="113" y="54"/>
                      </a:lnTo>
                      <a:lnTo>
                        <a:pt x="111" y="54"/>
                      </a:lnTo>
                      <a:lnTo>
                        <a:pt x="109" y="53"/>
                      </a:lnTo>
                      <a:lnTo>
                        <a:pt x="106" y="53"/>
                      </a:lnTo>
                      <a:lnTo>
                        <a:pt x="104" y="53"/>
                      </a:lnTo>
                      <a:lnTo>
                        <a:pt x="101" y="53"/>
                      </a:lnTo>
                      <a:lnTo>
                        <a:pt x="98" y="53"/>
                      </a:lnTo>
                      <a:lnTo>
                        <a:pt x="96" y="53"/>
                      </a:lnTo>
                      <a:lnTo>
                        <a:pt x="93" y="54"/>
                      </a:lnTo>
                      <a:lnTo>
                        <a:pt x="89" y="54"/>
                      </a:lnTo>
                      <a:lnTo>
                        <a:pt x="86" y="53"/>
                      </a:lnTo>
                      <a:lnTo>
                        <a:pt x="83" y="54"/>
                      </a:lnTo>
                      <a:lnTo>
                        <a:pt x="80" y="54"/>
                      </a:lnTo>
                      <a:lnTo>
                        <a:pt x="77" y="55"/>
                      </a:lnTo>
                      <a:lnTo>
                        <a:pt x="74" y="56"/>
                      </a:lnTo>
                      <a:lnTo>
                        <a:pt x="69" y="57"/>
                      </a:lnTo>
                      <a:lnTo>
                        <a:pt x="64" y="57"/>
                      </a:lnTo>
                      <a:lnTo>
                        <a:pt x="59" y="57"/>
                      </a:lnTo>
                      <a:lnTo>
                        <a:pt x="55" y="57"/>
                      </a:lnTo>
                      <a:lnTo>
                        <a:pt x="49" y="57"/>
                      </a:lnTo>
                      <a:lnTo>
                        <a:pt x="46" y="57"/>
                      </a:lnTo>
                      <a:lnTo>
                        <a:pt x="43" y="57"/>
                      </a:lnTo>
                      <a:lnTo>
                        <a:pt x="40" y="57"/>
                      </a:lnTo>
                      <a:lnTo>
                        <a:pt x="36" y="57"/>
                      </a:lnTo>
                      <a:lnTo>
                        <a:pt x="31" y="55"/>
                      </a:lnTo>
                      <a:lnTo>
                        <a:pt x="27" y="55"/>
                      </a:lnTo>
                      <a:lnTo>
                        <a:pt x="23" y="55"/>
                      </a:lnTo>
                      <a:lnTo>
                        <a:pt x="20" y="55"/>
                      </a:lnTo>
                      <a:lnTo>
                        <a:pt x="17" y="55"/>
                      </a:lnTo>
                      <a:lnTo>
                        <a:pt x="13" y="55"/>
                      </a:lnTo>
                      <a:lnTo>
                        <a:pt x="10" y="54"/>
                      </a:lnTo>
                      <a:lnTo>
                        <a:pt x="7" y="53"/>
                      </a:lnTo>
                      <a:lnTo>
                        <a:pt x="4" y="53"/>
                      </a:lnTo>
                      <a:lnTo>
                        <a:pt x="1" y="52"/>
                      </a:lnTo>
                      <a:lnTo>
                        <a:pt x="0" y="52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2106" name="Group 538"/>
                <p:cNvGrpSpPr>
                  <a:grpSpLocks/>
                </p:cNvGrpSpPr>
                <p:nvPr/>
              </p:nvGrpSpPr>
              <p:grpSpPr bwMode="auto">
                <a:xfrm>
                  <a:off x="2957" y="3036"/>
                  <a:ext cx="47" cy="37"/>
                  <a:chOff x="2957" y="3036"/>
                  <a:chExt cx="47" cy="37"/>
                </a:xfrm>
              </p:grpSpPr>
              <p:sp>
                <p:nvSpPr>
                  <p:cNvPr id="31921" name="Freeform 539" descr="50%"/>
                  <p:cNvSpPr>
                    <a:spLocks/>
                  </p:cNvSpPr>
                  <p:nvPr/>
                </p:nvSpPr>
                <p:spPr bwMode="auto">
                  <a:xfrm>
                    <a:off x="2957" y="3042"/>
                    <a:ext cx="47" cy="31"/>
                  </a:xfrm>
                  <a:custGeom>
                    <a:avLst/>
                    <a:gdLst>
                      <a:gd name="T0" fmla="*/ 43 w 47"/>
                      <a:gd name="T1" fmla="*/ 27 h 31"/>
                      <a:gd name="T2" fmla="*/ 40 w 47"/>
                      <a:gd name="T3" fmla="*/ 24 h 31"/>
                      <a:gd name="T4" fmla="*/ 39 w 47"/>
                      <a:gd name="T5" fmla="*/ 22 h 31"/>
                      <a:gd name="T6" fmla="*/ 37 w 47"/>
                      <a:gd name="T7" fmla="*/ 21 h 31"/>
                      <a:gd name="T8" fmla="*/ 36 w 47"/>
                      <a:gd name="T9" fmla="*/ 19 h 31"/>
                      <a:gd name="T10" fmla="*/ 35 w 47"/>
                      <a:gd name="T11" fmla="*/ 17 h 31"/>
                      <a:gd name="T12" fmla="*/ 34 w 47"/>
                      <a:gd name="T13" fmla="*/ 16 h 31"/>
                      <a:gd name="T14" fmla="*/ 33 w 47"/>
                      <a:gd name="T15" fmla="*/ 14 h 31"/>
                      <a:gd name="T16" fmla="*/ 32 w 47"/>
                      <a:gd name="T17" fmla="*/ 12 h 31"/>
                      <a:gd name="T18" fmla="*/ 31 w 47"/>
                      <a:gd name="T19" fmla="*/ 10 h 31"/>
                      <a:gd name="T20" fmla="*/ 30 w 47"/>
                      <a:gd name="T21" fmla="*/ 7 h 31"/>
                      <a:gd name="T22" fmla="*/ 30 w 47"/>
                      <a:gd name="T23" fmla="*/ 5 h 31"/>
                      <a:gd name="T24" fmla="*/ 30 w 47"/>
                      <a:gd name="T25" fmla="*/ 3 h 31"/>
                      <a:gd name="T26" fmla="*/ 30 w 47"/>
                      <a:gd name="T27" fmla="*/ 0 h 31"/>
                      <a:gd name="T28" fmla="*/ 0 w 47"/>
                      <a:gd name="T29" fmla="*/ 0 h 31"/>
                      <a:gd name="T30" fmla="*/ 1 w 47"/>
                      <a:gd name="T31" fmla="*/ 2 h 31"/>
                      <a:gd name="T32" fmla="*/ 2 w 47"/>
                      <a:gd name="T33" fmla="*/ 4 h 31"/>
                      <a:gd name="T34" fmla="*/ 4 w 47"/>
                      <a:gd name="T35" fmla="*/ 6 h 31"/>
                      <a:gd name="T36" fmla="*/ 6 w 47"/>
                      <a:gd name="T37" fmla="*/ 9 h 31"/>
                      <a:gd name="T38" fmla="*/ 8 w 47"/>
                      <a:gd name="T39" fmla="*/ 11 h 31"/>
                      <a:gd name="T40" fmla="*/ 10 w 47"/>
                      <a:gd name="T41" fmla="*/ 13 h 31"/>
                      <a:gd name="T42" fmla="*/ 12 w 47"/>
                      <a:gd name="T43" fmla="*/ 15 h 31"/>
                      <a:gd name="T44" fmla="*/ 14 w 47"/>
                      <a:gd name="T45" fmla="*/ 17 h 31"/>
                      <a:gd name="T46" fmla="*/ 17 w 47"/>
                      <a:gd name="T47" fmla="*/ 19 h 31"/>
                      <a:gd name="T48" fmla="*/ 20 w 47"/>
                      <a:gd name="T49" fmla="*/ 22 h 31"/>
                      <a:gd name="T50" fmla="*/ 23 w 47"/>
                      <a:gd name="T51" fmla="*/ 23 h 31"/>
                      <a:gd name="T52" fmla="*/ 25 w 47"/>
                      <a:gd name="T53" fmla="*/ 24 h 31"/>
                      <a:gd name="T54" fmla="*/ 28 w 47"/>
                      <a:gd name="T55" fmla="*/ 26 h 31"/>
                      <a:gd name="T56" fmla="*/ 30 w 47"/>
                      <a:gd name="T57" fmla="*/ 27 h 31"/>
                      <a:gd name="T58" fmla="*/ 33 w 47"/>
                      <a:gd name="T59" fmla="*/ 28 h 31"/>
                      <a:gd name="T60" fmla="*/ 36 w 47"/>
                      <a:gd name="T61" fmla="*/ 28 h 31"/>
                      <a:gd name="T62" fmla="*/ 39 w 47"/>
                      <a:gd name="T63" fmla="*/ 29 h 31"/>
                      <a:gd name="T64" fmla="*/ 41 w 47"/>
                      <a:gd name="T65" fmla="*/ 29 h 31"/>
                      <a:gd name="T66" fmla="*/ 44 w 47"/>
                      <a:gd name="T67" fmla="*/ 29 h 31"/>
                      <a:gd name="T68" fmla="*/ 46 w 47"/>
                      <a:gd name="T69" fmla="*/ 30 h 31"/>
                      <a:gd name="T70" fmla="*/ 43 w 47"/>
                      <a:gd name="T71" fmla="*/ 27 h 31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47"/>
                      <a:gd name="T109" fmla="*/ 0 h 31"/>
                      <a:gd name="T110" fmla="*/ 47 w 47"/>
                      <a:gd name="T111" fmla="*/ 31 h 31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47" h="31">
                        <a:moveTo>
                          <a:pt x="43" y="27"/>
                        </a:moveTo>
                        <a:lnTo>
                          <a:pt x="40" y="24"/>
                        </a:lnTo>
                        <a:lnTo>
                          <a:pt x="39" y="22"/>
                        </a:lnTo>
                        <a:lnTo>
                          <a:pt x="37" y="21"/>
                        </a:lnTo>
                        <a:lnTo>
                          <a:pt x="36" y="19"/>
                        </a:lnTo>
                        <a:lnTo>
                          <a:pt x="35" y="17"/>
                        </a:lnTo>
                        <a:lnTo>
                          <a:pt x="34" y="16"/>
                        </a:lnTo>
                        <a:lnTo>
                          <a:pt x="33" y="14"/>
                        </a:lnTo>
                        <a:lnTo>
                          <a:pt x="32" y="12"/>
                        </a:lnTo>
                        <a:lnTo>
                          <a:pt x="31" y="10"/>
                        </a:lnTo>
                        <a:lnTo>
                          <a:pt x="30" y="7"/>
                        </a:lnTo>
                        <a:lnTo>
                          <a:pt x="30" y="5"/>
                        </a:lnTo>
                        <a:lnTo>
                          <a:pt x="30" y="3"/>
                        </a:lnTo>
                        <a:lnTo>
                          <a:pt x="30" y="0"/>
                        </a:lnTo>
                        <a:lnTo>
                          <a:pt x="0" y="0"/>
                        </a:lnTo>
                        <a:lnTo>
                          <a:pt x="1" y="2"/>
                        </a:lnTo>
                        <a:lnTo>
                          <a:pt x="2" y="4"/>
                        </a:lnTo>
                        <a:lnTo>
                          <a:pt x="4" y="6"/>
                        </a:lnTo>
                        <a:lnTo>
                          <a:pt x="6" y="9"/>
                        </a:lnTo>
                        <a:lnTo>
                          <a:pt x="8" y="11"/>
                        </a:lnTo>
                        <a:lnTo>
                          <a:pt x="10" y="13"/>
                        </a:lnTo>
                        <a:lnTo>
                          <a:pt x="12" y="15"/>
                        </a:lnTo>
                        <a:lnTo>
                          <a:pt x="14" y="17"/>
                        </a:lnTo>
                        <a:lnTo>
                          <a:pt x="17" y="19"/>
                        </a:lnTo>
                        <a:lnTo>
                          <a:pt x="20" y="22"/>
                        </a:lnTo>
                        <a:lnTo>
                          <a:pt x="23" y="23"/>
                        </a:lnTo>
                        <a:lnTo>
                          <a:pt x="25" y="24"/>
                        </a:lnTo>
                        <a:lnTo>
                          <a:pt x="28" y="26"/>
                        </a:lnTo>
                        <a:lnTo>
                          <a:pt x="30" y="27"/>
                        </a:lnTo>
                        <a:lnTo>
                          <a:pt x="33" y="28"/>
                        </a:lnTo>
                        <a:lnTo>
                          <a:pt x="36" y="28"/>
                        </a:lnTo>
                        <a:lnTo>
                          <a:pt x="39" y="29"/>
                        </a:lnTo>
                        <a:lnTo>
                          <a:pt x="41" y="29"/>
                        </a:lnTo>
                        <a:lnTo>
                          <a:pt x="44" y="29"/>
                        </a:lnTo>
                        <a:lnTo>
                          <a:pt x="46" y="30"/>
                        </a:lnTo>
                        <a:lnTo>
                          <a:pt x="43" y="27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22" name="Freeform 540" descr="50%"/>
                  <p:cNvSpPr>
                    <a:spLocks/>
                  </p:cNvSpPr>
                  <p:nvPr/>
                </p:nvSpPr>
                <p:spPr bwMode="auto">
                  <a:xfrm>
                    <a:off x="2958" y="3036"/>
                    <a:ext cx="21" cy="7"/>
                  </a:xfrm>
                  <a:custGeom>
                    <a:avLst/>
                    <a:gdLst>
                      <a:gd name="T0" fmla="*/ 0 w 21"/>
                      <a:gd name="T1" fmla="*/ 6 h 7"/>
                      <a:gd name="T2" fmla="*/ 0 w 21"/>
                      <a:gd name="T3" fmla="*/ 6 h 7"/>
                      <a:gd name="T4" fmla="*/ 1 w 21"/>
                      <a:gd name="T5" fmla="*/ 0 h 7"/>
                      <a:gd name="T6" fmla="*/ 20 w 21"/>
                      <a:gd name="T7" fmla="*/ 0 h 7"/>
                      <a:gd name="T8" fmla="*/ 20 w 21"/>
                      <a:gd name="T9" fmla="*/ 6 h 7"/>
                      <a:gd name="T10" fmla="*/ 0 w 21"/>
                      <a:gd name="T11" fmla="*/ 6 h 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"/>
                      <a:gd name="T19" fmla="*/ 0 h 7"/>
                      <a:gd name="T20" fmla="*/ 21 w 21"/>
                      <a:gd name="T21" fmla="*/ 7 h 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" h="7">
                        <a:moveTo>
                          <a:pt x="0" y="6"/>
                        </a:moveTo>
                        <a:lnTo>
                          <a:pt x="0" y="6"/>
                        </a:lnTo>
                        <a:lnTo>
                          <a:pt x="1" y="0"/>
                        </a:lnTo>
                        <a:lnTo>
                          <a:pt x="20" y="0"/>
                        </a:lnTo>
                        <a:lnTo>
                          <a:pt x="20" y="6"/>
                        </a:lnTo>
                        <a:lnTo>
                          <a:pt x="0" y="6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2107" name="Group 541"/>
              <p:cNvGrpSpPr>
                <a:grpSpLocks/>
              </p:cNvGrpSpPr>
              <p:nvPr/>
            </p:nvGrpSpPr>
            <p:grpSpPr bwMode="auto">
              <a:xfrm>
                <a:off x="2893" y="3056"/>
                <a:ext cx="321" cy="113"/>
                <a:chOff x="2893" y="3056"/>
                <a:chExt cx="321" cy="113"/>
              </a:xfrm>
            </p:grpSpPr>
            <p:sp>
              <p:nvSpPr>
                <p:cNvPr id="31900" name="Freeform 542" descr="50%"/>
                <p:cNvSpPr>
                  <a:spLocks/>
                </p:cNvSpPr>
                <p:nvPr/>
              </p:nvSpPr>
              <p:spPr bwMode="auto">
                <a:xfrm>
                  <a:off x="2974" y="3129"/>
                  <a:ext cx="38" cy="31"/>
                </a:xfrm>
                <a:custGeom>
                  <a:avLst/>
                  <a:gdLst>
                    <a:gd name="T0" fmla="*/ 0 w 38"/>
                    <a:gd name="T1" fmla="*/ 0 h 31"/>
                    <a:gd name="T2" fmla="*/ 1 w 38"/>
                    <a:gd name="T3" fmla="*/ 3 h 31"/>
                    <a:gd name="T4" fmla="*/ 3 w 38"/>
                    <a:gd name="T5" fmla="*/ 6 h 31"/>
                    <a:gd name="T6" fmla="*/ 5 w 38"/>
                    <a:gd name="T7" fmla="*/ 9 h 31"/>
                    <a:gd name="T8" fmla="*/ 7 w 38"/>
                    <a:gd name="T9" fmla="*/ 12 h 31"/>
                    <a:gd name="T10" fmla="*/ 10 w 38"/>
                    <a:gd name="T11" fmla="*/ 15 h 31"/>
                    <a:gd name="T12" fmla="*/ 13 w 38"/>
                    <a:gd name="T13" fmla="*/ 19 h 31"/>
                    <a:gd name="T14" fmla="*/ 15 w 38"/>
                    <a:gd name="T15" fmla="*/ 21 h 31"/>
                    <a:gd name="T16" fmla="*/ 18 w 38"/>
                    <a:gd name="T17" fmla="*/ 23 h 31"/>
                    <a:gd name="T18" fmla="*/ 21 w 38"/>
                    <a:gd name="T19" fmla="*/ 25 h 31"/>
                    <a:gd name="T20" fmla="*/ 24 w 38"/>
                    <a:gd name="T21" fmla="*/ 27 h 31"/>
                    <a:gd name="T22" fmla="*/ 26 w 38"/>
                    <a:gd name="T23" fmla="*/ 28 h 31"/>
                    <a:gd name="T24" fmla="*/ 29 w 38"/>
                    <a:gd name="T25" fmla="*/ 29 h 31"/>
                    <a:gd name="T26" fmla="*/ 33 w 38"/>
                    <a:gd name="T27" fmla="*/ 30 h 31"/>
                    <a:gd name="T28" fmla="*/ 36 w 38"/>
                    <a:gd name="T29" fmla="*/ 30 h 31"/>
                    <a:gd name="T30" fmla="*/ 37 w 38"/>
                    <a:gd name="T31" fmla="*/ 29 h 31"/>
                    <a:gd name="T32" fmla="*/ 35 w 38"/>
                    <a:gd name="T33" fmla="*/ 27 h 31"/>
                    <a:gd name="T34" fmla="*/ 33 w 38"/>
                    <a:gd name="T35" fmla="*/ 25 h 31"/>
                    <a:gd name="T36" fmla="*/ 31 w 38"/>
                    <a:gd name="T37" fmla="*/ 22 h 31"/>
                    <a:gd name="T38" fmla="*/ 29 w 38"/>
                    <a:gd name="T39" fmla="*/ 19 h 31"/>
                    <a:gd name="T40" fmla="*/ 27 w 38"/>
                    <a:gd name="T41" fmla="*/ 16 h 31"/>
                    <a:gd name="T42" fmla="*/ 26 w 38"/>
                    <a:gd name="T43" fmla="*/ 13 h 31"/>
                    <a:gd name="T44" fmla="*/ 25 w 38"/>
                    <a:gd name="T45" fmla="*/ 11 h 31"/>
                    <a:gd name="T46" fmla="*/ 24 w 38"/>
                    <a:gd name="T47" fmla="*/ 6 h 31"/>
                    <a:gd name="T48" fmla="*/ 24 w 38"/>
                    <a:gd name="T49" fmla="*/ 3 h 31"/>
                    <a:gd name="T50" fmla="*/ 24 w 38"/>
                    <a:gd name="T51" fmla="*/ 1 h 31"/>
                    <a:gd name="T52" fmla="*/ 0 w 38"/>
                    <a:gd name="T53" fmla="*/ 0 h 3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38"/>
                    <a:gd name="T82" fmla="*/ 0 h 31"/>
                    <a:gd name="T83" fmla="*/ 38 w 38"/>
                    <a:gd name="T84" fmla="*/ 31 h 31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38" h="31">
                      <a:moveTo>
                        <a:pt x="0" y="0"/>
                      </a:moveTo>
                      <a:lnTo>
                        <a:pt x="1" y="3"/>
                      </a:lnTo>
                      <a:lnTo>
                        <a:pt x="3" y="6"/>
                      </a:lnTo>
                      <a:lnTo>
                        <a:pt x="5" y="9"/>
                      </a:lnTo>
                      <a:lnTo>
                        <a:pt x="7" y="12"/>
                      </a:lnTo>
                      <a:lnTo>
                        <a:pt x="10" y="15"/>
                      </a:lnTo>
                      <a:lnTo>
                        <a:pt x="13" y="19"/>
                      </a:lnTo>
                      <a:lnTo>
                        <a:pt x="15" y="21"/>
                      </a:lnTo>
                      <a:lnTo>
                        <a:pt x="18" y="23"/>
                      </a:lnTo>
                      <a:lnTo>
                        <a:pt x="21" y="25"/>
                      </a:lnTo>
                      <a:lnTo>
                        <a:pt x="24" y="27"/>
                      </a:lnTo>
                      <a:lnTo>
                        <a:pt x="26" y="28"/>
                      </a:lnTo>
                      <a:lnTo>
                        <a:pt x="29" y="29"/>
                      </a:lnTo>
                      <a:lnTo>
                        <a:pt x="33" y="30"/>
                      </a:lnTo>
                      <a:lnTo>
                        <a:pt x="36" y="30"/>
                      </a:lnTo>
                      <a:lnTo>
                        <a:pt x="37" y="29"/>
                      </a:lnTo>
                      <a:lnTo>
                        <a:pt x="35" y="27"/>
                      </a:lnTo>
                      <a:lnTo>
                        <a:pt x="33" y="25"/>
                      </a:lnTo>
                      <a:lnTo>
                        <a:pt x="31" y="22"/>
                      </a:lnTo>
                      <a:lnTo>
                        <a:pt x="29" y="19"/>
                      </a:lnTo>
                      <a:lnTo>
                        <a:pt x="27" y="16"/>
                      </a:lnTo>
                      <a:lnTo>
                        <a:pt x="26" y="13"/>
                      </a:lnTo>
                      <a:lnTo>
                        <a:pt x="25" y="11"/>
                      </a:lnTo>
                      <a:lnTo>
                        <a:pt x="24" y="6"/>
                      </a:lnTo>
                      <a:lnTo>
                        <a:pt x="24" y="3"/>
                      </a:lnTo>
                      <a:lnTo>
                        <a:pt x="24" y="1"/>
                      </a:lnTo>
                      <a:lnTo>
                        <a:pt x="0" y="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901" name="Freeform 543" descr="50%"/>
                <p:cNvSpPr>
                  <a:spLocks/>
                </p:cNvSpPr>
                <p:nvPr/>
              </p:nvSpPr>
              <p:spPr bwMode="auto">
                <a:xfrm>
                  <a:off x="2893" y="3056"/>
                  <a:ext cx="321" cy="98"/>
                </a:xfrm>
                <a:custGeom>
                  <a:avLst/>
                  <a:gdLst>
                    <a:gd name="T0" fmla="*/ 3 w 321"/>
                    <a:gd name="T1" fmla="*/ 58 h 98"/>
                    <a:gd name="T2" fmla="*/ 13 w 321"/>
                    <a:gd name="T3" fmla="*/ 54 h 98"/>
                    <a:gd name="T4" fmla="*/ 28 w 321"/>
                    <a:gd name="T5" fmla="*/ 49 h 98"/>
                    <a:gd name="T6" fmla="*/ 43 w 321"/>
                    <a:gd name="T7" fmla="*/ 46 h 98"/>
                    <a:gd name="T8" fmla="*/ 59 w 321"/>
                    <a:gd name="T9" fmla="*/ 43 h 98"/>
                    <a:gd name="T10" fmla="*/ 75 w 321"/>
                    <a:gd name="T11" fmla="*/ 40 h 98"/>
                    <a:gd name="T12" fmla="*/ 88 w 321"/>
                    <a:gd name="T13" fmla="*/ 37 h 98"/>
                    <a:gd name="T14" fmla="*/ 95 w 321"/>
                    <a:gd name="T15" fmla="*/ 33 h 98"/>
                    <a:gd name="T16" fmla="*/ 103 w 321"/>
                    <a:gd name="T17" fmla="*/ 25 h 98"/>
                    <a:gd name="T18" fmla="*/ 114 w 321"/>
                    <a:gd name="T19" fmla="*/ 14 h 98"/>
                    <a:gd name="T20" fmla="*/ 125 w 321"/>
                    <a:gd name="T21" fmla="*/ 4 h 98"/>
                    <a:gd name="T22" fmla="*/ 133 w 321"/>
                    <a:gd name="T23" fmla="*/ 12 h 98"/>
                    <a:gd name="T24" fmla="*/ 137 w 321"/>
                    <a:gd name="T25" fmla="*/ 29 h 98"/>
                    <a:gd name="T26" fmla="*/ 140 w 321"/>
                    <a:gd name="T27" fmla="*/ 36 h 98"/>
                    <a:gd name="T28" fmla="*/ 159 w 321"/>
                    <a:gd name="T29" fmla="*/ 39 h 98"/>
                    <a:gd name="T30" fmla="*/ 177 w 321"/>
                    <a:gd name="T31" fmla="*/ 43 h 98"/>
                    <a:gd name="T32" fmla="*/ 191 w 321"/>
                    <a:gd name="T33" fmla="*/ 43 h 98"/>
                    <a:gd name="T34" fmla="*/ 206 w 321"/>
                    <a:gd name="T35" fmla="*/ 39 h 98"/>
                    <a:gd name="T36" fmla="*/ 218 w 321"/>
                    <a:gd name="T37" fmla="*/ 48 h 98"/>
                    <a:gd name="T38" fmla="*/ 229 w 321"/>
                    <a:gd name="T39" fmla="*/ 51 h 98"/>
                    <a:gd name="T40" fmla="*/ 243 w 321"/>
                    <a:gd name="T41" fmla="*/ 51 h 98"/>
                    <a:gd name="T42" fmla="*/ 258 w 321"/>
                    <a:gd name="T43" fmla="*/ 45 h 98"/>
                    <a:gd name="T44" fmla="*/ 275 w 321"/>
                    <a:gd name="T45" fmla="*/ 31 h 98"/>
                    <a:gd name="T46" fmla="*/ 294 w 321"/>
                    <a:gd name="T47" fmla="*/ 14 h 98"/>
                    <a:gd name="T48" fmla="*/ 314 w 321"/>
                    <a:gd name="T49" fmla="*/ 8 h 98"/>
                    <a:gd name="T50" fmla="*/ 314 w 321"/>
                    <a:gd name="T51" fmla="*/ 13 h 98"/>
                    <a:gd name="T52" fmla="*/ 305 w 321"/>
                    <a:gd name="T53" fmla="*/ 25 h 98"/>
                    <a:gd name="T54" fmla="*/ 294 w 321"/>
                    <a:gd name="T55" fmla="*/ 37 h 98"/>
                    <a:gd name="T56" fmla="*/ 287 w 321"/>
                    <a:gd name="T57" fmla="*/ 48 h 98"/>
                    <a:gd name="T58" fmla="*/ 287 w 321"/>
                    <a:gd name="T59" fmla="*/ 60 h 98"/>
                    <a:gd name="T60" fmla="*/ 295 w 321"/>
                    <a:gd name="T61" fmla="*/ 73 h 98"/>
                    <a:gd name="T62" fmla="*/ 305 w 321"/>
                    <a:gd name="T63" fmla="*/ 82 h 98"/>
                    <a:gd name="T64" fmla="*/ 313 w 321"/>
                    <a:gd name="T65" fmla="*/ 89 h 98"/>
                    <a:gd name="T66" fmla="*/ 314 w 321"/>
                    <a:gd name="T67" fmla="*/ 93 h 98"/>
                    <a:gd name="T68" fmla="*/ 302 w 321"/>
                    <a:gd name="T69" fmla="*/ 93 h 98"/>
                    <a:gd name="T70" fmla="*/ 291 w 321"/>
                    <a:gd name="T71" fmla="*/ 90 h 98"/>
                    <a:gd name="T72" fmla="*/ 281 w 321"/>
                    <a:gd name="T73" fmla="*/ 85 h 98"/>
                    <a:gd name="T74" fmla="*/ 264 w 321"/>
                    <a:gd name="T75" fmla="*/ 74 h 98"/>
                    <a:gd name="T76" fmla="*/ 243 w 321"/>
                    <a:gd name="T77" fmla="*/ 72 h 98"/>
                    <a:gd name="T78" fmla="*/ 218 w 321"/>
                    <a:gd name="T79" fmla="*/ 75 h 98"/>
                    <a:gd name="T80" fmla="*/ 202 w 321"/>
                    <a:gd name="T81" fmla="*/ 82 h 98"/>
                    <a:gd name="T82" fmla="*/ 197 w 321"/>
                    <a:gd name="T83" fmla="*/ 89 h 98"/>
                    <a:gd name="T84" fmla="*/ 175 w 321"/>
                    <a:gd name="T85" fmla="*/ 88 h 98"/>
                    <a:gd name="T86" fmla="*/ 156 w 321"/>
                    <a:gd name="T87" fmla="*/ 94 h 98"/>
                    <a:gd name="T88" fmla="*/ 86 w 321"/>
                    <a:gd name="T89" fmla="*/ 97 h 98"/>
                    <a:gd name="T90" fmla="*/ 46 w 321"/>
                    <a:gd name="T91" fmla="*/ 93 h 98"/>
                    <a:gd name="T92" fmla="*/ 11 w 321"/>
                    <a:gd name="T93" fmla="*/ 81 h 98"/>
                    <a:gd name="T94" fmla="*/ 11 w 321"/>
                    <a:gd name="T95" fmla="*/ 74 h 98"/>
                    <a:gd name="T96" fmla="*/ 3 w 321"/>
                    <a:gd name="T97" fmla="*/ 67 h 98"/>
                    <a:gd name="T98" fmla="*/ 0 w 321"/>
                    <a:gd name="T99" fmla="*/ 62 h 9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321"/>
                    <a:gd name="T151" fmla="*/ 0 h 98"/>
                    <a:gd name="T152" fmla="*/ 321 w 321"/>
                    <a:gd name="T153" fmla="*/ 98 h 98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321" h="98">
                      <a:moveTo>
                        <a:pt x="0" y="60"/>
                      </a:moveTo>
                      <a:lnTo>
                        <a:pt x="1" y="59"/>
                      </a:lnTo>
                      <a:lnTo>
                        <a:pt x="3" y="58"/>
                      </a:lnTo>
                      <a:lnTo>
                        <a:pt x="7" y="56"/>
                      </a:lnTo>
                      <a:lnTo>
                        <a:pt x="10" y="55"/>
                      </a:lnTo>
                      <a:lnTo>
                        <a:pt x="13" y="54"/>
                      </a:lnTo>
                      <a:lnTo>
                        <a:pt x="18" y="52"/>
                      </a:lnTo>
                      <a:lnTo>
                        <a:pt x="23" y="51"/>
                      </a:lnTo>
                      <a:lnTo>
                        <a:pt x="28" y="49"/>
                      </a:lnTo>
                      <a:lnTo>
                        <a:pt x="32" y="48"/>
                      </a:lnTo>
                      <a:lnTo>
                        <a:pt x="38" y="47"/>
                      </a:lnTo>
                      <a:lnTo>
                        <a:pt x="43" y="46"/>
                      </a:lnTo>
                      <a:lnTo>
                        <a:pt x="49" y="45"/>
                      </a:lnTo>
                      <a:lnTo>
                        <a:pt x="54" y="44"/>
                      </a:lnTo>
                      <a:lnTo>
                        <a:pt x="59" y="43"/>
                      </a:lnTo>
                      <a:lnTo>
                        <a:pt x="63" y="42"/>
                      </a:lnTo>
                      <a:lnTo>
                        <a:pt x="69" y="41"/>
                      </a:lnTo>
                      <a:lnTo>
                        <a:pt x="75" y="40"/>
                      </a:lnTo>
                      <a:lnTo>
                        <a:pt x="80" y="39"/>
                      </a:lnTo>
                      <a:lnTo>
                        <a:pt x="84" y="38"/>
                      </a:lnTo>
                      <a:lnTo>
                        <a:pt x="88" y="37"/>
                      </a:lnTo>
                      <a:lnTo>
                        <a:pt x="91" y="36"/>
                      </a:lnTo>
                      <a:lnTo>
                        <a:pt x="93" y="34"/>
                      </a:lnTo>
                      <a:lnTo>
                        <a:pt x="95" y="33"/>
                      </a:lnTo>
                      <a:lnTo>
                        <a:pt x="97" y="31"/>
                      </a:lnTo>
                      <a:lnTo>
                        <a:pt x="100" y="28"/>
                      </a:lnTo>
                      <a:lnTo>
                        <a:pt x="103" y="25"/>
                      </a:lnTo>
                      <a:lnTo>
                        <a:pt x="106" y="21"/>
                      </a:lnTo>
                      <a:lnTo>
                        <a:pt x="110" y="18"/>
                      </a:lnTo>
                      <a:lnTo>
                        <a:pt x="114" y="14"/>
                      </a:lnTo>
                      <a:lnTo>
                        <a:pt x="117" y="10"/>
                      </a:lnTo>
                      <a:lnTo>
                        <a:pt x="121" y="7"/>
                      </a:lnTo>
                      <a:lnTo>
                        <a:pt x="125" y="4"/>
                      </a:lnTo>
                      <a:lnTo>
                        <a:pt x="130" y="0"/>
                      </a:lnTo>
                      <a:lnTo>
                        <a:pt x="131" y="7"/>
                      </a:lnTo>
                      <a:lnTo>
                        <a:pt x="133" y="12"/>
                      </a:lnTo>
                      <a:lnTo>
                        <a:pt x="135" y="18"/>
                      </a:lnTo>
                      <a:lnTo>
                        <a:pt x="136" y="24"/>
                      </a:lnTo>
                      <a:lnTo>
                        <a:pt x="137" y="29"/>
                      </a:lnTo>
                      <a:lnTo>
                        <a:pt x="137" y="32"/>
                      </a:lnTo>
                      <a:lnTo>
                        <a:pt x="135" y="35"/>
                      </a:lnTo>
                      <a:lnTo>
                        <a:pt x="140" y="36"/>
                      </a:lnTo>
                      <a:lnTo>
                        <a:pt x="145" y="37"/>
                      </a:lnTo>
                      <a:lnTo>
                        <a:pt x="152" y="38"/>
                      </a:lnTo>
                      <a:lnTo>
                        <a:pt x="159" y="39"/>
                      </a:lnTo>
                      <a:lnTo>
                        <a:pt x="166" y="41"/>
                      </a:lnTo>
                      <a:lnTo>
                        <a:pt x="171" y="42"/>
                      </a:lnTo>
                      <a:lnTo>
                        <a:pt x="177" y="43"/>
                      </a:lnTo>
                      <a:lnTo>
                        <a:pt x="183" y="43"/>
                      </a:lnTo>
                      <a:lnTo>
                        <a:pt x="188" y="44"/>
                      </a:lnTo>
                      <a:lnTo>
                        <a:pt x="191" y="43"/>
                      </a:lnTo>
                      <a:lnTo>
                        <a:pt x="195" y="41"/>
                      </a:lnTo>
                      <a:lnTo>
                        <a:pt x="198" y="38"/>
                      </a:lnTo>
                      <a:lnTo>
                        <a:pt x="206" y="39"/>
                      </a:lnTo>
                      <a:lnTo>
                        <a:pt x="215" y="42"/>
                      </a:lnTo>
                      <a:lnTo>
                        <a:pt x="222" y="43"/>
                      </a:lnTo>
                      <a:lnTo>
                        <a:pt x="218" y="48"/>
                      </a:lnTo>
                      <a:lnTo>
                        <a:pt x="220" y="49"/>
                      </a:lnTo>
                      <a:lnTo>
                        <a:pt x="225" y="50"/>
                      </a:lnTo>
                      <a:lnTo>
                        <a:pt x="229" y="51"/>
                      </a:lnTo>
                      <a:lnTo>
                        <a:pt x="234" y="52"/>
                      </a:lnTo>
                      <a:lnTo>
                        <a:pt x="238" y="51"/>
                      </a:lnTo>
                      <a:lnTo>
                        <a:pt x="243" y="51"/>
                      </a:lnTo>
                      <a:lnTo>
                        <a:pt x="248" y="50"/>
                      </a:lnTo>
                      <a:lnTo>
                        <a:pt x="253" y="48"/>
                      </a:lnTo>
                      <a:lnTo>
                        <a:pt x="258" y="45"/>
                      </a:lnTo>
                      <a:lnTo>
                        <a:pt x="264" y="41"/>
                      </a:lnTo>
                      <a:lnTo>
                        <a:pt x="269" y="37"/>
                      </a:lnTo>
                      <a:lnTo>
                        <a:pt x="275" y="31"/>
                      </a:lnTo>
                      <a:lnTo>
                        <a:pt x="281" y="24"/>
                      </a:lnTo>
                      <a:lnTo>
                        <a:pt x="288" y="19"/>
                      </a:lnTo>
                      <a:lnTo>
                        <a:pt x="294" y="14"/>
                      </a:lnTo>
                      <a:lnTo>
                        <a:pt x="300" y="11"/>
                      </a:lnTo>
                      <a:lnTo>
                        <a:pt x="306" y="9"/>
                      </a:lnTo>
                      <a:lnTo>
                        <a:pt x="314" y="8"/>
                      </a:lnTo>
                      <a:lnTo>
                        <a:pt x="320" y="8"/>
                      </a:lnTo>
                      <a:lnTo>
                        <a:pt x="317" y="11"/>
                      </a:lnTo>
                      <a:lnTo>
                        <a:pt x="314" y="13"/>
                      </a:lnTo>
                      <a:lnTo>
                        <a:pt x="313" y="15"/>
                      </a:lnTo>
                      <a:lnTo>
                        <a:pt x="309" y="22"/>
                      </a:lnTo>
                      <a:lnTo>
                        <a:pt x="305" y="25"/>
                      </a:lnTo>
                      <a:lnTo>
                        <a:pt x="301" y="28"/>
                      </a:lnTo>
                      <a:lnTo>
                        <a:pt x="297" y="33"/>
                      </a:lnTo>
                      <a:lnTo>
                        <a:pt x="294" y="37"/>
                      </a:lnTo>
                      <a:lnTo>
                        <a:pt x="292" y="41"/>
                      </a:lnTo>
                      <a:lnTo>
                        <a:pt x="289" y="45"/>
                      </a:lnTo>
                      <a:lnTo>
                        <a:pt x="287" y="48"/>
                      </a:lnTo>
                      <a:lnTo>
                        <a:pt x="286" y="52"/>
                      </a:lnTo>
                      <a:lnTo>
                        <a:pt x="286" y="56"/>
                      </a:lnTo>
                      <a:lnTo>
                        <a:pt x="287" y="60"/>
                      </a:lnTo>
                      <a:lnTo>
                        <a:pt x="289" y="65"/>
                      </a:lnTo>
                      <a:lnTo>
                        <a:pt x="292" y="69"/>
                      </a:lnTo>
                      <a:lnTo>
                        <a:pt x="295" y="73"/>
                      </a:lnTo>
                      <a:lnTo>
                        <a:pt x="298" y="76"/>
                      </a:lnTo>
                      <a:lnTo>
                        <a:pt x="301" y="79"/>
                      </a:lnTo>
                      <a:lnTo>
                        <a:pt x="305" y="82"/>
                      </a:lnTo>
                      <a:lnTo>
                        <a:pt x="309" y="85"/>
                      </a:lnTo>
                      <a:lnTo>
                        <a:pt x="311" y="87"/>
                      </a:lnTo>
                      <a:lnTo>
                        <a:pt x="313" y="89"/>
                      </a:lnTo>
                      <a:lnTo>
                        <a:pt x="316" y="91"/>
                      </a:lnTo>
                      <a:lnTo>
                        <a:pt x="317" y="93"/>
                      </a:lnTo>
                      <a:lnTo>
                        <a:pt x="314" y="93"/>
                      </a:lnTo>
                      <a:lnTo>
                        <a:pt x="309" y="93"/>
                      </a:lnTo>
                      <a:lnTo>
                        <a:pt x="305" y="93"/>
                      </a:lnTo>
                      <a:lnTo>
                        <a:pt x="302" y="93"/>
                      </a:lnTo>
                      <a:lnTo>
                        <a:pt x="297" y="92"/>
                      </a:lnTo>
                      <a:lnTo>
                        <a:pt x="294" y="91"/>
                      </a:lnTo>
                      <a:lnTo>
                        <a:pt x="291" y="90"/>
                      </a:lnTo>
                      <a:lnTo>
                        <a:pt x="288" y="88"/>
                      </a:lnTo>
                      <a:lnTo>
                        <a:pt x="284" y="87"/>
                      </a:lnTo>
                      <a:lnTo>
                        <a:pt x="281" y="85"/>
                      </a:lnTo>
                      <a:lnTo>
                        <a:pt x="274" y="80"/>
                      </a:lnTo>
                      <a:lnTo>
                        <a:pt x="270" y="77"/>
                      </a:lnTo>
                      <a:lnTo>
                        <a:pt x="264" y="74"/>
                      </a:lnTo>
                      <a:lnTo>
                        <a:pt x="258" y="73"/>
                      </a:lnTo>
                      <a:lnTo>
                        <a:pt x="252" y="73"/>
                      </a:lnTo>
                      <a:lnTo>
                        <a:pt x="243" y="72"/>
                      </a:lnTo>
                      <a:lnTo>
                        <a:pt x="235" y="73"/>
                      </a:lnTo>
                      <a:lnTo>
                        <a:pt x="227" y="74"/>
                      </a:lnTo>
                      <a:lnTo>
                        <a:pt x="218" y="75"/>
                      </a:lnTo>
                      <a:lnTo>
                        <a:pt x="209" y="77"/>
                      </a:lnTo>
                      <a:lnTo>
                        <a:pt x="203" y="80"/>
                      </a:lnTo>
                      <a:lnTo>
                        <a:pt x="202" y="82"/>
                      </a:lnTo>
                      <a:lnTo>
                        <a:pt x="203" y="83"/>
                      </a:lnTo>
                      <a:lnTo>
                        <a:pt x="208" y="86"/>
                      </a:lnTo>
                      <a:lnTo>
                        <a:pt x="197" y="89"/>
                      </a:lnTo>
                      <a:lnTo>
                        <a:pt x="182" y="93"/>
                      </a:lnTo>
                      <a:lnTo>
                        <a:pt x="179" y="90"/>
                      </a:lnTo>
                      <a:lnTo>
                        <a:pt x="175" y="88"/>
                      </a:lnTo>
                      <a:lnTo>
                        <a:pt x="171" y="87"/>
                      </a:lnTo>
                      <a:lnTo>
                        <a:pt x="164" y="87"/>
                      </a:lnTo>
                      <a:lnTo>
                        <a:pt x="156" y="94"/>
                      </a:lnTo>
                      <a:lnTo>
                        <a:pt x="149" y="89"/>
                      </a:lnTo>
                      <a:lnTo>
                        <a:pt x="97" y="96"/>
                      </a:lnTo>
                      <a:lnTo>
                        <a:pt x="86" y="97"/>
                      </a:lnTo>
                      <a:lnTo>
                        <a:pt x="77" y="96"/>
                      </a:lnTo>
                      <a:lnTo>
                        <a:pt x="66" y="95"/>
                      </a:lnTo>
                      <a:lnTo>
                        <a:pt x="46" y="93"/>
                      </a:lnTo>
                      <a:lnTo>
                        <a:pt x="28" y="88"/>
                      </a:lnTo>
                      <a:lnTo>
                        <a:pt x="18" y="84"/>
                      </a:lnTo>
                      <a:lnTo>
                        <a:pt x="11" y="81"/>
                      </a:lnTo>
                      <a:lnTo>
                        <a:pt x="18" y="79"/>
                      </a:lnTo>
                      <a:lnTo>
                        <a:pt x="14" y="76"/>
                      </a:lnTo>
                      <a:lnTo>
                        <a:pt x="11" y="74"/>
                      </a:lnTo>
                      <a:lnTo>
                        <a:pt x="6" y="70"/>
                      </a:lnTo>
                      <a:lnTo>
                        <a:pt x="5" y="69"/>
                      </a:lnTo>
                      <a:lnTo>
                        <a:pt x="3" y="67"/>
                      </a:lnTo>
                      <a:lnTo>
                        <a:pt x="2" y="66"/>
                      </a:lnTo>
                      <a:lnTo>
                        <a:pt x="1" y="63"/>
                      </a:lnTo>
                      <a:lnTo>
                        <a:pt x="0" y="62"/>
                      </a:lnTo>
                      <a:lnTo>
                        <a:pt x="0" y="6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2108" name="Group 544"/>
                <p:cNvGrpSpPr>
                  <a:grpSpLocks/>
                </p:cNvGrpSpPr>
                <p:nvPr/>
              </p:nvGrpSpPr>
              <p:grpSpPr bwMode="auto">
                <a:xfrm>
                  <a:off x="2920" y="3118"/>
                  <a:ext cx="2" cy="3"/>
                  <a:chOff x="2920" y="3118"/>
                  <a:chExt cx="2" cy="3"/>
                </a:xfrm>
              </p:grpSpPr>
              <p:sp>
                <p:nvSpPr>
                  <p:cNvPr id="31913" name="Oval 545" descr="50%"/>
                  <p:cNvSpPr>
                    <a:spLocks noChangeArrowheads="1"/>
                  </p:cNvSpPr>
                  <p:nvPr/>
                </p:nvSpPr>
                <p:spPr bwMode="auto">
                  <a:xfrm>
                    <a:off x="2920" y="3118"/>
                    <a:ext cx="2" cy="2"/>
                  </a:xfrm>
                  <a:prstGeom prst="ellipse">
                    <a:avLst/>
                  </a:pr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14" name="Arc 546" descr="50%"/>
                  <p:cNvSpPr>
                    <a:spLocks/>
                  </p:cNvSpPr>
                  <p:nvPr/>
                </p:nvSpPr>
                <p:spPr bwMode="auto">
                  <a:xfrm>
                    <a:off x="2921" y="3119"/>
                    <a:ext cx="1" cy="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4320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2280" y="11940"/>
                        </a:moveTo>
                      </a:path>
                      <a:path w="43200" h="43200" stroke="0" extrusionOk="0">
                        <a:moveTo>
                          <a:pt x="2280" y="11940"/>
                        </a:move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0" cap="rnd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2109" name="Group 547"/>
                <p:cNvGrpSpPr>
                  <a:grpSpLocks/>
                </p:cNvGrpSpPr>
                <p:nvPr/>
              </p:nvGrpSpPr>
              <p:grpSpPr bwMode="auto">
                <a:xfrm>
                  <a:off x="2937" y="3130"/>
                  <a:ext cx="23" cy="4"/>
                  <a:chOff x="2937" y="3130"/>
                  <a:chExt cx="23" cy="4"/>
                </a:xfrm>
              </p:grpSpPr>
              <p:sp>
                <p:nvSpPr>
                  <p:cNvPr id="31908" name="Arc 548" descr="50%"/>
                  <p:cNvSpPr>
                    <a:spLocks/>
                  </p:cNvSpPr>
                  <p:nvPr/>
                </p:nvSpPr>
                <p:spPr bwMode="auto">
                  <a:xfrm>
                    <a:off x="2941" y="3130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09" name="Arc 549" descr="50%"/>
                  <p:cNvSpPr>
                    <a:spLocks/>
                  </p:cNvSpPr>
                  <p:nvPr/>
                </p:nvSpPr>
                <p:spPr bwMode="auto">
                  <a:xfrm>
                    <a:off x="2937" y="3130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10" name="Arc 550" descr="50%"/>
                  <p:cNvSpPr>
                    <a:spLocks/>
                  </p:cNvSpPr>
                  <p:nvPr/>
                </p:nvSpPr>
                <p:spPr bwMode="auto">
                  <a:xfrm>
                    <a:off x="2944" y="3130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11" name="Arc 551" descr="50%"/>
                  <p:cNvSpPr>
                    <a:spLocks/>
                  </p:cNvSpPr>
                  <p:nvPr/>
                </p:nvSpPr>
                <p:spPr bwMode="auto">
                  <a:xfrm>
                    <a:off x="2948" y="3130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12" name="Arc 552" descr="50%"/>
                  <p:cNvSpPr>
                    <a:spLocks/>
                  </p:cNvSpPr>
                  <p:nvPr/>
                </p:nvSpPr>
                <p:spPr bwMode="auto">
                  <a:xfrm>
                    <a:off x="2954" y="3130"/>
                    <a:ext cx="6" cy="4"/>
                  </a:xfrm>
                  <a:custGeom>
                    <a:avLst/>
                    <a:gdLst>
                      <a:gd name="T0" fmla="*/ 0 w 30373"/>
                      <a:gd name="T1" fmla="*/ 0 h 43200"/>
                      <a:gd name="T2" fmla="*/ 0 w 30373"/>
                      <a:gd name="T3" fmla="*/ 0 h 43200"/>
                      <a:gd name="T4" fmla="*/ 0 w 30373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0373"/>
                      <a:gd name="T10" fmla="*/ 0 h 43200"/>
                      <a:gd name="T11" fmla="*/ 30373 w 30373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373" h="43200" fill="none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</a:path>
                      <a:path w="30373" h="43200" stroke="0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  <a:lnTo>
                          <a:pt x="8773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1904" name="Freeform 553" descr="50%"/>
                <p:cNvSpPr>
                  <a:spLocks/>
                </p:cNvSpPr>
                <p:nvPr/>
              </p:nvSpPr>
              <p:spPr bwMode="auto">
                <a:xfrm>
                  <a:off x="2893" y="3058"/>
                  <a:ext cx="312" cy="58"/>
                </a:xfrm>
                <a:custGeom>
                  <a:avLst/>
                  <a:gdLst>
                    <a:gd name="T0" fmla="*/ 7 w 312"/>
                    <a:gd name="T1" fmla="*/ 48 h 58"/>
                    <a:gd name="T2" fmla="*/ 21 w 312"/>
                    <a:gd name="T3" fmla="*/ 44 h 58"/>
                    <a:gd name="T4" fmla="*/ 42 w 312"/>
                    <a:gd name="T5" fmla="*/ 39 h 58"/>
                    <a:gd name="T6" fmla="*/ 63 w 312"/>
                    <a:gd name="T7" fmla="*/ 36 h 58"/>
                    <a:gd name="T8" fmla="*/ 83 w 312"/>
                    <a:gd name="T9" fmla="*/ 32 h 58"/>
                    <a:gd name="T10" fmla="*/ 94 w 312"/>
                    <a:gd name="T11" fmla="*/ 27 h 58"/>
                    <a:gd name="T12" fmla="*/ 104 w 312"/>
                    <a:gd name="T13" fmla="*/ 18 h 58"/>
                    <a:gd name="T14" fmla="*/ 119 w 312"/>
                    <a:gd name="T15" fmla="*/ 5 h 58"/>
                    <a:gd name="T16" fmla="*/ 130 w 312"/>
                    <a:gd name="T17" fmla="*/ 10 h 58"/>
                    <a:gd name="T18" fmla="*/ 134 w 312"/>
                    <a:gd name="T19" fmla="*/ 25 h 58"/>
                    <a:gd name="T20" fmla="*/ 142 w 312"/>
                    <a:gd name="T21" fmla="*/ 31 h 58"/>
                    <a:gd name="T22" fmla="*/ 168 w 312"/>
                    <a:gd name="T23" fmla="*/ 35 h 58"/>
                    <a:gd name="T24" fmla="*/ 187 w 312"/>
                    <a:gd name="T25" fmla="*/ 36 h 58"/>
                    <a:gd name="T26" fmla="*/ 210 w 312"/>
                    <a:gd name="T27" fmla="*/ 35 h 58"/>
                    <a:gd name="T28" fmla="*/ 219 w 312"/>
                    <a:gd name="T29" fmla="*/ 43 h 58"/>
                    <a:gd name="T30" fmla="*/ 238 w 312"/>
                    <a:gd name="T31" fmla="*/ 44 h 58"/>
                    <a:gd name="T32" fmla="*/ 258 w 312"/>
                    <a:gd name="T33" fmla="*/ 34 h 58"/>
                    <a:gd name="T34" fmla="*/ 275 w 312"/>
                    <a:gd name="T35" fmla="*/ 20 h 58"/>
                    <a:gd name="T36" fmla="*/ 288 w 312"/>
                    <a:gd name="T37" fmla="*/ 11 h 58"/>
                    <a:gd name="T38" fmla="*/ 299 w 312"/>
                    <a:gd name="T39" fmla="*/ 6 h 58"/>
                    <a:gd name="T40" fmla="*/ 309 w 312"/>
                    <a:gd name="T41" fmla="*/ 8 h 58"/>
                    <a:gd name="T42" fmla="*/ 301 w 312"/>
                    <a:gd name="T43" fmla="*/ 18 h 58"/>
                    <a:gd name="T44" fmla="*/ 291 w 312"/>
                    <a:gd name="T45" fmla="*/ 26 h 58"/>
                    <a:gd name="T46" fmla="*/ 285 w 312"/>
                    <a:gd name="T47" fmla="*/ 34 h 58"/>
                    <a:gd name="T48" fmla="*/ 280 w 312"/>
                    <a:gd name="T49" fmla="*/ 40 h 58"/>
                    <a:gd name="T50" fmla="*/ 279 w 312"/>
                    <a:gd name="T51" fmla="*/ 48 h 58"/>
                    <a:gd name="T52" fmla="*/ 270 w 312"/>
                    <a:gd name="T53" fmla="*/ 46 h 58"/>
                    <a:gd name="T54" fmla="*/ 262 w 312"/>
                    <a:gd name="T55" fmla="*/ 49 h 58"/>
                    <a:gd name="T56" fmla="*/ 253 w 312"/>
                    <a:gd name="T57" fmla="*/ 48 h 58"/>
                    <a:gd name="T58" fmla="*/ 243 w 312"/>
                    <a:gd name="T59" fmla="*/ 48 h 58"/>
                    <a:gd name="T60" fmla="*/ 232 w 312"/>
                    <a:gd name="T61" fmla="*/ 47 h 58"/>
                    <a:gd name="T62" fmla="*/ 220 w 312"/>
                    <a:gd name="T63" fmla="*/ 48 h 58"/>
                    <a:gd name="T64" fmla="*/ 208 w 312"/>
                    <a:gd name="T65" fmla="*/ 50 h 58"/>
                    <a:gd name="T66" fmla="*/ 196 w 312"/>
                    <a:gd name="T67" fmla="*/ 50 h 58"/>
                    <a:gd name="T68" fmla="*/ 184 w 312"/>
                    <a:gd name="T69" fmla="*/ 50 h 58"/>
                    <a:gd name="T70" fmla="*/ 174 w 312"/>
                    <a:gd name="T71" fmla="*/ 52 h 58"/>
                    <a:gd name="T72" fmla="*/ 162 w 312"/>
                    <a:gd name="T73" fmla="*/ 54 h 58"/>
                    <a:gd name="T74" fmla="*/ 148 w 312"/>
                    <a:gd name="T75" fmla="*/ 54 h 58"/>
                    <a:gd name="T76" fmla="*/ 136 w 312"/>
                    <a:gd name="T77" fmla="*/ 54 h 58"/>
                    <a:gd name="T78" fmla="*/ 125 w 312"/>
                    <a:gd name="T79" fmla="*/ 53 h 58"/>
                    <a:gd name="T80" fmla="*/ 113 w 312"/>
                    <a:gd name="T81" fmla="*/ 54 h 58"/>
                    <a:gd name="T82" fmla="*/ 104 w 312"/>
                    <a:gd name="T83" fmla="*/ 53 h 58"/>
                    <a:gd name="T84" fmla="*/ 93 w 312"/>
                    <a:gd name="T85" fmla="*/ 54 h 58"/>
                    <a:gd name="T86" fmla="*/ 80 w 312"/>
                    <a:gd name="T87" fmla="*/ 54 h 58"/>
                    <a:gd name="T88" fmla="*/ 64 w 312"/>
                    <a:gd name="T89" fmla="*/ 57 h 58"/>
                    <a:gd name="T90" fmla="*/ 46 w 312"/>
                    <a:gd name="T91" fmla="*/ 57 h 58"/>
                    <a:gd name="T92" fmla="*/ 31 w 312"/>
                    <a:gd name="T93" fmla="*/ 55 h 58"/>
                    <a:gd name="T94" fmla="*/ 17 w 312"/>
                    <a:gd name="T95" fmla="*/ 55 h 58"/>
                    <a:gd name="T96" fmla="*/ 4 w 312"/>
                    <a:gd name="T97" fmla="*/ 53 h 5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12"/>
                    <a:gd name="T148" fmla="*/ 0 h 58"/>
                    <a:gd name="T149" fmla="*/ 312 w 312"/>
                    <a:gd name="T150" fmla="*/ 58 h 5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12" h="58">
                      <a:moveTo>
                        <a:pt x="0" y="52"/>
                      </a:moveTo>
                      <a:lnTo>
                        <a:pt x="2" y="50"/>
                      </a:lnTo>
                      <a:lnTo>
                        <a:pt x="5" y="49"/>
                      </a:lnTo>
                      <a:lnTo>
                        <a:pt x="7" y="48"/>
                      </a:lnTo>
                      <a:lnTo>
                        <a:pt x="10" y="47"/>
                      </a:lnTo>
                      <a:lnTo>
                        <a:pt x="13" y="46"/>
                      </a:lnTo>
                      <a:lnTo>
                        <a:pt x="18" y="45"/>
                      </a:lnTo>
                      <a:lnTo>
                        <a:pt x="21" y="44"/>
                      </a:lnTo>
                      <a:lnTo>
                        <a:pt x="26" y="42"/>
                      </a:lnTo>
                      <a:lnTo>
                        <a:pt x="31" y="41"/>
                      </a:lnTo>
                      <a:lnTo>
                        <a:pt x="37" y="40"/>
                      </a:lnTo>
                      <a:lnTo>
                        <a:pt x="42" y="39"/>
                      </a:lnTo>
                      <a:lnTo>
                        <a:pt x="48" y="39"/>
                      </a:lnTo>
                      <a:lnTo>
                        <a:pt x="53" y="38"/>
                      </a:lnTo>
                      <a:lnTo>
                        <a:pt x="58" y="37"/>
                      </a:lnTo>
                      <a:lnTo>
                        <a:pt x="63" y="36"/>
                      </a:lnTo>
                      <a:lnTo>
                        <a:pt x="67" y="35"/>
                      </a:lnTo>
                      <a:lnTo>
                        <a:pt x="73" y="34"/>
                      </a:lnTo>
                      <a:lnTo>
                        <a:pt x="78" y="33"/>
                      </a:lnTo>
                      <a:lnTo>
                        <a:pt x="83" y="32"/>
                      </a:lnTo>
                      <a:lnTo>
                        <a:pt x="86" y="32"/>
                      </a:lnTo>
                      <a:lnTo>
                        <a:pt x="90" y="30"/>
                      </a:lnTo>
                      <a:lnTo>
                        <a:pt x="92" y="29"/>
                      </a:lnTo>
                      <a:lnTo>
                        <a:pt x="94" y="27"/>
                      </a:lnTo>
                      <a:lnTo>
                        <a:pt x="96" y="25"/>
                      </a:lnTo>
                      <a:lnTo>
                        <a:pt x="98" y="23"/>
                      </a:lnTo>
                      <a:lnTo>
                        <a:pt x="101" y="20"/>
                      </a:lnTo>
                      <a:lnTo>
                        <a:pt x="104" y="18"/>
                      </a:lnTo>
                      <a:lnTo>
                        <a:pt x="107" y="14"/>
                      </a:lnTo>
                      <a:lnTo>
                        <a:pt x="111" y="11"/>
                      </a:lnTo>
                      <a:lnTo>
                        <a:pt x="115" y="8"/>
                      </a:lnTo>
                      <a:lnTo>
                        <a:pt x="119" y="5"/>
                      </a:lnTo>
                      <a:lnTo>
                        <a:pt x="123" y="2"/>
                      </a:lnTo>
                      <a:lnTo>
                        <a:pt x="127" y="0"/>
                      </a:lnTo>
                      <a:lnTo>
                        <a:pt x="128" y="4"/>
                      </a:lnTo>
                      <a:lnTo>
                        <a:pt x="130" y="10"/>
                      </a:lnTo>
                      <a:lnTo>
                        <a:pt x="132" y="15"/>
                      </a:lnTo>
                      <a:lnTo>
                        <a:pt x="133" y="20"/>
                      </a:lnTo>
                      <a:lnTo>
                        <a:pt x="134" y="22"/>
                      </a:lnTo>
                      <a:lnTo>
                        <a:pt x="134" y="25"/>
                      </a:lnTo>
                      <a:lnTo>
                        <a:pt x="134" y="27"/>
                      </a:lnTo>
                      <a:lnTo>
                        <a:pt x="132" y="29"/>
                      </a:lnTo>
                      <a:lnTo>
                        <a:pt x="137" y="31"/>
                      </a:lnTo>
                      <a:lnTo>
                        <a:pt x="142" y="31"/>
                      </a:lnTo>
                      <a:lnTo>
                        <a:pt x="148" y="32"/>
                      </a:lnTo>
                      <a:lnTo>
                        <a:pt x="155" y="33"/>
                      </a:lnTo>
                      <a:lnTo>
                        <a:pt x="162" y="34"/>
                      </a:lnTo>
                      <a:lnTo>
                        <a:pt x="168" y="35"/>
                      </a:lnTo>
                      <a:lnTo>
                        <a:pt x="174" y="36"/>
                      </a:lnTo>
                      <a:lnTo>
                        <a:pt x="178" y="37"/>
                      </a:lnTo>
                      <a:lnTo>
                        <a:pt x="183" y="37"/>
                      </a:lnTo>
                      <a:lnTo>
                        <a:pt x="187" y="36"/>
                      </a:lnTo>
                      <a:lnTo>
                        <a:pt x="190" y="34"/>
                      </a:lnTo>
                      <a:lnTo>
                        <a:pt x="194" y="32"/>
                      </a:lnTo>
                      <a:lnTo>
                        <a:pt x="202" y="33"/>
                      </a:lnTo>
                      <a:lnTo>
                        <a:pt x="210" y="35"/>
                      </a:lnTo>
                      <a:lnTo>
                        <a:pt x="216" y="37"/>
                      </a:lnTo>
                      <a:lnTo>
                        <a:pt x="213" y="40"/>
                      </a:lnTo>
                      <a:lnTo>
                        <a:pt x="215" y="41"/>
                      </a:lnTo>
                      <a:lnTo>
                        <a:pt x="219" y="43"/>
                      </a:lnTo>
                      <a:lnTo>
                        <a:pt x="223" y="44"/>
                      </a:lnTo>
                      <a:lnTo>
                        <a:pt x="228" y="44"/>
                      </a:lnTo>
                      <a:lnTo>
                        <a:pt x="233" y="44"/>
                      </a:lnTo>
                      <a:lnTo>
                        <a:pt x="238" y="44"/>
                      </a:lnTo>
                      <a:lnTo>
                        <a:pt x="242" y="43"/>
                      </a:lnTo>
                      <a:lnTo>
                        <a:pt x="248" y="41"/>
                      </a:lnTo>
                      <a:lnTo>
                        <a:pt x="253" y="39"/>
                      </a:lnTo>
                      <a:lnTo>
                        <a:pt x="258" y="34"/>
                      </a:lnTo>
                      <a:lnTo>
                        <a:pt x="263" y="31"/>
                      </a:lnTo>
                      <a:lnTo>
                        <a:pt x="268" y="26"/>
                      </a:lnTo>
                      <a:lnTo>
                        <a:pt x="271" y="24"/>
                      </a:lnTo>
                      <a:lnTo>
                        <a:pt x="275" y="20"/>
                      </a:lnTo>
                      <a:lnTo>
                        <a:pt x="278" y="18"/>
                      </a:lnTo>
                      <a:lnTo>
                        <a:pt x="282" y="15"/>
                      </a:lnTo>
                      <a:lnTo>
                        <a:pt x="285" y="13"/>
                      </a:lnTo>
                      <a:lnTo>
                        <a:pt x="288" y="11"/>
                      </a:lnTo>
                      <a:lnTo>
                        <a:pt x="291" y="10"/>
                      </a:lnTo>
                      <a:lnTo>
                        <a:pt x="293" y="9"/>
                      </a:lnTo>
                      <a:lnTo>
                        <a:pt x="296" y="7"/>
                      </a:lnTo>
                      <a:lnTo>
                        <a:pt x="299" y="6"/>
                      </a:lnTo>
                      <a:lnTo>
                        <a:pt x="302" y="6"/>
                      </a:lnTo>
                      <a:lnTo>
                        <a:pt x="306" y="6"/>
                      </a:lnTo>
                      <a:lnTo>
                        <a:pt x="311" y="6"/>
                      </a:lnTo>
                      <a:lnTo>
                        <a:pt x="309" y="8"/>
                      </a:lnTo>
                      <a:lnTo>
                        <a:pt x="307" y="11"/>
                      </a:lnTo>
                      <a:lnTo>
                        <a:pt x="305" y="12"/>
                      </a:lnTo>
                      <a:lnTo>
                        <a:pt x="303" y="15"/>
                      </a:lnTo>
                      <a:lnTo>
                        <a:pt x="301" y="18"/>
                      </a:lnTo>
                      <a:lnTo>
                        <a:pt x="298" y="20"/>
                      </a:lnTo>
                      <a:lnTo>
                        <a:pt x="294" y="23"/>
                      </a:lnTo>
                      <a:lnTo>
                        <a:pt x="292" y="25"/>
                      </a:lnTo>
                      <a:lnTo>
                        <a:pt x="291" y="26"/>
                      </a:lnTo>
                      <a:lnTo>
                        <a:pt x="289" y="29"/>
                      </a:lnTo>
                      <a:lnTo>
                        <a:pt x="288" y="30"/>
                      </a:lnTo>
                      <a:lnTo>
                        <a:pt x="286" y="32"/>
                      </a:lnTo>
                      <a:lnTo>
                        <a:pt x="285" y="34"/>
                      </a:lnTo>
                      <a:lnTo>
                        <a:pt x="284" y="36"/>
                      </a:lnTo>
                      <a:lnTo>
                        <a:pt x="282" y="38"/>
                      </a:lnTo>
                      <a:lnTo>
                        <a:pt x="281" y="39"/>
                      </a:lnTo>
                      <a:lnTo>
                        <a:pt x="280" y="40"/>
                      </a:lnTo>
                      <a:lnTo>
                        <a:pt x="280" y="43"/>
                      </a:lnTo>
                      <a:lnTo>
                        <a:pt x="279" y="44"/>
                      </a:lnTo>
                      <a:lnTo>
                        <a:pt x="279" y="46"/>
                      </a:lnTo>
                      <a:lnTo>
                        <a:pt x="279" y="48"/>
                      </a:lnTo>
                      <a:lnTo>
                        <a:pt x="277" y="46"/>
                      </a:lnTo>
                      <a:lnTo>
                        <a:pt x="274" y="46"/>
                      </a:lnTo>
                      <a:lnTo>
                        <a:pt x="272" y="46"/>
                      </a:lnTo>
                      <a:lnTo>
                        <a:pt x="270" y="46"/>
                      </a:lnTo>
                      <a:lnTo>
                        <a:pt x="268" y="47"/>
                      </a:lnTo>
                      <a:lnTo>
                        <a:pt x="266" y="48"/>
                      </a:lnTo>
                      <a:lnTo>
                        <a:pt x="264" y="48"/>
                      </a:lnTo>
                      <a:lnTo>
                        <a:pt x="262" y="49"/>
                      </a:lnTo>
                      <a:lnTo>
                        <a:pt x="259" y="49"/>
                      </a:lnTo>
                      <a:lnTo>
                        <a:pt x="256" y="49"/>
                      </a:lnTo>
                      <a:lnTo>
                        <a:pt x="254" y="48"/>
                      </a:lnTo>
                      <a:lnTo>
                        <a:pt x="253" y="48"/>
                      </a:lnTo>
                      <a:lnTo>
                        <a:pt x="251" y="47"/>
                      </a:lnTo>
                      <a:lnTo>
                        <a:pt x="249" y="47"/>
                      </a:lnTo>
                      <a:lnTo>
                        <a:pt x="245" y="48"/>
                      </a:lnTo>
                      <a:lnTo>
                        <a:pt x="243" y="48"/>
                      </a:lnTo>
                      <a:lnTo>
                        <a:pt x="241" y="48"/>
                      </a:lnTo>
                      <a:lnTo>
                        <a:pt x="238" y="48"/>
                      </a:lnTo>
                      <a:lnTo>
                        <a:pt x="235" y="47"/>
                      </a:lnTo>
                      <a:lnTo>
                        <a:pt x="232" y="47"/>
                      </a:lnTo>
                      <a:lnTo>
                        <a:pt x="229" y="48"/>
                      </a:lnTo>
                      <a:lnTo>
                        <a:pt x="225" y="48"/>
                      </a:lnTo>
                      <a:lnTo>
                        <a:pt x="223" y="48"/>
                      </a:lnTo>
                      <a:lnTo>
                        <a:pt x="220" y="48"/>
                      </a:lnTo>
                      <a:lnTo>
                        <a:pt x="217" y="48"/>
                      </a:lnTo>
                      <a:lnTo>
                        <a:pt x="214" y="48"/>
                      </a:lnTo>
                      <a:lnTo>
                        <a:pt x="212" y="49"/>
                      </a:lnTo>
                      <a:lnTo>
                        <a:pt x="208" y="50"/>
                      </a:lnTo>
                      <a:lnTo>
                        <a:pt x="205" y="50"/>
                      </a:lnTo>
                      <a:lnTo>
                        <a:pt x="202" y="51"/>
                      </a:lnTo>
                      <a:lnTo>
                        <a:pt x="199" y="51"/>
                      </a:lnTo>
                      <a:lnTo>
                        <a:pt x="196" y="50"/>
                      </a:lnTo>
                      <a:lnTo>
                        <a:pt x="193" y="49"/>
                      </a:lnTo>
                      <a:lnTo>
                        <a:pt x="189" y="50"/>
                      </a:lnTo>
                      <a:lnTo>
                        <a:pt x="187" y="50"/>
                      </a:lnTo>
                      <a:lnTo>
                        <a:pt x="184" y="50"/>
                      </a:lnTo>
                      <a:lnTo>
                        <a:pt x="181" y="50"/>
                      </a:lnTo>
                      <a:lnTo>
                        <a:pt x="179" y="50"/>
                      </a:lnTo>
                      <a:lnTo>
                        <a:pt x="176" y="51"/>
                      </a:lnTo>
                      <a:lnTo>
                        <a:pt x="174" y="52"/>
                      </a:lnTo>
                      <a:lnTo>
                        <a:pt x="171" y="52"/>
                      </a:lnTo>
                      <a:lnTo>
                        <a:pt x="168" y="53"/>
                      </a:lnTo>
                      <a:lnTo>
                        <a:pt x="165" y="53"/>
                      </a:lnTo>
                      <a:lnTo>
                        <a:pt x="162" y="54"/>
                      </a:lnTo>
                      <a:lnTo>
                        <a:pt x="159" y="54"/>
                      </a:lnTo>
                      <a:lnTo>
                        <a:pt x="155" y="54"/>
                      </a:lnTo>
                      <a:lnTo>
                        <a:pt x="151" y="53"/>
                      </a:lnTo>
                      <a:lnTo>
                        <a:pt x="148" y="54"/>
                      </a:lnTo>
                      <a:lnTo>
                        <a:pt x="145" y="54"/>
                      </a:lnTo>
                      <a:lnTo>
                        <a:pt x="142" y="54"/>
                      </a:lnTo>
                      <a:lnTo>
                        <a:pt x="139" y="54"/>
                      </a:lnTo>
                      <a:lnTo>
                        <a:pt x="136" y="54"/>
                      </a:lnTo>
                      <a:lnTo>
                        <a:pt x="133" y="54"/>
                      </a:lnTo>
                      <a:lnTo>
                        <a:pt x="130" y="53"/>
                      </a:lnTo>
                      <a:lnTo>
                        <a:pt x="128" y="53"/>
                      </a:lnTo>
                      <a:lnTo>
                        <a:pt x="125" y="53"/>
                      </a:lnTo>
                      <a:lnTo>
                        <a:pt x="122" y="53"/>
                      </a:lnTo>
                      <a:lnTo>
                        <a:pt x="119" y="53"/>
                      </a:lnTo>
                      <a:lnTo>
                        <a:pt x="116" y="53"/>
                      </a:lnTo>
                      <a:lnTo>
                        <a:pt x="113" y="54"/>
                      </a:lnTo>
                      <a:lnTo>
                        <a:pt x="111" y="54"/>
                      </a:lnTo>
                      <a:lnTo>
                        <a:pt x="109" y="53"/>
                      </a:lnTo>
                      <a:lnTo>
                        <a:pt x="106" y="53"/>
                      </a:lnTo>
                      <a:lnTo>
                        <a:pt x="104" y="53"/>
                      </a:lnTo>
                      <a:lnTo>
                        <a:pt x="101" y="53"/>
                      </a:lnTo>
                      <a:lnTo>
                        <a:pt x="98" y="53"/>
                      </a:lnTo>
                      <a:lnTo>
                        <a:pt x="96" y="53"/>
                      </a:lnTo>
                      <a:lnTo>
                        <a:pt x="93" y="54"/>
                      </a:lnTo>
                      <a:lnTo>
                        <a:pt x="89" y="54"/>
                      </a:lnTo>
                      <a:lnTo>
                        <a:pt x="86" y="53"/>
                      </a:lnTo>
                      <a:lnTo>
                        <a:pt x="83" y="54"/>
                      </a:lnTo>
                      <a:lnTo>
                        <a:pt x="80" y="54"/>
                      </a:lnTo>
                      <a:lnTo>
                        <a:pt x="77" y="55"/>
                      </a:lnTo>
                      <a:lnTo>
                        <a:pt x="74" y="56"/>
                      </a:lnTo>
                      <a:lnTo>
                        <a:pt x="69" y="57"/>
                      </a:lnTo>
                      <a:lnTo>
                        <a:pt x="64" y="57"/>
                      </a:lnTo>
                      <a:lnTo>
                        <a:pt x="59" y="57"/>
                      </a:lnTo>
                      <a:lnTo>
                        <a:pt x="55" y="57"/>
                      </a:lnTo>
                      <a:lnTo>
                        <a:pt x="49" y="57"/>
                      </a:lnTo>
                      <a:lnTo>
                        <a:pt x="46" y="57"/>
                      </a:lnTo>
                      <a:lnTo>
                        <a:pt x="43" y="57"/>
                      </a:lnTo>
                      <a:lnTo>
                        <a:pt x="40" y="57"/>
                      </a:lnTo>
                      <a:lnTo>
                        <a:pt x="36" y="57"/>
                      </a:lnTo>
                      <a:lnTo>
                        <a:pt x="31" y="55"/>
                      </a:lnTo>
                      <a:lnTo>
                        <a:pt x="27" y="55"/>
                      </a:lnTo>
                      <a:lnTo>
                        <a:pt x="23" y="55"/>
                      </a:lnTo>
                      <a:lnTo>
                        <a:pt x="20" y="55"/>
                      </a:lnTo>
                      <a:lnTo>
                        <a:pt x="17" y="55"/>
                      </a:lnTo>
                      <a:lnTo>
                        <a:pt x="13" y="55"/>
                      </a:lnTo>
                      <a:lnTo>
                        <a:pt x="10" y="54"/>
                      </a:lnTo>
                      <a:lnTo>
                        <a:pt x="7" y="53"/>
                      </a:lnTo>
                      <a:lnTo>
                        <a:pt x="4" y="53"/>
                      </a:lnTo>
                      <a:lnTo>
                        <a:pt x="1" y="52"/>
                      </a:lnTo>
                      <a:lnTo>
                        <a:pt x="0" y="52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2112" name="Group 554"/>
                <p:cNvGrpSpPr>
                  <a:grpSpLocks/>
                </p:cNvGrpSpPr>
                <p:nvPr/>
              </p:nvGrpSpPr>
              <p:grpSpPr bwMode="auto">
                <a:xfrm>
                  <a:off x="2957" y="3132"/>
                  <a:ext cx="47" cy="37"/>
                  <a:chOff x="2957" y="3132"/>
                  <a:chExt cx="47" cy="37"/>
                </a:xfrm>
              </p:grpSpPr>
              <p:sp>
                <p:nvSpPr>
                  <p:cNvPr id="31906" name="Freeform 555" descr="50%"/>
                  <p:cNvSpPr>
                    <a:spLocks/>
                  </p:cNvSpPr>
                  <p:nvPr/>
                </p:nvSpPr>
                <p:spPr bwMode="auto">
                  <a:xfrm>
                    <a:off x="2957" y="3138"/>
                    <a:ext cx="47" cy="31"/>
                  </a:xfrm>
                  <a:custGeom>
                    <a:avLst/>
                    <a:gdLst>
                      <a:gd name="T0" fmla="*/ 43 w 47"/>
                      <a:gd name="T1" fmla="*/ 27 h 31"/>
                      <a:gd name="T2" fmla="*/ 40 w 47"/>
                      <a:gd name="T3" fmla="*/ 24 h 31"/>
                      <a:gd name="T4" fmla="*/ 39 w 47"/>
                      <a:gd name="T5" fmla="*/ 22 h 31"/>
                      <a:gd name="T6" fmla="*/ 37 w 47"/>
                      <a:gd name="T7" fmla="*/ 21 h 31"/>
                      <a:gd name="T8" fmla="*/ 36 w 47"/>
                      <a:gd name="T9" fmla="*/ 19 h 31"/>
                      <a:gd name="T10" fmla="*/ 35 w 47"/>
                      <a:gd name="T11" fmla="*/ 17 h 31"/>
                      <a:gd name="T12" fmla="*/ 34 w 47"/>
                      <a:gd name="T13" fmla="*/ 16 h 31"/>
                      <a:gd name="T14" fmla="*/ 33 w 47"/>
                      <a:gd name="T15" fmla="*/ 14 h 31"/>
                      <a:gd name="T16" fmla="*/ 32 w 47"/>
                      <a:gd name="T17" fmla="*/ 12 h 31"/>
                      <a:gd name="T18" fmla="*/ 31 w 47"/>
                      <a:gd name="T19" fmla="*/ 10 h 31"/>
                      <a:gd name="T20" fmla="*/ 30 w 47"/>
                      <a:gd name="T21" fmla="*/ 7 h 31"/>
                      <a:gd name="T22" fmla="*/ 30 w 47"/>
                      <a:gd name="T23" fmla="*/ 5 h 31"/>
                      <a:gd name="T24" fmla="*/ 30 w 47"/>
                      <a:gd name="T25" fmla="*/ 3 h 31"/>
                      <a:gd name="T26" fmla="*/ 30 w 47"/>
                      <a:gd name="T27" fmla="*/ 0 h 31"/>
                      <a:gd name="T28" fmla="*/ 0 w 47"/>
                      <a:gd name="T29" fmla="*/ 0 h 31"/>
                      <a:gd name="T30" fmla="*/ 1 w 47"/>
                      <a:gd name="T31" fmla="*/ 2 h 31"/>
                      <a:gd name="T32" fmla="*/ 2 w 47"/>
                      <a:gd name="T33" fmla="*/ 4 h 31"/>
                      <a:gd name="T34" fmla="*/ 4 w 47"/>
                      <a:gd name="T35" fmla="*/ 6 h 31"/>
                      <a:gd name="T36" fmla="*/ 6 w 47"/>
                      <a:gd name="T37" fmla="*/ 9 h 31"/>
                      <a:gd name="T38" fmla="*/ 8 w 47"/>
                      <a:gd name="T39" fmla="*/ 11 h 31"/>
                      <a:gd name="T40" fmla="*/ 10 w 47"/>
                      <a:gd name="T41" fmla="*/ 13 h 31"/>
                      <a:gd name="T42" fmla="*/ 12 w 47"/>
                      <a:gd name="T43" fmla="*/ 15 h 31"/>
                      <a:gd name="T44" fmla="*/ 14 w 47"/>
                      <a:gd name="T45" fmla="*/ 17 h 31"/>
                      <a:gd name="T46" fmla="*/ 17 w 47"/>
                      <a:gd name="T47" fmla="*/ 19 h 31"/>
                      <a:gd name="T48" fmla="*/ 20 w 47"/>
                      <a:gd name="T49" fmla="*/ 22 h 31"/>
                      <a:gd name="T50" fmla="*/ 23 w 47"/>
                      <a:gd name="T51" fmla="*/ 23 h 31"/>
                      <a:gd name="T52" fmla="*/ 25 w 47"/>
                      <a:gd name="T53" fmla="*/ 24 h 31"/>
                      <a:gd name="T54" fmla="*/ 28 w 47"/>
                      <a:gd name="T55" fmla="*/ 26 h 31"/>
                      <a:gd name="T56" fmla="*/ 30 w 47"/>
                      <a:gd name="T57" fmla="*/ 27 h 31"/>
                      <a:gd name="T58" fmla="*/ 33 w 47"/>
                      <a:gd name="T59" fmla="*/ 28 h 31"/>
                      <a:gd name="T60" fmla="*/ 36 w 47"/>
                      <a:gd name="T61" fmla="*/ 28 h 31"/>
                      <a:gd name="T62" fmla="*/ 39 w 47"/>
                      <a:gd name="T63" fmla="*/ 29 h 31"/>
                      <a:gd name="T64" fmla="*/ 41 w 47"/>
                      <a:gd name="T65" fmla="*/ 29 h 31"/>
                      <a:gd name="T66" fmla="*/ 44 w 47"/>
                      <a:gd name="T67" fmla="*/ 29 h 31"/>
                      <a:gd name="T68" fmla="*/ 46 w 47"/>
                      <a:gd name="T69" fmla="*/ 30 h 31"/>
                      <a:gd name="T70" fmla="*/ 43 w 47"/>
                      <a:gd name="T71" fmla="*/ 27 h 31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47"/>
                      <a:gd name="T109" fmla="*/ 0 h 31"/>
                      <a:gd name="T110" fmla="*/ 47 w 47"/>
                      <a:gd name="T111" fmla="*/ 31 h 31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47" h="31">
                        <a:moveTo>
                          <a:pt x="43" y="27"/>
                        </a:moveTo>
                        <a:lnTo>
                          <a:pt x="40" y="24"/>
                        </a:lnTo>
                        <a:lnTo>
                          <a:pt x="39" y="22"/>
                        </a:lnTo>
                        <a:lnTo>
                          <a:pt x="37" y="21"/>
                        </a:lnTo>
                        <a:lnTo>
                          <a:pt x="36" y="19"/>
                        </a:lnTo>
                        <a:lnTo>
                          <a:pt x="35" y="17"/>
                        </a:lnTo>
                        <a:lnTo>
                          <a:pt x="34" y="16"/>
                        </a:lnTo>
                        <a:lnTo>
                          <a:pt x="33" y="14"/>
                        </a:lnTo>
                        <a:lnTo>
                          <a:pt x="32" y="12"/>
                        </a:lnTo>
                        <a:lnTo>
                          <a:pt x="31" y="10"/>
                        </a:lnTo>
                        <a:lnTo>
                          <a:pt x="30" y="7"/>
                        </a:lnTo>
                        <a:lnTo>
                          <a:pt x="30" y="5"/>
                        </a:lnTo>
                        <a:lnTo>
                          <a:pt x="30" y="3"/>
                        </a:lnTo>
                        <a:lnTo>
                          <a:pt x="30" y="0"/>
                        </a:lnTo>
                        <a:lnTo>
                          <a:pt x="0" y="0"/>
                        </a:lnTo>
                        <a:lnTo>
                          <a:pt x="1" y="2"/>
                        </a:lnTo>
                        <a:lnTo>
                          <a:pt x="2" y="4"/>
                        </a:lnTo>
                        <a:lnTo>
                          <a:pt x="4" y="6"/>
                        </a:lnTo>
                        <a:lnTo>
                          <a:pt x="6" y="9"/>
                        </a:lnTo>
                        <a:lnTo>
                          <a:pt x="8" y="11"/>
                        </a:lnTo>
                        <a:lnTo>
                          <a:pt x="10" y="13"/>
                        </a:lnTo>
                        <a:lnTo>
                          <a:pt x="12" y="15"/>
                        </a:lnTo>
                        <a:lnTo>
                          <a:pt x="14" y="17"/>
                        </a:lnTo>
                        <a:lnTo>
                          <a:pt x="17" y="19"/>
                        </a:lnTo>
                        <a:lnTo>
                          <a:pt x="20" y="22"/>
                        </a:lnTo>
                        <a:lnTo>
                          <a:pt x="23" y="23"/>
                        </a:lnTo>
                        <a:lnTo>
                          <a:pt x="25" y="24"/>
                        </a:lnTo>
                        <a:lnTo>
                          <a:pt x="28" y="26"/>
                        </a:lnTo>
                        <a:lnTo>
                          <a:pt x="30" y="27"/>
                        </a:lnTo>
                        <a:lnTo>
                          <a:pt x="33" y="28"/>
                        </a:lnTo>
                        <a:lnTo>
                          <a:pt x="36" y="28"/>
                        </a:lnTo>
                        <a:lnTo>
                          <a:pt x="39" y="29"/>
                        </a:lnTo>
                        <a:lnTo>
                          <a:pt x="41" y="29"/>
                        </a:lnTo>
                        <a:lnTo>
                          <a:pt x="44" y="29"/>
                        </a:lnTo>
                        <a:lnTo>
                          <a:pt x="46" y="30"/>
                        </a:lnTo>
                        <a:lnTo>
                          <a:pt x="43" y="27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07" name="Freeform 556" descr="50%"/>
                  <p:cNvSpPr>
                    <a:spLocks/>
                  </p:cNvSpPr>
                  <p:nvPr/>
                </p:nvSpPr>
                <p:spPr bwMode="auto">
                  <a:xfrm>
                    <a:off x="2958" y="3132"/>
                    <a:ext cx="21" cy="7"/>
                  </a:xfrm>
                  <a:custGeom>
                    <a:avLst/>
                    <a:gdLst>
                      <a:gd name="T0" fmla="*/ 0 w 21"/>
                      <a:gd name="T1" fmla="*/ 6 h 7"/>
                      <a:gd name="T2" fmla="*/ 0 w 21"/>
                      <a:gd name="T3" fmla="*/ 6 h 7"/>
                      <a:gd name="T4" fmla="*/ 1 w 21"/>
                      <a:gd name="T5" fmla="*/ 0 h 7"/>
                      <a:gd name="T6" fmla="*/ 20 w 21"/>
                      <a:gd name="T7" fmla="*/ 0 h 7"/>
                      <a:gd name="T8" fmla="*/ 20 w 21"/>
                      <a:gd name="T9" fmla="*/ 6 h 7"/>
                      <a:gd name="T10" fmla="*/ 0 w 21"/>
                      <a:gd name="T11" fmla="*/ 6 h 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"/>
                      <a:gd name="T19" fmla="*/ 0 h 7"/>
                      <a:gd name="T20" fmla="*/ 21 w 21"/>
                      <a:gd name="T21" fmla="*/ 7 h 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" h="7">
                        <a:moveTo>
                          <a:pt x="0" y="6"/>
                        </a:moveTo>
                        <a:lnTo>
                          <a:pt x="0" y="6"/>
                        </a:lnTo>
                        <a:lnTo>
                          <a:pt x="1" y="0"/>
                        </a:lnTo>
                        <a:lnTo>
                          <a:pt x="20" y="0"/>
                        </a:lnTo>
                        <a:lnTo>
                          <a:pt x="20" y="6"/>
                        </a:lnTo>
                        <a:lnTo>
                          <a:pt x="0" y="6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2113" name="Group 557"/>
              <p:cNvGrpSpPr>
                <a:grpSpLocks/>
              </p:cNvGrpSpPr>
              <p:nvPr/>
            </p:nvGrpSpPr>
            <p:grpSpPr bwMode="auto">
              <a:xfrm>
                <a:off x="2893" y="3152"/>
                <a:ext cx="321" cy="113"/>
                <a:chOff x="2893" y="3152"/>
                <a:chExt cx="321" cy="113"/>
              </a:xfrm>
            </p:grpSpPr>
            <p:sp>
              <p:nvSpPr>
                <p:cNvPr id="31885" name="Freeform 558" descr="50%"/>
                <p:cNvSpPr>
                  <a:spLocks/>
                </p:cNvSpPr>
                <p:nvPr/>
              </p:nvSpPr>
              <p:spPr bwMode="auto">
                <a:xfrm>
                  <a:off x="2974" y="3225"/>
                  <a:ext cx="38" cy="31"/>
                </a:xfrm>
                <a:custGeom>
                  <a:avLst/>
                  <a:gdLst>
                    <a:gd name="T0" fmla="*/ 0 w 38"/>
                    <a:gd name="T1" fmla="*/ 0 h 31"/>
                    <a:gd name="T2" fmla="*/ 1 w 38"/>
                    <a:gd name="T3" fmla="*/ 3 h 31"/>
                    <a:gd name="T4" fmla="*/ 3 w 38"/>
                    <a:gd name="T5" fmla="*/ 6 h 31"/>
                    <a:gd name="T6" fmla="*/ 5 w 38"/>
                    <a:gd name="T7" fmla="*/ 9 h 31"/>
                    <a:gd name="T8" fmla="*/ 7 w 38"/>
                    <a:gd name="T9" fmla="*/ 12 h 31"/>
                    <a:gd name="T10" fmla="*/ 10 w 38"/>
                    <a:gd name="T11" fmla="*/ 15 h 31"/>
                    <a:gd name="T12" fmla="*/ 13 w 38"/>
                    <a:gd name="T13" fmla="*/ 19 h 31"/>
                    <a:gd name="T14" fmla="*/ 15 w 38"/>
                    <a:gd name="T15" fmla="*/ 21 h 31"/>
                    <a:gd name="T16" fmla="*/ 18 w 38"/>
                    <a:gd name="T17" fmla="*/ 23 h 31"/>
                    <a:gd name="T18" fmla="*/ 21 w 38"/>
                    <a:gd name="T19" fmla="*/ 25 h 31"/>
                    <a:gd name="T20" fmla="*/ 24 w 38"/>
                    <a:gd name="T21" fmla="*/ 27 h 31"/>
                    <a:gd name="T22" fmla="*/ 26 w 38"/>
                    <a:gd name="T23" fmla="*/ 28 h 31"/>
                    <a:gd name="T24" fmla="*/ 29 w 38"/>
                    <a:gd name="T25" fmla="*/ 29 h 31"/>
                    <a:gd name="T26" fmla="*/ 33 w 38"/>
                    <a:gd name="T27" fmla="*/ 30 h 31"/>
                    <a:gd name="T28" fmla="*/ 36 w 38"/>
                    <a:gd name="T29" fmla="*/ 30 h 31"/>
                    <a:gd name="T30" fmla="*/ 37 w 38"/>
                    <a:gd name="T31" fmla="*/ 29 h 31"/>
                    <a:gd name="T32" fmla="*/ 35 w 38"/>
                    <a:gd name="T33" fmla="*/ 27 h 31"/>
                    <a:gd name="T34" fmla="*/ 33 w 38"/>
                    <a:gd name="T35" fmla="*/ 25 h 31"/>
                    <a:gd name="T36" fmla="*/ 31 w 38"/>
                    <a:gd name="T37" fmla="*/ 22 h 31"/>
                    <a:gd name="T38" fmla="*/ 29 w 38"/>
                    <a:gd name="T39" fmla="*/ 19 h 31"/>
                    <a:gd name="T40" fmla="*/ 27 w 38"/>
                    <a:gd name="T41" fmla="*/ 16 h 31"/>
                    <a:gd name="T42" fmla="*/ 26 w 38"/>
                    <a:gd name="T43" fmla="*/ 13 h 31"/>
                    <a:gd name="T44" fmla="*/ 25 w 38"/>
                    <a:gd name="T45" fmla="*/ 11 h 31"/>
                    <a:gd name="T46" fmla="*/ 24 w 38"/>
                    <a:gd name="T47" fmla="*/ 6 h 31"/>
                    <a:gd name="T48" fmla="*/ 24 w 38"/>
                    <a:gd name="T49" fmla="*/ 3 h 31"/>
                    <a:gd name="T50" fmla="*/ 24 w 38"/>
                    <a:gd name="T51" fmla="*/ 1 h 31"/>
                    <a:gd name="T52" fmla="*/ 0 w 38"/>
                    <a:gd name="T53" fmla="*/ 0 h 3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38"/>
                    <a:gd name="T82" fmla="*/ 0 h 31"/>
                    <a:gd name="T83" fmla="*/ 38 w 38"/>
                    <a:gd name="T84" fmla="*/ 31 h 31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38" h="31">
                      <a:moveTo>
                        <a:pt x="0" y="0"/>
                      </a:moveTo>
                      <a:lnTo>
                        <a:pt x="1" y="3"/>
                      </a:lnTo>
                      <a:lnTo>
                        <a:pt x="3" y="6"/>
                      </a:lnTo>
                      <a:lnTo>
                        <a:pt x="5" y="9"/>
                      </a:lnTo>
                      <a:lnTo>
                        <a:pt x="7" y="12"/>
                      </a:lnTo>
                      <a:lnTo>
                        <a:pt x="10" y="15"/>
                      </a:lnTo>
                      <a:lnTo>
                        <a:pt x="13" y="19"/>
                      </a:lnTo>
                      <a:lnTo>
                        <a:pt x="15" y="21"/>
                      </a:lnTo>
                      <a:lnTo>
                        <a:pt x="18" y="23"/>
                      </a:lnTo>
                      <a:lnTo>
                        <a:pt x="21" y="25"/>
                      </a:lnTo>
                      <a:lnTo>
                        <a:pt x="24" y="27"/>
                      </a:lnTo>
                      <a:lnTo>
                        <a:pt x="26" y="28"/>
                      </a:lnTo>
                      <a:lnTo>
                        <a:pt x="29" y="29"/>
                      </a:lnTo>
                      <a:lnTo>
                        <a:pt x="33" y="30"/>
                      </a:lnTo>
                      <a:lnTo>
                        <a:pt x="36" y="30"/>
                      </a:lnTo>
                      <a:lnTo>
                        <a:pt x="37" y="29"/>
                      </a:lnTo>
                      <a:lnTo>
                        <a:pt x="35" y="27"/>
                      </a:lnTo>
                      <a:lnTo>
                        <a:pt x="33" y="25"/>
                      </a:lnTo>
                      <a:lnTo>
                        <a:pt x="31" y="22"/>
                      </a:lnTo>
                      <a:lnTo>
                        <a:pt x="29" y="19"/>
                      </a:lnTo>
                      <a:lnTo>
                        <a:pt x="27" y="16"/>
                      </a:lnTo>
                      <a:lnTo>
                        <a:pt x="26" y="13"/>
                      </a:lnTo>
                      <a:lnTo>
                        <a:pt x="25" y="11"/>
                      </a:lnTo>
                      <a:lnTo>
                        <a:pt x="24" y="6"/>
                      </a:lnTo>
                      <a:lnTo>
                        <a:pt x="24" y="3"/>
                      </a:lnTo>
                      <a:lnTo>
                        <a:pt x="24" y="1"/>
                      </a:lnTo>
                      <a:lnTo>
                        <a:pt x="0" y="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86" name="Freeform 559" descr="50%"/>
                <p:cNvSpPr>
                  <a:spLocks/>
                </p:cNvSpPr>
                <p:nvPr/>
              </p:nvSpPr>
              <p:spPr bwMode="auto">
                <a:xfrm>
                  <a:off x="2893" y="3152"/>
                  <a:ext cx="321" cy="98"/>
                </a:xfrm>
                <a:custGeom>
                  <a:avLst/>
                  <a:gdLst>
                    <a:gd name="T0" fmla="*/ 3 w 321"/>
                    <a:gd name="T1" fmla="*/ 58 h 98"/>
                    <a:gd name="T2" fmla="*/ 13 w 321"/>
                    <a:gd name="T3" fmla="*/ 54 h 98"/>
                    <a:gd name="T4" fmla="*/ 28 w 321"/>
                    <a:gd name="T5" fmla="*/ 49 h 98"/>
                    <a:gd name="T6" fmla="*/ 43 w 321"/>
                    <a:gd name="T7" fmla="*/ 46 h 98"/>
                    <a:gd name="T8" fmla="*/ 59 w 321"/>
                    <a:gd name="T9" fmla="*/ 43 h 98"/>
                    <a:gd name="T10" fmla="*/ 75 w 321"/>
                    <a:gd name="T11" fmla="*/ 40 h 98"/>
                    <a:gd name="T12" fmla="*/ 88 w 321"/>
                    <a:gd name="T13" fmla="*/ 37 h 98"/>
                    <a:gd name="T14" fmla="*/ 95 w 321"/>
                    <a:gd name="T15" fmla="*/ 33 h 98"/>
                    <a:gd name="T16" fmla="*/ 103 w 321"/>
                    <a:gd name="T17" fmla="*/ 25 h 98"/>
                    <a:gd name="T18" fmla="*/ 114 w 321"/>
                    <a:gd name="T19" fmla="*/ 14 h 98"/>
                    <a:gd name="T20" fmla="*/ 125 w 321"/>
                    <a:gd name="T21" fmla="*/ 4 h 98"/>
                    <a:gd name="T22" fmla="*/ 133 w 321"/>
                    <a:gd name="T23" fmla="*/ 12 h 98"/>
                    <a:gd name="T24" fmla="*/ 137 w 321"/>
                    <a:gd name="T25" fmla="*/ 29 h 98"/>
                    <a:gd name="T26" fmla="*/ 140 w 321"/>
                    <a:gd name="T27" fmla="*/ 36 h 98"/>
                    <a:gd name="T28" fmla="*/ 159 w 321"/>
                    <a:gd name="T29" fmla="*/ 39 h 98"/>
                    <a:gd name="T30" fmla="*/ 177 w 321"/>
                    <a:gd name="T31" fmla="*/ 43 h 98"/>
                    <a:gd name="T32" fmla="*/ 191 w 321"/>
                    <a:gd name="T33" fmla="*/ 43 h 98"/>
                    <a:gd name="T34" fmla="*/ 206 w 321"/>
                    <a:gd name="T35" fmla="*/ 39 h 98"/>
                    <a:gd name="T36" fmla="*/ 218 w 321"/>
                    <a:gd name="T37" fmla="*/ 48 h 98"/>
                    <a:gd name="T38" fmla="*/ 229 w 321"/>
                    <a:gd name="T39" fmla="*/ 51 h 98"/>
                    <a:gd name="T40" fmla="*/ 243 w 321"/>
                    <a:gd name="T41" fmla="*/ 51 h 98"/>
                    <a:gd name="T42" fmla="*/ 258 w 321"/>
                    <a:gd name="T43" fmla="*/ 45 h 98"/>
                    <a:gd name="T44" fmla="*/ 275 w 321"/>
                    <a:gd name="T45" fmla="*/ 31 h 98"/>
                    <a:gd name="T46" fmla="*/ 294 w 321"/>
                    <a:gd name="T47" fmla="*/ 14 h 98"/>
                    <a:gd name="T48" fmla="*/ 314 w 321"/>
                    <a:gd name="T49" fmla="*/ 8 h 98"/>
                    <a:gd name="T50" fmla="*/ 314 w 321"/>
                    <a:gd name="T51" fmla="*/ 13 h 98"/>
                    <a:gd name="T52" fmla="*/ 305 w 321"/>
                    <a:gd name="T53" fmla="*/ 25 h 98"/>
                    <a:gd name="T54" fmla="*/ 294 w 321"/>
                    <a:gd name="T55" fmla="*/ 37 h 98"/>
                    <a:gd name="T56" fmla="*/ 287 w 321"/>
                    <a:gd name="T57" fmla="*/ 48 h 98"/>
                    <a:gd name="T58" fmla="*/ 287 w 321"/>
                    <a:gd name="T59" fmla="*/ 60 h 98"/>
                    <a:gd name="T60" fmla="*/ 295 w 321"/>
                    <a:gd name="T61" fmla="*/ 73 h 98"/>
                    <a:gd name="T62" fmla="*/ 305 w 321"/>
                    <a:gd name="T63" fmla="*/ 82 h 98"/>
                    <a:gd name="T64" fmla="*/ 313 w 321"/>
                    <a:gd name="T65" fmla="*/ 89 h 98"/>
                    <a:gd name="T66" fmla="*/ 314 w 321"/>
                    <a:gd name="T67" fmla="*/ 93 h 98"/>
                    <a:gd name="T68" fmla="*/ 302 w 321"/>
                    <a:gd name="T69" fmla="*/ 93 h 98"/>
                    <a:gd name="T70" fmla="*/ 291 w 321"/>
                    <a:gd name="T71" fmla="*/ 90 h 98"/>
                    <a:gd name="T72" fmla="*/ 281 w 321"/>
                    <a:gd name="T73" fmla="*/ 85 h 98"/>
                    <a:gd name="T74" fmla="*/ 264 w 321"/>
                    <a:gd name="T75" fmla="*/ 74 h 98"/>
                    <a:gd name="T76" fmla="*/ 243 w 321"/>
                    <a:gd name="T77" fmla="*/ 72 h 98"/>
                    <a:gd name="T78" fmla="*/ 218 w 321"/>
                    <a:gd name="T79" fmla="*/ 75 h 98"/>
                    <a:gd name="T80" fmla="*/ 202 w 321"/>
                    <a:gd name="T81" fmla="*/ 82 h 98"/>
                    <a:gd name="T82" fmla="*/ 197 w 321"/>
                    <a:gd name="T83" fmla="*/ 89 h 98"/>
                    <a:gd name="T84" fmla="*/ 175 w 321"/>
                    <a:gd name="T85" fmla="*/ 88 h 98"/>
                    <a:gd name="T86" fmla="*/ 156 w 321"/>
                    <a:gd name="T87" fmla="*/ 94 h 98"/>
                    <a:gd name="T88" fmla="*/ 86 w 321"/>
                    <a:gd name="T89" fmla="*/ 97 h 98"/>
                    <a:gd name="T90" fmla="*/ 46 w 321"/>
                    <a:gd name="T91" fmla="*/ 93 h 98"/>
                    <a:gd name="T92" fmla="*/ 11 w 321"/>
                    <a:gd name="T93" fmla="*/ 81 h 98"/>
                    <a:gd name="T94" fmla="*/ 11 w 321"/>
                    <a:gd name="T95" fmla="*/ 74 h 98"/>
                    <a:gd name="T96" fmla="*/ 3 w 321"/>
                    <a:gd name="T97" fmla="*/ 67 h 98"/>
                    <a:gd name="T98" fmla="*/ 0 w 321"/>
                    <a:gd name="T99" fmla="*/ 62 h 9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321"/>
                    <a:gd name="T151" fmla="*/ 0 h 98"/>
                    <a:gd name="T152" fmla="*/ 321 w 321"/>
                    <a:gd name="T153" fmla="*/ 98 h 98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321" h="98">
                      <a:moveTo>
                        <a:pt x="0" y="60"/>
                      </a:moveTo>
                      <a:lnTo>
                        <a:pt x="1" y="59"/>
                      </a:lnTo>
                      <a:lnTo>
                        <a:pt x="3" y="58"/>
                      </a:lnTo>
                      <a:lnTo>
                        <a:pt x="7" y="56"/>
                      </a:lnTo>
                      <a:lnTo>
                        <a:pt x="10" y="55"/>
                      </a:lnTo>
                      <a:lnTo>
                        <a:pt x="13" y="54"/>
                      </a:lnTo>
                      <a:lnTo>
                        <a:pt x="18" y="52"/>
                      </a:lnTo>
                      <a:lnTo>
                        <a:pt x="23" y="51"/>
                      </a:lnTo>
                      <a:lnTo>
                        <a:pt x="28" y="49"/>
                      </a:lnTo>
                      <a:lnTo>
                        <a:pt x="32" y="48"/>
                      </a:lnTo>
                      <a:lnTo>
                        <a:pt x="38" y="47"/>
                      </a:lnTo>
                      <a:lnTo>
                        <a:pt x="43" y="46"/>
                      </a:lnTo>
                      <a:lnTo>
                        <a:pt x="49" y="45"/>
                      </a:lnTo>
                      <a:lnTo>
                        <a:pt x="54" y="44"/>
                      </a:lnTo>
                      <a:lnTo>
                        <a:pt x="59" y="43"/>
                      </a:lnTo>
                      <a:lnTo>
                        <a:pt x="63" y="42"/>
                      </a:lnTo>
                      <a:lnTo>
                        <a:pt x="69" y="41"/>
                      </a:lnTo>
                      <a:lnTo>
                        <a:pt x="75" y="40"/>
                      </a:lnTo>
                      <a:lnTo>
                        <a:pt x="80" y="39"/>
                      </a:lnTo>
                      <a:lnTo>
                        <a:pt x="84" y="38"/>
                      </a:lnTo>
                      <a:lnTo>
                        <a:pt x="88" y="37"/>
                      </a:lnTo>
                      <a:lnTo>
                        <a:pt x="91" y="36"/>
                      </a:lnTo>
                      <a:lnTo>
                        <a:pt x="93" y="34"/>
                      </a:lnTo>
                      <a:lnTo>
                        <a:pt x="95" y="33"/>
                      </a:lnTo>
                      <a:lnTo>
                        <a:pt x="97" y="31"/>
                      </a:lnTo>
                      <a:lnTo>
                        <a:pt x="100" y="28"/>
                      </a:lnTo>
                      <a:lnTo>
                        <a:pt x="103" y="25"/>
                      </a:lnTo>
                      <a:lnTo>
                        <a:pt x="106" y="21"/>
                      </a:lnTo>
                      <a:lnTo>
                        <a:pt x="110" y="18"/>
                      </a:lnTo>
                      <a:lnTo>
                        <a:pt x="114" y="14"/>
                      </a:lnTo>
                      <a:lnTo>
                        <a:pt x="117" y="10"/>
                      </a:lnTo>
                      <a:lnTo>
                        <a:pt x="121" y="7"/>
                      </a:lnTo>
                      <a:lnTo>
                        <a:pt x="125" y="4"/>
                      </a:lnTo>
                      <a:lnTo>
                        <a:pt x="130" y="0"/>
                      </a:lnTo>
                      <a:lnTo>
                        <a:pt x="131" y="7"/>
                      </a:lnTo>
                      <a:lnTo>
                        <a:pt x="133" y="12"/>
                      </a:lnTo>
                      <a:lnTo>
                        <a:pt x="135" y="18"/>
                      </a:lnTo>
                      <a:lnTo>
                        <a:pt x="136" y="24"/>
                      </a:lnTo>
                      <a:lnTo>
                        <a:pt x="137" y="29"/>
                      </a:lnTo>
                      <a:lnTo>
                        <a:pt x="137" y="32"/>
                      </a:lnTo>
                      <a:lnTo>
                        <a:pt x="135" y="35"/>
                      </a:lnTo>
                      <a:lnTo>
                        <a:pt x="140" y="36"/>
                      </a:lnTo>
                      <a:lnTo>
                        <a:pt x="145" y="37"/>
                      </a:lnTo>
                      <a:lnTo>
                        <a:pt x="152" y="38"/>
                      </a:lnTo>
                      <a:lnTo>
                        <a:pt x="159" y="39"/>
                      </a:lnTo>
                      <a:lnTo>
                        <a:pt x="166" y="41"/>
                      </a:lnTo>
                      <a:lnTo>
                        <a:pt x="171" y="42"/>
                      </a:lnTo>
                      <a:lnTo>
                        <a:pt x="177" y="43"/>
                      </a:lnTo>
                      <a:lnTo>
                        <a:pt x="183" y="43"/>
                      </a:lnTo>
                      <a:lnTo>
                        <a:pt x="188" y="44"/>
                      </a:lnTo>
                      <a:lnTo>
                        <a:pt x="191" y="43"/>
                      </a:lnTo>
                      <a:lnTo>
                        <a:pt x="195" y="41"/>
                      </a:lnTo>
                      <a:lnTo>
                        <a:pt x="198" y="38"/>
                      </a:lnTo>
                      <a:lnTo>
                        <a:pt x="206" y="39"/>
                      </a:lnTo>
                      <a:lnTo>
                        <a:pt x="215" y="42"/>
                      </a:lnTo>
                      <a:lnTo>
                        <a:pt x="222" y="43"/>
                      </a:lnTo>
                      <a:lnTo>
                        <a:pt x="218" y="48"/>
                      </a:lnTo>
                      <a:lnTo>
                        <a:pt x="220" y="49"/>
                      </a:lnTo>
                      <a:lnTo>
                        <a:pt x="225" y="50"/>
                      </a:lnTo>
                      <a:lnTo>
                        <a:pt x="229" y="51"/>
                      </a:lnTo>
                      <a:lnTo>
                        <a:pt x="234" y="52"/>
                      </a:lnTo>
                      <a:lnTo>
                        <a:pt x="238" y="51"/>
                      </a:lnTo>
                      <a:lnTo>
                        <a:pt x="243" y="51"/>
                      </a:lnTo>
                      <a:lnTo>
                        <a:pt x="248" y="50"/>
                      </a:lnTo>
                      <a:lnTo>
                        <a:pt x="253" y="48"/>
                      </a:lnTo>
                      <a:lnTo>
                        <a:pt x="258" y="45"/>
                      </a:lnTo>
                      <a:lnTo>
                        <a:pt x="264" y="41"/>
                      </a:lnTo>
                      <a:lnTo>
                        <a:pt x="269" y="37"/>
                      </a:lnTo>
                      <a:lnTo>
                        <a:pt x="275" y="31"/>
                      </a:lnTo>
                      <a:lnTo>
                        <a:pt x="281" y="24"/>
                      </a:lnTo>
                      <a:lnTo>
                        <a:pt x="288" y="19"/>
                      </a:lnTo>
                      <a:lnTo>
                        <a:pt x="294" y="14"/>
                      </a:lnTo>
                      <a:lnTo>
                        <a:pt x="300" y="11"/>
                      </a:lnTo>
                      <a:lnTo>
                        <a:pt x="306" y="9"/>
                      </a:lnTo>
                      <a:lnTo>
                        <a:pt x="314" y="8"/>
                      </a:lnTo>
                      <a:lnTo>
                        <a:pt x="320" y="8"/>
                      </a:lnTo>
                      <a:lnTo>
                        <a:pt x="317" y="11"/>
                      </a:lnTo>
                      <a:lnTo>
                        <a:pt x="314" y="13"/>
                      </a:lnTo>
                      <a:lnTo>
                        <a:pt x="313" y="15"/>
                      </a:lnTo>
                      <a:lnTo>
                        <a:pt x="309" y="22"/>
                      </a:lnTo>
                      <a:lnTo>
                        <a:pt x="305" y="25"/>
                      </a:lnTo>
                      <a:lnTo>
                        <a:pt x="301" y="28"/>
                      </a:lnTo>
                      <a:lnTo>
                        <a:pt x="297" y="33"/>
                      </a:lnTo>
                      <a:lnTo>
                        <a:pt x="294" y="37"/>
                      </a:lnTo>
                      <a:lnTo>
                        <a:pt x="292" y="41"/>
                      </a:lnTo>
                      <a:lnTo>
                        <a:pt x="289" y="45"/>
                      </a:lnTo>
                      <a:lnTo>
                        <a:pt x="287" y="48"/>
                      </a:lnTo>
                      <a:lnTo>
                        <a:pt x="286" y="52"/>
                      </a:lnTo>
                      <a:lnTo>
                        <a:pt x="286" y="56"/>
                      </a:lnTo>
                      <a:lnTo>
                        <a:pt x="287" y="60"/>
                      </a:lnTo>
                      <a:lnTo>
                        <a:pt x="289" y="65"/>
                      </a:lnTo>
                      <a:lnTo>
                        <a:pt x="292" y="69"/>
                      </a:lnTo>
                      <a:lnTo>
                        <a:pt x="295" y="73"/>
                      </a:lnTo>
                      <a:lnTo>
                        <a:pt x="298" y="76"/>
                      </a:lnTo>
                      <a:lnTo>
                        <a:pt x="301" y="79"/>
                      </a:lnTo>
                      <a:lnTo>
                        <a:pt x="305" y="82"/>
                      </a:lnTo>
                      <a:lnTo>
                        <a:pt x="309" y="85"/>
                      </a:lnTo>
                      <a:lnTo>
                        <a:pt x="311" y="87"/>
                      </a:lnTo>
                      <a:lnTo>
                        <a:pt x="313" y="89"/>
                      </a:lnTo>
                      <a:lnTo>
                        <a:pt x="316" y="91"/>
                      </a:lnTo>
                      <a:lnTo>
                        <a:pt x="317" y="93"/>
                      </a:lnTo>
                      <a:lnTo>
                        <a:pt x="314" y="93"/>
                      </a:lnTo>
                      <a:lnTo>
                        <a:pt x="309" y="93"/>
                      </a:lnTo>
                      <a:lnTo>
                        <a:pt x="305" y="93"/>
                      </a:lnTo>
                      <a:lnTo>
                        <a:pt x="302" y="93"/>
                      </a:lnTo>
                      <a:lnTo>
                        <a:pt x="297" y="92"/>
                      </a:lnTo>
                      <a:lnTo>
                        <a:pt x="294" y="91"/>
                      </a:lnTo>
                      <a:lnTo>
                        <a:pt x="291" y="90"/>
                      </a:lnTo>
                      <a:lnTo>
                        <a:pt x="288" y="88"/>
                      </a:lnTo>
                      <a:lnTo>
                        <a:pt x="284" y="87"/>
                      </a:lnTo>
                      <a:lnTo>
                        <a:pt x="281" y="85"/>
                      </a:lnTo>
                      <a:lnTo>
                        <a:pt x="274" y="80"/>
                      </a:lnTo>
                      <a:lnTo>
                        <a:pt x="270" y="77"/>
                      </a:lnTo>
                      <a:lnTo>
                        <a:pt x="264" y="74"/>
                      </a:lnTo>
                      <a:lnTo>
                        <a:pt x="258" y="73"/>
                      </a:lnTo>
                      <a:lnTo>
                        <a:pt x="252" y="73"/>
                      </a:lnTo>
                      <a:lnTo>
                        <a:pt x="243" y="72"/>
                      </a:lnTo>
                      <a:lnTo>
                        <a:pt x="235" y="73"/>
                      </a:lnTo>
                      <a:lnTo>
                        <a:pt x="227" y="74"/>
                      </a:lnTo>
                      <a:lnTo>
                        <a:pt x="218" y="75"/>
                      </a:lnTo>
                      <a:lnTo>
                        <a:pt x="209" y="77"/>
                      </a:lnTo>
                      <a:lnTo>
                        <a:pt x="203" y="80"/>
                      </a:lnTo>
                      <a:lnTo>
                        <a:pt x="202" y="82"/>
                      </a:lnTo>
                      <a:lnTo>
                        <a:pt x="203" y="83"/>
                      </a:lnTo>
                      <a:lnTo>
                        <a:pt x="208" y="86"/>
                      </a:lnTo>
                      <a:lnTo>
                        <a:pt x="197" y="89"/>
                      </a:lnTo>
                      <a:lnTo>
                        <a:pt x="182" y="93"/>
                      </a:lnTo>
                      <a:lnTo>
                        <a:pt x="179" y="90"/>
                      </a:lnTo>
                      <a:lnTo>
                        <a:pt x="175" y="88"/>
                      </a:lnTo>
                      <a:lnTo>
                        <a:pt x="171" y="87"/>
                      </a:lnTo>
                      <a:lnTo>
                        <a:pt x="164" y="87"/>
                      </a:lnTo>
                      <a:lnTo>
                        <a:pt x="156" y="94"/>
                      </a:lnTo>
                      <a:lnTo>
                        <a:pt x="149" y="89"/>
                      </a:lnTo>
                      <a:lnTo>
                        <a:pt x="97" y="96"/>
                      </a:lnTo>
                      <a:lnTo>
                        <a:pt x="86" y="97"/>
                      </a:lnTo>
                      <a:lnTo>
                        <a:pt x="77" y="96"/>
                      </a:lnTo>
                      <a:lnTo>
                        <a:pt x="66" y="95"/>
                      </a:lnTo>
                      <a:lnTo>
                        <a:pt x="46" y="93"/>
                      </a:lnTo>
                      <a:lnTo>
                        <a:pt x="28" y="88"/>
                      </a:lnTo>
                      <a:lnTo>
                        <a:pt x="18" y="84"/>
                      </a:lnTo>
                      <a:lnTo>
                        <a:pt x="11" y="81"/>
                      </a:lnTo>
                      <a:lnTo>
                        <a:pt x="18" y="79"/>
                      </a:lnTo>
                      <a:lnTo>
                        <a:pt x="14" y="76"/>
                      </a:lnTo>
                      <a:lnTo>
                        <a:pt x="11" y="74"/>
                      </a:lnTo>
                      <a:lnTo>
                        <a:pt x="6" y="70"/>
                      </a:lnTo>
                      <a:lnTo>
                        <a:pt x="5" y="69"/>
                      </a:lnTo>
                      <a:lnTo>
                        <a:pt x="3" y="67"/>
                      </a:lnTo>
                      <a:lnTo>
                        <a:pt x="2" y="66"/>
                      </a:lnTo>
                      <a:lnTo>
                        <a:pt x="1" y="63"/>
                      </a:lnTo>
                      <a:lnTo>
                        <a:pt x="0" y="62"/>
                      </a:lnTo>
                      <a:lnTo>
                        <a:pt x="0" y="6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2115" name="Group 560"/>
                <p:cNvGrpSpPr>
                  <a:grpSpLocks/>
                </p:cNvGrpSpPr>
                <p:nvPr/>
              </p:nvGrpSpPr>
              <p:grpSpPr bwMode="auto">
                <a:xfrm>
                  <a:off x="2920" y="3214"/>
                  <a:ext cx="2" cy="3"/>
                  <a:chOff x="2920" y="3214"/>
                  <a:chExt cx="2" cy="3"/>
                </a:xfrm>
              </p:grpSpPr>
              <p:sp>
                <p:nvSpPr>
                  <p:cNvPr id="31898" name="Oval 561" descr="50%"/>
                  <p:cNvSpPr>
                    <a:spLocks noChangeArrowheads="1"/>
                  </p:cNvSpPr>
                  <p:nvPr/>
                </p:nvSpPr>
                <p:spPr bwMode="auto">
                  <a:xfrm>
                    <a:off x="2920" y="3214"/>
                    <a:ext cx="2" cy="2"/>
                  </a:xfrm>
                  <a:prstGeom prst="ellipse">
                    <a:avLst/>
                  </a:pr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99" name="Arc 562" descr="50%"/>
                  <p:cNvSpPr>
                    <a:spLocks/>
                  </p:cNvSpPr>
                  <p:nvPr/>
                </p:nvSpPr>
                <p:spPr bwMode="auto">
                  <a:xfrm>
                    <a:off x="2921" y="3215"/>
                    <a:ext cx="1" cy="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4320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2280" y="11940"/>
                        </a:moveTo>
                      </a:path>
                      <a:path w="43200" h="43200" stroke="0" extrusionOk="0">
                        <a:moveTo>
                          <a:pt x="2280" y="11940"/>
                        </a:move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0" cap="rnd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2127" name="Group 563"/>
                <p:cNvGrpSpPr>
                  <a:grpSpLocks/>
                </p:cNvGrpSpPr>
                <p:nvPr/>
              </p:nvGrpSpPr>
              <p:grpSpPr bwMode="auto">
                <a:xfrm>
                  <a:off x="2937" y="3226"/>
                  <a:ext cx="23" cy="4"/>
                  <a:chOff x="2937" y="3226"/>
                  <a:chExt cx="23" cy="4"/>
                </a:xfrm>
              </p:grpSpPr>
              <p:sp>
                <p:nvSpPr>
                  <p:cNvPr id="31893" name="Arc 564" descr="50%"/>
                  <p:cNvSpPr>
                    <a:spLocks/>
                  </p:cNvSpPr>
                  <p:nvPr/>
                </p:nvSpPr>
                <p:spPr bwMode="auto">
                  <a:xfrm>
                    <a:off x="2941" y="3226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94" name="Arc 565" descr="50%"/>
                  <p:cNvSpPr>
                    <a:spLocks/>
                  </p:cNvSpPr>
                  <p:nvPr/>
                </p:nvSpPr>
                <p:spPr bwMode="auto">
                  <a:xfrm>
                    <a:off x="2937" y="3226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95" name="Arc 566" descr="50%"/>
                  <p:cNvSpPr>
                    <a:spLocks/>
                  </p:cNvSpPr>
                  <p:nvPr/>
                </p:nvSpPr>
                <p:spPr bwMode="auto">
                  <a:xfrm>
                    <a:off x="2944" y="3226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96" name="Arc 567" descr="50%"/>
                  <p:cNvSpPr>
                    <a:spLocks/>
                  </p:cNvSpPr>
                  <p:nvPr/>
                </p:nvSpPr>
                <p:spPr bwMode="auto">
                  <a:xfrm>
                    <a:off x="2948" y="3226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97" name="Arc 568" descr="50%"/>
                  <p:cNvSpPr>
                    <a:spLocks/>
                  </p:cNvSpPr>
                  <p:nvPr/>
                </p:nvSpPr>
                <p:spPr bwMode="auto">
                  <a:xfrm>
                    <a:off x="2954" y="3226"/>
                    <a:ext cx="6" cy="4"/>
                  </a:xfrm>
                  <a:custGeom>
                    <a:avLst/>
                    <a:gdLst>
                      <a:gd name="T0" fmla="*/ 0 w 30373"/>
                      <a:gd name="T1" fmla="*/ 0 h 43200"/>
                      <a:gd name="T2" fmla="*/ 0 w 30373"/>
                      <a:gd name="T3" fmla="*/ 0 h 43200"/>
                      <a:gd name="T4" fmla="*/ 0 w 30373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0373"/>
                      <a:gd name="T10" fmla="*/ 0 h 43200"/>
                      <a:gd name="T11" fmla="*/ 30373 w 30373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373" h="43200" fill="none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</a:path>
                      <a:path w="30373" h="43200" stroke="0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  <a:lnTo>
                          <a:pt x="8773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1889" name="Freeform 569" descr="50%"/>
                <p:cNvSpPr>
                  <a:spLocks/>
                </p:cNvSpPr>
                <p:nvPr/>
              </p:nvSpPr>
              <p:spPr bwMode="auto">
                <a:xfrm>
                  <a:off x="2893" y="3154"/>
                  <a:ext cx="312" cy="58"/>
                </a:xfrm>
                <a:custGeom>
                  <a:avLst/>
                  <a:gdLst>
                    <a:gd name="T0" fmla="*/ 7 w 312"/>
                    <a:gd name="T1" fmla="*/ 48 h 58"/>
                    <a:gd name="T2" fmla="*/ 21 w 312"/>
                    <a:gd name="T3" fmla="*/ 44 h 58"/>
                    <a:gd name="T4" fmla="*/ 42 w 312"/>
                    <a:gd name="T5" fmla="*/ 39 h 58"/>
                    <a:gd name="T6" fmla="*/ 63 w 312"/>
                    <a:gd name="T7" fmla="*/ 36 h 58"/>
                    <a:gd name="T8" fmla="*/ 83 w 312"/>
                    <a:gd name="T9" fmla="*/ 32 h 58"/>
                    <a:gd name="T10" fmla="*/ 94 w 312"/>
                    <a:gd name="T11" fmla="*/ 27 h 58"/>
                    <a:gd name="T12" fmla="*/ 104 w 312"/>
                    <a:gd name="T13" fmla="*/ 18 h 58"/>
                    <a:gd name="T14" fmla="*/ 119 w 312"/>
                    <a:gd name="T15" fmla="*/ 5 h 58"/>
                    <a:gd name="T16" fmla="*/ 130 w 312"/>
                    <a:gd name="T17" fmla="*/ 10 h 58"/>
                    <a:gd name="T18" fmla="*/ 134 w 312"/>
                    <a:gd name="T19" fmla="*/ 25 h 58"/>
                    <a:gd name="T20" fmla="*/ 142 w 312"/>
                    <a:gd name="T21" fmla="*/ 31 h 58"/>
                    <a:gd name="T22" fmla="*/ 168 w 312"/>
                    <a:gd name="T23" fmla="*/ 35 h 58"/>
                    <a:gd name="T24" fmla="*/ 187 w 312"/>
                    <a:gd name="T25" fmla="*/ 36 h 58"/>
                    <a:gd name="T26" fmla="*/ 210 w 312"/>
                    <a:gd name="T27" fmla="*/ 35 h 58"/>
                    <a:gd name="T28" fmla="*/ 219 w 312"/>
                    <a:gd name="T29" fmla="*/ 43 h 58"/>
                    <a:gd name="T30" fmla="*/ 238 w 312"/>
                    <a:gd name="T31" fmla="*/ 44 h 58"/>
                    <a:gd name="T32" fmla="*/ 258 w 312"/>
                    <a:gd name="T33" fmla="*/ 34 h 58"/>
                    <a:gd name="T34" fmla="*/ 275 w 312"/>
                    <a:gd name="T35" fmla="*/ 20 h 58"/>
                    <a:gd name="T36" fmla="*/ 288 w 312"/>
                    <a:gd name="T37" fmla="*/ 11 h 58"/>
                    <a:gd name="T38" fmla="*/ 299 w 312"/>
                    <a:gd name="T39" fmla="*/ 6 h 58"/>
                    <a:gd name="T40" fmla="*/ 309 w 312"/>
                    <a:gd name="T41" fmla="*/ 8 h 58"/>
                    <a:gd name="T42" fmla="*/ 301 w 312"/>
                    <a:gd name="T43" fmla="*/ 18 h 58"/>
                    <a:gd name="T44" fmla="*/ 291 w 312"/>
                    <a:gd name="T45" fmla="*/ 26 h 58"/>
                    <a:gd name="T46" fmla="*/ 285 w 312"/>
                    <a:gd name="T47" fmla="*/ 34 h 58"/>
                    <a:gd name="T48" fmla="*/ 280 w 312"/>
                    <a:gd name="T49" fmla="*/ 40 h 58"/>
                    <a:gd name="T50" fmla="*/ 279 w 312"/>
                    <a:gd name="T51" fmla="*/ 48 h 58"/>
                    <a:gd name="T52" fmla="*/ 270 w 312"/>
                    <a:gd name="T53" fmla="*/ 46 h 58"/>
                    <a:gd name="T54" fmla="*/ 262 w 312"/>
                    <a:gd name="T55" fmla="*/ 49 h 58"/>
                    <a:gd name="T56" fmla="*/ 253 w 312"/>
                    <a:gd name="T57" fmla="*/ 48 h 58"/>
                    <a:gd name="T58" fmla="*/ 243 w 312"/>
                    <a:gd name="T59" fmla="*/ 48 h 58"/>
                    <a:gd name="T60" fmla="*/ 232 w 312"/>
                    <a:gd name="T61" fmla="*/ 47 h 58"/>
                    <a:gd name="T62" fmla="*/ 220 w 312"/>
                    <a:gd name="T63" fmla="*/ 48 h 58"/>
                    <a:gd name="T64" fmla="*/ 208 w 312"/>
                    <a:gd name="T65" fmla="*/ 50 h 58"/>
                    <a:gd name="T66" fmla="*/ 196 w 312"/>
                    <a:gd name="T67" fmla="*/ 50 h 58"/>
                    <a:gd name="T68" fmla="*/ 184 w 312"/>
                    <a:gd name="T69" fmla="*/ 50 h 58"/>
                    <a:gd name="T70" fmla="*/ 174 w 312"/>
                    <a:gd name="T71" fmla="*/ 52 h 58"/>
                    <a:gd name="T72" fmla="*/ 162 w 312"/>
                    <a:gd name="T73" fmla="*/ 54 h 58"/>
                    <a:gd name="T74" fmla="*/ 148 w 312"/>
                    <a:gd name="T75" fmla="*/ 54 h 58"/>
                    <a:gd name="T76" fmla="*/ 136 w 312"/>
                    <a:gd name="T77" fmla="*/ 54 h 58"/>
                    <a:gd name="T78" fmla="*/ 125 w 312"/>
                    <a:gd name="T79" fmla="*/ 53 h 58"/>
                    <a:gd name="T80" fmla="*/ 113 w 312"/>
                    <a:gd name="T81" fmla="*/ 54 h 58"/>
                    <a:gd name="T82" fmla="*/ 104 w 312"/>
                    <a:gd name="T83" fmla="*/ 53 h 58"/>
                    <a:gd name="T84" fmla="*/ 93 w 312"/>
                    <a:gd name="T85" fmla="*/ 54 h 58"/>
                    <a:gd name="T86" fmla="*/ 80 w 312"/>
                    <a:gd name="T87" fmla="*/ 54 h 58"/>
                    <a:gd name="T88" fmla="*/ 64 w 312"/>
                    <a:gd name="T89" fmla="*/ 57 h 58"/>
                    <a:gd name="T90" fmla="*/ 46 w 312"/>
                    <a:gd name="T91" fmla="*/ 57 h 58"/>
                    <a:gd name="T92" fmla="*/ 31 w 312"/>
                    <a:gd name="T93" fmla="*/ 55 h 58"/>
                    <a:gd name="T94" fmla="*/ 17 w 312"/>
                    <a:gd name="T95" fmla="*/ 55 h 58"/>
                    <a:gd name="T96" fmla="*/ 4 w 312"/>
                    <a:gd name="T97" fmla="*/ 53 h 5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12"/>
                    <a:gd name="T148" fmla="*/ 0 h 58"/>
                    <a:gd name="T149" fmla="*/ 312 w 312"/>
                    <a:gd name="T150" fmla="*/ 58 h 5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12" h="58">
                      <a:moveTo>
                        <a:pt x="0" y="52"/>
                      </a:moveTo>
                      <a:lnTo>
                        <a:pt x="2" y="50"/>
                      </a:lnTo>
                      <a:lnTo>
                        <a:pt x="5" y="49"/>
                      </a:lnTo>
                      <a:lnTo>
                        <a:pt x="7" y="48"/>
                      </a:lnTo>
                      <a:lnTo>
                        <a:pt x="10" y="47"/>
                      </a:lnTo>
                      <a:lnTo>
                        <a:pt x="13" y="46"/>
                      </a:lnTo>
                      <a:lnTo>
                        <a:pt x="18" y="45"/>
                      </a:lnTo>
                      <a:lnTo>
                        <a:pt x="21" y="44"/>
                      </a:lnTo>
                      <a:lnTo>
                        <a:pt x="26" y="42"/>
                      </a:lnTo>
                      <a:lnTo>
                        <a:pt x="31" y="41"/>
                      </a:lnTo>
                      <a:lnTo>
                        <a:pt x="37" y="40"/>
                      </a:lnTo>
                      <a:lnTo>
                        <a:pt x="42" y="39"/>
                      </a:lnTo>
                      <a:lnTo>
                        <a:pt x="48" y="39"/>
                      </a:lnTo>
                      <a:lnTo>
                        <a:pt x="53" y="38"/>
                      </a:lnTo>
                      <a:lnTo>
                        <a:pt x="58" y="37"/>
                      </a:lnTo>
                      <a:lnTo>
                        <a:pt x="63" y="36"/>
                      </a:lnTo>
                      <a:lnTo>
                        <a:pt x="67" y="35"/>
                      </a:lnTo>
                      <a:lnTo>
                        <a:pt x="73" y="34"/>
                      </a:lnTo>
                      <a:lnTo>
                        <a:pt x="78" y="33"/>
                      </a:lnTo>
                      <a:lnTo>
                        <a:pt x="83" y="32"/>
                      </a:lnTo>
                      <a:lnTo>
                        <a:pt x="86" y="32"/>
                      </a:lnTo>
                      <a:lnTo>
                        <a:pt x="90" y="30"/>
                      </a:lnTo>
                      <a:lnTo>
                        <a:pt x="92" y="29"/>
                      </a:lnTo>
                      <a:lnTo>
                        <a:pt x="94" y="27"/>
                      </a:lnTo>
                      <a:lnTo>
                        <a:pt x="96" y="25"/>
                      </a:lnTo>
                      <a:lnTo>
                        <a:pt x="98" y="23"/>
                      </a:lnTo>
                      <a:lnTo>
                        <a:pt x="101" y="20"/>
                      </a:lnTo>
                      <a:lnTo>
                        <a:pt x="104" y="18"/>
                      </a:lnTo>
                      <a:lnTo>
                        <a:pt x="107" y="14"/>
                      </a:lnTo>
                      <a:lnTo>
                        <a:pt x="111" y="11"/>
                      </a:lnTo>
                      <a:lnTo>
                        <a:pt x="115" y="8"/>
                      </a:lnTo>
                      <a:lnTo>
                        <a:pt x="119" y="5"/>
                      </a:lnTo>
                      <a:lnTo>
                        <a:pt x="123" y="2"/>
                      </a:lnTo>
                      <a:lnTo>
                        <a:pt x="127" y="0"/>
                      </a:lnTo>
                      <a:lnTo>
                        <a:pt x="128" y="4"/>
                      </a:lnTo>
                      <a:lnTo>
                        <a:pt x="130" y="10"/>
                      </a:lnTo>
                      <a:lnTo>
                        <a:pt x="132" y="15"/>
                      </a:lnTo>
                      <a:lnTo>
                        <a:pt x="133" y="20"/>
                      </a:lnTo>
                      <a:lnTo>
                        <a:pt x="134" y="22"/>
                      </a:lnTo>
                      <a:lnTo>
                        <a:pt x="134" y="25"/>
                      </a:lnTo>
                      <a:lnTo>
                        <a:pt x="134" y="27"/>
                      </a:lnTo>
                      <a:lnTo>
                        <a:pt x="132" y="29"/>
                      </a:lnTo>
                      <a:lnTo>
                        <a:pt x="137" y="31"/>
                      </a:lnTo>
                      <a:lnTo>
                        <a:pt x="142" y="31"/>
                      </a:lnTo>
                      <a:lnTo>
                        <a:pt x="148" y="32"/>
                      </a:lnTo>
                      <a:lnTo>
                        <a:pt x="155" y="33"/>
                      </a:lnTo>
                      <a:lnTo>
                        <a:pt x="162" y="34"/>
                      </a:lnTo>
                      <a:lnTo>
                        <a:pt x="168" y="35"/>
                      </a:lnTo>
                      <a:lnTo>
                        <a:pt x="174" y="36"/>
                      </a:lnTo>
                      <a:lnTo>
                        <a:pt x="178" y="37"/>
                      </a:lnTo>
                      <a:lnTo>
                        <a:pt x="183" y="37"/>
                      </a:lnTo>
                      <a:lnTo>
                        <a:pt x="187" y="36"/>
                      </a:lnTo>
                      <a:lnTo>
                        <a:pt x="190" y="34"/>
                      </a:lnTo>
                      <a:lnTo>
                        <a:pt x="194" y="32"/>
                      </a:lnTo>
                      <a:lnTo>
                        <a:pt x="202" y="33"/>
                      </a:lnTo>
                      <a:lnTo>
                        <a:pt x="210" y="35"/>
                      </a:lnTo>
                      <a:lnTo>
                        <a:pt x="216" y="37"/>
                      </a:lnTo>
                      <a:lnTo>
                        <a:pt x="213" y="40"/>
                      </a:lnTo>
                      <a:lnTo>
                        <a:pt x="215" y="41"/>
                      </a:lnTo>
                      <a:lnTo>
                        <a:pt x="219" y="43"/>
                      </a:lnTo>
                      <a:lnTo>
                        <a:pt x="223" y="44"/>
                      </a:lnTo>
                      <a:lnTo>
                        <a:pt x="228" y="44"/>
                      </a:lnTo>
                      <a:lnTo>
                        <a:pt x="233" y="44"/>
                      </a:lnTo>
                      <a:lnTo>
                        <a:pt x="238" y="44"/>
                      </a:lnTo>
                      <a:lnTo>
                        <a:pt x="242" y="43"/>
                      </a:lnTo>
                      <a:lnTo>
                        <a:pt x="248" y="41"/>
                      </a:lnTo>
                      <a:lnTo>
                        <a:pt x="253" y="39"/>
                      </a:lnTo>
                      <a:lnTo>
                        <a:pt x="258" y="34"/>
                      </a:lnTo>
                      <a:lnTo>
                        <a:pt x="263" y="31"/>
                      </a:lnTo>
                      <a:lnTo>
                        <a:pt x="268" y="26"/>
                      </a:lnTo>
                      <a:lnTo>
                        <a:pt x="271" y="24"/>
                      </a:lnTo>
                      <a:lnTo>
                        <a:pt x="275" y="20"/>
                      </a:lnTo>
                      <a:lnTo>
                        <a:pt x="278" y="18"/>
                      </a:lnTo>
                      <a:lnTo>
                        <a:pt x="282" y="15"/>
                      </a:lnTo>
                      <a:lnTo>
                        <a:pt x="285" y="13"/>
                      </a:lnTo>
                      <a:lnTo>
                        <a:pt x="288" y="11"/>
                      </a:lnTo>
                      <a:lnTo>
                        <a:pt x="291" y="10"/>
                      </a:lnTo>
                      <a:lnTo>
                        <a:pt x="293" y="9"/>
                      </a:lnTo>
                      <a:lnTo>
                        <a:pt x="296" y="7"/>
                      </a:lnTo>
                      <a:lnTo>
                        <a:pt x="299" y="6"/>
                      </a:lnTo>
                      <a:lnTo>
                        <a:pt x="302" y="6"/>
                      </a:lnTo>
                      <a:lnTo>
                        <a:pt x="306" y="6"/>
                      </a:lnTo>
                      <a:lnTo>
                        <a:pt x="311" y="6"/>
                      </a:lnTo>
                      <a:lnTo>
                        <a:pt x="309" y="8"/>
                      </a:lnTo>
                      <a:lnTo>
                        <a:pt x="307" y="11"/>
                      </a:lnTo>
                      <a:lnTo>
                        <a:pt x="305" y="12"/>
                      </a:lnTo>
                      <a:lnTo>
                        <a:pt x="303" y="15"/>
                      </a:lnTo>
                      <a:lnTo>
                        <a:pt x="301" y="18"/>
                      </a:lnTo>
                      <a:lnTo>
                        <a:pt x="298" y="20"/>
                      </a:lnTo>
                      <a:lnTo>
                        <a:pt x="294" y="23"/>
                      </a:lnTo>
                      <a:lnTo>
                        <a:pt x="292" y="25"/>
                      </a:lnTo>
                      <a:lnTo>
                        <a:pt x="291" y="26"/>
                      </a:lnTo>
                      <a:lnTo>
                        <a:pt x="289" y="29"/>
                      </a:lnTo>
                      <a:lnTo>
                        <a:pt x="288" y="30"/>
                      </a:lnTo>
                      <a:lnTo>
                        <a:pt x="286" y="32"/>
                      </a:lnTo>
                      <a:lnTo>
                        <a:pt x="285" y="34"/>
                      </a:lnTo>
                      <a:lnTo>
                        <a:pt x="284" y="36"/>
                      </a:lnTo>
                      <a:lnTo>
                        <a:pt x="282" y="38"/>
                      </a:lnTo>
                      <a:lnTo>
                        <a:pt x="281" y="39"/>
                      </a:lnTo>
                      <a:lnTo>
                        <a:pt x="280" y="40"/>
                      </a:lnTo>
                      <a:lnTo>
                        <a:pt x="280" y="43"/>
                      </a:lnTo>
                      <a:lnTo>
                        <a:pt x="279" y="44"/>
                      </a:lnTo>
                      <a:lnTo>
                        <a:pt x="279" y="46"/>
                      </a:lnTo>
                      <a:lnTo>
                        <a:pt x="279" y="48"/>
                      </a:lnTo>
                      <a:lnTo>
                        <a:pt x="277" y="46"/>
                      </a:lnTo>
                      <a:lnTo>
                        <a:pt x="274" y="46"/>
                      </a:lnTo>
                      <a:lnTo>
                        <a:pt x="272" y="46"/>
                      </a:lnTo>
                      <a:lnTo>
                        <a:pt x="270" y="46"/>
                      </a:lnTo>
                      <a:lnTo>
                        <a:pt x="268" y="47"/>
                      </a:lnTo>
                      <a:lnTo>
                        <a:pt x="266" y="48"/>
                      </a:lnTo>
                      <a:lnTo>
                        <a:pt x="264" y="48"/>
                      </a:lnTo>
                      <a:lnTo>
                        <a:pt x="262" y="49"/>
                      </a:lnTo>
                      <a:lnTo>
                        <a:pt x="259" y="49"/>
                      </a:lnTo>
                      <a:lnTo>
                        <a:pt x="256" y="49"/>
                      </a:lnTo>
                      <a:lnTo>
                        <a:pt x="254" y="48"/>
                      </a:lnTo>
                      <a:lnTo>
                        <a:pt x="253" y="48"/>
                      </a:lnTo>
                      <a:lnTo>
                        <a:pt x="251" y="47"/>
                      </a:lnTo>
                      <a:lnTo>
                        <a:pt x="249" y="47"/>
                      </a:lnTo>
                      <a:lnTo>
                        <a:pt x="245" y="48"/>
                      </a:lnTo>
                      <a:lnTo>
                        <a:pt x="243" y="48"/>
                      </a:lnTo>
                      <a:lnTo>
                        <a:pt x="241" y="48"/>
                      </a:lnTo>
                      <a:lnTo>
                        <a:pt x="238" y="48"/>
                      </a:lnTo>
                      <a:lnTo>
                        <a:pt x="235" y="47"/>
                      </a:lnTo>
                      <a:lnTo>
                        <a:pt x="232" y="47"/>
                      </a:lnTo>
                      <a:lnTo>
                        <a:pt x="229" y="48"/>
                      </a:lnTo>
                      <a:lnTo>
                        <a:pt x="225" y="48"/>
                      </a:lnTo>
                      <a:lnTo>
                        <a:pt x="223" y="48"/>
                      </a:lnTo>
                      <a:lnTo>
                        <a:pt x="220" y="48"/>
                      </a:lnTo>
                      <a:lnTo>
                        <a:pt x="217" y="48"/>
                      </a:lnTo>
                      <a:lnTo>
                        <a:pt x="214" y="48"/>
                      </a:lnTo>
                      <a:lnTo>
                        <a:pt x="212" y="49"/>
                      </a:lnTo>
                      <a:lnTo>
                        <a:pt x="208" y="50"/>
                      </a:lnTo>
                      <a:lnTo>
                        <a:pt x="205" y="50"/>
                      </a:lnTo>
                      <a:lnTo>
                        <a:pt x="202" y="51"/>
                      </a:lnTo>
                      <a:lnTo>
                        <a:pt x="199" y="51"/>
                      </a:lnTo>
                      <a:lnTo>
                        <a:pt x="196" y="50"/>
                      </a:lnTo>
                      <a:lnTo>
                        <a:pt x="193" y="49"/>
                      </a:lnTo>
                      <a:lnTo>
                        <a:pt x="189" y="50"/>
                      </a:lnTo>
                      <a:lnTo>
                        <a:pt x="187" y="50"/>
                      </a:lnTo>
                      <a:lnTo>
                        <a:pt x="184" y="50"/>
                      </a:lnTo>
                      <a:lnTo>
                        <a:pt x="181" y="50"/>
                      </a:lnTo>
                      <a:lnTo>
                        <a:pt x="179" y="50"/>
                      </a:lnTo>
                      <a:lnTo>
                        <a:pt x="176" y="51"/>
                      </a:lnTo>
                      <a:lnTo>
                        <a:pt x="174" y="52"/>
                      </a:lnTo>
                      <a:lnTo>
                        <a:pt x="171" y="52"/>
                      </a:lnTo>
                      <a:lnTo>
                        <a:pt x="168" y="53"/>
                      </a:lnTo>
                      <a:lnTo>
                        <a:pt x="165" y="53"/>
                      </a:lnTo>
                      <a:lnTo>
                        <a:pt x="162" y="54"/>
                      </a:lnTo>
                      <a:lnTo>
                        <a:pt x="159" y="54"/>
                      </a:lnTo>
                      <a:lnTo>
                        <a:pt x="155" y="54"/>
                      </a:lnTo>
                      <a:lnTo>
                        <a:pt x="151" y="53"/>
                      </a:lnTo>
                      <a:lnTo>
                        <a:pt x="148" y="54"/>
                      </a:lnTo>
                      <a:lnTo>
                        <a:pt x="145" y="54"/>
                      </a:lnTo>
                      <a:lnTo>
                        <a:pt x="142" y="54"/>
                      </a:lnTo>
                      <a:lnTo>
                        <a:pt x="139" y="54"/>
                      </a:lnTo>
                      <a:lnTo>
                        <a:pt x="136" y="54"/>
                      </a:lnTo>
                      <a:lnTo>
                        <a:pt x="133" y="54"/>
                      </a:lnTo>
                      <a:lnTo>
                        <a:pt x="130" y="53"/>
                      </a:lnTo>
                      <a:lnTo>
                        <a:pt x="128" y="53"/>
                      </a:lnTo>
                      <a:lnTo>
                        <a:pt x="125" y="53"/>
                      </a:lnTo>
                      <a:lnTo>
                        <a:pt x="122" y="53"/>
                      </a:lnTo>
                      <a:lnTo>
                        <a:pt x="119" y="53"/>
                      </a:lnTo>
                      <a:lnTo>
                        <a:pt x="116" y="53"/>
                      </a:lnTo>
                      <a:lnTo>
                        <a:pt x="113" y="54"/>
                      </a:lnTo>
                      <a:lnTo>
                        <a:pt x="111" y="54"/>
                      </a:lnTo>
                      <a:lnTo>
                        <a:pt x="109" y="53"/>
                      </a:lnTo>
                      <a:lnTo>
                        <a:pt x="106" y="53"/>
                      </a:lnTo>
                      <a:lnTo>
                        <a:pt x="104" y="53"/>
                      </a:lnTo>
                      <a:lnTo>
                        <a:pt x="101" y="53"/>
                      </a:lnTo>
                      <a:lnTo>
                        <a:pt x="98" y="53"/>
                      </a:lnTo>
                      <a:lnTo>
                        <a:pt x="96" y="53"/>
                      </a:lnTo>
                      <a:lnTo>
                        <a:pt x="93" y="54"/>
                      </a:lnTo>
                      <a:lnTo>
                        <a:pt x="89" y="54"/>
                      </a:lnTo>
                      <a:lnTo>
                        <a:pt x="86" y="53"/>
                      </a:lnTo>
                      <a:lnTo>
                        <a:pt x="83" y="54"/>
                      </a:lnTo>
                      <a:lnTo>
                        <a:pt x="80" y="54"/>
                      </a:lnTo>
                      <a:lnTo>
                        <a:pt x="77" y="55"/>
                      </a:lnTo>
                      <a:lnTo>
                        <a:pt x="74" y="56"/>
                      </a:lnTo>
                      <a:lnTo>
                        <a:pt x="69" y="57"/>
                      </a:lnTo>
                      <a:lnTo>
                        <a:pt x="64" y="57"/>
                      </a:lnTo>
                      <a:lnTo>
                        <a:pt x="59" y="57"/>
                      </a:lnTo>
                      <a:lnTo>
                        <a:pt x="55" y="57"/>
                      </a:lnTo>
                      <a:lnTo>
                        <a:pt x="49" y="57"/>
                      </a:lnTo>
                      <a:lnTo>
                        <a:pt x="46" y="57"/>
                      </a:lnTo>
                      <a:lnTo>
                        <a:pt x="43" y="57"/>
                      </a:lnTo>
                      <a:lnTo>
                        <a:pt x="40" y="57"/>
                      </a:lnTo>
                      <a:lnTo>
                        <a:pt x="36" y="57"/>
                      </a:lnTo>
                      <a:lnTo>
                        <a:pt x="31" y="55"/>
                      </a:lnTo>
                      <a:lnTo>
                        <a:pt x="27" y="55"/>
                      </a:lnTo>
                      <a:lnTo>
                        <a:pt x="23" y="55"/>
                      </a:lnTo>
                      <a:lnTo>
                        <a:pt x="20" y="55"/>
                      </a:lnTo>
                      <a:lnTo>
                        <a:pt x="17" y="55"/>
                      </a:lnTo>
                      <a:lnTo>
                        <a:pt x="13" y="55"/>
                      </a:lnTo>
                      <a:lnTo>
                        <a:pt x="10" y="54"/>
                      </a:lnTo>
                      <a:lnTo>
                        <a:pt x="7" y="53"/>
                      </a:lnTo>
                      <a:lnTo>
                        <a:pt x="4" y="53"/>
                      </a:lnTo>
                      <a:lnTo>
                        <a:pt x="1" y="52"/>
                      </a:lnTo>
                      <a:lnTo>
                        <a:pt x="0" y="52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2128" name="Group 570"/>
                <p:cNvGrpSpPr>
                  <a:grpSpLocks/>
                </p:cNvGrpSpPr>
                <p:nvPr/>
              </p:nvGrpSpPr>
              <p:grpSpPr bwMode="auto">
                <a:xfrm>
                  <a:off x="2957" y="3228"/>
                  <a:ext cx="47" cy="37"/>
                  <a:chOff x="2957" y="3228"/>
                  <a:chExt cx="47" cy="37"/>
                </a:xfrm>
              </p:grpSpPr>
              <p:sp>
                <p:nvSpPr>
                  <p:cNvPr id="31891" name="Freeform 571" descr="50%"/>
                  <p:cNvSpPr>
                    <a:spLocks/>
                  </p:cNvSpPr>
                  <p:nvPr/>
                </p:nvSpPr>
                <p:spPr bwMode="auto">
                  <a:xfrm>
                    <a:off x="2957" y="3234"/>
                    <a:ext cx="47" cy="31"/>
                  </a:xfrm>
                  <a:custGeom>
                    <a:avLst/>
                    <a:gdLst>
                      <a:gd name="T0" fmla="*/ 43 w 47"/>
                      <a:gd name="T1" fmla="*/ 27 h 31"/>
                      <a:gd name="T2" fmla="*/ 40 w 47"/>
                      <a:gd name="T3" fmla="*/ 24 h 31"/>
                      <a:gd name="T4" fmla="*/ 39 w 47"/>
                      <a:gd name="T5" fmla="*/ 22 h 31"/>
                      <a:gd name="T6" fmla="*/ 37 w 47"/>
                      <a:gd name="T7" fmla="*/ 21 h 31"/>
                      <a:gd name="T8" fmla="*/ 36 w 47"/>
                      <a:gd name="T9" fmla="*/ 19 h 31"/>
                      <a:gd name="T10" fmla="*/ 35 w 47"/>
                      <a:gd name="T11" fmla="*/ 17 h 31"/>
                      <a:gd name="T12" fmla="*/ 34 w 47"/>
                      <a:gd name="T13" fmla="*/ 16 h 31"/>
                      <a:gd name="T14" fmla="*/ 33 w 47"/>
                      <a:gd name="T15" fmla="*/ 14 h 31"/>
                      <a:gd name="T16" fmla="*/ 32 w 47"/>
                      <a:gd name="T17" fmla="*/ 12 h 31"/>
                      <a:gd name="T18" fmla="*/ 31 w 47"/>
                      <a:gd name="T19" fmla="*/ 10 h 31"/>
                      <a:gd name="T20" fmla="*/ 30 w 47"/>
                      <a:gd name="T21" fmla="*/ 7 h 31"/>
                      <a:gd name="T22" fmla="*/ 30 w 47"/>
                      <a:gd name="T23" fmla="*/ 5 h 31"/>
                      <a:gd name="T24" fmla="*/ 30 w 47"/>
                      <a:gd name="T25" fmla="*/ 3 h 31"/>
                      <a:gd name="T26" fmla="*/ 30 w 47"/>
                      <a:gd name="T27" fmla="*/ 0 h 31"/>
                      <a:gd name="T28" fmla="*/ 0 w 47"/>
                      <a:gd name="T29" fmla="*/ 0 h 31"/>
                      <a:gd name="T30" fmla="*/ 1 w 47"/>
                      <a:gd name="T31" fmla="*/ 2 h 31"/>
                      <a:gd name="T32" fmla="*/ 2 w 47"/>
                      <a:gd name="T33" fmla="*/ 4 h 31"/>
                      <a:gd name="T34" fmla="*/ 4 w 47"/>
                      <a:gd name="T35" fmla="*/ 6 h 31"/>
                      <a:gd name="T36" fmla="*/ 6 w 47"/>
                      <a:gd name="T37" fmla="*/ 9 h 31"/>
                      <a:gd name="T38" fmla="*/ 8 w 47"/>
                      <a:gd name="T39" fmla="*/ 11 h 31"/>
                      <a:gd name="T40" fmla="*/ 10 w 47"/>
                      <a:gd name="T41" fmla="*/ 13 h 31"/>
                      <a:gd name="T42" fmla="*/ 12 w 47"/>
                      <a:gd name="T43" fmla="*/ 15 h 31"/>
                      <a:gd name="T44" fmla="*/ 14 w 47"/>
                      <a:gd name="T45" fmla="*/ 17 h 31"/>
                      <a:gd name="T46" fmla="*/ 17 w 47"/>
                      <a:gd name="T47" fmla="*/ 19 h 31"/>
                      <a:gd name="T48" fmla="*/ 20 w 47"/>
                      <a:gd name="T49" fmla="*/ 22 h 31"/>
                      <a:gd name="T50" fmla="*/ 23 w 47"/>
                      <a:gd name="T51" fmla="*/ 23 h 31"/>
                      <a:gd name="T52" fmla="*/ 25 w 47"/>
                      <a:gd name="T53" fmla="*/ 24 h 31"/>
                      <a:gd name="T54" fmla="*/ 28 w 47"/>
                      <a:gd name="T55" fmla="*/ 26 h 31"/>
                      <a:gd name="T56" fmla="*/ 30 w 47"/>
                      <a:gd name="T57" fmla="*/ 27 h 31"/>
                      <a:gd name="T58" fmla="*/ 33 w 47"/>
                      <a:gd name="T59" fmla="*/ 28 h 31"/>
                      <a:gd name="T60" fmla="*/ 36 w 47"/>
                      <a:gd name="T61" fmla="*/ 28 h 31"/>
                      <a:gd name="T62" fmla="*/ 39 w 47"/>
                      <a:gd name="T63" fmla="*/ 29 h 31"/>
                      <a:gd name="T64" fmla="*/ 41 w 47"/>
                      <a:gd name="T65" fmla="*/ 29 h 31"/>
                      <a:gd name="T66" fmla="*/ 44 w 47"/>
                      <a:gd name="T67" fmla="*/ 29 h 31"/>
                      <a:gd name="T68" fmla="*/ 46 w 47"/>
                      <a:gd name="T69" fmla="*/ 30 h 31"/>
                      <a:gd name="T70" fmla="*/ 43 w 47"/>
                      <a:gd name="T71" fmla="*/ 27 h 31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47"/>
                      <a:gd name="T109" fmla="*/ 0 h 31"/>
                      <a:gd name="T110" fmla="*/ 47 w 47"/>
                      <a:gd name="T111" fmla="*/ 31 h 31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47" h="31">
                        <a:moveTo>
                          <a:pt x="43" y="27"/>
                        </a:moveTo>
                        <a:lnTo>
                          <a:pt x="40" y="24"/>
                        </a:lnTo>
                        <a:lnTo>
                          <a:pt x="39" y="22"/>
                        </a:lnTo>
                        <a:lnTo>
                          <a:pt x="37" y="21"/>
                        </a:lnTo>
                        <a:lnTo>
                          <a:pt x="36" y="19"/>
                        </a:lnTo>
                        <a:lnTo>
                          <a:pt x="35" y="17"/>
                        </a:lnTo>
                        <a:lnTo>
                          <a:pt x="34" y="16"/>
                        </a:lnTo>
                        <a:lnTo>
                          <a:pt x="33" y="14"/>
                        </a:lnTo>
                        <a:lnTo>
                          <a:pt x="32" y="12"/>
                        </a:lnTo>
                        <a:lnTo>
                          <a:pt x="31" y="10"/>
                        </a:lnTo>
                        <a:lnTo>
                          <a:pt x="30" y="7"/>
                        </a:lnTo>
                        <a:lnTo>
                          <a:pt x="30" y="5"/>
                        </a:lnTo>
                        <a:lnTo>
                          <a:pt x="30" y="3"/>
                        </a:lnTo>
                        <a:lnTo>
                          <a:pt x="30" y="0"/>
                        </a:lnTo>
                        <a:lnTo>
                          <a:pt x="0" y="0"/>
                        </a:lnTo>
                        <a:lnTo>
                          <a:pt x="1" y="2"/>
                        </a:lnTo>
                        <a:lnTo>
                          <a:pt x="2" y="4"/>
                        </a:lnTo>
                        <a:lnTo>
                          <a:pt x="4" y="6"/>
                        </a:lnTo>
                        <a:lnTo>
                          <a:pt x="6" y="9"/>
                        </a:lnTo>
                        <a:lnTo>
                          <a:pt x="8" y="11"/>
                        </a:lnTo>
                        <a:lnTo>
                          <a:pt x="10" y="13"/>
                        </a:lnTo>
                        <a:lnTo>
                          <a:pt x="12" y="15"/>
                        </a:lnTo>
                        <a:lnTo>
                          <a:pt x="14" y="17"/>
                        </a:lnTo>
                        <a:lnTo>
                          <a:pt x="17" y="19"/>
                        </a:lnTo>
                        <a:lnTo>
                          <a:pt x="20" y="22"/>
                        </a:lnTo>
                        <a:lnTo>
                          <a:pt x="23" y="23"/>
                        </a:lnTo>
                        <a:lnTo>
                          <a:pt x="25" y="24"/>
                        </a:lnTo>
                        <a:lnTo>
                          <a:pt x="28" y="26"/>
                        </a:lnTo>
                        <a:lnTo>
                          <a:pt x="30" y="27"/>
                        </a:lnTo>
                        <a:lnTo>
                          <a:pt x="33" y="28"/>
                        </a:lnTo>
                        <a:lnTo>
                          <a:pt x="36" y="28"/>
                        </a:lnTo>
                        <a:lnTo>
                          <a:pt x="39" y="29"/>
                        </a:lnTo>
                        <a:lnTo>
                          <a:pt x="41" y="29"/>
                        </a:lnTo>
                        <a:lnTo>
                          <a:pt x="44" y="29"/>
                        </a:lnTo>
                        <a:lnTo>
                          <a:pt x="46" y="30"/>
                        </a:lnTo>
                        <a:lnTo>
                          <a:pt x="43" y="27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92" name="Freeform 572" descr="50%"/>
                  <p:cNvSpPr>
                    <a:spLocks/>
                  </p:cNvSpPr>
                  <p:nvPr/>
                </p:nvSpPr>
                <p:spPr bwMode="auto">
                  <a:xfrm>
                    <a:off x="2958" y="3228"/>
                    <a:ext cx="21" cy="7"/>
                  </a:xfrm>
                  <a:custGeom>
                    <a:avLst/>
                    <a:gdLst>
                      <a:gd name="T0" fmla="*/ 0 w 21"/>
                      <a:gd name="T1" fmla="*/ 6 h 7"/>
                      <a:gd name="T2" fmla="*/ 0 w 21"/>
                      <a:gd name="T3" fmla="*/ 6 h 7"/>
                      <a:gd name="T4" fmla="*/ 1 w 21"/>
                      <a:gd name="T5" fmla="*/ 0 h 7"/>
                      <a:gd name="T6" fmla="*/ 20 w 21"/>
                      <a:gd name="T7" fmla="*/ 0 h 7"/>
                      <a:gd name="T8" fmla="*/ 20 w 21"/>
                      <a:gd name="T9" fmla="*/ 6 h 7"/>
                      <a:gd name="T10" fmla="*/ 0 w 21"/>
                      <a:gd name="T11" fmla="*/ 6 h 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"/>
                      <a:gd name="T19" fmla="*/ 0 h 7"/>
                      <a:gd name="T20" fmla="*/ 21 w 21"/>
                      <a:gd name="T21" fmla="*/ 7 h 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" h="7">
                        <a:moveTo>
                          <a:pt x="0" y="6"/>
                        </a:moveTo>
                        <a:lnTo>
                          <a:pt x="0" y="6"/>
                        </a:lnTo>
                        <a:lnTo>
                          <a:pt x="1" y="0"/>
                        </a:lnTo>
                        <a:lnTo>
                          <a:pt x="20" y="0"/>
                        </a:lnTo>
                        <a:lnTo>
                          <a:pt x="20" y="6"/>
                        </a:lnTo>
                        <a:lnTo>
                          <a:pt x="0" y="6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2130" name="Group 573"/>
              <p:cNvGrpSpPr>
                <a:grpSpLocks/>
              </p:cNvGrpSpPr>
              <p:nvPr/>
            </p:nvGrpSpPr>
            <p:grpSpPr bwMode="auto">
              <a:xfrm>
                <a:off x="2893" y="3248"/>
                <a:ext cx="321" cy="113"/>
                <a:chOff x="2893" y="3248"/>
                <a:chExt cx="321" cy="113"/>
              </a:xfrm>
            </p:grpSpPr>
            <p:sp>
              <p:nvSpPr>
                <p:cNvPr id="31870" name="Freeform 574" descr="50%"/>
                <p:cNvSpPr>
                  <a:spLocks/>
                </p:cNvSpPr>
                <p:nvPr/>
              </p:nvSpPr>
              <p:spPr bwMode="auto">
                <a:xfrm>
                  <a:off x="2974" y="3321"/>
                  <a:ext cx="38" cy="31"/>
                </a:xfrm>
                <a:custGeom>
                  <a:avLst/>
                  <a:gdLst>
                    <a:gd name="T0" fmla="*/ 0 w 38"/>
                    <a:gd name="T1" fmla="*/ 0 h 31"/>
                    <a:gd name="T2" fmla="*/ 1 w 38"/>
                    <a:gd name="T3" fmla="*/ 3 h 31"/>
                    <a:gd name="T4" fmla="*/ 3 w 38"/>
                    <a:gd name="T5" fmla="*/ 6 h 31"/>
                    <a:gd name="T6" fmla="*/ 5 w 38"/>
                    <a:gd name="T7" fmla="*/ 9 h 31"/>
                    <a:gd name="T8" fmla="*/ 7 w 38"/>
                    <a:gd name="T9" fmla="*/ 12 h 31"/>
                    <a:gd name="T10" fmla="*/ 10 w 38"/>
                    <a:gd name="T11" fmla="*/ 15 h 31"/>
                    <a:gd name="T12" fmla="*/ 13 w 38"/>
                    <a:gd name="T13" fmla="*/ 19 h 31"/>
                    <a:gd name="T14" fmla="*/ 15 w 38"/>
                    <a:gd name="T15" fmla="*/ 21 h 31"/>
                    <a:gd name="T16" fmla="*/ 18 w 38"/>
                    <a:gd name="T17" fmla="*/ 23 h 31"/>
                    <a:gd name="T18" fmla="*/ 21 w 38"/>
                    <a:gd name="T19" fmla="*/ 25 h 31"/>
                    <a:gd name="T20" fmla="*/ 24 w 38"/>
                    <a:gd name="T21" fmla="*/ 27 h 31"/>
                    <a:gd name="T22" fmla="*/ 26 w 38"/>
                    <a:gd name="T23" fmla="*/ 28 h 31"/>
                    <a:gd name="T24" fmla="*/ 29 w 38"/>
                    <a:gd name="T25" fmla="*/ 29 h 31"/>
                    <a:gd name="T26" fmla="*/ 33 w 38"/>
                    <a:gd name="T27" fmla="*/ 30 h 31"/>
                    <a:gd name="T28" fmla="*/ 36 w 38"/>
                    <a:gd name="T29" fmla="*/ 30 h 31"/>
                    <a:gd name="T30" fmla="*/ 37 w 38"/>
                    <a:gd name="T31" fmla="*/ 29 h 31"/>
                    <a:gd name="T32" fmla="*/ 35 w 38"/>
                    <a:gd name="T33" fmla="*/ 27 h 31"/>
                    <a:gd name="T34" fmla="*/ 33 w 38"/>
                    <a:gd name="T35" fmla="*/ 25 h 31"/>
                    <a:gd name="T36" fmla="*/ 31 w 38"/>
                    <a:gd name="T37" fmla="*/ 22 h 31"/>
                    <a:gd name="T38" fmla="*/ 29 w 38"/>
                    <a:gd name="T39" fmla="*/ 19 h 31"/>
                    <a:gd name="T40" fmla="*/ 27 w 38"/>
                    <a:gd name="T41" fmla="*/ 16 h 31"/>
                    <a:gd name="T42" fmla="*/ 26 w 38"/>
                    <a:gd name="T43" fmla="*/ 13 h 31"/>
                    <a:gd name="T44" fmla="*/ 25 w 38"/>
                    <a:gd name="T45" fmla="*/ 11 h 31"/>
                    <a:gd name="T46" fmla="*/ 24 w 38"/>
                    <a:gd name="T47" fmla="*/ 6 h 31"/>
                    <a:gd name="T48" fmla="*/ 24 w 38"/>
                    <a:gd name="T49" fmla="*/ 3 h 31"/>
                    <a:gd name="T50" fmla="*/ 24 w 38"/>
                    <a:gd name="T51" fmla="*/ 1 h 31"/>
                    <a:gd name="T52" fmla="*/ 0 w 38"/>
                    <a:gd name="T53" fmla="*/ 0 h 3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38"/>
                    <a:gd name="T82" fmla="*/ 0 h 31"/>
                    <a:gd name="T83" fmla="*/ 38 w 38"/>
                    <a:gd name="T84" fmla="*/ 31 h 31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38" h="31">
                      <a:moveTo>
                        <a:pt x="0" y="0"/>
                      </a:moveTo>
                      <a:lnTo>
                        <a:pt x="1" y="3"/>
                      </a:lnTo>
                      <a:lnTo>
                        <a:pt x="3" y="6"/>
                      </a:lnTo>
                      <a:lnTo>
                        <a:pt x="5" y="9"/>
                      </a:lnTo>
                      <a:lnTo>
                        <a:pt x="7" y="12"/>
                      </a:lnTo>
                      <a:lnTo>
                        <a:pt x="10" y="15"/>
                      </a:lnTo>
                      <a:lnTo>
                        <a:pt x="13" y="19"/>
                      </a:lnTo>
                      <a:lnTo>
                        <a:pt x="15" y="21"/>
                      </a:lnTo>
                      <a:lnTo>
                        <a:pt x="18" y="23"/>
                      </a:lnTo>
                      <a:lnTo>
                        <a:pt x="21" y="25"/>
                      </a:lnTo>
                      <a:lnTo>
                        <a:pt x="24" y="27"/>
                      </a:lnTo>
                      <a:lnTo>
                        <a:pt x="26" y="28"/>
                      </a:lnTo>
                      <a:lnTo>
                        <a:pt x="29" y="29"/>
                      </a:lnTo>
                      <a:lnTo>
                        <a:pt x="33" y="30"/>
                      </a:lnTo>
                      <a:lnTo>
                        <a:pt x="36" y="30"/>
                      </a:lnTo>
                      <a:lnTo>
                        <a:pt x="37" y="29"/>
                      </a:lnTo>
                      <a:lnTo>
                        <a:pt x="35" y="27"/>
                      </a:lnTo>
                      <a:lnTo>
                        <a:pt x="33" y="25"/>
                      </a:lnTo>
                      <a:lnTo>
                        <a:pt x="31" y="22"/>
                      </a:lnTo>
                      <a:lnTo>
                        <a:pt x="29" y="19"/>
                      </a:lnTo>
                      <a:lnTo>
                        <a:pt x="27" y="16"/>
                      </a:lnTo>
                      <a:lnTo>
                        <a:pt x="26" y="13"/>
                      </a:lnTo>
                      <a:lnTo>
                        <a:pt x="25" y="11"/>
                      </a:lnTo>
                      <a:lnTo>
                        <a:pt x="24" y="6"/>
                      </a:lnTo>
                      <a:lnTo>
                        <a:pt x="24" y="3"/>
                      </a:lnTo>
                      <a:lnTo>
                        <a:pt x="24" y="1"/>
                      </a:lnTo>
                      <a:lnTo>
                        <a:pt x="0" y="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71" name="Freeform 575" descr="50%"/>
                <p:cNvSpPr>
                  <a:spLocks/>
                </p:cNvSpPr>
                <p:nvPr/>
              </p:nvSpPr>
              <p:spPr bwMode="auto">
                <a:xfrm>
                  <a:off x="2893" y="3248"/>
                  <a:ext cx="321" cy="98"/>
                </a:xfrm>
                <a:custGeom>
                  <a:avLst/>
                  <a:gdLst>
                    <a:gd name="T0" fmla="*/ 3 w 321"/>
                    <a:gd name="T1" fmla="*/ 58 h 98"/>
                    <a:gd name="T2" fmla="*/ 13 w 321"/>
                    <a:gd name="T3" fmla="*/ 54 h 98"/>
                    <a:gd name="T4" fmla="*/ 28 w 321"/>
                    <a:gd name="T5" fmla="*/ 49 h 98"/>
                    <a:gd name="T6" fmla="*/ 43 w 321"/>
                    <a:gd name="T7" fmla="*/ 46 h 98"/>
                    <a:gd name="T8" fmla="*/ 59 w 321"/>
                    <a:gd name="T9" fmla="*/ 43 h 98"/>
                    <a:gd name="T10" fmla="*/ 75 w 321"/>
                    <a:gd name="T11" fmla="*/ 40 h 98"/>
                    <a:gd name="T12" fmla="*/ 88 w 321"/>
                    <a:gd name="T13" fmla="*/ 37 h 98"/>
                    <a:gd name="T14" fmla="*/ 95 w 321"/>
                    <a:gd name="T15" fmla="*/ 33 h 98"/>
                    <a:gd name="T16" fmla="*/ 103 w 321"/>
                    <a:gd name="T17" fmla="*/ 25 h 98"/>
                    <a:gd name="T18" fmla="*/ 114 w 321"/>
                    <a:gd name="T19" fmla="*/ 14 h 98"/>
                    <a:gd name="T20" fmla="*/ 125 w 321"/>
                    <a:gd name="T21" fmla="*/ 4 h 98"/>
                    <a:gd name="T22" fmla="*/ 133 w 321"/>
                    <a:gd name="T23" fmla="*/ 12 h 98"/>
                    <a:gd name="T24" fmla="*/ 137 w 321"/>
                    <a:gd name="T25" fmla="*/ 29 h 98"/>
                    <a:gd name="T26" fmla="*/ 140 w 321"/>
                    <a:gd name="T27" fmla="*/ 36 h 98"/>
                    <a:gd name="T28" fmla="*/ 159 w 321"/>
                    <a:gd name="T29" fmla="*/ 39 h 98"/>
                    <a:gd name="T30" fmla="*/ 177 w 321"/>
                    <a:gd name="T31" fmla="*/ 43 h 98"/>
                    <a:gd name="T32" fmla="*/ 191 w 321"/>
                    <a:gd name="T33" fmla="*/ 43 h 98"/>
                    <a:gd name="T34" fmla="*/ 206 w 321"/>
                    <a:gd name="T35" fmla="*/ 39 h 98"/>
                    <a:gd name="T36" fmla="*/ 218 w 321"/>
                    <a:gd name="T37" fmla="*/ 48 h 98"/>
                    <a:gd name="T38" fmla="*/ 229 w 321"/>
                    <a:gd name="T39" fmla="*/ 51 h 98"/>
                    <a:gd name="T40" fmla="*/ 243 w 321"/>
                    <a:gd name="T41" fmla="*/ 51 h 98"/>
                    <a:gd name="T42" fmla="*/ 258 w 321"/>
                    <a:gd name="T43" fmla="*/ 45 h 98"/>
                    <a:gd name="T44" fmla="*/ 275 w 321"/>
                    <a:gd name="T45" fmla="*/ 31 h 98"/>
                    <a:gd name="T46" fmla="*/ 294 w 321"/>
                    <a:gd name="T47" fmla="*/ 14 h 98"/>
                    <a:gd name="T48" fmla="*/ 314 w 321"/>
                    <a:gd name="T49" fmla="*/ 8 h 98"/>
                    <a:gd name="T50" fmla="*/ 314 w 321"/>
                    <a:gd name="T51" fmla="*/ 13 h 98"/>
                    <a:gd name="T52" fmla="*/ 305 w 321"/>
                    <a:gd name="T53" fmla="*/ 25 h 98"/>
                    <a:gd name="T54" fmla="*/ 294 w 321"/>
                    <a:gd name="T55" fmla="*/ 37 h 98"/>
                    <a:gd name="T56" fmla="*/ 287 w 321"/>
                    <a:gd name="T57" fmla="*/ 48 h 98"/>
                    <a:gd name="T58" fmla="*/ 287 w 321"/>
                    <a:gd name="T59" fmla="*/ 60 h 98"/>
                    <a:gd name="T60" fmla="*/ 295 w 321"/>
                    <a:gd name="T61" fmla="*/ 73 h 98"/>
                    <a:gd name="T62" fmla="*/ 305 w 321"/>
                    <a:gd name="T63" fmla="*/ 82 h 98"/>
                    <a:gd name="T64" fmla="*/ 313 w 321"/>
                    <a:gd name="T65" fmla="*/ 89 h 98"/>
                    <a:gd name="T66" fmla="*/ 314 w 321"/>
                    <a:gd name="T67" fmla="*/ 93 h 98"/>
                    <a:gd name="T68" fmla="*/ 302 w 321"/>
                    <a:gd name="T69" fmla="*/ 93 h 98"/>
                    <a:gd name="T70" fmla="*/ 291 w 321"/>
                    <a:gd name="T71" fmla="*/ 90 h 98"/>
                    <a:gd name="T72" fmla="*/ 281 w 321"/>
                    <a:gd name="T73" fmla="*/ 85 h 98"/>
                    <a:gd name="T74" fmla="*/ 264 w 321"/>
                    <a:gd name="T75" fmla="*/ 74 h 98"/>
                    <a:gd name="T76" fmla="*/ 243 w 321"/>
                    <a:gd name="T77" fmla="*/ 72 h 98"/>
                    <a:gd name="T78" fmla="*/ 218 w 321"/>
                    <a:gd name="T79" fmla="*/ 75 h 98"/>
                    <a:gd name="T80" fmla="*/ 202 w 321"/>
                    <a:gd name="T81" fmla="*/ 82 h 98"/>
                    <a:gd name="T82" fmla="*/ 197 w 321"/>
                    <a:gd name="T83" fmla="*/ 89 h 98"/>
                    <a:gd name="T84" fmla="*/ 175 w 321"/>
                    <a:gd name="T85" fmla="*/ 88 h 98"/>
                    <a:gd name="T86" fmla="*/ 156 w 321"/>
                    <a:gd name="T87" fmla="*/ 94 h 98"/>
                    <a:gd name="T88" fmla="*/ 86 w 321"/>
                    <a:gd name="T89" fmla="*/ 97 h 98"/>
                    <a:gd name="T90" fmla="*/ 46 w 321"/>
                    <a:gd name="T91" fmla="*/ 93 h 98"/>
                    <a:gd name="T92" fmla="*/ 11 w 321"/>
                    <a:gd name="T93" fmla="*/ 81 h 98"/>
                    <a:gd name="T94" fmla="*/ 11 w 321"/>
                    <a:gd name="T95" fmla="*/ 74 h 98"/>
                    <a:gd name="T96" fmla="*/ 3 w 321"/>
                    <a:gd name="T97" fmla="*/ 67 h 98"/>
                    <a:gd name="T98" fmla="*/ 0 w 321"/>
                    <a:gd name="T99" fmla="*/ 62 h 9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321"/>
                    <a:gd name="T151" fmla="*/ 0 h 98"/>
                    <a:gd name="T152" fmla="*/ 321 w 321"/>
                    <a:gd name="T153" fmla="*/ 98 h 98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321" h="98">
                      <a:moveTo>
                        <a:pt x="0" y="60"/>
                      </a:moveTo>
                      <a:lnTo>
                        <a:pt x="1" y="59"/>
                      </a:lnTo>
                      <a:lnTo>
                        <a:pt x="3" y="58"/>
                      </a:lnTo>
                      <a:lnTo>
                        <a:pt x="7" y="56"/>
                      </a:lnTo>
                      <a:lnTo>
                        <a:pt x="10" y="55"/>
                      </a:lnTo>
                      <a:lnTo>
                        <a:pt x="13" y="54"/>
                      </a:lnTo>
                      <a:lnTo>
                        <a:pt x="18" y="52"/>
                      </a:lnTo>
                      <a:lnTo>
                        <a:pt x="23" y="51"/>
                      </a:lnTo>
                      <a:lnTo>
                        <a:pt x="28" y="49"/>
                      </a:lnTo>
                      <a:lnTo>
                        <a:pt x="32" y="48"/>
                      </a:lnTo>
                      <a:lnTo>
                        <a:pt x="38" y="47"/>
                      </a:lnTo>
                      <a:lnTo>
                        <a:pt x="43" y="46"/>
                      </a:lnTo>
                      <a:lnTo>
                        <a:pt x="49" y="45"/>
                      </a:lnTo>
                      <a:lnTo>
                        <a:pt x="54" y="44"/>
                      </a:lnTo>
                      <a:lnTo>
                        <a:pt x="59" y="43"/>
                      </a:lnTo>
                      <a:lnTo>
                        <a:pt x="63" y="42"/>
                      </a:lnTo>
                      <a:lnTo>
                        <a:pt x="69" y="41"/>
                      </a:lnTo>
                      <a:lnTo>
                        <a:pt x="75" y="40"/>
                      </a:lnTo>
                      <a:lnTo>
                        <a:pt x="80" y="39"/>
                      </a:lnTo>
                      <a:lnTo>
                        <a:pt x="84" y="38"/>
                      </a:lnTo>
                      <a:lnTo>
                        <a:pt x="88" y="37"/>
                      </a:lnTo>
                      <a:lnTo>
                        <a:pt x="91" y="36"/>
                      </a:lnTo>
                      <a:lnTo>
                        <a:pt x="93" y="34"/>
                      </a:lnTo>
                      <a:lnTo>
                        <a:pt x="95" y="33"/>
                      </a:lnTo>
                      <a:lnTo>
                        <a:pt x="97" y="31"/>
                      </a:lnTo>
                      <a:lnTo>
                        <a:pt x="100" y="28"/>
                      </a:lnTo>
                      <a:lnTo>
                        <a:pt x="103" y="25"/>
                      </a:lnTo>
                      <a:lnTo>
                        <a:pt x="106" y="21"/>
                      </a:lnTo>
                      <a:lnTo>
                        <a:pt x="110" y="18"/>
                      </a:lnTo>
                      <a:lnTo>
                        <a:pt x="114" y="14"/>
                      </a:lnTo>
                      <a:lnTo>
                        <a:pt x="117" y="10"/>
                      </a:lnTo>
                      <a:lnTo>
                        <a:pt x="121" y="7"/>
                      </a:lnTo>
                      <a:lnTo>
                        <a:pt x="125" y="4"/>
                      </a:lnTo>
                      <a:lnTo>
                        <a:pt x="130" y="0"/>
                      </a:lnTo>
                      <a:lnTo>
                        <a:pt x="131" y="7"/>
                      </a:lnTo>
                      <a:lnTo>
                        <a:pt x="133" y="12"/>
                      </a:lnTo>
                      <a:lnTo>
                        <a:pt x="135" y="18"/>
                      </a:lnTo>
                      <a:lnTo>
                        <a:pt x="136" y="24"/>
                      </a:lnTo>
                      <a:lnTo>
                        <a:pt x="137" y="29"/>
                      </a:lnTo>
                      <a:lnTo>
                        <a:pt x="137" y="32"/>
                      </a:lnTo>
                      <a:lnTo>
                        <a:pt x="135" y="35"/>
                      </a:lnTo>
                      <a:lnTo>
                        <a:pt x="140" y="36"/>
                      </a:lnTo>
                      <a:lnTo>
                        <a:pt x="145" y="37"/>
                      </a:lnTo>
                      <a:lnTo>
                        <a:pt x="152" y="38"/>
                      </a:lnTo>
                      <a:lnTo>
                        <a:pt x="159" y="39"/>
                      </a:lnTo>
                      <a:lnTo>
                        <a:pt x="166" y="41"/>
                      </a:lnTo>
                      <a:lnTo>
                        <a:pt x="171" y="42"/>
                      </a:lnTo>
                      <a:lnTo>
                        <a:pt x="177" y="43"/>
                      </a:lnTo>
                      <a:lnTo>
                        <a:pt x="183" y="43"/>
                      </a:lnTo>
                      <a:lnTo>
                        <a:pt x="188" y="44"/>
                      </a:lnTo>
                      <a:lnTo>
                        <a:pt x="191" y="43"/>
                      </a:lnTo>
                      <a:lnTo>
                        <a:pt x="195" y="41"/>
                      </a:lnTo>
                      <a:lnTo>
                        <a:pt x="198" y="38"/>
                      </a:lnTo>
                      <a:lnTo>
                        <a:pt x="206" y="39"/>
                      </a:lnTo>
                      <a:lnTo>
                        <a:pt x="215" y="42"/>
                      </a:lnTo>
                      <a:lnTo>
                        <a:pt x="222" y="43"/>
                      </a:lnTo>
                      <a:lnTo>
                        <a:pt x="218" y="48"/>
                      </a:lnTo>
                      <a:lnTo>
                        <a:pt x="220" y="49"/>
                      </a:lnTo>
                      <a:lnTo>
                        <a:pt x="225" y="50"/>
                      </a:lnTo>
                      <a:lnTo>
                        <a:pt x="229" y="51"/>
                      </a:lnTo>
                      <a:lnTo>
                        <a:pt x="234" y="52"/>
                      </a:lnTo>
                      <a:lnTo>
                        <a:pt x="238" y="51"/>
                      </a:lnTo>
                      <a:lnTo>
                        <a:pt x="243" y="51"/>
                      </a:lnTo>
                      <a:lnTo>
                        <a:pt x="248" y="50"/>
                      </a:lnTo>
                      <a:lnTo>
                        <a:pt x="253" y="48"/>
                      </a:lnTo>
                      <a:lnTo>
                        <a:pt x="258" y="45"/>
                      </a:lnTo>
                      <a:lnTo>
                        <a:pt x="264" y="41"/>
                      </a:lnTo>
                      <a:lnTo>
                        <a:pt x="269" y="37"/>
                      </a:lnTo>
                      <a:lnTo>
                        <a:pt x="275" y="31"/>
                      </a:lnTo>
                      <a:lnTo>
                        <a:pt x="281" y="24"/>
                      </a:lnTo>
                      <a:lnTo>
                        <a:pt x="288" y="19"/>
                      </a:lnTo>
                      <a:lnTo>
                        <a:pt x="294" y="14"/>
                      </a:lnTo>
                      <a:lnTo>
                        <a:pt x="300" y="11"/>
                      </a:lnTo>
                      <a:lnTo>
                        <a:pt x="306" y="9"/>
                      </a:lnTo>
                      <a:lnTo>
                        <a:pt x="314" y="8"/>
                      </a:lnTo>
                      <a:lnTo>
                        <a:pt x="320" y="8"/>
                      </a:lnTo>
                      <a:lnTo>
                        <a:pt x="317" y="11"/>
                      </a:lnTo>
                      <a:lnTo>
                        <a:pt x="314" y="13"/>
                      </a:lnTo>
                      <a:lnTo>
                        <a:pt x="313" y="15"/>
                      </a:lnTo>
                      <a:lnTo>
                        <a:pt x="309" y="22"/>
                      </a:lnTo>
                      <a:lnTo>
                        <a:pt x="305" y="25"/>
                      </a:lnTo>
                      <a:lnTo>
                        <a:pt x="301" y="28"/>
                      </a:lnTo>
                      <a:lnTo>
                        <a:pt x="297" y="33"/>
                      </a:lnTo>
                      <a:lnTo>
                        <a:pt x="294" y="37"/>
                      </a:lnTo>
                      <a:lnTo>
                        <a:pt x="292" y="41"/>
                      </a:lnTo>
                      <a:lnTo>
                        <a:pt x="289" y="45"/>
                      </a:lnTo>
                      <a:lnTo>
                        <a:pt x="287" y="48"/>
                      </a:lnTo>
                      <a:lnTo>
                        <a:pt x="286" y="52"/>
                      </a:lnTo>
                      <a:lnTo>
                        <a:pt x="286" y="56"/>
                      </a:lnTo>
                      <a:lnTo>
                        <a:pt x="287" y="60"/>
                      </a:lnTo>
                      <a:lnTo>
                        <a:pt x="289" y="65"/>
                      </a:lnTo>
                      <a:lnTo>
                        <a:pt x="292" y="69"/>
                      </a:lnTo>
                      <a:lnTo>
                        <a:pt x="295" y="73"/>
                      </a:lnTo>
                      <a:lnTo>
                        <a:pt x="298" y="76"/>
                      </a:lnTo>
                      <a:lnTo>
                        <a:pt x="301" y="79"/>
                      </a:lnTo>
                      <a:lnTo>
                        <a:pt x="305" y="82"/>
                      </a:lnTo>
                      <a:lnTo>
                        <a:pt x="309" y="85"/>
                      </a:lnTo>
                      <a:lnTo>
                        <a:pt x="311" y="87"/>
                      </a:lnTo>
                      <a:lnTo>
                        <a:pt x="313" y="89"/>
                      </a:lnTo>
                      <a:lnTo>
                        <a:pt x="316" y="91"/>
                      </a:lnTo>
                      <a:lnTo>
                        <a:pt x="317" y="93"/>
                      </a:lnTo>
                      <a:lnTo>
                        <a:pt x="314" y="93"/>
                      </a:lnTo>
                      <a:lnTo>
                        <a:pt x="309" y="93"/>
                      </a:lnTo>
                      <a:lnTo>
                        <a:pt x="305" y="93"/>
                      </a:lnTo>
                      <a:lnTo>
                        <a:pt x="302" y="93"/>
                      </a:lnTo>
                      <a:lnTo>
                        <a:pt x="297" y="92"/>
                      </a:lnTo>
                      <a:lnTo>
                        <a:pt x="294" y="91"/>
                      </a:lnTo>
                      <a:lnTo>
                        <a:pt x="291" y="90"/>
                      </a:lnTo>
                      <a:lnTo>
                        <a:pt x="288" y="88"/>
                      </a:lnTo>
                      <a:lnTo>
                        <a:pt x="284" y="87"/>
                      </a:lnTo>
                      <a:lnTo>
                        <a:pt x="281" y="85"/>
                      </a:lnTo>
                      <a:lnTo>
                        <a:pt x="274" y="80"/>
                      </a:lnTo>
                      <a:lnTo>
                        <a:pt x="270" y="77"/>
                      </a:lnTo>
                      <a:lnTo>
                        <a:pt x="264" y="74"/>
                      </a:lnTo>
                      <a:lnTo>
                        <a:pt x="258" y="73"/>
                      </a:lnTo>
                      <a:lnTo>
                        <a:pt x="252" y="73"/>
                      </a:lnTo>
                      <a:lnTo>
                        <a:pt x="243" y="72"/>
                      </a:lnTo>
                      <a:lnTo>
                        <a:pt x="235" y="73"/>
                      </a:lnTo>
                      <a:lnTo>
                        <a:pt x="227" y="74"/>
                      </a:lnTo>
                      <a:lnTo>
                        <a:pt x="218" y="75"/>
                      </a:lnTo>
                      <a:lnTo>
                        <a:pt x="209" y="77"/>
                      </a:lnTo>
                      <a:lnTo>
                        <a:pt x="203" y="80"/>
                      </a:lnTo>
                      <a:lnTo>
                        <a:pt x="202" y="82"/>
                      </a:lnTo>
                      <a:lnTo>
                        <a:pt x="203" y="83"/>
                      </a:lnTo>
                      <a:lnTo>
                        <a:pt x="208" y="86"/>
                      </a:lnTo>
                      <a:lnTo>
                        <a:pt x="197" y="89"/>
                      </a:lnTo>
                      <a:lnTo>
                        <a:pt x="182" y="93"/>
                      </a:lnTo>
                      <a:lnTo>
                        <a:pt x="179" y="90"/>
                      </a:lnTo>
                      <a:lnTo>
                        <a:pt x="175" y="88"/>
                      </a:lnTo>
                      <a:lnTo>
                        <a:pt x="171" y="87"/>
                      </a:lnTo>
                      <a:lnTo>
                        <a:pt x="164" y="87"/>
                      </a:lnTo>
                      <a:lnTo>
                        <a:pt x="156" y="94"/>
                      </a:lnTo>
                      <a:lnTo>
                        <a:pt x="149" y="89"/>
                      </a:lnTo>
                      <a:lnTo>
                        <a:pt x="97" y="96"/>
                      </a:lnTo>
                      <a:lnTo>
                        <a:pt x="86" y="97"/>
                      </a:lnTo>
                      <a:lnTo>
                        <a:pt x="77" y="96"/>
                      </a:lnTo>
                      <a:lnTo>
                        <a:pt x="66" y="95"/>
                      </a:lnTo>
                      <a:lnTo>
                        <a:pt x="46" y="93"/>
                      </a:lnTo>
                      <a:lnTo>
                        <a:pt x="28" y="88"/>
                      </a:lnTo>
                      <a:lnTo>
                        <a:pt x="18" y="84"/>
                      </a:lnTo>
                      <a:lnTo>
                        <a:pt x="11" y="81"/>
                      </a:lnTo>
                      <a:lnTo>
                        <a:pt x="18" y="79"/>
                      </a:lnTo>
                      <a:lnTo>
                        <a:pt x="14" y="76"/>
                      </a:lnTo>
                      <a:lnTo>
                        <a:pt x="11" y="74"/>
                      </a:lnTo>
                      <a:lnTo>
                        <a:pt x="6" y="70"/>
                      </a:lnTo>
                      <a:lnTo>
                        <a:pt x="5" y="69"/>
                      </a:lnTo>
                      <a:lnTo>
                        <a:pt x="3" y="67"/>
                      </a:lnTo>
                      <a:lnTo>
                        <a:pt x="2" y="66"/>
                      </a:lnTo>
                      <a:lnTo>
                        <a:pt x="1" y="63"/>
                      </a:lnTo>
                      <a:lnTo>
                        <a:pt x="0" y="62"/>
                      </a:lnTo>
                      <a:lnTo>
                        <a:pt x="0" y="60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2142" name="Group 576"/>
                <p:cNvGrpSpPr>
                  <a:grpSpLocks/>
                </p:cNvGrpSpPr>
                <p:nvPr/>
              </p:nvGrpSpPr>
              <p:grpSpPr bwMode="auto">
                <a:xfrm>
                  <a:off x="2920" y="3310"/>
                  <a:ext cx="2" cy="3"/>
                  <a:chOff x="2920" y="3310"/>
                  <a:chExt cx="2" cy="3"/>
                </a:xfrm>
              </p:grpSpPr>
              <p:sp>
                <p:nvSpPr>
                  <p:cNvPr id="31883" name="Oval 577" descr="50%"/>
                  <p:cNvSpPr>
                    <a:spLocks noChangeArrowheads="1"/>
                  </p:cNvSpPr>
                  <p:nvPr/>
                </p:nvSpPr>
                <p:spPr bwMode="auto">
                  <a:xfrm>
                    <a:off x="2920" y="3310"/>
                    <a:ext cx="2" cy="2"/>
                  </a:xfrm>
                  <a:prstGeom prst="ellipse">
                    <a:avLst/>
                  </a:pr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84" name="Arc 578" descr="50%"/>
                  <p:cNvSpPr>
                    <a:spLocks/>
                  </p:cNvSpPr>
                  <p:nvPr/>
                </p:nvSpPr>
                <p:spPr bwMode="auto">
                  <a:xfrm>
                    <a:off x="2921" y="3311"/>
                    <a:ext cx="1" cy="2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4320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2280" y="11940"/>
                        </a:moveTo>
                      </a:path>
                      <a:path w="43200" h="43200" stroke="0" extrusionOk="0">
                        <a:moveTo>
                          <a:pt x="2280" y="11940"/>
                        </a:move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0" cap="rnd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2143" name="Group 579"/>
                <p:cNvGrpSpPr>
                  <a:grpSpLocks/>
                </p:cNvGrpSpPr>
                <p:nvPr/>
              </p:nvGrpSpPr>
              <p:grpSpPr bwMode="auto">
                <a:xfrm>
                  <a:off x="2937" y="3322"/>
                  <a:ext cx="23" cy="4"/>
                  <a:chOff x="2937" y="3322"/>
                  <a:chExt cx="23" cy="4"/>
                </a:xfrm>
              </p:grpSpPr>
              <p:sp>
                <p:nvSpPr>
                  <p:cNvPr id="31878" name="Arc 580" descr="50%"/>
                  <p:cNvSpPr>
                    <a:spLocks/>
                  </p:cNvSpPr>
                  <p:nvPr/>
                </p:nvSpPr>
                <p:spPr bwMode="auto">
                  <a:xfrm>
                    <a:off x="2941" y="3322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79" name="Arc 581" descr="50%"/>
                  <p:cNvSpPr>
                    <a:spLocks/>
                  </p:cNvSpPr>
                  <p:nvPr/>
                </p:nvSpPr>
                <p:spPr bwMode="auto">
                  <a:xfrm>
                    <a:off x="2937" y="3322"/>
                    <a:ext cx="0" cy="4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43200"/>
                      <a:gd name="T10" fmla="*/ 0 h 43200"/>
                      <a:gd name="T11" fmla="*/ 0 w 4320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80" name="Arc 582" descr="50%"/>
                  <p:cNvSpPr>
                    <a:spLocks/>
                  </p:cNvSpPr>
                  <p:nvPr/>
                </p:nvSpPr>
                <p:spPr bwMode="auto">
                  <a:xfrm>
                    <a:off x="2944" y="3322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81" name="Arc 583" descr="50%"/>
                  <p:cNvSpPr>
                    <a:spLocks/>
                  </p:cNvSpPr>
                  <p:nvPr/>
                </p:nvSpPr>
                <p:spPr bwMode="auto">
                  <a:xfrm>
                    <a:off x="2948" y="3322"/>
                    <a:ext cx="7" cy="4"/>
                  </a:xfrm>
                  <a:custGeom>
                    <a:avLst/>
                    <a:gdLst>
                      <a:gd name="T0" fmla="*/ 0 w 35950"/>
                      <a:gd name="T1" fmla="*/ 0 h 43200"/>
                      <a:gd name="T2" fmla="*/ 0 w 35950"/>
                      <a:gd name="T3" fmla="*/ 0 h 43200"/>
                      <a:gd name="T4" fmla="*/ 0 w 35950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5950"/>
                      <a:gd name="T10" fmla="*/ 0 h 43200"/>
                      <a:gd name="T11" fmla="*/ 35950 w 35950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5950" h="43200" fill="none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</a:path>
                      <a:path w="35950" h="43200" stroke="0" extrusionOk="0">
                        <a:moveTo>
                          <a:pt x="9664" y="514"/>
                        </a:moveTo>
                        <a:cubicBezTo>
                          <a:pt x="11202" y="172"/>
                          <a:pt x="12773" y="-1"/>
                          <a:pt x="14350" y="0"/>
                        </a:cubicBezTo>
                        <a:cubicBezTo>
                          <a:pt x="26279" y="0"/>
                          <a:pt x="35950" y="9670"/>
                          <a:pt x="35950" y="21600"/>
                        </a:cubicBezTo>
                        <a:cubicBezTo>
                          <a:pt x="35950" y="33529"/>
                          <a:pt x="26279" y="43200"/>
                          <a:pt x="14350" y="43200"/>
                        </a:cubicBezTo>
                        <a:cubicBezTo>
                          <a:pt x="9059" y="43200"/>
                          <a:pt x="3953" y="41258"/>
                          <a:pt x="-1" y="37744"/>
                        </a:cubicBezTo>
                        <a:lnTo>
                          <a:pt x="14350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82" name="Arc 584" descr="50%"/>
                  <p:cNvSpPr>
                    <a:spLocks/>
                  </p:cNvSpPr>
                  <p:nvPr/>
                </p:nvSpPr>
                <p:spPr bwMode="auto">
                  <a:xfrm>
                    <a:off x="2954" y="3322"/>
                    <a:ext cx="6" cy="4"/>
                  </a:xfrm>
                  <a:custGeom>
                    <a:avLst/>
                    <a:gdLst>
                      <a:gd name="T0" fmla="*/ 0 w 30373"/>
                      <a:gd name="T1" fmla="*/ 0 h 43200"/>
                      <a:gd name="T2" fmla="*/ 0 w 30373"/>
                      <a:gd name="T3" fmla="*/ 0 h 43200"/>
                      <a:gd name="T4" fmla="*/ 0 w 30373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30373"/>
                      <a:gd name="T10" fmla="*/ 0 h 43200"/>
                      <a:gd name="T11" fmla="*/ 30373 w 30373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373" h="43200" fill="none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</a:path>
                      <a:path w="30373" h="43200" stroke="0" extrusionOk="0">
                        <a:moveTo>
                          <a:pt x="4087" y="514"/>
                        </a:moveTo>
                        <a:cubicBezTo>
                          <a:pt x="5625" y="172"/>
                          <a:pt x="7196" y="-1"/>
                          <a:pt x="8773" y="0"/>
                        </a:cubicBezTo>
                        <a:cubicBezTo>
                          <a:pt x="20702" y="0"/>
                          <a:pt x="30373" y="9670"/>
                          <a:pt x="30373" y="21600"/>
                        </a:cubicBezTo>
                        <a:cubicBezTo>
                          <a:pt x="30373" y="33529"/>
                          <a:pt x="20702" y="43200"/>
                          <a:pt x="8773" y="43200"/>
                        </a:cubicBezTo>
                        <a:cubicBezTo>
                          <a:pt x="5750" y="43200"/>
                          <a:pt x="2761" y="42565"/>
                          <a:pt x="-1" y="41338"/>
                        </a:cubicBezTo>
                        <a:lnTo>
                          <a:pt x="8773" y="21600"/>
                        </a:lnTo>
                        <a:close/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1874" name="Freeform 585" descr="50%"/>
                <p:cNvSpPr>
                  <a:spLocks/>
                </p:cNvSpPr>
                <p:nvPr/>
              </p:nvSpPr>
              <p:spPr bwMode="auto">
                <a:xfrm>
                  <a:off x="2893" y="3250"/>
                  <a:ext cx="312" cy="58"/>
                </a:xfrm>
                <a:custGeom>
                  <a:avLst/>
                  <a:gdLst>
                    <a:gd name="T0" fmla="*/ 7 w 312"/>
                    <a:gd name="T1" fmla="*/ 48 h 58"/>
                    <a:gd name="T2" fmla="*/ 21 w 312"/>
                    <a:gd name="T3" fmla="*/ 44 h 58"/>
                    <a:gd name="T4" fmla="*/ 42 w 312"/>
                    <a:gd name="T5" fmla="*/ 39 h 58"/>
                    <a:gd name="T6" fmla="*/ 63 w 312"/>
                    <a:gd name="T7" fmla="*/ 36 h 58"/>
                    <a:gd name="T8" fmla="*/ 83 w 312"/>
                    <a:gd name="T9" fmla="*/ 32 h 58"/>
                    <a:gd name="T10" fmla="*/ 94 w 312"/>
                    <a:gd name="T11" fmla="*/ 27 h 58"/>
                    <a:gd name="T12" fmla="*/ 104 w 312"/>
                    <a:gd name="T13" fmla="*/ 18 h 58"/>
                    <a:gd name="T14" fmla="*/ 119 w 312"/>
                    <a:gd name="T15" fmla="*/ 5 h 58"/>
                    <a:gd name="T16" fmla="*/ 130 w 312"/>
                    <a:gd name="T17" fmla="*/ 10 h 58"/>
                    <a:gd name="T18" fmla="*/ 134 w 312"/>
                    <a:gd name="T19" fmla="*/ 25 h 58"/>
                    <a:gd name="T20" fmla="*/ 142 w 312"/>
                    <a:gd name="T21" fmla="*/ 31 h 58"/>
                    <a:gd name="T22" fmla="*/ 168 w 312"/>
                    <a:gd name="T23" fmla="*/ 35 h 58"/>
                    <a:gd name="T24" fmla="*/ 187 w 312"/>
                    <a:gd name="T25" fmla="*/ 36 h 58"/>
                    <a:gd name="T26" fmla="*/ 210 w 312"/>
                    <a:gd name="T27" fmla="*/ 35 h 58"/>
                    <a:gd name="T28" fmla="*/ 219 w 312"/>
                    <a:gd name="T29" fmla="*/ 43 h 58"/>
                    <a:gd name="T30" fmla="*/ 238 w 312"/>
                    <a:gd name="T31" fmla="*/ 44 h 58"/>
                    <a:gd name="T32" fmla="*/ 258 w 312"/>
                    <a:gd name="T33" fmla="*/ 34 h 58"/>
                    <a:gd name="T34" fmla="*/ 275 w 312"/>
                    <a:gd name="T35" fmla="*/ 20 h 58"/>
                    <a:gd name="T36" fmla="*/ 288 w 312"/>
                    <a:gd name="T37" fmla="*/ 11 h 58"/>
                    <a:gd name="T38" fmla="*/ 299 w 312"/>
                    <a:gd name="T39" fmla="*/ 6 h 58"/>
                    <a:gd name="T40" fmla="*/ 309 w 312"/>
                    <a:gd name="T41" fmla="*/ 8 h 58"/>
                    <a:gd name="T42" fmla="*/ 301 w 312"/>
                    <a:gd name="T43" fmla="*/ 18 h 58"/>
                    <a:gd name="T44" fmla="*/ 291 w 312"/>
                    <a:gd name="T45" fmla="*/ 26 h 58"/>
                    <a:gd name="T46" fmla="*/ 285 w 312"/>
                    <a:gd name="T47" fmla="*/ 34 h 58"/>
                    <a:gd name="T48" fmla="*/ 280 w 312"/>
                    <a:gd name="T49" fmla="*/ 40 h 58"/>
                    <a:gd name="T50" fmla="*/ 279 w 312"/>
                    <a:gd name="T51" fmla="*/ 48 h 58"/>
                    <a:gd name="T52" fmla="*/ 270 w 312"/>
                    <a:gd name="T53" fmla="*/ 46 h 58"/>
                    <a:gd name="T54" fmla="*/ 262 w 312"/>
                    <a:gd name="T55" fmla="*/ 49 h 58"/>
                    <a:gd name="T56" fmla="*/ 253 w 312"/>
                    <a:gd name="T57" fmla="*/ 48 h 58"/>
                    <a:gd name="T58" fmla="*/ 243 w 312"/>
                    <a:gd name="T59" fmla="*/ 48 h 58"/>
                    <a:gd name="T60" fmla="*/ 232 w 312"/>
                    <a:gd name="T61" fmla="*/ 47 h 58"/>
                    <a:gd name="T62" fmla="*/ 220 w 312"/>
                    <a:gd name="T63" fmla="*/ 48 h 58"/>
                    <a:gd name="T64" fmla="*/ 208 w 312"/>
                    <a:gd name="T65" fmla="*/ 50 h 58"/>
                    <a:gd name="T66" fmla="*/ 196 w 312"/>
                    <a:gd name="T67" fmla="*/ 50 h 58"/>
                    <a:gd name="T68" fmla="*/ 184 w 312"/>
                    <a:gd name="T69" fmla="*/ 50 h 58"/>
                    <a:gd name="T70" fmla="*/ 174 w 312"/>
                    <a:gd name="T71" fmla="*/ 52 h 58"/>
                    <a:gd name="T72" fmla="*/ 162 w 312"/>
                    <a:gd name="T73" fmla="*/ 54 h 58"/>
                    <a:gd name="T74" fmla="*/ 148 w 312"/>
                    <a:gd name="T75" fmla="*/ 54 h 58"/>
                    <a:gd name="T76" fmla="*/ 136 w 312"/>
                    <a:gd name="T77" fmla="*/ 54 h 58"/>
                    <a:gd name="T78" fmla="*/ 125 w 312"/>
                    <a:gd name="T79" fmla="*/ 53 h 58"/>
                    <a:gd name="T80" fmla="*/ 113 w 312"/>
                    <a:gd name="T81" fmla="*/ 54 h 58"/>
                    <a:gd name="T82" fmla="*/ 104 w 312"/>
                    <a:gd name="T83" fmla="*/ 53 h 58"/>
                    <a:gd name="T84" fmla="*/ 93 w 312"/>
                    <a:gd name="T85" fmla="*/ 54 h 58"/>
                    <a:gd name="T86" fmla="*/ 80 w 312"/>
                    <a:gd name="T87" fmla="*/ 54 h 58"/>
                    <a:gd name="T88" fmla="*/ 64 w 312"/>
                    <a:gd name="T89" fmla="*/ 57 h 58"/>
                    <a:gd name="T90" fmla="*/ 46 w 312"/>
                    <a:gd name="T91" fmla="*/ 57 h 58"/>
                    <a:gd name="T92" fmla="*/ 31 w 312"/>
                    <a:gd name="T93" fmla="*/ 55 h 58"/>
                    <a:gd name="T94" fmla="*/ 17 w 312"/>
                    <a:gd name="T95" fmla="*/ 55 h 58"/>
                    <a:gd name="T96" fmla="*/ 4 w 312"/>
                    <a:gd name="T97" fmla="*/ 53 h 58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12"/>
                    <a:gd name="T148" fmla="*/ 0 h 58"/>
                    <a:gd name="T149" fmla="*/ 312 w 312"/>
                    <a:gd name="T150" fmla="*/ 58 h 58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12" h="58">
                      <a:moveTo>
                        <a:pt x="0" y="52"/>
                      </a:moveTo>
                      <a:lnTo>
                        <a:pt x="2" y="50"/>
                      </a:lnTo>
                      <a:lnTo>
                        <a:pt x="5" y="49"/>
                      </a:lnTo>
                      <a:lnTo>
                        <a:pt x="7" y="48"/>
                      </a:lnTo>
                      <a:lnTo>
                        <a:pt x="10" y="47"/>
                      </a:lnTo>
                      <a:lnTo>
                        <a:pt x="13" y="46"/>
                      </a:lnTo>
                      <a:lnTo>
                        <a:pt x="18" y="45"/>
                      </a:lnTo>
                      <a:lnTo>
                        <a:pt x="21" y="44"/>
                      </a:lnTo>
                      <a:lnTo>
                        <a:pt x="26" y="42"/>
                      </a:lnTo>
                      <a:lnTo>
                        <a:pt x="31" y="41"/>
                      </a:lnTo>
                      <a:lnTo>
                        <a:pt x="37" y="40"/>
                      </a:lnTo>
                      <a:lnTo>
                        <a:pt x="42" y="39"/>
                      </a:lnTo>
                      <a:lnTo>
                        <a:pt x="48" y="39"/>
                      </a:lnTo>
                      <a:lnTo>
                        <a:pt x="53" y="38"/>
                      </a:lnTo>
                      <a:lnTo>
                        <a:pt x="58" y="37"/>
                      </a:lnTo>
                      <a:lnTo>
                        <a:pt x="63" y="36"/>
                      </a:lnTo>
                      <a:lnTo>
                        <a:pt x="67" y="35"/>
                      </a:lnTo>
                      <a:lnTo>
                        <a:pt x="73" y="34"/>
                      </a:lnTo>
                      <a:lnTo>
                        <a:pt x="78" y="33"/>
                      </a:lnTo>
                      <a:lnTo>
                        <a:pt x="83" y="32"/>
                      </a:lnTo>
                      <a:lnTo>
                        <a:pt x="86" y="32"/>
                      </a:lnTo>
                      <a:lnTo>
                        <a:pt x="90" y="30"/>
                      </a:lnTo>
                      <a:lnTo>
                        <a:pt x="92" y="29"/>
                      </a:lnTo>
                      <a:lnTo>
                        <a:pt x="94" y="27"/>
                      </a:lnTo>
                      <a:lnTo>
                        <a:pt x="96" y="25"/>
                      </a:lnTo>
                      <a:lnTo>
                        <a:pt x="98" y="23"/>
                      </a:lnTo>
                      <a:lnTo>
                        <a:pt x="101" y="20"/>
                      </a:lnTo>
                      <a:lnTo>
                        <a:pt x="104" y="18"/>
                      </a:lnTo>
                      <a:lnTo>
                        <a:pt x="107" y="14"/>
                      </a:lnTo>
                      <a:lnTo>
                        <a:pt x="111" y="11"/>
                      </a:lnTo>
                      <a:lnTo>
                        <a:pt x="115" y="8"/>
                      </a:lnTo>
                      <a:lnTo>
                        <a:pt x="119" y="5"/>
                      </a:lnTo>
                      <a:lnTo>
                        <a:pt x="123" y="2"/>
                      </a:lnTo>
                      <a:lnTo>
                        <a:pt x="127" y="0"/>
                      </a:lnTo>
                      <a:lnTo>
                        <a:pt x="128" y="4"/>
                      </a:lnTo>
                      <a:lnTo>
                        <a:pt x="130" y="10"/>
                      </a:lnTo>
                      <a:lnTo>
                        <a:pt x="132" y="15"/>
                      </a:lnTo>
                      <a:lnTo>
                        <a:pt x="133" y="20"/>
                      </a:lnTo>
                      <a:lnTo>
                        <a:pt x="134" y="22"/>
                      </a:lnTo>
                      <a:lnTo>
                        <a:pt x="134" y="25"/>
                      </a:lnTo>
                      <a:lnTo>
                        <a:pt x="134" y="27"/>
                      </a:lnTo>
                      <a:lnTo>
                        <a:pt x="132" y="29"/>
                      </a:lnTo>
                      <a:lnTo>
                        <a:pt x="137" y="31"/>
                      </a:lnTo>
                      <a:lnTo>
                        <a:pt x="142" y="31"/>
                      </a:lnTo>
                      <a:lnTo>
                        <a:pt x="148" y="32"/>
                      </a:lnTo>
                      <a:lnTo>
                        <a:pt x="155" y="33"/>
                      </a:lnTo>
                      <a:lnTo>
                        <a:pt x="162" y="34"/>
                      </a:lnTo>
                      <a:lnTo>
                        <a:pt x="168" y="35"/>
                      </a:lnTo>
                      <a:lnTo>
                        <a:pt x="174" y="36"/>
                      </a:lnTo>
                      <a:lnTo>
                        <a:pt x="178" y="37"/>
                      </a:lnTo>
                      <a:lnTo>
                        <a:pt x="183" y="37"/>
                      </a:lnTo>
                      <a:lnTo>
                        <a:pt x="187" y="36"/>
                      </a:lnTo>
                      <a:lnTo>
                        <a:pt x="190" y="34"/>
                      </a:lnTo>
                      <a:lnTo>
                        <a:pt x="194" y="32"/>
                      </a:lnTo>
                      <a:lnTo>
                        <a:pt x="202" y="33"/>
                      </a:lnTo>
                      <a:lnTo>
                        <a:pt x="210" y="35"/>
                      </a:lnTo>
                      <a:lnTo>
                        <a:pt x="216" y="37"/>
                      </a:lnTo>
                      <a:lnTo>
                        <a:pt x="213" y="40"/>
                      </a:lnTo>
                      <a:lnTo>
                        <a:pt x="215" y="41"/>
                      </a:lnTo>
                      <a:lnTo>
                        <a:pt x="219" y="43"/>
                      </a:lnTo>
                      <a:lnTo>
                        <a:pt x="223" y="44"/>
                      </a:lnTo>
                      <a:lnTo>
                        <a:pt x="228" y="44"/>
                      </a:lnTo>
                      <a:lnTo>
                        <a:pt x="233" y="44"/>
                      </a:lnTo>
                      <a:lnTo>
                        <a:pt x="238" y="44"/>
                      </a:lnTo>
                      <a:lnTo>
                        <a:pt x="242" y="43"/>
                      </a:lnTo>
                      <a:lnTo>
                        <a:pt x="248" y="41"/>
                      </a:lnTo>
                      <a:lnTo>
                        <a:pt x="253" y="39"/>
                      </a:lnTo>
                      <a:lnTo>
                        <a:pt x="258" y="34"/>
                      </a:lnTo>
                      <a:lnTo>
                        <a:pt x="263" y="31"/>
                      </a:lnTo>
                      <a:lnTo>
                        <a:pt x="268" y="26"/>
                      </a:lnTo>
                      <a:lnTo>
                        <a:pt x="271" y="24"/>
                      </a:lnTo>
                      <a:lnTo>
                        <a:pt x="275" y="20"/>
                      </a:lnTo>
                      <a:lnTo>
                        <a:pt x="278" y="18"/>
                      </a:lnTo>
                      <a:lnTo>
                        <a:pt x="282" y="15"/>
                      </a:lnTo>
                      <a:lnTo>
                        <a:pt x="285" y="13"/>
                      </a:lnTo>
                      <a:lnTo>
                        <a:pt x="288" y="11"/>
                      </a:lnTo>
                      <a:lnTo>
                        <a:pt x="291" y="10"/>
                      </a:lnTo>
                      <a:lnTo>
                        <a:pt x="293" y="9"/>
                      </a:lnTo>
                      <a:lnTo>
                        <a:pt x="296" y="7"/>
                      </a:lnTo>
                      <a:lnTo>
                        <a:pt x="299" y="6"/>
                      </a:lnTo>
                      <a:lnTo>
                        <a:pt x="302" y="6"/>
                      </a:lnTo>
                      <a:lnTo>
                        <a:pt x="306" y="6"/>
                      </a:lnTo>
                      <a:lnTo>
                        <a:pt x="311" y="6"/>
                      </a:lnTo>
                      <a:lnTo>
                        <a:pt x="309" y="8"/>
                      </a:lnTo>
                      <a:lnTo>
                        <a:pt x="307" y="11"/>
                      </a:lnTo>
                      <a:lnTo>
                        <a:pt x="305" y="12"/>
                      </a:lnTo>
                      <a:lnTo>
                        <a:pt x="303" y="15"/>
                      </a:lnTo>
                      <a:lnTo>
                        <a:pt x="301" y="18"/>
                      </a:lnTo>
                      <a:lnTo>
                        <a:pt x="298" y="20"/>
                      </a:lnTo>
                      <a:lnTo>
                        <a:pt x="294" y="23"/>
                      </a:lnTo>
                      <a:lnTo>
                        <a:pt x="292" y="25"/>
                      </a:lnTo>
                      <a:lnTo>
                        <a:pt x="291" y="26"/>
                      </a:lnTo>
                      <a:lnTo>
                        <a:pt x="289" y="29"/>
                      </a:lnTo>
                      <a:lnTo>
                        <a:pt x="288" y="30"/>
                      </a:lnTo>
                      <a:lnTo>
                        <a:pt x="286" y="32"/>
                      </a:lnTo>
                      <a:lnTo>
                        <a:pt x="285" y="34"/>
                      </a:lnTo>
                      <a:lnTo>
                        <a:pt x="284" y="36"/>
                      </a:lnTo>
                      <a:lnTo>
                        <a:pt x="282" y="38"/>
                      </a:lnTo>
                      <a:lnTo>
                        <a:pt x="281" y="39"/>
                      </a:lnTo>
                      <a:lnTo>
                        <a:pt x="280" y="40"/>
                      </a:lnTo>
                      <a:lnTo>
                        <a:pt x="280" y="43"/>
                      </a:lnTo>
                      <a:lnTo>
                        <a:pt x="279" y="44"/>
                      </a:lnTo>
                      <a:lnTo>
                        <a:pt x="279" y="46"/>
                      </a:lnTo>
                      <a:lnTo>
                        <a:pt x="279" y="48"/>
                      </a:lnTo>
                      <a:lnTo>
                        <a:pt x="277" y="46"/>
                      </a:lnTo>
                      <a:lnTo>
                        <a:pt x="274" y="46"/>
                      </a:lnTo>
                      <a:lnTo>
                        <a:pt x="272" y="46"/>
                      </a:lnTo>
                      <a:lnTo>
                        <a:pt x="270" y="46"/>
                      </a:lnTo>
                      <a:lnTo>
                        <a:pt x="268" y="47"/>
                      </a:lnTo>
                      <a:lnTo>
                        <a:pt x="266" y="48"/>
                      </a:lnTo>
                      <a:lnTo>
                        <a:pt x="264" y="48"/>
                      </a:lnTo>
                      <a:lnTo>
                        <a:pt x="262" y="49"/>
                      </a:lnTo>
                      <a:lnTo>
                        <a:pt x="259" y="49"/>
                      </a:lnTo>
                      <a:lnTo>
                        <a:pt x="256" y="49"/>
                      </a:lnTo>
                      <a:lnTo>
                        <a:pt x="254" y="48"/>
                      </a:lnTo>
                      <a:lnTo>
                        <a:pt x="253" y="48"/>
                      </a:lnTo>
                      <a:lnTo>
                        <a:pt x="251" y="47"/>
                      </a:lnTo>
                      <a:lnTo>
                        <a:pt x="249" y="47"/>
                      </a:lnTo>
                      <a:lnTo>
                        <a:pt x="245" y="48"/>
                      </a:lnTo>
                      <a:lnTo>
                        <a:pt x="243" y="48"/>
                      </a:lnTo>
                      <a:lnTo>
                        <a:pt x="241" y="48"/>
                      </a:lnTo>
                      <a:lnTo>
                        <a:pt x="238" y="48"/>
                      </a:lnTo>
                      <a:lnTo>
                        <a:pt x="235" y="47"/>
                      </a:lnTo>
                      <a:lnTo>
                        <a:pt x="232" y="47"/>
                      </a:lnTo>
                      <a:lnTo>
                        <a:pt x="229" y="48"/>
                      </a:lnTo>
                      <a:lnTo>
                        <a:pt x="225" y="48"/>
                      </a:lnTo>
                      <a:lnTo>
                        <a:pt x="223" y="48"/>
                      </a:lnTo>
                      <a:lnTo>
                        <a:pt x="220" y="48"/>
                      </a:lnTo>
                      <a:lnTo>
                        <a:pt x="217" y="48"/>
                      </a:lnTo>
                      <a:lnTo>
                        <a:pt x="214" y="48"/>
                      </a:lnTo>
                      <a:lnTo>
                        <a:pt x="212" y="49"/>
                      </a:lnTo>
                      <a:lnTo>
                        <a:pt x="208" y="50"/>
                      </a:lnTo>
                      <a:lnTo>
                        <a:pt x="205" y="50"/>
                      </a:lnTo>
                      <a:lnTo>
                        <a:pt x="202" y="51"/>
                      </a:lnTo>
                      <a:lnTo>
                        <a:pt x="199" y="51"/>
                      </a:lnTo>
                      <a:lnTo>
                        <a:pt x="196" y="50"/>
                      </a:lnTo>
                      <a:lnTo>
                        <a:pt x="193" y="49"/>
                      </a:lnTo>
                      <a:lnTo>
                        <a:pt x="189" y="50"/>
                      </a:lnTo>
                      <a:lnTo>
                        <a:pt x="187" y="50"/>
                      </a:lnTo>
                      <a:lnTo>
                        <a:pt x="184" y="50"/>
                      </a:lnTo>
                      <a:lnTo>
                        <a:pt x="181" y="50"/>
                      </a:lnTo>
                      <a:lnTo>
                        <a:pt x="179" y="50"/>
                      </a:lnTo>
                      <a:lnTo>
                        <a:pt x="176" y="51"/>
                      </a:lnTo>
                      <a:lnTo>
                        <a:pt x="174" y="52"/>
                      </a:lnTo>
                      <a:lnTo>
                        <a:pt x="171" y="52"/>
                      </a:lnTo>
                      <a:lnTo>
                        <a:pt x="168" y="53"/>
                      </a:lnTo>
                      <a:lnTo>
                        <a:pt x="165" y="53"/>
                      </a:lnTo>
                      <a:lnTo>
                        <a:pt x="162" y="54"/>
                      </a:lnTo>
                      <a:lnTo>
                        <a:pt x="159" y="54"/>
                      </a:lnTo>
                      <a:lnTo>
                        <a:pt x="155" y="54"/>
                      </a:lnTo>
                      <a:lnTo>
                        <a:pt x="151" y="53"/>
                      </a:lnTo>
                      <a:lnTo>
                        <a:pt x="148" y="54"/>
                      </a:lnTo>
                      <a:lnTo>
                        <a:pt x="145" y="54"/>
                      </a:lnTo>
                      <a:lnTo>
                        <a:pt x="142" y="54"/>
                      </a:lnTo>
                      <a:lnTo>
                        <a:pt x="139" y="54"/>
                      </a:lnTo>
                      <a:lnTo>
                        <a:pt x="136" y="54"/>
                      </a:lnTo>
                      <a:lnTo>
                        <a:pt x="133" y="54"/>
                      </a:lnTo>
                      <a:lnTo>
                        <a:pt x="130" y="53"/>
                      </a:lnTo>
                      <a:lnTo>
                        <a:pt x="128" y="53"/>
                      </a:lnTo>
                      <a:lnTo>
                        <a:pt x="125" y="53"/>
                      </a:lnTo>
                      <a:lnTo>
                        <a:pt x="122" y="53"/>
                      </a:lnTo>
                      <a:lnTo>
                        <a:pt x="119" y="53"/>
                      </a:lnTo>
                      <a:lnTo>
                        <a:pt x="116" y="53"/>
                      </a:lnTo>
                      <a:lnTo>
                        <a:pt x="113" y="54"/>
                      </a:lnTo>
                      <a:lnTo>
                        <a:pt x="111" y="54"/>
                      </a:lnTo>
                      <a:lnTo>
                        <a:pt x="109" y="53"/>
                      </a:lnTo>
                      <a:lnTo>
                        <a:pt x="106" y="53"/>
                      </a:lnTo>
                      <a:lnTo>
                        <a:pt x="104" y="53"/>
                      </a:lnTo>
                      <a:lnTo>
                        <a:pt x="101" y="53"/>
                      </a:lnTo>
                      <a:lnTo>
                        <a:pt x="98" y="53"/>
                      </a:lnTo>
                      <a:lnTo>
                        <a:pt x="96" y="53"/>
                      </a:lnTo>
                      <a:lnTo>
                        <a:pt x="93" y="54"/>
                      </a:lnTo>
                      <a:lnTo>
                        <a:pt x="89" y="54"/>
                      </a:lnTo>
                      <a:lnTo>
                        <a:pt x="86" y="53"/>
                      </a:lnTo>
                      <a:lnTo>
                        <a:pt x="83" y="54"/>
                      </a:lnTo>
                      <a:lnTo>
                        <a:pt x="80" y="54"/>
                      </a:lnTo>
                      <a:lnTo>
                        <a:pt x="77" y="55"/>
                      </a:lnTo>
                      <a:lnTo>
                        <a:pt x="74" y="56"/>
                      </a:lnTo>
                      <a:lnTo>
                        <a:pt x="69" y="57"/>
                      </a:lnTo>
                      <a:lnTo>
                        <a:pt x="64" y="57"/>
                      </a:lnTo>
                      <a:lnTo>
                        <a:pt x="59" y="57"/>
                      </a:lnTo>
                      <a:lnTo>
                        <a:pt x="55" y="57"/>
                      </a:lnTo>
                      <a:lnTo>
                        <a:pt x="49" y="57"/>
                      </a:lnTo>
                      <a:lnTo>
                        <a:pt x="46" y="57"/>
                      </a:lnTo>
                      <a:lnTo>
                        <a:pt x="43" y="57"/>
                      </a:lnTo>
                      <a:lnTo>
                        <a:pt x="40" y="57"/>
                      </a:lnTo>
                      <a:lnTo>
                        <a:pt x="36" y="57"/>
                      </a:lnTo>
                      <a:lnTo>
                        <a:pt x="31" y="55"/>
                      </a:lnTo>
                      <a:lnTo>
                        <a:pt x="27" y="55"/>
                      </a:lnTo>
                      <a:lnTo>
                        <a:pt x="23" y="55"/>
                      </a:lnTo>
                      <a:lnTo>
                        <a:pt x="20" y="55"/>
                      </a:lnTo>
                      <a:lnTo>
                        <a:pt x="17" y="55"/>
                      </a:lnTo>
                      <a:lnTo>
                        <a:pt x="13" y="55"/>
                      </a:lnTo>
                      <a:lnTo>
                        <a:pt x="10" y="54"/>
                      </a:lnTo>
                      <a:lnTo>
                        <a:pt x="7" y="53"/>
                      </a:lnTo>
                      <a:lnTo>
                        <a:pt x="4" y="53"/>
                      </a:lnTo>
                      <a:lnTo>
                        <a:pt x="1" y="52"/>
                      </a:lnTo>
                      <a:lnTo>
                        <a:pt x="0" y="52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2145" name="Group 586"/>
                <p:cNvGrpSpPr>
                  <a:grpSpLocks/>
                </p:cNvGrpSpPr>
                <p:nvPr/>
              </p:nvGrpSpPr>
              <p:grpSpPr bwMode="auto">
                <a:xfrm>
                  <a:off x="2957" y="3324"/>
                  <a:ext cx="47" cy="37"/>
                  <a:chOff x="2957" y="3324"/>
                  <a:chExt cx="47" cy="37"/>
                </a:xfrm>
              </p:grpSpPr>
              <p:sp>
                <p:nvSpPr>
                  <p:cNvPr id="31876" name="Freeform 587" descr="50%"/>
                  <p:cNvSpPr>
                    <a:spLocks/>
                  </p:cNvSpPr>
                  <p:nvPr/>
                </p:nvSpPr>
                <p:spPr bwMode="auto">
                  <a:xfrm>
                    <a:off x="2957" y="3330"/>
                    <a:ext cx="47" cy="31"/>
                  </a:xfrm>
                  <a:custGeom>
                    <a:avLst/>
                    <a:gdLst>
                      <a:gd name="T0" fmla="*/ 43 w 47"/>
                      <a:gd name="T1" fmla="*/ 27 h 31"/>
                      <a:gd name="T2" fmla="*/ 40 w 47"/>
                      <a:gd name="T3" fmla="*/ 24 h 31"/>
                      <a:gd name="T4" fmla="*/ 39 w 47"/>
                      <a:gd name="T5" fmla="*/ 22 h 31"/>
                      <a:gd name="T6" fmla="*/ 37 w 47"/>
                      <a:gd name="T7" fmla="*/ 21 h 31"/>
                      <a:gd name="T8" fmla="*/ 36 w 47"/>
                      <a:gd name="T9" fmla="*/ 19 h 31"/>
                      <a:gd name="T10" fmla="*/ 35 w 47"/>
                      <a:gd name="T11" fmla="*/ 17 h 31"/>
                      <a:gd name="T12" fmla="*/ 34 w 47"/>
                      <a:gd name="T13" fmla="*/ 16 h 31"/>
                      <a:gd name="T14" fmla="*/ 33 w 47"/>
                      <a:gd name="T15" fmla="*/ 14 h 31"/>
                      <a:gd name="T16" fmla="*/ 32 w 47"/>
                      <a:gd name="T17" fmla="*/ 12 h 31"/>
                      <a:gd name="T18" fmla="*/ 31 w 47"/>
                      <a:gd name="T19" fmla="*/ 10 h 31"/>
                      <a:gd name="T20" fmla="*/ 30 w 47"/>
                      <a:gd name="T21" fmla="*/ 7 h 31"/>
                      <a:gd name="T22" fmla="*/ 30 w 47"/>
                      <a:gd name="T23" fmla="*/ 5 h 31"/>
                      <a:gd name="T24" fmla="*/ 30 w 47"/>
                      <a:gd name="T25" fmla="*/ 3 h 31"/>
                      <a:gd name="T26" fmla="*/ 30 w 47"/>
                      <a:gd name="T27" fmla="*/ 0 h 31"/>
                      <a:gd name="T28" fmla="*/ 0 w 47"/>
                      <a:gd name="T29" fmla="*/ 0 h 31"/>
                      <a:gd name="T30" fmla="*/ 1 w 47"/>
                      <a:gd name="T31" fmla="*/ 2 h 31"/>
                      <a:gd name="T32" fmla="*/ 2 w 47"/>
                      <a:gd name="T33" fmla="*/ 4 h 31"/>
                      <a:gd name="T34" fmla="*/ 4 w 47"/>
                      <a:gd name="T35" fmla="*/ 6 h 31"/>
                      <a:gd name="T36" fmla="*/ 6 w 47"/>
                      <a:gd name="T37" fmla="*/ 9 h 31"/>
                      <a:gd name="T38" fmla="*/ 8 w 47"/>
                      <a:gd name="T39" fmla="*/ 11 h 31"/>
                      <a:gd name="T40" fmla="*/ 10 w 47"/>
                      <a:gd name="T41" fmla="*/ 13 h 31"/>
                      <a:gd name="T42" fmla="*/ 12 w 47"/>
                      <a:gd name="T43" fmla="*/ 15 h 31"/>
                      <a:gd name="T44" fmla="*/ 14 w 47"/>
                      <a:gd name="T45" fmla="*/ 17 h 31"/>
                      <a:gd name="T46" fmla="*/ 17 w 47"/>
                      <a:gd name="T47" fmla="*/ 19 h 31"/>
                      <a:gd name="T48" fmla="*/ 20 w 47"/>
                      <a:gd name="T49" fmla="*/ 22 h 31"/>
                      <a:gd name="T50" fmla="*/ 23 w 47"/>
                      <a:gd name="T51" fmla="*/ 23 h 31"/>
                      <a:gd name="T52" fmla="*/ 25 w 47"/>
                      <a:gd name="T53" fmla="*/ 24 h 31"/>
                      <a:gd name="T54" fmla="*/ 28 w 47"/>
                      <a:gd name="T55" fmla="*/ 26 h 31"/>
                      <a:gd name="T56" fmla="*/ 30 w 47"/>
                      <a:gd name="T57" fmla="*/ 27 h 31"/>
                      <a:gd name="T58" fmla="*/ 33 w 47"/>
                      <a:gd name="T59" fmla="*/ 28 h 31"/>
                      <a:gd name="T60" fmla="*/ 36 w 47"/>
                      <a:gd name="T61" fmla="*/ 28 h 31"/>
                      <a:gd name="T62" fmla="*/ 39 w 47"/>
                      <a:gd name="T63" fmla="*/ 29 h 31"/>
                      <a:gd name="T64" fmla="*/ 41 w 47"/>
                      <a:gd name="T65" fmla="*/ 29 h 31"/>
                      <a:gd name="T66" fmla="*/ 44 w 47"/>
                      <a:gd name="T67" fmla="*/ 29 h 31"/>
                      <a:gd name="T68" fmla="*/ 46 w 47"/>
                      <a:gd name="T69" fmla="*/ 30 h 31"/>
                      <a:gd name="T70" fmla="*/ 43 w 47"/>
                      <a:gd name="T71" fmla="*/ 27 h 31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47"/>
                      <a:gd name="T109" fmla="*/ 0 h 31"/>
                      <a:gd name="T110" fmla="*/ 47 w 47"/>
                      <a:gd name="T111" fmla="*/ 31 h 31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47" h="31">
                        <a:moveTo>
                          <a:pt x="43" y="27"/>
                        </a:moveTo>
                        <a:lnTo>
                          <a:pt x="40" y="24"/>
                        </a:lnTo>
                        <a:lnTo>
                          <a:pt x="39" y="22"/>
                        </a:lnTo>
                        <a:lnTo>
                          <a:pt x="37" y="21"/>
                        </a:lnTo>
                        <a:lnTo>
                          <a:pt x="36" y="19"/>
                        </a:lnTo>
                        <a:lnTo>
                          <a:pt x="35" y="17"/>
                        </a:lnTo>
                        <a:lnTo>
                          <a:pt x="34" y="16"/>
                        </a:lnTo>
                        <a:lnTo>
                          <a:pt x="33" y="14"/>
                        </a:lnTo>
                        <a:lnTo>
                          <a:pt x="32" y="12"/>
                        </a:lnTo>
                        <a:lnTo>
                          <a:pt x="31" y="10"/>
                        </a:lnTo>
                        <a:lnTo>
                          <a:pt x="30" y="7"/>
                        </a:lnTo>
                        <a:lnTo>
                          <a:pt x="30" y="5"/>
                        </a:lnTo>
                        <a:lnTo>
                          <a:pt x="30" y="3"/>
                        </a:lnTo>
                        <a:lnTo>
                          <a:pt x="30" y="0"/>
                        </a:lnTo>
                        <a:lnTo>
                          <a:pt x="0" y="0"/>
                        </a:lnTo>
                        <a:lnTo>
                          <a:pt x="1" y="2"/>
                        </a:lnTo>
                        <a:lnTo>
                          <a:pt x="2" y="4"/>
                        </a:lnTo>
                        <a:lnTo>
                          <a:pt x="4" y="6"/>
                        </a:lnTo>
                        <a:lnTo>
                          <a:pt x="6" y="9"/>
                        </a:lnTo>
                        <a:lnTo>
                          <a:pt x="8" y="11"/>
                        </a:lnTo>
                        <a:lnTo>
                          <a:pt x="10" y="13"/>
                        </a:lnTo>
                        <a:lnTo>
                          <a:pt x="12" y="15"/>
                        </a:lnTo>
                        <a:lnTo>
                          <a:pt x="14" y="17"/>
                        </a:lnTo>
                        <a:lnTo>
                          <a:pt x="17" y="19"/>
                        </a:lnTo>
                        <a:lnTo>
                          <a:pt x="20" y="22"/>
                        </a:lnTo>
                        <a:lnTo>
                          <a:pt x="23" y="23"/>
                        </a:lnTo>
                        <a:lnTo>
                          <a:pt x="25" y="24"/>
                        </a:lnTo>
                        <a:lnTo>
                          <a:pt x="28" y="26"/>
                        </a:lnTo>
                        <a:lnTo>
                          <a:pt x="30" y="27"/>
                        </a:lnTo>
                        <a:lnTo>
                          <a:pt x="33" y="28"/>
                        </a:lnTo>
                        <a:lnTo>
                          <a:pt x="36" y="28"/>
                        </a:lnTo>
                        <a:lnTo>
                          <a:pt x="39" y="29"/>
                        </a:lnTo>
                        <a:lnTo>
                          <a:pt x="41" y="29"/>
                        </a:lnTo>
                        <a:lnTo>
                          <a:pt x="44" y="29"/>
                        </a:lnTo>
                        <a:lnTo>
                          <a:pt x="46" y="30"/>
                        </a:lnTo>
                        <a:lnTo>
                          <a:pt x="43" y="27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77" name="Freeform 588" descr="50%"/>
                  <p:cNvSpPr>
                    <a:spLocks/>
                  </p:cNvSpPr>
                  <p:nvPr/>
                </p:nvSpPr>
                <p:spPr bwMode="auto">
                  <a:xfrm>
                    <a:off x="2958" y="3324"/>
                    <a:ext cx="21" cy="7"/>
                  </a:xfrm>
                  <a:custGeom>
                    <a:avLst/>
                    <a:gdLst>
                      <a:gd name="T0" fmla="*/ 0 w 21"/>
                      <a:gd name="T1" fmla="*/ 6 h 7"/>
                      <a:gd name="T2" fmla="*/ 0 w 21"/>
                      <a:gd name="T3" fmla="*/ 6 h 7"/>
                      <a:gd name="T4" fmla="*/ 1 w 21"/>
                      <a:gd name="T5" fmla="*/ 0 h 7"/>
                      <a:gd name="T6" fmla="*/ 20 w 21"/>
                      <a:gd name="T7" fmla="*/ 0 h 7"/>
                      <a:gd name="T8" fmla="*/ 20 w 21"/>
                      <a:gd name="T9" fmla="*/ 6 h 7"/>
                      <a:gd name="T10" fmla="*/ 0 w 21"/>
                      <a:gd name="T11" fmla="*/ 6 h 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1"/>
                      <a:gd name="T19" fmla="*/ 0 h 7"/>
                      <a:gd name="T20" fmla="*/ 21 w 21"/>
                      <a:gd name="T21" fmla="*/ 7 h 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1" h="7">
                        <a:moveTo>
                          <a:pt x="0" y="6"/>
                        </a:moveTo>
                        <a:lnTo>
                          <a:pt x="0" y="6"/>
                        </a:lnTo>
                        <a:lnTo>
                          <a:pt x="1" y="0"/>
                        </a:lnTo>
                        <a:lnTo>
                          <a:pt x="20" y="0"/>
                        </a:lnTo>
                        <a:lnTo>
                          <a:pt x="20" y="6"/>
                        </a:lnTo>
                        <a:lnTo>
                          <a:pt x="0" y="6"/>
                        </a:lnTo>
                      </a:path>
                    </a:pathLst>
                  </a:custGeom>
                  <a:pattFill prst="pct50">
                    <a:fgClr>
                      <a:schemeClr val="tx1"/>
                    </a:fgClr>
                    <a:bgClr>
                      <a:schemeClr val="bg1"/>
                    </a:bgClr>
                  </a:pattFill>
                  <a:ln w="12700" cap="rnd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32157" name="Group 589"/>
          <p:cNvGrpSpPr>
            <a:grpSpLocks/>
          </p:cNvGrpSpPr>
          <p:nvPr/>
        </p:nvGrpSpPr>
        <p:grpSpPr bwMode="auto">
          <a:xfrm>
            <a:off x="8602635" y="1542722"/>
            <a:ext cx="2065338" cy="1196976"/>
            <a:chOff x="4176" y="2208"/>
            <a:chExt cx="1301" cy="754"/>
          </a:xfrm>
        </p:grpSpPr>
        <p:grpSp>
          <p:nvGrpSpPr>
            <p:cNvPr id="32158" name="Group 590"/>
            <p:cNvGrpSpPr>
              <a:grpSpLocks/>
            </p:cNvGrpSpPr>
            <p:nvPr/>
          </p:nvGrpSpPr>
          <p:grpSpPr bwMode="auto">
            <a:xfrm>
              <a:off x="4176" y="2400"/>
              <a:ext cx="321" cy="113"/>
              <a:chOff x="4270" y="2440"/>
              <a:chExt cx="321" cy="113"/>
            </a:xfrm>
          </p:grpSpPr>
          <p:sp>
            <p:nvSpPr>
              <p:cNvPr id="31844" name="Freeform 591" descr="50%"/>
              <p:cNvSpPr>
                <a:spLocks/>
              </p:cNvSpPr>
              <p:nvPr/>
            </p:nvSpPr>
            <p:spPr bwMode="auto">
              <a:xfrm>
                <a:off x="4351" y="2513"/>
                <a:ext cx="38" cy="31"/>
              </a:xfrm>
              <a:custGeom>
                <a:avLst/>
                <a:gdLst>
                  <a:gd name="T0" fmla="*/ 0 w 38"/>
                  <a:gd name="T1" fmla="*/ 0 h 31"/>
                  <a:gd name="T2" fmla="*/ 1 w 38"/>
                  <a:gd name="T3" fmla="*/ 3 h 31"/>
                  <a:gd name="T4" fmla="*/ 3 w 38"/>
                  <a:gd name="T5" fmla="*/ 6 h 31"/>
                  <a:gd name="T6" fmla="*/ 5 w 38"/>
                  <a:gd name="T7" fmla="*/ 9 h 31"/>
                  <a:gd name="T8" fmla="*/ 7 w 38"/>
                  <a:gd name="T9" fmla="*/ 12 h 31"/>
                  <a:gd name="T10" fmla="*/ 10 w 38"/>
                  <a:gd name="T11" fmla="*/ 15 h 31"/>
                  <a:gd name="T12" fmla="*/ 13 w 38"/>
                  <a:gd name="T13" fmla="*/ 19 h 31"/>
                  <a:gd name="T14" fmla="*/ 15 w 38"/>
                  <a:gd name="T15" fmla="*/ 21 h 31"/>
                  <a:gd name="T16" fmla="*/ 18 w 38"/>
                  <a:gd name="T17" fmla="*/ 23 h 31"/>
                  <a:gd name="T18" fmla="*/ 21 w 38"/>
                  <a:gd name="T19" fmla="*/ 25 h 31"/>
                  <a:gd name="T20" fmla="*/ 24 w 38"/>
                  <a:gd name="T21" fmla="*/ 27 h 31"/>
                  <a:gd name="T22" fmla="*/ 26 w 38"/>
                  <a:gd name="T23" fmla="*/ 28 h 31"/>
                  <a:gd name="T24" fmla="*/ 29 w 38"/>
                  <a:gd name="T25" fmla="*/ 29 h 31"/>
                  <a:gd name="T26" fmla="*/ 33 w 38"/>
                  <a:gd name="T27" fmla="*/ 30 h 31"/>
                  <a:gd name="T28" fmla="*/ 36 w 38"/>
                  <a:gd name="T29" fmla="*/ 30 h 31"/>
                  <a:gd name="T30" fmla="*/ 37 w 38"/>
                  <a:gd name="T31" fmla="*/ 29 h 31"/>
                  <a:gd name="T32" fmla="*/ 35 w 38"/>
                  <a:gd name="T33" fmla="*/ 27 h 31"/>
                  <a:gd name="T34" fmla="*/ 33 w 38"/>
                  <a:gd name="T35" fmla="*/ 25 h 31"/>
                  <a:gd name="T36" fmla="*/ 31 w 38"/>
                  <a:gd name="T37" fmla="*/ 22 h 31"/>
                  <a:gd name="T38" fmla="*/ 29 w 38"/>
                  <a:gd name="T39" fmla="*/ 19 h 31"/>
                  <a:gd name="T40" fmla="*/ 27 w 38"/>
                  <a:gd name="T41" fmla="*/ 16 h 31"/>
                  <a:gd name="T42" fmla="*/ 26 w 38"/>
                  <a:gd name="T43" fmla="*/ 13 h 31"/>
                  <a:gd name="T44" fmla="*/ 25 w 38"/>
                  <a:gd name="T45" fmla="*/ 11 h 31"/>
                  <a:gd name="T46" fmla="*/ 24 w 38"/>
                  <a:gd name="T47" fmla="*/ 6 h 31"/>
                  <a:gd name="T48" fmla="*/ 24 w 38"/>
                  <a:gd name="T49" fmla="*/ 3 h 31"/>
                  <a:gd name="T50" fmla="*/ 24 w 38"/>
                  <a:gd name="T51" fmla="*/ 1 h 31"/>
                  <a:gd name="T52" fmla="*/ 0 w 38"/>
                  <a:gd name="T53" fmla="*/ 0 h 31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38"/>
                  <a:gd name="T82" fmla="*/ 0 h 31"/>
                  <a:gd name="T83" fmla="*/ 38 w 38"/>
                  <a:gd name="T84" fmla="*/ 31 h 31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38" h="31">
                    <a:moveTo>
                      <a:pt x="0" y="0"/>
                    </a:moveTo>
                    <a:lnTo>
                      <a:pt x="1" y="3"/>
                    </a:lnTo>
                    <a:lnTo>
                      <a:pt x="3" y="6"/>
                    </a:lnTo>
                    <a:lnTo>
                      <a:pt x="5" y="9"/>
                    </a:lnTo>
                    <a:lnTo>
                      <a:pt x="7" y="12"/>
                    </a:lnTo>
                    <a:lnTo>
                      <a:pt x="10" y="15"/>
                    </a:lnTo>
                    <a:lnTo>
                      <a:pt x="13" y="19"/>
                    </a:lnTo>
                    <a:lnTo>
                      <a:pt x="15" y="21"/>
                    </a:lnTo>
                    <a:lnTo>
                      <a:pt x="18" y="23"/>
                    </a:lnTo>
                    <a:lnTo>
                      <a:pt x="21" y="25"/>
                    </a:lnTo>
                    <a:lnTo>
                      <a:pt x="24" y="27"/>
                    </a:lnTo>
                    <a:lnTo>
                      <a:pt x="26" y="28"/>
                    </a:lnTo>
                    <a:lnTo>
                      <a:pt x="29" y="29"/>
                    </a:lnTo>
                    <a:lnTo>
                      <a:pt x="33" y="30"/>
                    </a:lnTo>
                    <a:lnTo>
                      <a:pt x="36" y="30"/>
                    </a:lnTo>
                    <a:lnTo>
                      <a:pt x="37" y="29"/>
                    </a:lnTo>
                    <a:lnTo>
                      <a:pt x="35" y="27"/>
                    </a:lnTo>
                    <a:lnTo>
                      <a:pt x="33" y="25"/>
                    </a:lnTo>
                    <a:lnTo>
                      <a:pt x="31" y="22"/>
                    </a:lnTo>
                    <a:lnTo>
                      <a:pt x="29" y="19"/>
                    </a:lnTo>
                    <a:lnTo>
                      <a:pt x="27" y="16"/>
                    </a:lnTo>
                    <a:lnTo>
                      <a:pt x="26" y="13"/>
                    </a:lnTo>
                    <a:lnTo>
                      <a:pt x="25" y="11"/>
                    </a:lnTo>
                    <a:lnTo>
                      <a:pt x="24" y="6"/>
                    </a:lnTo>
                    <a:lnTo>
                      <a:pt x="24" y="3"/>
                    </a:lnTo>
                    <a:lnTo>
                      <a:pt x="24" y="1"/>
                    </a:lnTo>
                    <a:lnTo>
                      <a:pt x="0" y="0"/>
                    </a:lnTo>
                  </a:path>
                </a:pathLst>
              </a:custGeom>
              <a:pattFill prst="pct50">
                <a:fgClr>
                  <a:schemeClr val="tx1"/>
                </a:fgClr>
                <a:bgClr>
                  <a:schemeClr val="bg1"/>
                </a:bgClr>
              </a:patt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45" name="Freeform 592" descr="50%"/>
              <p:cNvSpPr>
                <a:spLocks/>
              </p:cNvSpPr>
              <p:nvPr/>
            </p:nvSpPr>
            <p:spPr bwMode="auto">
              <a:xfrm>
                <a:off x="4270" y="2440"/>
                <a:ext cx="321" cy="98"/>
              </a:xfrm>
              <a:custGeom>
                <a:avLst/>
                <a:gdLst>
                  <a:gd name="T0" fmla="*/ 3 w 321"/>
                  <a:gd name="T1" fmla="*/ 58 h 98"/>
                  <a:gd name="T2" fmla="*/ 13 w 321"/>
                  <a:gd name="T3" fmla="*/ 54 h 98"/>
                  <a:gd name="T4" fmla="*/ 28 w 321"/>
                  <a:gd name="T5" fmla="*/ 49 h 98"/>
                  <a:gd name="T6" fmla="*/ 43 w 321"/>
                  <a:gd name="T7" fmla="*/ 46 h 98"/>
                  <a:gd name="T8" fmla="*/ 59 w 321"/>
                  <a:gd name="T9" fmla="*/ 43 h 98"/>
                  <a:gd name="T10" fmla="*/ 75 w 321"/>
                  <a:gd name="T11" fmla="*/ 40 h 98"/>
                  <a:gd name="T12" fmla="*/ 88 w 321"/>
                  <a:gd name="T13" fmla="*/ 37 h 98"/>
                  <a:gd name="T14" fmla="*/ 95 w 321"/>
                  <a:gd name="T15" fmla="*/ 33 h 98"/>
                  <a:gd name="T16" fmla="*/ 103 w 321"/>
                  <a:gd name="T17" fmla="*/ 25 h 98"/>
                  <a:gd name="T18" fmla="*/ 114 w 321"/>
                  <a:gd name="T19" fmla="*/ 14 h 98"/>
                  <a:gd name="T20" fmla="*/ 125 w 321"/>
                  <a:gd name="T21" fmla="*/ 4 h 98"/>
                  <a:gd name="T22" fmla="*/ 133 w 321"/>
                  <a:gd name="T23" fmla="*/ 12 h 98"/>
                  <a:gd name="T24" fmla="*/ 137 w 321"/>
                  <a:gd name="T25" fmla="*/ 29 h 98"/>
                  <a:gd name="T26" fmla="*/ 140 w 321"/>
                  <a:gd name="T27" fmla="*/ 36 h 98"/>
                  <a:gd name="T28" fmla="*/ 159 w 321"/>
                  <a:gd name="T29" fmla="*/ 39 h 98"/>
                  <a:gd name="T30" fmla="*/ 177 w 321"/>
                  <a:gd name="T31" fmla="*/ 43 h 98"/>
                  <a:gd name="T32" fmla="*/ 191 w 321"/>
                  <a:gd name="T33" fmla="*/ 43 h 98"/>
                  <a:gd name="T34" fmla="*/ 206 w 321"/>
                  <a:gd name="T35" fmla="*/ 39 h 98"/>
                  <a:gd name="T36" fmla="*/ 218 w 321"/>
                  <a:gd name="T37" fmla="*/ 48 h 98"/>
                  <a:gd name="T38" fmla="*/ 229 w 321"/>
                  <a:gd name="T39" fmla="*/ 51 h 98"/>
                  <a:gd name="T40" fmla="*/ 243 w 321"/>
                  <a:gd name="T41" fmla="*/ 51 h 98"/>
                  <a:gd name="T42" fmla="*/ 258 w 321"/>
                  <a:gd name="T43" fmla="*/ 45 h 98"/>
                  <a:gd name="T44" fmla="*/ 275 w 321"/>
                  <a:gd name="T45" fmla="*/ 31 h 98"/>
                  <a:gd name="T46" fmla="*/ 294 w 321"/>
                  <a:gd name="T47" fmla="*/ 14 h 98"/>
                  <a:gd name="T48" fmla="*/ 314 w 321"/>
                  <a:gd name="T49" fmla="*/ 8 h 98"/>
                  <a:gd name="T50" fmla="*/ 314 w 321"/>
                  <a:gd name="T51" fmla="*/ 13 h 98"/>
                  <a:gd name="T52" fmla="*/ 305 w 321"/>
                  <a:gd name="T53" fmla="*/ 25 h 98"/>
                  <a:gd name="T54" fmla="*/ 294 w 321"/>
                  <a:gd name="T55" fmla="*/ 37 h 98"/>
                  <a:gd name="T56" fmla="*/ 287 w 321"/>
                  <a:gd name="T57" fmla="*/ 48 h 98"/>
                  <a:gd name="T58" fmla="*/ 287 w 321"/>
                  <a:gd name="T59" fmla="*/ 60 h 98"/>
                  <a:gd name="T60" fmla="*/ 295 w 321"/>
                  <a:gd name="T61" fmla="*/ 73 h 98"/>
                  <a:gd name="T62" fmla="*/ 305 w 321"/>
                  <a:gd name="T63" fmla="*/ 82 h 98"/>
                  <a:gd name="T64" fmla="*/ 313 w 321"/>
                  <a:gd name="T65" fmla="*/ 89 h 98"/>
                  <a:gd name="T66" fmla="*/ 314 w 321"/>
                  <a:gd name="T67" fmla="*/ 93 h 98"/>
                  <a:gd name="T68" fmla="*/ 302 w 321"/>
                  <a:gd name="T69" fmla="*/ 93 h 98"/>
                  <a:gd name="T70" fmla="*/ 291 w 321"/>
                  <a:gd name="T71" fmla="*/ 90 h 98"/>
                  <a:gd name="T72" fmla="*/ 281 w 321"/>
                  <a:gd name="T73" fmla="*/ 85 h 98"/>
                  <a:gd name="T74" fmla="*/ 264 w 321"/>
                  <a:gd name="T75" fmla="*/ 74 h 98"/>
                  <a:gd name="T76" fmla="*/ 243 w 321"/>
                  <a:gd name="T77" fmla="*/ 72 h 98"/>
                  <a:gd name="T78" fmla="*/ 218 w 321"/>
                  <a:gd name="T79" fmla="*/ 75 h 98"/>
                  <a:gd name="T80" fmla="*/ 202 w 321"/>
                  <a:gd name="T81" fmla="*/ 82 h 98"/>
                  <a:gd name="T82" fmla="*/ 197 w 321"/>
                  <a:gd name="T83" fmla="*/ 89 h 98"/>
                  <a:gd name="T84" fmla="*/ 175 w 321"/>
                  <a:gd name="T85" fmla="*/ 88 h 98"/>
                  <a:gd name="T86" fmla="*/ 156 w 321"/>
                  <a:gd name="T87" fmla="*/ 94 h 98"/>
                  <a:gd name="T88" fmla="*/ 86 w 321"/>
                  <a:gd name="T89" fmla="*/ 97 h 98"/>
                  <a:gd name="T90" fmla="*/ 46 w 321"/>
                  <a:gd name="T91" fmla="*/ 93 h 98"/>
                  <a:gd name="T92" fmla="*/ 11 w 321"/>
                  <a:gd name="T93" fmla="*/ 81 h 98"/>
                  <a:gd name="T94" fmla="*/ 11 w 321"/>
                  <a:gd name="T95" fmla="*/ 74 h 98"/>
                  <a:gd name="T96" fmla="*/ 3 w 321"/>
                  <a:gd name="T97" fmla="*/ 67 h 98"/>
                  <a:gd name="T98" fmla="*/ 0 w 321"/>
                  <a:gd name="T99" fmla="*/ 62 h 9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21"/>
                  <a:gd name="T151" fmla="*/ 0 h 98"/>
                  <a:gd name="T152" fmla="*/ 321 w 321"/>
                  <a:gd name="T153" fmla="*/ 98 h 98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21" h="98">
                    <a:moveTo>
                      <a:pt x="0" y="60"/>
                    </a:moveTo>
                    <a:lnTo>
                      <a:pt x="1" y="59"/>
                    </a:lnTo>
                    <a:lnTo>
                      <a:pt x="3" y="58"/>
                    </a:lnTo>
                    <a:lnTo>
                      <a:pt x="7" y="56"/>
                    </a:lnTo>
                    <a:lnTo>
                      <a:pt x="10" y="55"/>
                    </a:lnTo>
                    <a:lnTo>
                      <a:pt x="13" y="54"/>
                    </a:lnTo>
                    <a:lnTo>
                      <a:pt x="18" y="52"/>
                    </a:lnTo>
                    <a:lnTo>
                      <a:pt x="23" y="51"/>
                    </a:lnTo>
                    <a:lnTo>
                      <a:pt x="28" y="49"/>
                    </a:lnTo>
                    <a:lnTo>
                      <a:pt x="32" y="48"/>
                    </a:lnTo>
                    <a:lnTo>
                      <a:pt x="38" y="47"/>
                    </a:lnTo>
                    <a:lnTo>
                      <a:pt x="43" y="46"/>
                    </a:lnTo>
                    <a:lnTo>
                      <a:pt x="49" y="45"/>
                    </a:lnTo>
                    <a:lnTo>
                      <a:pt x="54" y="44"/>
                    </a:lnTo>
                    <a:lnTo>
                      <a:pt x="59" y="43"/>
                    </a:lnTo>
                    <a:lnTo>
                      <a:pt x="63" y="42"/>
                    </a:lnTo>
                    <a:lnTo>
                      <a:pt x="69" y="41"/>
                    </a:lnTo>
                    <a:lnTo>
                      <a:pt x="75" y="40"/>
                    </a:lnTo>
                    <a:lnTo>
                      <a:pt x="80" y="39"/>
                    </a:lnTo>
                    <a:lnTo>
                      <a:pt x="84" y="38"/>
                    </a:lnTo>
                    <a:lnTo>
                      <a:pt x="88" y="37"/>
                    </a:lnTo>
                    <a:lnTo>
                      <a:pt x="91" y="36"/>
                    </a:lnTo>
                    <a:lnTo>
                      <a:pt x="93" y="34"/>
                    </a:lnTo>
                    <a:lnTo>
                      <a:pt x="95" y="33"/>
                    </a:lnTo>
                    <a:lnTo>
                      <a:pt x="97" y="31"/>
                    </a:lnTo>
                    <a:lnTo>
                      <a:pt x="100" y="28"/>
                    </a:lnTo>
                    <a:lnTo>
                      <a:pt x="103" y="25"/>
                    </a:lnTo>
                    <a:lnTo>
                      <a:pt x="106" y="21"/>
                    </a:lnTo>
                    <a:lnTo>
                      <a:pt x="110" y="18"/>
                    </a:lnTo>
                    <a:lnTo>
                      <a:pt x="114" y="14"/>
                    </a:lnTo>
                    <a:lnTo>
                      <a:pt x="117" y="10"/>
                    </a:lnTo>
                    <a:lnTo>
                      <a:pt x="121" y="7"/>
                    </a:lnTo>
                    <a:lnTo>
                      <a:pt x="125" y="4"/>
                    </a:lnTo>
                    <a:lnTo>
                      <a:pt x="130" y="0"/>
                    </a:lnTo>
                    <a:lnTo>
                      <a:pt x="131" y="7"/>
                    </a:lnTo>
                    <a:lnTo>
                      <a:pt x="133" y="12"/>
                    </a:lnTo>
                    <a:lnTo>
                      <a:pt x="135" y="18"/>
                    </a:lnTo>
                    <a:lnTo>
                      <a:pt x="136" y="24"/>
                    </a:lnTo>
                    <a:lnTo>
                      <a:pt x="137" y="29"/>
                    </a:lnTo>
                    <a:lnTo>
                      <a:pt x="137" y="32"/>
                    </a:lnTo>
                    <a:lnTo>
                      <a:pt x="135" y="35"/>
                    </a:lnTo>
                    <a:lnTo>
                      <a:pt x="140" y="36"/>
                    </a:lnTo>
                    <a:lnTo>
                      <a:pt x="145" y="37"/>
                    </a:lnTo>
                    <a:lnTo>
                      <a:pt x="152" y="38"/>
                    </a:lnTo>
                    <a:lnTo>
                      <a:pt x="159" y="39"/>
                    </a:lnTo>
                    <a:lnTo>
                      <a:pt x="166" y="41"/>
                    </a:lnTo>
                    <a:lnTo>
                      <a:pt x="171" y="42"/>
                    </a:lnTo>
                    <a:lnTo>
                      <a:pt x="177" y="43"/>
                    </a:lnTo>
                    <a:lnTo>
                      <a:pt x="183" y="43"/>
                    </a:lnTo>
                    <a:lnTo>
                      <a:pt x="188" y="44"/>
                    </a:lnTo>
                    <a:lnTo>
                      <a:pt x="191" y="43"/>
                    </a:lnTo>
                    <a:lnTo>
                      <a:pt x="195" y="41"/>
                    </a:lnTo>
                    <a:lnTo>
                      <a:pt x="198" y="38"/>
                    </a:lnTo>
                    <a:lnTo>
                      <a:pt x="206" y="39"/>
                    </a:lnTo>
                    <a:lnTo>
                      <a:pt x="215" y="42"/>
                    </a:lnTo>
                    <a:lnTo>
                      <a:pt x="222" y="43"/>
                    </a:lnTo>
                    <a:lnTo>
                      <a:pt x="218" y="48"/>
                    </a:lnTo>
                    <a:lnTo>
                      <a:pt x="220" y="49"/>
                    </a:lnTo>
                    <a:lnTo>
                      <a:pt x="225" y="50"/>
                    </a:lnTo>
                    <a:lnTo>
                      <a:pt x="229" y="51"/>
                    </a:lnTo>
                    <a:lnTo>
                      <a:pt x="234" y="52"/>
                    </a:lnTo>
                    <a:lnTo>
                      <a:pt x="238" y="51"/>
                    </a:lnTo>
                    <a:lnTo>
                      <a:pt x="243" y="51"/>
                    </a:lnTo>
                    <a:lnTo>
                      <a:pt x="248" y="50"/>
                    </a:lnTo>
                    <a:lnTo>
                      <a:pt x="253" y="48"/>
                    </a:lnTo>
                    <a:lnTo>
                      <a:pt x="258" y="45"/>
                    </a:lnTo>
                    <a:lnTo>
                      <a:pt x="264" y="41"/>
                    </a:lnTo>
                    <a:lnTo>
                      <a:pt x="269" y="37"/>
                    </a:lnTo>
                    <a:lnTo>
                      <a:pt x="275" y="31"/>
                    </a:lnTo>
                    <a:lnTo>
                      <a:pt x="281" y="24"/>
                    </a:lnTo>
                    <a:lnTo>
                      <a:pt x="288" y="19"/>
                    </a:lnTo>
                    <a:lnTo>
                      <a:pt x="294" y="14"/>
                    </a:lnTo>
                    <a:lnTo>
                      <a:pt x="300" y="11"/>
                    </a:lnTo>
                    <a:lnTo>
                      <a:pt x="306" y="9"/>
                    </a:lnTo>
                    <a:lnTo>
                      <a:pt x="314" y="8"/>
                    </a:lnTo>
                    <a:lnTo>
                      <a:pt x="320" y="8"/>
                    </a:lnTo>
                    <a:lnTo>
                      <a:pt x="317" y="11"/>
                    </a:lnTo>
                    <a:lnTo>
                      <a:pt x="314" y="13"/>
                    </a:lnTo>
                    <a:lnTo>
                      <a:pt x="313" y="15"/>
                    </a:lnTo>
                    <a:lnTo>
                      <a:pt x="309" y="22"/>
                    </a:lnTo>
                    <a:lnTo>
                      <a:pt x="305" y="25"/>
                    </a:lnTo>
                    <a:lnTo>
                      <a:pt x="301" y="28"/>
                    </a:lnTo>
                    <a:lnTo>
                      <a:pt x="297" y="33"/>
                    </a:lnTo>
                    <a:lnTo>
                      <a:pt x="294" y="37"/>
                    </a:lnTo>
                    <a:lnTo>
                      <a:pt x="292" y="41"/>
                    </a:lnTo>
                    <a:lnTo>
                      <a:pt x="289" y="45"/>
                    </a:lnTo>
                    <a:lnTo>
                      <a:pt x="287" y="48"/>
                    </a:lnTo>
                    <a:lnTo>
                      <a:pt x="286" y="52"/>
                    </a:lnTo>
                    <a:lnTo>
                      <a:pt x="286" y="56"/>
                    </a:lnTo>
                    <a:lnTo>
                      <a:pt x="287" y="60"/>
                    </a:lnTo>
                    <a:lnTo>
                      <a:pt x="289" y="65"/>
                    </a:lnTo>
                    <a:lnTo>
                      <a:pt x="292" y="69"/>
                    </a:lnTo>
                    <a:lnTo>
                      <a:pt x="295" y="73"/>
                    </a:lnTo>
                    <a:lnTo>
                      <a:pt x="298" y="76"/>
                    </a:lnTo>
                    <a:lnTo>
                      <a:pt x="301" y="79"/>
                    </a:lnTo>
                    <a:lnTo>
                      <a:pt x="305" y="82"/>
                    </a:lnTo>
                    <a:lnTo>
                      <a:pt x="309" y="85"/>
                    </a:lnTo>
                    <a:lnTo>
                      <a:pt x="311" y="87"/>
                    </a:lnTo>
                    <a:lnTo>
                      <a:pt x="313" y="89"/>
                    </a:lnTo>
                    <a:lnTo>
                      <a:pt x="316" y="91"/>
                    </a:lnTo>
                    <a:lnTo>
                      <a:pt x="317" y="93"/>
                    </a:lnTo>
                    <a:lnTo>
                      <a:pt x="314" y="93"/>
                    </a:lnTo>
                    <a:lnTo>
                      <a:pt x="309" y="93"/>
                    </a:lnTo>
                    <a:lnTo>
                      <a:pt x="305" y="93"/>
                    </a:lnTo>
                    <a:lnTo>
                      <a:pt x="302" y="93"/>
                    </a:lnTo>
                    <a:lnTo>
                      <a:pt x="297" y="92"/>
                    </a:lnTo>
                    <a:lnTo>
                      <a:pt x="294" y="91"/>
                    </a:lnTo>
                    <a:lnTo>
                      <a:pt x="291" y="90"/>
                    </a:lnTo>
                    <a:lnTo>
                      <a:pt x="288" y="88"/>
                    </a:lnTo>
                    <a:lnTo>
                      <a:pt x="284" y="87"/>
                    </a:lnTo>
                    <a:lnTo>
                      <a:pt x="281" y="85"/>
                    </a:lnTo>
                    <a:lnTo>
                      <a:pt x="274" y="80"/>
                    </a:lnTo>
                    <a:lnTo>
                      <a:pt x="270" y="77"/>
                    </a:lnTo>
                    <a:lnTo>
                      <a:pt x="264" y="74"/>
                    </a:lnTo>
                    <a:lnTo>
                      <a:pt x="258" y="73"/>
                    </a:lnTo>
                    <a:lnTo>
                      <a:pt x="252" y="73"/>
                    </a:lnTo>
                    <a:lnTo>
                      <a:pt x="243" y="72"/>
                    </a:lnTo>
                    <a:lnTo>
                      <a:pt x="235" y="73"/>
                    </a:lnTo>
                    <a:lnTo>
                      <a:pt x="227" y="74"/>
                    </a:lnTo>
                    <a:lnTo>
                      <a:pt x="218" y="75"/>
                    </a:lnTo>
                    <a:lnTo>
                      <a:pt x="209" y="77"/>
                    </a:lnTo>
                    <a:lnTo>
                      <a:pt x="203" y="80"/>
                    </a:lnTo>
                    <a:lnTo>
                      <a:pt x="202" y="82"/>
                    </a:lnTo>
                    <a:lnTo>
                      <a:pt x="203" y="83"/>
                    </a:lnTo>
                    <a:lnTo>
                      <a:pt x="208" y="86"/>
                    </a:lnTo>
                    <a:lnTo>
                      <a:pt x="197" y="89"/>
                    </a:lnTo>
                    <a:lnTo>
                      <a:pt x="182" y="93"/>
                    </a:lnTo>
                    <a:lnTo>
                      <a:pt x="179" y="90"/>
                    </a:lnTo>
                    <a:lnTo>
                      <a:pt x="175" y="88"/>
                    </a:lnTo>
                    <a:lnTo>
                      <a:pt x="171" y="87"/>
                    </a:lnTo>
                    <a:lnTo>
                      <a:pt x="164" y="87"/>
                    </a:lnTo>
                    <a:lnTo>
                      <a:pt x="156" y="94"/>
                    </a:lnTo>
                    <a:lnTo>
                      <a:pt x="149" y="89"/>
                    </a:lnTo>
                    <a:lnTo>
                      <a:pt x="97" y="96"/>
                    </a:lnTo>
                    <a:lnTo>
                      <a:pt x="86" y="97"/>
                    </a:lnTo>
                    <a:lnTo>
                      <a:pt x="77" y="96"/>
                    </a:lnTo>
                    <a:lnTo>
                      <a:pt x="66" y="95"/>
                    </a:lnTo>
                    <a:lnTo>
                      <a:pt x="46" y="93"/>
                    </a:lnTo>
                    <a:lnTo>
                      <a:pt x="28" y="88"/>
                    </a:lnTo>
                    <a:lnTo>
                      <a:pt x="18" y="84"/>
                    </a:lnTo>
                    <a:lnTo>
                      <a:pt x="11" y="81"/>
                    </a:lnTo>
                    <a:lnTo>
                      <a:pt x="18" y="79"/>
                    </a:lnTo>
                    <a:lnTo>
                      <a:pt x="14" y="76"/>
                    </a:lnTo>
                    <a:lnTo>
                      <a:pt x="11" y="74"/>
                    </a:lnTo>
                    <a:lnTo>
                      <a:pt x="6" y="70"/>
                    </a:lnTo>
                    <a:lnTo>
                      <a:pt x="5" y="69"/>
                    </a:lnTo>
                    <a:lnTo>
                      <a:pt x="3" y="67"/>
                    </a:lnTo>
                    <a:lnTo>
                      <a:pt x="2" y="66"/>
                    </a:lnTo>
                    <a:lnTo>
                      <a:pt x="1" y="63"/>
                    </a:lnTo>
                    <a:lnTo>
                      <a:pt x="0" y="62"/>
                    </a:lnTo>
                    <a:lnTo>
                      <a:pt x="0" y="60"/>
                    </a:lnTo>
                  </a:path>
                </a:pathLst>
              </a:custGeom>
              <a:pattFill prst="pct50">
                <a:fgClr>
                  <a:schemeClr val="tx1"/>
                </a:fgClr>
                <a:bgClr>
                  <a:schemeClr val="bg1"/>
                </a:bgClr>
              </a:patt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2160" name="Group 593"/>
              <p:cNvGrpSpPr>
                <a:grpSpLocks/>
              </p:cNvGrpSpPr>
              <p:nvPr/>
            </p:nvGrpSpPr>
            <p:grpSpPr bwMode="auto">
              <a:xfrm>
                <a:off x="4297" y="2502"/>
                <a:ext cx="2" cy="3"/>
                <a:chOff x="4216" y="2686"/>
                <a:chExt cx="2" cy="3"/>
              </a:xfrm>
            </p:grpSpPr>
            <p:sp>
              <p:nvSpPr>
                <p:cNvPr id="31857" name="Oval 594" descr="50%"/>
                <p:cNvSpPr>
                  <a:spLocks noChangeArrowheads="1"/>
                </p:cNvSpPr>
                <p:nvPr/>
              </p:nvSpPr>
              <p:spPr bwMode="auto">
                <a:xfrm>
                  <a:off x="4216" y="2686"/>
                  <a:ext cx="2" cy="2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58" name="Arc 595" descr="50%"/>
                <p:cNvSpPr>
                  <a:spLocks/>
                </p:cNvSpPr>
                <p:nvPr/>
              </p:nvSpPr>
              <p:spPr bwMode="auto">
                <a:xfrm>
                  <a:off x="4217" y="2687"/>
                  <a:ext cx="1" cy="2"/>
                </a:xfrm>
                <a:custGeom>
                  <a:avLst/>
                  <a:gdLst>
                    <a:gd name="T0" fmla="*/ 0 w 43200"/>
                    <a:gd name="T1" fmla="*/ 0 h 43200"/>
                    <a:gd name="T2" fmla="*/ 0 w 43200"/>
                    <a:gd name="T3" fmla="*/ 0 h 43200"/>
                    <a:gd name="T4" fmla="*/ 0 w 43200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43200"/>
                    <a:gd name="T11" fmla="*/ 43200 w 43200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43200" fill="none" extrusionOk="0">
                      <a:moveTo>
                        <a:pt x="2280" y="11940"/>
                      </a:moveTo>
                    </a:path>
                    <a:path w="43200" h="43200" stroke="0" extrusionOk="0">
                      <a:moveTo>
                        <a:pt x="2280" y="11940"/>
                      </a:moveTo>
                      <a:lnTo>
                        <a:pt x="21600" y="21600"/>
                      </a:lnTo>
                      <a:close/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0" cap="rnd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172" name="Group 596"/>
              <p:cNvGrpSpPr>
                <a:grpSpLocks/>
              </p:cNvGrpSpPr>
              <p:nvPr/>
            </p:nvGrpSpPr>
            <p:grpSpPr bwMode="auto">
              <a:xfrm>
                <a:off x="4314" y="2514"/>
                <a:ext cx="23" cy="4"/>
                <a:chOff x="4233" y="2698"/>
                <a:chExt cx="23" cy="4"/>
              </a:xfrm>
            </p:grpSpPr>
            <p:sp>
              <p:nvSpPr>
                <p:cNvPr id="31852" name="Arc 597" descr="50%"/>
                <p:cNvSpPr>
                  <a:spLocks/>
                </p:cNvSpPr>
                <p:nvPr/>
              </p:nvSpPr>
              <p:spPr bwMode="auto">
                <a:xfrm>
                  <a:off x="4237" y="2698"/>
                  <a:ext cx="0" cy="4"/>
                </a:xfrm>
                <a:custGeom>
                  <a:avLst/>
                  <a:gdLst>
                    <a:gd name="T0" fmla="*/ 0 w 43200"/>
                    <a:gd name="T1" fmla="*/ 0 h 43200"/>
                    <a:gd name="T2" fmla="*/ 0 w 43200"/>
                    <a:gd name="T3" fmla="*/ 0 h 43200"/>
                    <a:gd name="T4" fmla="*/ 0 w 43200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43200"/>
                    <a:gd name="T11" fmla="*/ 0 w 43200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43200" fill="none" extrusionOk="0">
                      <a:moveTo>
                        <a:pt x="43200" y="21600"/>
                      </a:moveTo>
                      <a:cubicBezTo>
                        <a:pt x="43200" y="33529"/>
                        <a:pt x="33529" y="43200"/>
                        <a:pt x="21600" y="43200"/>
                      </a:cubicBez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43200" stroke="0" extrusionOk="0">
                      <a:moveTo>
                        <a:pt x="43200" y="21600"/>
                      </a:moveTo>
                      <a:cubicBezTo>
                        <a:pt x="43200" y="33529"/>
                        <a:pt x="33529" y="43200"/>
                        <a:pt x="21600" y="43200"/>
                      </a:cubicBez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53" name="Arc 598" descr="50%"/>
                <p:cNvSpPr>
                  <a:spLocks/>
                </p:cNvSpPr>
                <p:nvPr/>
              </p:nvSpPr>
              <p:spPr bwMode="auto">
                <a:xfrm>
                  <a:off x="4233" y="2698"/>
                  <a:ext cx="0" cy="4"/>
                </a:xfrm>
                <a:custGeom>
                  <a:avLst/>
                  <a:gdLst>
                    <a:gd name="T0" fmla="*/ 0 w 43200"/>
                    <a:gd name="T1" fmla="*/ 0 h 43200"/>
                    <a:gd name="T2" fmla="*/ 0 w 43200"/>
                    <a:gd name="T3" fmla="*/ 0 h 43200"/>
                    <a:gd name="T4" fmla="*/ 0 w 43200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43200"/>
                    <a:gd name="T11" fmla="*/ 0 w 43200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43200" fill="none" extrusionOk="0">
                      <a:moveTo>
                        <a:pt x="43200" y="21600"/>
                      </a:moveTo>
                      <a:cubicBezTo>
                        <a:pt x="43200" y="33529"/>
                        <a:pt x="33529" y="43200"/>
                        <a:pt x="21600" y="43200"/>
                      </a:cubicBez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43200" stroke="0" extrusionOk="0">
                      <a:moveTo>
                        <a:pt x="43200" y="21600"/>
                      </a:moveTo>
                      <a:cubicBezTo>
                        <a:pt x="43200" y="33529"/>
                        <a:pt x="33529" y="43200"/>
                        <a:pt x="21600" y="43200"/>
                      </a:cubicBez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54" name="Arc 599" descr="50%"/>
                <p:cNvSpPr>
                  <a:spLocks/>
                </p:cNvSpPr>
                <p:nvPr/>
              </p:nvSpPr>
              <p:spPr bwMode="auto">
                <a:xfrm>
                  <a:off x="4240" y="2698"/>
                  <a:ext cx="7" cy="4"/>
                </a:xfrm>
                <a:custGeom>
                  <a:avLst/>
                  <a:gdLst>
                    <a:gd name="T0" fmla="*/ 0 w 35950"/>
                    <a:gd name="T1" fmla="*/ 0 h 43200"/>
                    <a:gd name="T2" fmla="*/ 0 w 35950"/>
                    <a:gd name="T3" fmla="*/ 0 h 43200"/>
                    <a:gd name="T4" fmla="*/ 0 w 35950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35950"/>
                    <a:gd name="T10" fmla="*/ 0 h 43200"/>
                    <a:gd name="T11" fmla="*/ 35950 w 35950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5950" h="43200" fill="none" extrusionOk="0">
                      <a:moveTo>
                        <a:pt x="9664" y="514"/>
                      </a:moveTo>
                      <a:cubicBezTo>
                        <a:pt x="11202" y="172"/>
                        <a:pt x="12773" y="-1"/>
                        <a:pt x="14350" y="0"/>
                      </a:cubicBezTo>
                      <a:cubicBezTo>
                        <a:pt x="26279" y="0"/>
                        <a:pt x="35950" y="9670"/>
                        <a:pt x="35950" y="21600"/>
                      </a:cubicBezTo>
                      <a:cubicBezTo>
                        <a:pt x="35950" y="33529"/>
                        <a:pt x="26279" y="43200"/>
                        <a:pt x="14350" y="43200"/>
                      </a:cubicBezTo>
                      <a:cubicBezTo>
                        <a:pt x="9059" y="43200"/>
                        <a:pt x="3953" y="41258"/>
                        <a:pt x="-1" y="37744"/>
                      </a:cubicBezTo>
                    </a:path>
                    <a:path w="35950" h="43200" stroke="0" extrusionOk="0">
                      <a:moveTo>
                        <a:pt x="9664" y="514"/>
                      </a:moveTo>
                      <a:cubicBezTo>
                        <a:pt x="11202" y="172"/>
                        <a:pt x="12773" y="-1"/>
                        <a:pt x="14350" y="0"/>
                      </a:cubicBezTo>
                      <a:cubicBezTo>
                        <a:pt x="26279" y="0"/>
                        <a:pt x="35950" y="9670"/>
                        <a:pt x="35950" y="21600"/>
                      </a:cubicBezTo>
                      <a:cubicBezTo>
                        <a:pt x="35950" y="33529"/>
                        <a:pt x="26279" y="43200"/>
                        <a:pt x="14350" y="43200"/>
                      </a:cubicBezTo>
                      <a:cubicBezTo>
                        <a:pt x="9059" y="43200"/>
                        <a:pt x="3953" y="41258"/>
                        <a:pt x="-1" y="37744"/>
                      </a:cubicBezTo>
                      <a:lnTo>
                        <a:pt x="14350" y="21600"/>
                      </a:lnTo>
                      <a:close/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55" name="Arc 600" descr="50%"/>
                <p:cNvSpPr>
                  <a:spLocks/>
                </p:cNvSpPr>
                <p:nvPr/>
              </p:nvSpPr>
              <p:spPr bwMode="auto">
                <a:xfrm>
                  <a:off x="4244" y="2698"/>
                  <a:ext cx="7" cy="4"/>
                </a:xfrm>
                <a:custGeom>
                  <a:avLst/>
                  <a:gdLst>
                    <a:gd name="T0" fmla="*/ 0 w 35950"/>
                    <a:gd name="T1" fmla="*/ 0 h 43200"/>
                    <a:gd name="T2" fmla="*/ 0 w 35950"/>
                    <a:gd name="T3" fmla="*/ 0 h 43200"/>
                    <a:gd name="T4" fmla="*/ 0 w 35950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35950"/>
                    <a:gd name="T10" fmla="*/ 0 h 43200"/>
                    <a:gd name="T11" fmla="*/ 35950 w 35950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5950" h="43200" fill="none" extrusionOk="0">
                      <a:moveTo>
                        <a:pt x="9664" y="514"/>
                      </a:moveTo>
                      <a:cubicBezTo>
                        <a:pt x="11202" y="172"/>
                        <a:pt x="12773" y="-1"/>
                        <a:pt x="14350" y="0"/>
                      </a:cubicBezTo>
                      <a:cubicBezTo>
                        <a:pt x="26279" y="0"/>
                        <a:pt x="35950" y="9670"/>
                        <a:pt x="35950" y="21600"/>
                      </a:cubicBezTo>
                      <a:cubicBezTo>
                        <a:pt x="35950" y="33529"/>
                        <a:pt x="26279" y="43200"/>
                        <a:pt x="14350" y="43200"/>
                      </a:cubicBezTo>
                      <a:cubicBezTo>
                        <a:pt x="9059" y="43200"/>
                        <a:pt x="3953" y="41258"/>
                        <a:pt x="-1" y="37744"/>
                      </a:cubicBezTo>
                    </a:path>
                    <a:path w="35950" h="43200" stroke="0" extrusionOk="0">
                      <a:moveTo>
                        <a:pt x="9664" y="514"/>
                      </a:moveTo>
                      <a:cubicBezTo>
                        <a:pt x="11202" y="172"/>
                        <a:pt x="12773" y="-1"/>
                        <a:pt x="14350" y="0"/>
                      </a:cubicBezTo>
                      <a:cubicBezTo>
                        <a:pt x="26279" y="0"/>
                        <a:pt x="35950" y="9670"/>
                        <a:pt x="35950" y="21600"/>
                      </a:cubicBezTo>
                      <a:cubicBezTo>
                        <a:pt x="35950" y="33529"/>
                        <a:pt x="26279" y="43200"/>
                        <a:pt x="14350" y="43200"/>
                      </a:cubicBezTo>
                      <a:cubicBezTo>
                        <a:pt x="9059" y="43200"/>
                        <a:pt x="3953" y="41258"/>
                        <a:pt x="-1" y="37744"/>
                      </a:cubicBezTo>
                      <a:lnTo>
                        <a:pt x="14350" y="21600"/>
                      </a:lnTo>
                      <a:close/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56" name="Arc 601" descr="50%"/>
                <p:cNvSpPr>
                  <a:spLocks/>
                </p:cNvSpPr>
                <p:nvPr/>
              </p:nvSpPr>
              <p:spPr bwMode="auto">
                <a:xfrm>
                  <a:off x="4250" y="2698"/>
                  <a:ext cx="6" cy="4"/>
                </a:xfrm>
                <a:custGeom>
                  <a:avLst/>
                  <a:gdLst>
                    <a:gd name="T0" fmla="*/ 0 w 30373"/>
                    <a:gd name="T1" fmla="*/ 0 h 43200"/>
                    <a:gd name="T2" fmla="*/ 0 w 30373"/>
                    <a:gd name="T3" fmla="*/ 0 h 43200"/>
                    <a:gd name="T4" fmla="*/ 0 w 30373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30373"/>
                    <a:gd name="T10" fmla="*/ 0 h 43200"/>
                    <a:gd name="T11" fmla="*/ 30373 w 30373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0373" h="43200" fill="none" extrusionOk="0">
                      <a:moveTo>
                        <a:pt x="4087" y="514"/>
                      </a:moveTo>
                      <a:cubicBezTo>
                        <a:pt x="5625" y="172"/>
                        <a:pt x="7196" y="-1"/>
                        <a:pt x="8773" y="0"/>
                      </a:cubicBezTo>
                      <a:cubicBezTo>
                        <a:pt x="20702" y="0"/>
                        <a:pt x="30373" y="9670"/>
                        <a:pt x="30373" y="21600"/>
                      </a:cubicBezTo>
                      <a:cubicBezTo>
                        <a:pt x="30373" y="33529"/>
                        <a:pt x="20702" y="43200"/>
                        <a:pt x="8773" y="43200"/>
                      </a:cubicBezTo>
                      <a:cubicBezTo>
                        <a:pt x="5750" y="43200"/>
                        <a:pt x="2761" y="42565"/>
                        <a:pt x="-1" y="41338"/>
                      </a:cubicBezTo>
                    </a:path>
                    <a:path w="30373" h="43200" stroke="0" extrusionOk="0">
                      <a:moveTo>
                        <a:pt x="4087" y="514"/>
                      </a:moveTo>
                      <a:cubicBezTo>
                        <a:pt x="5625" y="172"/>
                        <a:pt x="7196" y="-1"/>
                        <a:pt x="8773" y="0"/>
                      </a:cubicBezTo>
                      <a:cubicBezTo>
                        <a:pt x="20702" y="0"/>
                        <a:pt x="30373" y="9670"/>
                        <a:pt x="30373" y="21600"/>
                      </a:cubicBezTo>
                      <a:cubicBezTo>
                        <a:pt x="30373" y="33529"/>
                        <a:pt x="20702" y="43200"/>
                        <a:pt x="8773" y="43200"/>
                      </a:cubicBezTo>
                      <a:cubicBezTo>
                        <a:pt x="5750" y="43200"/>
                        <a:pt x="2761" y="42565"/>
                        <a:pt x="-1" y="41338"/>
                      </a:cubicBezTo>
                      <a:lnTo>
                        <a:pt x="8773" y="21600"/>
                      </a:lnTo>
                      <a:close/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848" name="Freeform 602" descr="50%"/>
              <p:cNvSpPr>
                <a:spLocks/>
              </p:cNvSpPr>
              <p:nvPr/>
            </p:nvSpPr>
            <p:spPr bwMode="auto">
              <a:xfrm>
                <a:off x="4270" y="2442"/>
                <a:ext cx="312" cy="58"/>
              </a:xfrm>
              <a:custGeom>
                <a:avLst/>
                <a:gdLst>
                  <a:gd name="T0" fmla="*/ 7 w 312"/>
                  <a:gd name="T1" fmla="*/ 48 h 58"/>
                  <a:gd name="T2" fmla="*/ 21 w 312"/>
                  <a:gd name="T3" fmla="*/ 44 h 58"/>
                  <a:gd name="T4" fmla="*/ 42 w 312"/>
                  <a:gd name="T5" fmla="*/ 39 h 58"/>
                  <a:gd name="T6" fmla="*/ 63 w 312"/>
                  <a:gd name="T7" fmla="*/ 36 h 58"/>
                  <a:gd name="T8" fmla="*/ 83 w 312"/>
                  <a:gd name="T9" fmla="*/ 32 h 58"/>
                  <a:gd name="T10" fmla="*/ 94 w 312"/>
                  <a:gd name="T11" fmla="*/ 27 h 58"/>
                  <a:gd name="T12" fmla="*/ 104 w 312"/>
                  <a:gd name="T13" fmla="*/ 18 h 58"/>
                  <a:gd name="T14" fmla="*/ 119 w 312"/>
                  <a:gd name="T15" fmla="*/ 5 h 58"/>
                  <a:gd name="T16" fmla="*/ 130 w 312"/>
                  <a:gd name="T17" fmla="*/ 10 h 58"/>
                  <a:gd name="T18" fmla="*/ 134 w 312"/>
                  <a:gd name="T19" fmla="*/ 25 h 58"/>
                  <a:gd name="T20" fmla="*/ 142 w 312"/>
                  <a:gd name="T21" fmla="*/ 31 h 58"/>
                  <a:gd name="T22" fmla="*/ 168 w 312"/>
                  <a:gd name="T23" fmla="*/ 35 h 58"/>
                  <a:gd name="T24" fmla="*/ 187 w 312"/>
                  <a:gd name="T25" fmla="*/ 36 h 58"/>
                  <a:gd name="T26" fmla="*/ 210 w 312"/>
                  <a:gd name="T27" fmla="*/ 35 h 58"/>
                  <a:gd name="T28" fmla="*/ 219 w 312"/>
                  <a:gd name="T29" fmla="*/ 43 h 58"/>
                  <a:gd name="T30" fmla="*/ 238 w 312"/>
                  <a:gd name="T31" fmla="*/ 44 h 58"/>
                  <a:gd name="T32" fmla="*/ 258 w 312"/>
                  <a:gd name="T33" fmla="*/ 34 h 58"/>
                  <a:gd name="T34" fmla="*/ 275 w 312"/>
                  <a:gd name="T35" fmla="*/ 20 h 58"/>
                  <a:gd name="T36" fmla="*/ 288 w 312"/>
                  <a:gd name="T37" fmla="*/ 11 h 58"/>
                  <a:gd name="T38" fmla="*/ 299 w 312"/>
                  <a:gd name="T39" fmla="*/ 6 h 58"/>
                  <a:gd name="T40" fmla="*/ 309 w 312"/>
                  <a:gd name="T41" fmla="*/ 8 h 58"/>
                  <a:gd name="T42" fmla="*/ 301 w 312"/>
                  <a:gd name="T43" fmla="*/ 18 h 58"/>
                  <a:gd name="T44" fmla="*/ 291 w 312"/>
                  <a:gd name="T45" fmla="*/ 26 h 58"/>
                  <a:gd name="T46" fmla="*/ 285 w 312"/>
                  <a:gd name="T47" fmla="*/ 34 h 58"/>
                  <a:gd name="T48" fmla="*/ 280 w 312"/>
                  <a:gd name="T49" fmla="*/ 40 h 58"/>
                  <a:gd name="T50" fmla="*/ 279 w 312"/>
                  <a:gd name="T51" fmla="*/ 48 h 58"/>
                  <a:gd name="T52" fmla="*/ 270 w 312"/>
                  <a:gd name="T53" fmla="*/ 46 h 58"/>
                  <a:gd name="T54" fmla="*/ 262 w 312"/>
                  <a:gd name="T55" fmla="*/ 49 h 58"/>
                  <a:gd name="T56" fmla="*/ 253 w 312"/>
                  <a:gd name="T57" fmla="*/ 48 h 58"/>
                  <a:gd name="T58" fmla="*/ 243 w 312"/>
                  <a:gd name="T59" fmla="*/ 48 h 58"/>
                  <a:gd name="T60" fmla="*/ 232 w 312"/>
                  <a:gd name="T61" fmla="*/ 47 h 58"/>
                  <a:gd name="T62" fmla="*/ 220 w 312"/>
                  <a:gd name="T63" fmla="*/ 48 h 58"/>
                  <a:gd name="T64" fmla="*/ 208 w 312"/>
                  <a:gd name="T65" fmla="*/ 50 h 58"/>
                  <a:gd name="T66" fmla="*/ 196 w 312"/>
                  <a:gd name="T67" fmla="*/ 50 h 58"/>
                  <a:gd name="T68" fmla="*/ 184 w 312"/>
                  <a:gd name="T69" fmla="*/ 50 h 58"/>
                  <a:gd name="T70" fmla="*/ 174 w 312"/>
                  <a:gd name="T71" fmla="*/ 52 h 58"/>
                  <a:gd name="T72" fmla="*/ 162 w 312"/>
                  <a:gd name="T73" fmla="*/ 54 h 58"/>
                  <a:gd name="T74" fmla="*/ 148 w 312"/>
                  <a:gd name="T75" fmla="*/ 54 h 58"/>
                  <a:gd name="T76" fmla="*/ 136 w 312"/>
                  <a:gd name="T77" fmla="*/ 54 h 58"/>
                  <a:gd name="T78" fmla="*/ 125 w 312"/>
                  <a:gd name="T79" fmla="*/ 53 h 58"/>
                  <a:gd name="T80" fmla="*/ 113 w 312"/>
                  <a:gd name="T81" fmla="*/ 54 h 58"/>
                  <a:gd name="T82" fmla="*/ 104 w 312"/>
                  <a:gd name="T83" fmla="*/ 53 h 58"/>
                  <a:gd name="T84" fmla="*/ 93 w 312"/>
                  <a:gd name="T85" fmla="*/ 54 h 58"/>
                  <a:gd name="T86" fmla="*/ 80 w 312"/>
                  <a:gd name="T87" fmla="*/ 54 h 58"/>
                  <a:gd name="T88" fmla="*/ 64 w 312"/>
                  <a:gd name="T89" fmla="*/ 57 h 58"/>
                  <a:gd name="T90" fmla="*/ 46 w 312"/>
                  <a:gd name="T91" fmla="*/ 57 h 58"/>
                  <a:gd name="T92" fmla="*/ 31 w 312"/>
                  <a:gd name="T93" fmla="*/ 55 h 58"/>
                  <a:gd name="T94" fmla="*/ 17 w 312"/>
                  <a:gd name="T95" fmla="*/ 55 h 58"/>
                  <a:gd name="T96" fmla="*/ 4 w 312"/>
                  <a:gd name="T97" fmla="*/ 53 h 5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12"/>
                  <a:gd name="T148" fmla="*/ 0 h 58"/>
                  <a:gd name="T149" fmla="*/ 312 w 312"/>
                  <a:gd name="T150" fmla="*/ 58 h 5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12" h="58">
                    <a:moveTo>
                      <a:pt x="0" y="52"/>
                    </a:moveTo>
                    <a:lnTo>
                      <a:pt x="2" y="50"/>
                    </a:lnTo>
                    <a:lnTo>
                      <a:pt x="5" y="49"/>
                    </a:lnTo>
                    <a:lnTo>
                      <a:pt x="7" y="48"/>
                    </a:lnTo>
                    <a:lnTo>
                      <a:pt x="10" y="47"/>
                    </a:lnTo>
                    <a:lnTo>
                      <a:pt x="13" y="46"/>
                    </a:lnTo>
                    <a:lnTo>
                      <a:pt x="18" y="45"/>
                    </a:lnTo>
                    <a:lnTo>
                      <a:pt x="21" y="44"/>
                    </a:lnTo>
                    <a:lnTo>
                      <a:pt x="26" y="42"/>
                    </a:lnTo>
                    <a:lnTo>
                      <a:pt x="31" y="41"/>
                    </a:lnTo>
                    <a:lnTo>
                      <a:pt x="37" y="40"/>
                    </a:lnTo>
                    <a:lnTo>
                      <a:pt x="42" y="39"/>
                    </a:lnTo>
                    <a:lnTo>
                      <a:pt x="48" y="39"/>
                    </a:lnTo>
                    <a:lnTo>
                      <a:pt x="53" y="38"/>
                    </a:lnTo>
                    <a:lnTo>
                      <a:pt x="58" y="37"/>
                    </a:lnTo>
                    <a:lnTo>
                      <a:pt x="63" y="36"/>
                    </a:lnTo>
                    <a:lnTo>
                      <a:pt x="67" y="35"/>
                    </a:lnTo>
                    <a:lnTo>
                      <a:pt x="73" y="34"/>
                    </a:lnTo>
                    <a:lnTo>
                      <a:pt x="78" y="33"/>
                    </a:lnTo>
                    <a:lnTo>
                      <a:pt x="83" y="32"/>
                    </a:lnTo>
                    <a:lnTo>
                      <a:pt x="86" y="32"/>
                    </a:lnTo>
                    <a:lnTo>
                      <a:pt x="90" y="30"/>
                    </a:lnTo>
                    <a:lnTo>
                      <a:pt x="92" y="29"/>
                    </a:lnTo>
                    <a:lnTo>
                      <a:pt x="94" y="27"/>
                    </a:lnTo>
                    <a:lnTo>
                      <a:pt x="96" y="25"/>
                    </a:lnTo>
                    <a:lnTo>
                      <a:pt x="98" y="23"/>
                    </a:lnTo>
                    <a:lnTo>
                      <a:pt x="101" y="20"/>
                    </a:lnTo>
                    <a:lnTo>
                      <a:pt x="104" y="18"/>
                    </a:lnTo>
                    <a:lnTo>
                      <a:pt x="107" y="14"/>
                    </a:lnTo>
                    <a:lnTo>
                      <a:pt x="111" y="11"/>
                    </a:lnTo>
                    <a:lnTo>
                      <a:pt x="115" y="8"/>
                    </a:lnTo>
                    <a:lnTo>
                      <a:pt x="119" y="5"/>
                    </a:lnTo>
                    <a:lnTo>
                      <a:pt x="123" y="2"/>
                    </a:lnTo>
                    <a:lnTo>
                      <a:pt x="127" y="0"/>
                    </a:lnTo>
                    <a:lnTo>
                      <a:pt x="128" y="4"/>
                    </a:lnTo>
                    <a:lnTo>
                      <a:pt x="130" y="10"/>
                    </a:lnTo>
                    <a:lnTo>
                      <a:pt x="132" y="15"/>
                    </a:lnTo>
                    <a:lnTo>
                      <a:pt x="133" y="20"/>
                    </a:lnTo>
                    <a:lnTo>
                      <a:pt x="134" y="22"/>
                    </a:lnTo>
                    <a:lnTo>
                      <a:pt x="134" y="25"/>
                    </a:lnTo>
                    <a:lnTo>
                      <a:pt x="134" y="27"/>
                    </a:lnTo>
                    <a:lnTo>
                      <a:pt x="132" y="29"/>
                    </a:lnTo>
                    <a:lnTo>
                      <a:pt x="137" y="31"/>
                    </a:lnTo>
                    <a:lnTo>
                      <a:pt x="142" y="31"/>
                    </a:lnTo>
                    <a:lnTo>
                      <a:pt x="148" y="32"/>
                    </a:lnTo>
                    <a:lnTo>
                      <a:pt x="155" y="33"/>
                    </a:lnTo>
                    <a:lnTo>
                      <a:pt x="162" y="34"/>
                    </a:lnTo>
                    <a:lnTo>
                      <a:pt x="168" y="35"/>
                    </a:lnTo>
                    <a:lnTo>
                      <a:pt x="174" y="36"/>
                    </a:lnTo>
                    <a:lnTo>
                      <a:pt x="178" y="37"/>
                    </a:lnTo>
                    <a:lnTo>
                      <a:pt x="183" y="37"/>
                    </a:lnTo>
                    <a:lnTo>
                      <a:pt x="187" y="36"/>
                    </a:lnTo>
                    <a:lnTo>
                      <a:pt x="190" y="34"/>
                    </a:lnTo>
                    <a:lnTo>
                      <a:pt x="194" y="32"/>
                    </a:lnTo>
                    <a:lnTo>
                      <a:pt x="202" y="33"/>
                    </a:lnTo>
                    <a:lnTo>
                      <a:pt x="210" y="35"/>
                    </a:lnTo>
                    <a:lnTo>
                      <a:pt x="216" y="37"/>
                    </a:lnTo>
                    <a:lnTo>
                      <a:pt x="213" y="40"/>
                    </a:lnTo>
                    <a:lnTo>
                      <a:pt x="215" y="41"/>
                    </a:lnTo>
                    <a:lnTo>
                      <a:pt x="219" y="43"/>
                    </a:lnTo>
                    <a:lnTo>
                      <a:pt x="223" y="44"/>
                    </a:lnTo>
                    <a:lnTo>
                      <a:pt x="228" y="44"/>
                    </a:lnTo>
                    <a:lnTo>
                      <a:pt x="233" y="44"/>
                    </a:lnTo>
                    <a:lnTo>
                      <a:pt x="238" y="44"/>
                    </a:lnTo>
                    <a:lnTo>
                      <a:pt x="242" y="43"/>
                    </a:lnTo>
                    <a:lnTo>
                      <a:pt x="248" y="41"/>
                    </a:lnTo>
                    <a:lnTo>
                      <a:pt x="253" y="39"/>
                    </a:lnTo>
                    <a:lnTo>
                      <a:pt x="258" y="34"/>
                    </a:lnTo>
                    <a:lnTo>
                      <a:pt x="263" y="31"/>
                    </a:lnTo>
                    <a:lnTo>
                      <a:pt x="268" y="26"/>
                    </a:lnTo>
                    <a:lnTo>
                      <a:pt x="271" y="24"/>
                    </a:lnTo>
                    <a:lnTo>
                      <a:pt x="275" y="20"/>
                    </a:lnTo>
                    <a:lnTo>
                      <a:pt x="278" y="18"/>
                    </a:lnTo>
                    <a:lnTo>
                      <a:pt x="282" y="15"/>
                    </a:lnTo>
                    <a:lnTo>
                      <a:pt x="285" y="13"/>
                    </a:lnTo>
                    <a:lnTo>
                      <a:pt x="288" y="11"/>
                    </a:lnTo>
                    <a:lnTo>
                      <a:pt x="291" y="10"/>
                    </a:lnTo>
                    <a:lnTo>
                      <a:pt x="293" y="9"/>
                    </a:lnTo>
                    <a:lnTo>
                      <a:pt x="296" y="7"/>
                    </a:lnTo>
                    <a:lnTo>
                      <a:pt x="299" y="6"/>
                    </a:lnTo>
                    <a:lnTo>
                      <a:pt x="302" y="6"/>
                    </a:lnTo>
                    <a:lnTo>
                      <a:pt x="306" y="6"/>
                    </a:lnTo>
                    <a:lnTo>
                      <a:pt x="311" y="6"/>
                    </a:lnTo>
                    <a:lnTo>
                      <a:pt x="309" y="8"/>
                    </a:lnTo>
                    <a:lnTo>
                      <a:pt x="307" y="11"/>
                    </a:lnTo>
                    <a:lnTo>
                      <a:pt x="305" y="12"/>
                    </a:lnTo>
                    <a:lnTo>
                      <a:pt x="303" y="15"/>
                    </a:lnTo>
                    <a:lnTo>
                      <a:pt x="301" y="18"/>
                    </a:lnTo>
                    <a:lnTo>
                      <a:pt x="298" y="20"/>
                    </a:lnTo>
                    <a:lnTo>
                      <a:pt x="294" y="23"/>
                    </a:lnTo>
                    <a:lnTo>
                      <a:pt x="292" y="25"/>
                    </a:lnTo>
                    <a:lnTo>
                      <a:pt x="291" y="26"/>
                    </a:lnTo>
                    <a:lnTo>
                      <a:pt x="289" y="29"/>
                    </a:lnTo>
                    <a:lnTo>
                      <a:pt x="288" y="30"/>
                    </a:lnTo>
                    <a:lnTo>
                      <a:pt x="286" y="32"/>
                    </a:lnTo>
                    <a:lnTo>
                      <a:pt x="285" y="34"/>
                    </a:lnTo>
                    <a:lnTo>
                      <a:pt x="284" y="36"/>
                    </a:lnTo>
                    <a:lnTo>
                      <a:pt x="282" y="38"/>
                    </a:lnTo>
                    <a:lnTo>
                      <a:pt x="281" y="39"/>
                    </a:lnTo>
                    <a:lnTo>
                      <a:pt x="280" y="40"/>
                    </a:lnTo>
                    <a:lnTo>
                      <a:pt x="280" y="43"/>
                    </a:lnTo>
                    <a:lnTo>
                      <a:pt x="279" y="44"/>
                    </a:lnTo>
                    <a:lnTo>
                      <a:pt x="279" y="46"/>
                    </a:lnTo>
                    <a:lnTo>
                      <a:pt x="279" y="48"/>
                    </a:lnTo>
                    <a:lnTo>
                      <a:pt x="277" y="46"/>
                    </a:lnTo>
                    <a:lnTo>
                      <a:pt x="274" y="46"/>
                    </a:lnTo>
                    <a:lnTo>
                      <a:pt x="272" y="46"/>
                    </a:lnTo>
                    <a:lnTo>
                      <a:pt x="270" y="46"/>
                    </a:lnTo>
                    <a:lnTo>
                      <a:pt x="268" y="47"/>
                    </a:lnTo>
                    <a:lnTo>
                      <a:pt x="266" y="48"/>
                    </a:lnTo>
                    <a:lnTo>
                      <a:pt x="264" y="48"/>
                    </a:lnTo>
                    <a:lnTo>
                      <a:pt x="262" y="49"/>
                    </a:lnTo>
                    <a:lnTo>
                      <a:pt x="259" y="49"/>
                    </a:lnTo>
                    <a:lnTo>
                      <a:pt x="256" y="49"/>
                    </a:lnTo>
                    <a:lnTo>
                      <a:pt x="254" y="48"/>
                    </a:lnTo>
                    <a:lnTo>
                      <a:pt x="253" y="48"/>
                    </a:lnTo>
                    <a:lnTo>
                      <a:pt x="251" y="47"/>
                    </a:lnTo>
                    <a:lnTo>
                      <a:pt x="249" y="47"/>
                    </a:lnTo>
                    <a:lnTo>
                      <a:pt x="245" y="48"/>
                    </a:lnTo>
                    <a:lnTo>
                      <a:pt x="243" y="48"/>
                    </a:lnTo>
                    <a:lnTo>
                      <a:pt x="241" y="48"/>
                    </a:lnTo>
                    <a:lnTo>
                      <a:pt x="238" y="48"/>
                    </a:lnTo>
                    <a:lnTo>
                      <a:pt x="235" y="47"/>
                    </a:lnTo>
                    <a:lnTo>
                      <a:pt x="232" y="47"/>
                    </a:lnTo>
                    <a:lnTo>
                      <a:pt x="229" y="48"/>
                    </a:lnTo>
                    <a:lnTo>
                      <a:pt x="225" y="48"/>
                    </a:lnTo>
                    <a:lnTo>
                      <a:pt x="223" y="48"/>
                    </a:lnTo>
                    <a:lnTo>
                      <a:pt x="220" y="48"/>
                    </a:lnTo>
                    <a:lnTo>
                      <a:pt x="217" y="48"/>
                    </a:lnTo>
                    <a:lnTo>
                      <a:pt x="214" y="48"/>
                    </a:lnTo>
                    <a:lnTo>
                      <a:pt x="212" y="49"/>
                    </a:lnTo>
                    <a:lnTo>
                      <a:pt x="208" y="50"/>
                    </a:lnTo>
                    <a:lnTo>
                      <a:pt x="205" y="50"/>
                    </a:lnTo>
                    <a:lnTo>
                      <a:pt x="202" y="51"/>
                    </a:lnTo>
                    <a:lnTo>
                      <a:pt x="199" y="51"/>
                    </a:lnTo>
                    <a:lnTo>
                      <a:pt x="196" y="50"/>
                    </a:lnTo>
                    <a:lnTo>
                      <a:pt x="193" y="49"/>
                    </a:lnTo>
                    <a:lnTo>
                      <a:pt x="189" y="50"/>
                    </a:lnTo>
                    <a:lnTo>
                      <a:pt x="187" y="50"/>
                    </a:lnTo>
                    <a:lnTo>
                      <a:pt x="184" y="50"/>
                    </a:lnTo>
                    <a:lnTo>
                      <a:pt x="181" y="50"/>
                    </a:lnTo>
                    <a:lnTo>
                      <a:pt x="179" y="50"/>
                    </a:lnTo>
                    <a:lnTo>
                      <a:pt x="176" y="51"/>
                    </a:lnTo>
                    <a:lnTo>
                      <a:pt x="174" y="52"/>
                    </a:lnTo>
                    <a:lnTo>
                      <a:pt x="171" y="52"/>
                    </a:lnTo>
                    <a:lnTo>
                      <a:pt x="168" y="53"/>
                    </a:lnTo>
                    <a:lnTo>
                      <a:pt x="165" y="53"/>
                    </a:lnTo>
                    <a:lnTo>
                      <a:pt x="162" y="54"/>
                    </a:lnTo>
                    <a:lnTo>
                      <a:pt x="159" y="54"/>
                    </a:lnTo>
                    <a:lnTo>
                      <a:pt x="155" y="54"/>
                    </a:lnTo>
                    <a:lnTo>
                      <a:pt x="151" y="53"/>
                    </a:lnTo>
                    <a:lnTo>
                      <a:pt x="148" y="54"/>
                    </a:lnTo>
                    <a:lnTo>
                      <a:pt x="145" y="54"/>
                    </a:lnTo>
                    <a:lnTo>
                      <a:pt x="142" y="54"/>
                    </a:lnTo>
                    <a:lnTo>
                      <a:pt x="139" y="54"/>
                    </a:lnTo>
                    <a:lnTo>
                      <a:pt x="136" y="54"/>
                    </a:lnTo>
                    <a:lnTo>
                      <a:pt x="133" y="54"/>
                    </a:lnTo>
                    <a:lnTo>
                      <a:pt x="130" y="53"/>
                    </a:lnTo>
                    <a:lnTo>
                      <a:pt x="128" y="53"/>
                    </a:lnTo>
                    <a:lnTo>
                      <a:pt x="125" y="53"/>
                    </a:lnTo>
                    <a:lnTo>
                      <a:pt x="122" y="53"/>
                    </a:lnTo>
                    <a:lnTo>
                      <a:pt x="119" y="53"/>
                    </a:lnTo>
                    <a:lnTo>
                      <a:pt x="116" y="53"/>
                    </a:lnTo>
                    <a:lnTo>
                      <a:pt x="113" y="54"/>
                    </a:lnTo>
                    <a:lnTo>
                      <a:pt x="111" y="54"/>
                    </a:lnTo>
                    <a:lnTo>
                      <a:pt x="109" y="53"/>
                    </a:lnTo>
                    <a:lnTo>
                      <a:pt x="106" y="53"/>
                    </a:lnTo>
                    <a:lnTo>
                      <a:pt x="104" y="53"/>
                    </a:lnTo>
                    <a:lnTo>
                      <a:pt x="101" y="53"/>
                    </a:lnTo>
                    <a:lnTo>
                      <a:pt x="98" y="53"/>
                    </a:lnTo>
                    <a:lnTo>
                      <a:pt x="96" y="53"/>
                    </a:lnTo>
                    <a:lnTo>
                      <a:pt x="93" y="54"/>
                    </a:lnTo>
                    <a:lnTo>
                      <a:pt x="89" y="54"/>
                    </a:lnTo>
                    <a:lnTo>
                      <a:pt x="86" y="53"/>
                    </a:lnTo>
                    <a:lnTo>
                      <a:pt x="83" y="54"/>
                    </a:lnTo>
                    <a:lnTo>
                      <a:pt x="80" y="54"/>
                    </a:lnTo>
                    <a:lnTo>
                      <a:pt x="77" y="55"/>
                    </a:lnTo>
                    <a:lnTo>
                      <a:pt x="74" y="56"/>
                    </a:lnTo>
                    <a:lnTo>
                      <a:pt x="69" y="57"/>
                    </a:lnTo>
                    <a:lnTo>
                      <a:pt x="64" y="57"/>
                    </a:lnTo>
                    <a:lnTo>
                      <a:pt x="59" y="57"/>
                    </a:lnTo>
                    <a:lnTo>
                      <a:pt x="55" y="57"/>
                    </a:lnTo>
                    <a:lnTo>
                      <a:pt x="49" y="57"/>
                    </a:lnTo>
                    <a:lnTo>
                      <a:pt x="46" y="57"/>
                    </a:lnTo>
                    <a:lnTo>
                      <a:pt x="43" y="57"/>
                    </a:lnTo>
                    <a:lnTo>
                      <a:pt x="40" y="57"/>
                    </a:lnTo>
                    <a:lnTo>
                      <a:pt x="36" y="57"/>
                    </a:lnTo>
                    <a:lnTo>
                      <a:pt x="31" y="55"/>
                    </a:lnTo>
                    <a:lnTo>
                      <a:pt x="27" y="55"/>
                    </a:lnTo>
                    <a:lnTo>
                      <a:pt x="23" y="55"/>
                    </a:lnTo>
                    <a:lnTo>
                      <a:pt x="20" y="55"/>
                    </a:lnTo>
                    <a:lnTo>
                      <a:pt x="17" y="55"/>
                    </a:lnTo>
                    <a:lnTo>
                      <a:pt x="13" y="55"/>
                    </a:lnTo>
                    <a:lnTo>
                      <a:pt x="10" y="54"/>
                    </a:lnTo>
                    <a:lnTo>
                      <a:pt x="7" y="53"/>
                    </a:lnTo>
                    <a:lnTo>
                      <a:pt x="4" y="53"/>
                    </a:lnTo>
                    <a:lnTo>
                      <a:pt x="1" y="52"/>
                    </a:lnTo>
                    <a:lnTo>
                      <a:pt x="0" y="52"/>
                    </a:lnTo>
                  </a:path>
                </a:pathLst>
              </a:custGeom>
              <a:pattFill prst="pct50">
                <a:fgClr>
                  <a:schemeClr val="tx1"/>
                </a:fgClr>
                <a:bgClr>
                  <a:schemeClr val="bg1"/>
                </a:bgClr>
              </a:patt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2173" name="Group 603"/>
              <p:cNvGrpSpPr>
                <a:grpSpLocks/>
              </p:cNvGrpSpPr>
              <p:nvPr/>
            </p:nvGrpSpPr>
            <p:grpSpPr bwMode="auto">
              <a:xfrm>
                <a:off x="4334" y="2516"/>
                <a:ext cx="47" cy="37"/>
                <a:chOff x="4253" y="2700"/>
                <a:chExt cx="47" cy="37"/>
              </a:xfrm>
            </p:grpSpPr>
            <p:sp>
              <p:nvSpPr>
                <p:cNvPr id="31850" name="Freeform 604" descr="50%"/>
                <p:cNvSpPr>
                  <a:spLocks/>
                </p:cNvSpPr>
                <p:nvPr/>
              </p:nvSpPr>
              <p:spPr bwMode="auto">
                <a:xfrm>
                  <a:off x="4253" y="2706"/>
                  <a:ext cx="47" cy="31"/>
                </a:xfrm>
                <a:custGeom>
                  <a:avLst/>
                  <a:gdLst>
                    <a:gd name="T0" fmla="*/ 43 w 47"/>
                    <a:gd name="T1" fmla="*/ 27 h 31"/>
                    <a:gd name="T2" fmla="*/ 40 w 47"/>
                    <a:gd name="T3" fmla="*/ 24 h 31"/>
                    <a:gd name="T4" fmla="*/ 39 w 47"/>
                    <a:gd name="T5" fmla="*/ 22 h 31"/>
                    <a:gd name="T6" fmla="*/ 37 w 47"/>
                    <a:gd name="T7" fmla="*/ 21 h 31"/>
                    <a:gd name="T8" fmla="*/ 36 w 47"/>
                    <a:gd name="T9" fmla="*/ 19 h 31"/>
                    <a:gd name="T10" fmla="*/ 35 w 47"/>
                    <a:gd name="T11" fmla="*/ 17 h 31"/>
                    <a:gd name="T12" fmla="*/ 34 w 47"/>
                    <a:gd name="T13" fmla="*/ 16 h 31"/>
                    <a:gd name="T14" fmla="*/ 33 w 47"/>
                    <a:gd name="T15" fmla="*/ 14 h 31"/>
                    <a:gd name="T16" fmla="*/ 32 w 47"/>
                    <a:gd name="T17" fmla="*/ 12 h 31"/>
                    <a:gd name="T18" fmla="*/ 31 w 47"/>
                    <a:gd name="T19" fmla="*/ 10 h 31"/>
                    <a:gd name="T20" fmla="*/ 30 w 47"/>
                    <a:gd name="T21" fmla="*/ 7 h 31"/>
                    <a:gd name="T22" fmla="*/ 30 w 47"/>
                    <a:gd name="T23" fmla="*/ 5 h 31"/>
                    <a:gd name="T24" fmla="*/ 30 w 47"/>
                    <a:gd name="T25" fmla="*/ 3 h 31"/>
                    <a:gd name="T26" fmla="*/ 30 w 47"/>
                    <a:gd name="T27" fmla="*/ 0 h 31"/>
                    <a:gd name="T28" fmla="*/ 0 w 47"/>
                    <a:gd name="T29" fmla="*/ 0 h 31"/>
                    <a:gd name="T30" fmla="*/ 1 w 47"/>
                    <a:gd name="T31" fmla="*/ 2 h 31"/>
                    <a:gd name="T32" fmla="*/ 2 w 47"/>
                    <a:gd name="T33" fmla="*/ 4 h 31"/>
                    <a:gd name="T34" fmla="*/ 4 w 47"/>
                    <a:gd name="T35" fmla="*/ 6 h 31"/>
                    <a:gd name="T36" fmla="*/ 6 w 47"/>
                    <a:gd name="T37" fmla="*/ 9 h 31"/>
                    <a:gd name="T38" fmla="*/ 8 w 47"/>
                    <a:gd name="T39" fmla="*/ 11 h 31"/>
                    <a:gd name="T40" fmla="*/ 10 w 47"/>
                    <a:gd name="T41" fmla="*/ 13 h 31"/>
                    <a:gd name="T42" fmla="*/ 12 w 47"/>
                    <a:gd name="T43" fmla="*/ 15 h 31"/>
                    <a:gd name="T44" fmla="*/ 14 w 47"/>
                    <a:gd name="T45" fmla="*/ 17 h 31"/>
                    <a:gd name="T46" fmla="*/ 17 w 47"/>
                    <a:gd name="T47" fmla="*/ 19 h 31"/>
                    <a:gd name="T48" fmla="*/ 20 w 47"/>
                    <a:gd name="T49" fmla="*/ 22 h 31"/>
                    <a:gd name="T50" fmla="*/ 23 w 47"/>
                    <a:gd name="T51" fmla="*/ 23 h 31"/>
                    <a:gd name="T52" fmla="*/ 25 w 47"/>
                    <a:gd name="T53" fmla="*/ 24 h 31"/>
                    <a:gd name="T54" fmla="*/ 28 w 47"/>
                    <a:gd name="T55" fmla="*/ 26 h 31"/>
                    <a:gd name="T56" fmla="*/ 30 w 47"/>
                    <a:gd name="T57" fmla="*/ 27 h 31"/>
                    <a:gd name="T58" fmla="*/ 33 w 47"/>
                    <a:gd name="T59" fmla="*/ 28 h 31"/>
                    <a:gd name="T60" fmla="*/ 36 w 47"/>
                    <a:gd name="T61" fmla="*/ 28 h 31"/>
                    <a:gd name="T62" fmla="*/ 39 w 47"/>
                    <a:gd name="T63" fmla="*/ 29 h 31"/>
                    <a:gd name="T64" fmla="*/ 41 w 47"/>
                    <a:gd name="T65" fmla="*/ 29 h 31"/>
                    <a:gd name="T66" fmla="*/ 44 w 47"/>
                    <a:gd name="T67" fmla="*/ 29 h 31"/>
                    <a:gd name="T68" fmla="*/ 46 w 47"/>
                    <a:gd name="T69" fmla="*/ 30 h 31"/>
                    <a:gd name="T70" fmla="*/ 43 w 47"/>
                    <a:gd name="T71" fmla="*/ 27 h 31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47"/>
                    <a:gd name="T109" fmla="*/ 0 h 31"/>
                    <a:gd name="T110" fmla="*/ 47 w 47"/>
                    <a:gd name="T111" fmla="*/ 31 h 31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47" h="31">
                      <a:moveTo>
                        <a:pt x="43" y="27"/>
                      </a:moveTo>
                      <a:lnTo>
                        <a:pt x="40" y="24"/>
                      </a:lnTo>
                      <a:lnTo>
                        <a:pt x="39" y="22"/>
                      </a:lnTo>
                      <a:lnTo>
                        <a:pt x="37" y="21"/>
                      </a:lnTo>
                      <a:lnTo>
                        <a:pt x="36" y="19"/>
                      </a:lnTo>
                      <a:lnTo>
                        <a:pt x="35" y="17"/>
                      </a:lnTo>
                      <a:lnTo>
                        <a:pt x="34" y="16"/>
                      </a:lnTo>
                      <a:lnTo>
                        <a:pt x="33" y="14"/>
                      </a:lnTo>
                      <a:lnTo>
                        <a:pt x="32" y="12"/>
                      </a:lnTo>
                      <a:lnTo>
                        <a:pt x="31" y="10"/>
                      </a:lnTo>
                      <a:lnTo>
                        <a:pt x="30" y="7"/>
                      </a:lnTo>
                      <a:lnTo>
                        <a:pt x="30" y="5"/>
                      </a:lnTo>
                      <a:lnTo>
                        <a:pt x="30" y="3"/>
                      </a:lnTo>
                      <a:lnTo>
                        <a:pt x="30" y="0"/>
                      </a:lnTo>
                      <a:lnTo>
                        <a:pt x="0" y="0"/>
                      </a:lnTo>
                      <a:lnTo>
                        <a:pt x="1" y="2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6" y="9"/>
                      </a:lnTo>
                      <a:lnTo>
                        <a:pt x="8" y="11"/>
                      </a:lnTo>
                      <a:lnTo>
                        <a:pt x="10" y="13"/>
                      </a:lnTo>
                      <a:lnTo>
                        <a:pt x="12" y="15"/>
                      </a:lnTo>
                      <a:lnTo>
                        <a:pt x="14" y="17"/>
                      </a:lnTo>
                      <a:lnTo>
                        <a:pt x="17" y="19"/>
                      </a:lnTo>
                      <a:lnTo>
                        <a:pt x="20" y="22"/>
                      </a:lnTo>
                      <a:lnTo>
                        <a:pt x="23" y="23"/>
                      </a:lnTo>
                      <a:lnTo>
                        <a:pt x="25" y="24"/>
                      </a:lnTo>
                      <a:lnTo>
                        <a:pt x="28" y="26"/>
                      </a:lnTo>
                      <a:lnTo>
                        <a:pt x="30" y="27"/>
                      </a:lnTo>
                      <a:lnTo>
                        <a:pt x="33" y="28"/>
                      </a:lnTo>
                      <a:lnTo>
                        <a:pt x="36" y="28"/>
                      </a:lnTo>
                      <a:lnTo>
                        <a:pt x="39" y="29"/>
                      </a:lnTo>
                      <a:lnTo>
                        <a:pt x="41" y="29"/>
                      </a:lnTo>
                      <a:lnTo>
                        <a:pt x="44" y="29"/>
                      </a:lnTo>
                      <a:lnTo>
                        <a:pt x="46" y="30"/>
                      </a:lnTo>
                      <a:lnTo>
                        <a:pt x="43" y="27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51" name="Freeform 605" descr="50%"/>
                <p:cNvSpPr>
                  <a:spLocks/>
                </p:cNvSpPr>
                <p:nvPr/>
              </p:nvSpPr>
              <p:spPr bwMode="auto">
                <a:xfrm>
                  <a:off x="4254" y="2700"/>
                  <a:ext cx="21" cy="7"/>
                </a:xfrm>
                <a:custGeom>
                  <a:avLst/>
                  <a:gdLst>
                    <a:gd name="T0" fmla="*/ 0 w 21"/>
                    <a:gd name="T1" fmla="*/ 6 h 7"/>
                    <a:gd name="T2" fmla="*/ 0 w 21"/>
                    <a:gd name="T3" fmla="*/ 6 h 7"/>
                    <a:gd name="T4" fmla="*/ 1 w 21"/>
                    <a:gd name="T5" fmla="*/ 0 h 7"/>
                    <a:gd name="T6" fmla="*/ 20 w 21"/>
                    <a:gd name="T7" fmla="*/ 0 h 7"/>
                    <a:gd name="T8" fmla="*/ 20 w 21"/>
                    <a:gd name="T9" fmla="*/ 6 h 7"/>
                    <a:gd name="T10" fmla="*/ 0 w 21"/>
                    <a:gd name="T11" fmla="*/ 6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"/>
                    <a:gd name="T19" fmla="*/ 0 h 7"/>
                    <a:gd name="T20" fmla="*/ 21 w 21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" h="7">
                      <a:moveTo>
                        <a:pt x="0" y="6"/>
                      </a:moveTo>
                      <a:lnTo>
                        <a:pt x="0" y="6"/>
                      </a:lnTo>
                      <a:lnTo>
                        <a:pt x="1" y="0"/>
                      </a:lnTo>
                      <a:lnTo>
                        <a:pt x="20" y="0"/>
                      </a:lnTo>
                      <a:lnTo>
                        <a:pt x="20" y="6"/>
                      </a:lnTo>
                      <a:lnTo>
                        <a:pt x="0" y="6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1843" name="Rectangle 606"/>
            <p:cNvSpPr>
              <a:spLocks noChangeArrowheads="1"/>
            </p:cNvSpPr>
            <p:nvPr/>
          </p:nvSpPr>
          <p:spPr bwMode="auto">
            <a:xfrm>
              <a:off x="4416" y="2208"/>
              <a:ext cx="1061" cy="7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b="1" dirty="0">
                  <a:solidFill>
                    <a:srgbClr val="0000FF"/>
                  </a:solidFill>
                  <a:latin typeface="Comic Sans MS" pitchFamily="66" charset="0"/>
                </a:rPr>
                <a:t>Embedded system</a:t>
              </a:r>
            </a:p>
            <a:p>
              <a:pPr eaLnBrk="0" hangingPunct="0"/>
              <a:r>
                <a:rPr kumimoji="1" lang="en-US" altLang="zh-CN" b="1" dirty="0">
                  <a:solidFill>
                    <a:srgbClr val="0000FF"/>
                  </a:solidFill>
                  <a:latin typeface="Comic Sans MS" pitchFamily="66" charset="0"/>
                </a:rPr>
                <a:t>2010s</a:t>
              </a:r>
            </a:p>
            <a:p>
              <a:pPr eaLnBrk="0" hangingPunct="0"/>
              <a:r>
                <a:rPr kumimoji="1" lang="en-US" altLang="zh-CN" b="1" dirty="0">
                  <a:solidFill>
                    <a:srgbClr val="FF0000"/>
                  </a:solidFill>
                  <a:latin typeface="Comic Sans MS" pitchFamily="66" charset="0"/>
                </a:rPr>
                <a:t>   19 billion</a:t>
              </a:r>
            </a:p>
          </p:txBody>
        </p:sp>
      </p:grpSp>
      <p:sp>
        <p:nvSpPr>
          <p:cNvPr id="31781" name="Freeform 607" descr="50%"/>
          <p:cNvSpPr>
            <a:spLocks/>
          </p:cNvSpPr>
          <p:nvPr/>
        </p:nvSpPr>
        <p:spPr bwMode="auto">
          <a:xfrm>
            <a:off x="7196359" y="4812683"/>
            <a:ext cx="92075" cy="73025"/>
          </a:xfrm>
          <a:custGeom>
            <a:avLst/>
            <a:gdLst>
              <a:gd name="T0" fmla="*/ 0 w 58"/>
              <a:gd name="T1" fmla="*/ 0 h 46"/>
              <a:gd name="T2" fmla="*/ 5040313 w 58"/>
              <a:gd name="T3" fmla="*/ 12601574 h 46"/>
              <a:gd name="T4" fmla="*/ 12601575 w 58"/>
              <a:gd name="T5" fmla="*/ 22682199 h 46"/>
              <a:gd name="T6" fmla="*/ 22682200 w 58"/>
              <a:gd name="T7" fmla="*/ 35282188 h 46"/>
              <a:gd name="T8" fmla="*/ 30241879 w 58"/>
              <a:gd name="T9" fmla="*/ 45362810 h 46"/>
              <a:gd name="T10" fmla="*/ 40322502 w 58"/>
              <a:gd name="T11" fmla="*/ 57964393 h 46"/>
              <a:gd name="T12" fmla="*/ 52924086 w 58"/>
              <a:gd name="T13" fmla="*/ 70564376 h 46"/>
              <a:gd name="T14" fmla="*/ 60483759 w 58"/>
              <a:gd name="T15" fmla="*/ 80644998 h 46"/>
              <a:gd name="T16" fmla="*/ 70564381 w 58"/>
              <a:gd name="T17" fmla="*/ 88206258 h 46"/>
              <a:gd name="T18" fmla="*/ 80645004 w 58"/>
              <a:gd name="T19" fmla="*/ 95765931 h 46"/>
              <a:gd name="T20" fmla="*/ 90725626 w 58"/>
              <a:gd name="T21" fmla="*/ 100806241 h 46"/>
              <a:gd name="T22" fmla="*/ 103327198 w 58"/>
              <a:gd name="T23" fmla="*/ 105846577 h 46"/>
              <a:gd name="T24" fmla="*/ 113407845 w 58"/>
              <a:gd name="T25" fmla="*/ 110886888 h 46"/>
              <a:gd name="T26" fmla="*/ 126007829 w 58"/>
              <a:gd name="T27" fmla="*/ 113407837 h 46"/>
              <a:gd name="T28" fmla="*/ 136088451 w 58"/>
              <a:gd name="T29" fmla="*/ 113407837 h 46"/>
              <a:gd name="T30" fmla="*/ 143649712 w 58"/>
              <a:gd name="T31" fmla="*/ 110886888 h 46"/>
              <a:gd name="T32" fmla="*/ 136088451 w 58"/>
              <a:gd name="T33" fmla="*/ 103327191 h 46"/>
              <a:gd name="T34" fmla="*/ 128528778 w 58"/>
              <a:gd name="T35" fmla="*/ 93246569 h 46"/>
              <a:gd name="T36" fmla="*/ 120967518 w 58"/>
              <a:gd name="T37" fmla="*/ 83165947 h 46"/>
              <a:gd name="T38" fmla="*/ 113407845 w 58"/>
              <a:gd name="T39" fmla="*/ 73083738 h 46"/>
              <a:gd name="T40" fmla="*/ 105846584 w 58"/>
              <a:gd name="T41" fmla="*/ 60483755 h 46"/>
              <a:gd name="T42" fmla="*/ 100806248 w 58"/>
              <a:gd name="T43" fmla="*/ 50403121 h 46"/>
              <a:gd name="T44" fmla="*/ 95765937 w 58"/>
              <a:gd name="T45" fmla="*/ 40322499 h 46"/>
              <a:gd name="T46" fmla="*/ 93246575 w 58"/>
              <a:gd name="T47" fmla="*/ 25201560 h 46"/>
              <a:gd name="T48" fmla="*/ 93246575 w 58"/>
              <a:gd name="T49" fmla="*/ 12601574 h 46"/>
              <a:gd name="T50" fmla="*/ 93246575 w 58"/>
              <a:gd name="T51" fmla="*/ 2520950 h 46"/>
              <a:gd name="T52" fmla="*/ 0 w 58"/>
              <a:gd name="T53" fmla="*/ 0 h 4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8"/>
              <a:gd name="T82" fmla="*/ 0 h 46"/>
              <a:gd name="T83" fmla="*/ 58 w 58"/>
              <a:gd name="T84" fmla="*/ 46 h 4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8" h="46">
                <a:moveTo>
                  <a:pt x="0" y="0"/>
                </a:moveTo>
                <a:lnTo>
                  <a:pt x="2" y="5"/>
                </a:lnTo>
                <a:lnTo>
                  <a:pt x="5" y="9"/>
                </a:lnTo>
                <a:lnTo>
                  <a:pt x="9" y="14"/>
                </a:lnTo>
                <a:lnTo>
                  <a:pt x="12" y="18"/>
                </a:lnTo>
                <a:lnTo>
                  <a:pt x="16" y="23"/>
                </a:lnTo>
                <a:lnTo>
                  <a:pt x="21" y="28"/>
                </a:lnTo>
                <a:lnTo>
                  <a:pt x="24" y="32"/>
                </a:lnTo>
                <a:lnTo>
                  <a:pt x="28" y="35"/>
                </a:lnTo>
                <a:lnTo>
                  <a:pt x="32" y="38"/>
                </a:lnTo>
                <a:lnTo>
                  <a:pt x="36" y="40"/>
                </a:lnTo>
                <a:lnTo>
                  <a:pt x="41" y="42"/>
                </a:lnTo>
                <a:lnTo>
                  <a:pt x="45" y="44"/>
                </a:lnTo>
                <a:lnTo>
                  <a:pt x="50" y="45"/>
                </a:lnTo>
                <a:lnTo>
                  <a:pt x="54" y="45"/>
                </a:lnTo>
                <a:lnTo>
                  <a:pt x="57" y="44"/>
                </a:lnTo>
                <a:lnTo>
                  <a:pt x="54" y="41"/>
                </a:lnTo>
                <a:lnTo>
                  <a:pt x="51" y="37"/>
                </a:lnTo>
                <a:lnTo>
                  <a:pt x="48" y="33"/>
                </a:lnTo>
                <a:lnTo>
                  <a:pt x="45" y="29"/>
                </a:lnTo>
                <a:lnTo>
                  <a:pt x="42" y="24"/>
                </a:lnTo>
                <a:lnTo>
                  <a:pt x="40" y="20"/>
                </a:lnTo>
                <a:lnTo>
                  <a:pt x="38" y="16"/>
                </a:lnTo>
                <a:lnTo>
                  <a:pt x="37" y="10"/>
                </a:lnTo>
                <a:lnTo>
                  <a:pt x="37" y="5"/>
                </a:lnTo>
                <a:lnTo>
                  <a:pt x="37" y="1"/>
                </a:lnTo>
                <a:lnTo>
                  <a:pt x="0" y="0"/>
                </a:lnTo>
              </a:path>
            </a:pathLst>
          </a:custGeom>
          <a:pattFill prst="pct50">
            <a:fgClr>
              <a:schemeClr val="tx1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82" name="Freeform 608" descr="50%"/>
          <p:cNvSpPr>
            <a:spLocks/>
          </p:cNvSpPr>
          <p:nvPr/>
        </p:nvSpPr>
        <p:spPr bwMode="auto">
          <a:xfrm>
            <a:off x="7004270" y="4641232"/>
            <a:ext cx="763588" cy="230188"/>
          </a:xfrm>
          <a:custGeom>
            <a:avLst/>
            <a:gdLst>
              <a:gd name="T0" fmla="*/ 12601583 w 481"/>
              <a:gd name="T1" fmla="*/ 214214549 h 145"/>
              <a:gd name="T2" fmla="*/ 50403158 w 481"/>
              <a:gd name="T3" fmla="*/ 201612903 h 145"/>
              <a:gd name="T4" fmla="*/ 105846655 w 481"/>
              <a:gd name="T5" fmla="*/ 183972572 h 145"/>
              <a:gd name="T6" fmla="*/ 163811065 w 481"/>
              <a:gd name="T7" fmla="*/ 171370975 h 145"/>
              <a:gd name="T8" fmla="*/ 224294889 w 481"/>
              <a:gd name="T9" fmla="*/ 158770965 h 145"/>
              <a:gd name="T10" fmla="*/ 282257712 w 481"/>
              <a:gd name="T11" fmla="*/ 146169368 h 145"/>
              <a:gd name="T12" fmla="*/ 332660858 w 481"/>
              <a:gd name="T13" fmla="*/ 136088725 h 145"/>
              <a:gd name="T14" fmla="*/ 360383381 w 481"/>
              <a:gd name="T15" fmla="*/ 120967761 h 145"/>
              <a:gd name="T16" fmla="*/ 390625268 w 481"/>
              <a:gd name="T17" fmla="*/ 93246763 h 145"/>
              <a:gd name="T18" fmla="*/ 430947884 w 481"/>
              <a:gd name="T19" fmla="*/ 50403226 h 145"/>
              <a:gd name="T20" fmla="*/ 473789763 w 481"/>
              <a:gd name="T21" fmla="*/ 12601600 h 145"/>
              <a:gd name="T22" fmla="*/ 504031651 w 481"/>
              <a:gd name="T23" fmla="*/ 42843537 h 145"/>
              <a:gd name="T24" fmla="*/ 521673545 w 481"/>
              <a:gd name="T25" fmla="*/ 108367752 h 145"/>
              <a:gd name="T26" fmla="*/ 531754174 w 481"/>
              <a:gd name="T27" fmla="*/ 133569359 h 145"/>
              <a:gd name="T28" fmla="*/ 602318577 w 481"/>
              <a:gd name="T29" fmla="*/ 143650001 h 145"/>
              <a:gd name="T30" fmla="*/ 672882981 w 481"/>
              <a:gd name="T31" fmla="*/ 158770965 h 145"/>
              <a:gd name="T32" fmla="*/ 725805489 w 481"/>
              <a:gd name="T33" fmla="*/ 158770965 h 145"/>
              <a:gd name="T34" fmla="*/ 781248949 w 481"/>
              <a:gd name="T35" fmla="*/ 146169368 h 145"/>
              <a:gd name="T36" fmla="*/ 824092416 w 481"/>
              <a:gd name="T37" fmla="*/ 176411296 h 145"/>
              <a:gd name="T38" fmla="*/ 866934495 w 481"/>
              <a:gd name="T39" fmla="*/ 189012893 h 145"/>
              <a:gd name="T40" fmla="*/ 919858591 w 481"/>
              <a:gd name="T41" fmla="*/ 189012893 h 145"/>
              <a:gd name="T42" fmla="*/ 977821414 w 481"/>
              <a:gd name="T43" fmla="*/ 166330653 h 145"/>
              <a:gd name="T44" fmla="*/ 1040826139 w 481"/>
              <a:gd name="T45" fmla="*/ 113408073 h 145"/>
              <a:gd name="T46" fmla="*/ 1113909906 w 481"/>
              <a:gd name="T47" fmla="*/ 50403226 h 145"/>
              <a:gd name="T48" fmla="*/ 1186995260 w 481"/>
              <a:gd name="T49" fmla="*/ 27722573 h 145"/>
              <a:gd name="T50" fmla="*/ 1189514624 w 481"/>
              <a:gd name="T51" fmla="*/ 47883859 h 145"/>
              <a:gd name="T52" fmla="*/ 1154232422 w 481"/>
              <a:gd name="T53" fmla="*/ 93246763 h 145"/>
              <a:gd name="T54" fmla="*/ 1113909906 w 481"/>
              <a:gd name="T55" fmla="*/ 136088725 h 145"/>
              <a:gd name="T56" fmla="*/ 1086188970 w 481"/>
              <a:gd name="T57" fmla="*/ 178932250 h 145"/>
              <a:gd name="T58" fmla="*/ 1086188970 w 481"/>
              <a:gd name="T59" fmla="*/ 224295192 h 145"/>
              <a:gd name="T60" fmla="*/ 1116430857 w 481"/>
              <a:gd name="T61" fmla="*/ 272177451 h 145"/>
              <a:gd name="T62" fmla="*/ 1151713059 w 481"/>
              <a:gd name="T63" fmla="*/ 307459700 h 145"/>
              <a:gd name="T64" fmla="*/ 1184474309 w 481"/>
              <a:gd name="T65" fmla="*/ 335182261 h 145"/>
              <a:gd name="T66" fmla="*/ 1186995260 w 481"/>
              <a:gd name="T67" fmla="*/ 347782271 h 145"/>
              <a:gd name="T68" fmla="*/ 1141632430 w 481"/>
              <a:gd name="T69" fmla="*/ 347782271 h 145"/>
              <a:gd name="T70" fmla="*/ 1101309914 w 481"/>
              <a:gd name="T71" fmla="*/ 337701628 h 145"/>
              <a:gd name="T72" fmla="*/ 1060987397 w 481"/>
              <a:gd name="T73" fmla="*/ 317540343 h 145"/>
              <a:gd name="T74" fmla="*/ 997982672 w 481"/>
              <a:gd name="T75" fmla="*/ 274698405 h 145"/>
              <a:gd name="T76" fmla="*/ 919858591 w 481"/>
              <a:gd name="T77" fmla="*/ 269658084 h 145"/>
              <a:gd name="T78" fmla="*/ 826611780 w 481"/>
              <a:gd name="T79" fmla="*/ 279738727 h 145"/>
              <a:gd name="T80" fmla="*/ 766128006 w 481"/>
              <a:gd name="T81" fmla="*/ 304940333 h 145"/>
              <a:gd name="T82" fmla="*/ 745966748 w 481"/>
              <a:gd name="T83" fmla="*/ 332661307 h 145"/>
              <a:gd name="T84" fmla="*/ 662802352 w 481"/>
              <a:gd name="T85" fmla="*/ 330141940 h 145"/>
              <a:gd name="T86" fmla="*/ 592237948 w 481"/>
              <a:gd name="T87" fmla="*/ 352822592 h 145"/>
              <a:gd name="T88" fmla="*/ 327620543 w 481"/>
              <a:gd name="T89" fmla="*/ 362903235 h 145"/>
              <a:gd name="T90" fmla="*/ 176411058 w 481"/>
              <a:gd name="T91" fmla="*/ 347782271 h 145"/>
              <a:gd name="T92" fmla="*/ 42843480 w 481"/>
              <a:gd name="T93" fmla="*/ 302419379 h 145"/>
              <a:gd name="T94" fmla="*/ 42843480 w 481"/>
              <a:gd name="T95" fmla="*/ 277217772 h 145"/>
              <a:gd name="T96" fmla="*/ 12601583 w 481"/>
              <a:gd name="T97" fmla="*/ 249496799 h 145"/>
              <a:gd name="T98" fmla="*/ 2520952 w 481"/>
              <a:gd name="T99" fmla="*/ 231854880 h 14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481"/>
              <a:gd name="T151" fmla="*/ 0 h 145"/>
              <a:gd name="T152" fmla="*/ 481 w 481"/>
              <a:gd name="T153" fmla="*/ 145 h 14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481" h="145">
                <a:moveTo>
                  <a:pt x="0" y="89"/>
                </a:moveTo>
                <a:lnTo>
                  <a:pt x="2" y="88"/>
                </a:lnTo>
                <a:lnTo>
                  <a:pt x="5" y="85"/>
                </a:lnTo>
                <a:lnTo>
                  <a:pt x="11" y="83"/>
                </a:lnTo>
                <a:lnTo>
                  <a:pt x="15" y="82"/>
                </a:lnTo>
                <a:lnTo>
                  <a:pt x="20" y="80"/>
                </a:lnTo>
                <a:lnTo>
                  <a:pt x="27" y="77"/>
                </a:lnTo>
                <a:lnTo>
                  <a:pt x="35" y="75"/>
                </a:lnTo>
                <a:lnTo>
                  <a:pt x="42" y="73"/>
                </a:lnTo>
                <a:lnTo>
                  <a:pt x="49" y="71"/>
                </a:lnTo>
                <a:lnTo>
                  <a:pt x="57" y="69"/>
                </a:lnTo>
                <a:lnTo>
                  <a:pt x="65" y="68"/>
                </a:lnTo>
                <a:lnTo>
                  <a:pt x="74" y="66"/>
                </a:lnTo>
                <a:lnTo>
                  <a:pt x="81" y="64"/>
                </a:lnTo>
                <a:lnTo>
                  <a:pt x="89" y="63"/>
                </a:lnTo>
                <a:lnTo>
                  <a:pt x="95" y="62"/>
                </a:lnTo>
                <a:lnTo>
                  <a:pt x="105" y="60"/>
                </a:lnTo>
                <a:lnTo>
                  <a:pt x="112" y="58"/>
                </a:lnTo>
                <a:lnTo>
                  <a:pt x="120" y="57"/>
                </a:lnTo>
                <a:lnTo>
                  <a:pt x="126" y="56"/>
                </a:lnTo>
                <a:lnTo>
                  <a:pt x="132" y="54"/>
                </a:lnTo>
                <a:lnTo>
                  <a:pt x="137" y="52"/>
                </a:lnTo>
                <a:lnTo>
                  <a:pt x="140" y="51"/>
                </a:lnTo>
                <a:lnTo>
                  <a:pt x="143" y="48"/>
                </a:lnTo>
                <a:lnTo>
                  <a:pt x="147" y="45"/>
                </a:lnTo>
                <a:lnTo>
                  <a:pt x="150" y="41"/>
                </a:lnTo>
                <a:lnTo>
                  <a:pt x="155" y="37"/>
                </a:lnTo>
                <a:lnTo>
                  <a:pt x="160" y="31"/>
                </a:lnTo>
                <a:lnTo>
                  <a:pt x="165" y="25"/>
                </a:lnTo>
                <a:lnTo>
                  <a:pt x="171" y="20"/>
                </a:lnTo>
                <a:lnTo>
                  <a:pt x="176" y="14"/>
                </a:lnTo>
                <a:lnTo>
                  <a:pt x="182" y="10"/>
                </a:lnTo>
                <a:lnTo>
                  <a:pt x="188" y="5"/>
                </a:lnTo>
                <a:lnTo>
                  <a:pt x="195" y="0"/>
                </a:lnTo>
                <a:lnTo>
                  <a:pt x="197" y="9"/>
                </a:lnTo>
                <a:lnTo>
                  <a:pt x="200" y="17"/>
                </a:lnTo>
                <a:lnTo>
                  <a:pt x="203" y="26"/>
                </a:lnTo>
                <a:lnTo>
                  <a:pt x="205" y="35"/>
                </a:lnTo>
                <a:lnTo>
                  <a:pt x="207" y="43"/>
                </a:lnTo>
                <a:lnTo>
                  <a:pt x="206" y="47"/>
                </a:lnTo>
                <a:lnTo>
                  <a:pt x="203" y="51"/>
                </a:lnTo>
                <a:lnTo>
                  <a:pt x="211" y="53"/>
                </a:lnTo>
                <a:lnTo>
                  <a:pt x="218" y="54"/>
                </a:lnTo>
                <a:lnTo>
                  <a:pt x="228" y="56"/>
                </a:lnTo>
                <a:lnTo>
                  <a:pt x="239" y="57"/>
                </a:lnTo>
                <a:lnTo>
                  <a:pt x="249" y="60"/>
                </a:lnTo>
                <a:lnTo>
                  <a:pt x="258" y="61"/>
                </a:lnTo>
                <a:lnTo>
                  <a:pt x="267" y="63"/>
                </a:lnTo>
                <a:lnTo>
                  <a:pt x="275" y="64"/>
                </a:lnTo>
                <a:lnTo>
                  <a:pt x="282" y="64"/>
                </a:lnTo>
                <a:lnTo>
                  <a:pt x="288" y="63"/>
                </a:lnTo>
                <a:lnTo>
                  <a:pt x="293" y="60"/>
                </a:lnTo>
                <a:lnTo>
                  <a:pt x="298" y="56"/>
                </a:lnTo>
                <a:lnTo>
                  <a:pt x="310" y="58"/>
                </a:lnTo>
                <a:lnTo>
                  <a:pt x="323" y="61"/>
                </a:lnTo>
                <a:lnTo>
                  <a:pt x="334" y="63"/>
                </a:lnTo>
                <a:lnTo>
                  <a:pt x="327" y="70"/>
                </a:lnTo>
                <a:lnTo>
                  <a:pt x="331" y="72"/>
                </a:lnTo>
                <a:lnTo>
                  <a:pt x="337" y="74"/>
                </a:lnTo>
                <a:lnTo>
                  <a:pt x="344" y="75"/>
                </a:lnTo>
                <a:lnTo>
                  <a:pt x="351" y="76"/>
                </a:lnTo>
                <a:lnTo>
                  <a:pt x="358" y="76"/>
                </a:lnTo>
                <a:lnTo>
                  <a:pt x="365" y="75"/>
                </a:lnTo>
                <a:lnTo>
                  <a:pt x="373" y="73"/>
                </a:lnTo>
                <a:lnTo>
                  <a:pt x="381" y="71"/>
                </a:lnTo>
                <a:lnTo>
                  <a:pt x="388" y="66"/>
                </a:lnTo>
                <a:lnTo>
                  <a:pt x="397" y="60"/>
                </a:lnTo>
                <a:lnTo>
                  <a:pt x="404" y="54"/>
                </a:lnTo>
                <a:lnTo>
                  <a:pt x="413" y="45"/>
                </a:lnTo>
                <a:lnTo>
                  <a:pt x="422" y="35"/>
                </a:lnTo>
                <a:lnTo>
                  <a:pt x="433" y="27"/>
                </a:lnTo>
                <a:lnTo>
                  <a:pt x="442" y="20"/>
                </a:lnTo>
                <a:lnTo>
                  <a:pt x="451" y="15"/>
                </a:lnTo>
                <a:lnTo>
                  <a:pt x="460" y="12"/>
                </a:lnTo>
                <a:lnTo>
                  <a:pt x="471" y="11"/>
                </a:lnTo>
                <a:lnTo>
                  <a:pt x="480" y="11"/>
                </a:lnTo>
                <a:lnTo>
                  <a:pt x="475" y="15"/>
                </a:lnTo>
                <a:lnTo>
                  <a:pt x="472" y="19"/>
                </a:lnTo>
                <a:lnTo>
                  <a:pt x="470" y="22"/>
                </a:lnTo>
                <a:lnTo>
                  <a:pt x="463" y="32"/>
                </a:lnTo>
                <a:lnTo>
                  <a:pt x="458" y="37"/>
                </a:lnTo>
                <a:lnTo>
                  <a:pt x="452" y="42"/>
                </a:lnTo>
                <a:lnTo>
                  <a:pt x="446" y="48"/>
                </a:lnTo>
                <a:lnTo>
                  <a:pt x="442" y="54"/>
                </a:lnTo>
                <a:lnTo>
                  <a:pt x="438" y="60"/>
                </a:lnTo>
                <a:lnTo>
                  <a:pt x="434" y="66"/>
                </a:lnTo>
                <a:lnTo>
                  <a:pt x="431" y="71"/>
                </a:lnTo>
                <a:lnTo>
                  <a:pt x="430" y="77"/>
                </a:lnTo>
                <a:lnTo>
                  <a:pt x="429" y="83"/>
                </a:lnTo>
                <a:lnTo>
                  <a:pt x="431" y="89"/>
                </a:lnTo>
                <a:lnTo>
                  <a:pt x="434" y="96"/>
                </a:lnTo>
                <a:lnTo>
                  <a:pt x="438" y="102"/>
                </a:lnTo>
                <a:lnTo>
                  <a:pt x="443" y="108"/>
                </a:lnTo>
                <a:lnTo>
                  <a:pt x="447" y="112"/>
                </a:lnTo>
                <a:lnTo>
                  <a:pt x="452" y="116"/>
                </a:lnTo>
                <a:lnTo>
                  <a:pt x="457" y="122"/>
                </a:lnTo>
                <a:lnTo>
                  <a:pt x="463" y="127"/>
                </a:lnTo>
                <a:lnTo>
                  <a:pt x="467" y="130"/>
                </a:lnTo>
                <a:lnTo>
                  <a:pt x="470" y="133"/>
                </a:lnTo>
                <a:lnTo>
                  <a:pt x="474" y="135"/>
                </a:lnTo>
                <a:lnTo>
                  <a:pt x="476" y="138"/>
                </a:lnTo>
                <a:lnTo>
                  <a:pt x="471" y="138"/>
                </a:lnTo>
                <a:lnTo>
                  <a:pt x="464" y="138"/>
                </a:lnTo>
                <a:lnTo>
                  <a:pt x="458" y="138"/>
                </a:lnTo>
                <a:lnTo>
                  <a:pt x="453" y="138"/>
                </a:lnTo>
                <a:lnTo>
                  <a:pt x="446" y="137"/>
                </a:lnTo>
                <a:lnTo>
                  <a:pt x="441" y="135"/>
                </a:lnTo>
                <a:lnTo>
                  <a:pt x="437" y="134"/>
                </a:lnTo>
                <a:lnTo>
                  <a:pt x="432" y="131"/>
                </a:lnTo>
                <a:lnTo>
                  <a:pt x="426" y="129"/>
                </a:lnTo>
                <a:lnTo>
                  <a:pt x="421" y="126"/>
                </a:lnTo>
                <a:lnTo>
                  <a:pt x="412" y="119"/>
                </a:lnTo>
                <a:lnTo>
                  <a:pt x="405" y="115"/>
                </a:lnTo>
                <a:lnTo>
                  <a:pt x="396" y="109"/>
                </a:lnTo>
                <a:lnTo>
                  <a:pt x="387" y="108"/>
                </a:lnTo>
                <a:lnTo>
                  <a:pt x="378" y="108"/>
                </a:lnTo>
                <a:lnTo>
                  <a:pt x="365" y="107"/>
                </a:lnTo>
                <a:lnTo>
                  <a:pt x="354" y="108"/>
                </a:lnTo>
                <a:lnTo>
                  <a:pt x="341" y="109"/>
                </a:lnTo>
                <a:lnTo>
                  <a:pt x="328" y="111"/>
                </a:lnTo>
                <a:lnTo>
                  <a:pt x="314" y="115"/>
                </a:lnTo>
                <a:lnTo>
                  <a:pt x="306" y="118"/>
                </a:lnTo>
                <a:lnTo>
                  <a:pt x="304" y="121"/>
                </a:lnTo>
                <a:lnTo>
                  <a:pt x="306" y="124"/>
                </a:lnTo>
                <a:lnTo>
                  <a:pt x="312" y="128"/>
                </a:lnTo>
                <a:lnTo>
                  <a:pt x="296" y="132"/>
                </a:lnTo>
                <a:lnTo>
                  <a:pt x="274" y="138"/>
                </a:lnTo>
                <a:lnTo>
                  <a:pt x="269" y="134"/>
                </a:lnTo>
                <a:lnTo>
                  <a:pt x="263" y="131"/>
                </a:lnTo>
                <a:lnTo>
                  <a:pt x="257" y="129"/>
                </a:lnTo>
                <a:lnTo>
                  <a:pt x="247" y="129"/>
                </a:lnTo>
                <a:lnTo>
                  <a:pt x="235" y="140"/>
                </a:lnTo>
                <a:lnTo>
                  <a:pt x="224" y="132"/>
                </a:lnTo>
                <a:lnTo>
                  <a:pt x="145" y="143"/>
                </a:lnTo>
                <a:lnTo>
                  <a:pt x="130" y="144"/>
                </a:lnTo>
                <a:lnTo>
                  <a:pt x="115" y="143"/>
                </a:lnTo>
                <a:lnTo>
                  <a:pt x="100" y="141"/>
                </a:lnTo>
                <a:lnTo>
                  <a:pt x="70" y="138"/>
                </a:lnTo>
                <a:lnTo>
                  <a:pt x="42" y="130"/>
                </a:lnTo>
                <a:lnTo>
                  <a:pt x="27" y="125"/>
                </a:lnTo>
                <a:lnTo>
                  <a:pt x="17" y="120"/>
                </a:lnTo>
                <a:lnTo>
                  <a:pt x="28" y="117"/>
                </a:lnTo>
                <a:lnTo>
                  <a:pt x="21" y="113"/>
                </a:lnTo>
                <a:lnTo>
                  <a:pt x="17" y="110"/>
                </a:lnTo>
                <a:lnTo>
                  <a:pt x="9" y="104"/>
                </a:lnTo>
                <a:lnTo>
                  <a:pt x="8" y="102"/>
                </a:lnTo>
                <a:lnTo>
                  <a:pt x="5" y="99"/>
                </a:lnTo>
                <a:lnTo>
                  <a:pt x="4" y="97"/>
                </a:lnTo>
                <a:lnTo>
                  <a:pt x="2" y="94"/>
                </a:lnTo>
                <a:lnTo>
                  <a:pt x="1" y="92"/>
                </a:lnTo>
                <a:lnTo>
                  <a:pt x="0" y="89"/>
                </a:lnTo>
              </a:path>
            </a:pathLst>
          </a:custGeom>
          <a:pattFill prst="pct50">
            <a:fgClr>
              <a:schemeClr val="tx1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2175" name="Group 609"/>
          <p:cNvGrpSpPr>
            <a:grpSpLocks/>
          </p:cNvGrpSpPr>
          <p:nvPr/>
        </p:nvGrpSpPr>
        <p:grpSpPr bwMode="auto">
          <a:xfrm>
            <a:off x="7067771" y="4787283"/>
            <a:ext cx="11113" cy="11113"/>
            <a:chOff x="3113" y="2625"/>
            <a:chExt cx="7" cy="7"/>
          </a:xfrm>
        </p:grpSpPr>
        <p:sp>
          <p:nvSpPr>
            <p:cNvPr id="31840" name="Oval 610" descr="50%"/>
            <p:cNvSpPr>
              <a:spLocks noChangeArrowheads="1"/>
            </p:cNvSpPr>
            <p:nvPr/>
          </p:nvSpPr>
          <p:spPr bwMode="auto">
            <a:xfrm>
              <a:off x="3113" y="2625"/>
              <a:ext cx="7" cy="7"/>
            </a:xfrm>
            <a:prstGeom prst="ellipse">
              <a:avLst/>
            </a:prstGeom>
            <a:pattFill prst="pct50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1" name="Arc 611" descr="50%"/>
            <p:cNvSpPr>
              <a:spLocks/>
            </p:cNvSpPr>
            <p:nvPr/>
          </p:nvSpPr>
          <p:spPr bwMode="auto">
            <a:xfrm>
              <a:off x="3117" y="2628"/>
              <a:ext cx="2" cy="2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5871"/>
                    <a:pt x="2275" y="10377"/>
                    <a:pt x="6326" y="6326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5871"/>
                    <a:pt x="2275" y="10377"/>
                    <a:pt x="6326" y="6326"/>
                  </a:cubicBezTo>
                  <a:lnTo>
                    <a:pt x="21600" y="21600"/>
                  </a:ln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185" name="Group 612"/>
          <p:cNvGrpSpPr>
            <a:grpSpLocks/>
          </p:cNvGrpSpPr>
          <p:nvPr/>
        </p:nvGrpSpPr>
        <p:grpSpPr bwMode="auto">
          <a:xfrm>
            <a:off x="7110634" y="4812682"/>
            <a:ext cx="47625" cy="20638"/>
            <a:chOff x="3140" y="2641"/>
            <a:chExt cx="30" cy="13"/>
          </a:xfrm>
        </p:grpSpPr>
        <p:sp>
          <p:nvSpPr>
            <p:cNvPr id="31835" name="Arc 613" descr="50%"/>
            <p:cNvSpPr>
              <a:spLocks/>
            </p:cNvSpPr>
            <p:nvPr/>
          </p:nvSpPr>
          <p:spPr bwMode="auto">
            <a:xfrm>
              <a:off x="3148" y="2641"/>
              <a:ext cx="2" cy="13"/>
            </a:xfrm>
            <a:custGeom>
              <a:avLst/>
              <a:gdLst>
                <a:gd name="T0" fmla="*/ 0 w 35746"/>
                <a:gd name="T1" fmla="*/ 0 h 43200"/>
                <a:gd name="T2" fmla="*/ 0 w 35746"/>
                <a:gd name="T3" fmla="*/ 0 h 43200"/>
                <a:gd name="T4" fmla="*/ 0 w 35746"/>
                <a:gd name="T5" fmla="*/ 0 h 43200"/>
                <a:gd name="T6" fmla="*/ 0 60000 65536"/>
                <a:gd name="T7" fmla="*/ 0 60000 65536"/>
                <a:gd name="T8" fmla="*/ 0 60000 65536"/>
                <a:gd name="T9" fmla="*/ 0 w 35746"/>
                <a:gd name="T10" fmla="*/ 0 h 43200"/>
                <a:gd name="T11" fmla="*/ 35746 w 3574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746" h="43200" fill="none" extrusionOk="0">
                  <a:moveTo>
                    <a:pt x="2777" y="3234"/>
                  </a:moveTo>
                  <a:cubicBezTo>
                    <a:pt x="6192" y="1119"/>
                    <a:pt x="10129" y="-1"/>
                    <a:pt x="14146" y="0"/>
                  </a:cubicBezTo>
                  <a:cubicBezTo>
                    <a:pt x="26075" y="0"/>
                    <a:pt x="35746" y="9670"/>
                    <a:pt x="35746" y="21600"/>
                  </a:cubicBezTo>
                  <a:cubicBezTo>
                    <a:pt x="35746" y="33529"/>
                    <a:pt x="26075" y="43200"/>
                    <a:pt x="14146" y="43200"/>
                  </a:cubicBezTo>
                  <a:cubicBezTo>
                    <a:pt x="8949" y="43200"/>
                    <a:pt x="3926" y="41326"/>
                    <a:pt x="-1" y="37923"/>
                  </a:cubicBezTo>
                </a:path>
                <a:path w="35746" h="43200" stroke="0" extrusionOk="0">
                  <a:moveTo>
                    <a:pt x="2777" y="3234"/>
                  </a:moveTo>
                  <a:cubicBezTo>
                    <a:pt x="6192" y="1119"/>
                    <a:pt x="10129" y="-1"/>
                    <a:pt x="14146" y="0"/>
                  </a:cubicBezTo>
                  <a:cubicBezTo>
                    <a:pt x="26075" y="0"/>
                    <a:pt x="35746" y="9670"/>
                    <a:pt x="35746" y="21600"/>
                  </a:cubicBezTo>
                  <a:cubicBezTo>
                    <a:pt x="35746" y="33529"/>
                    <a:pt x="26075" y="43200"/>
                    <a:pt x="14146" y="43200"/>
                  </a:cubicBezTo>
                  <a:cubicBezTo>
                    <a:pt x="8949" y="43200"/>
                    <a:pt x="3926" y="41326"/>
                    <a:pt x="-1" y="37923"/>
                  </a:cubicBezTo>
                  <a:lnTo>
                    <a:pt x="14146" y="21600"/>
                  </a:ln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6" name="Arc 614" descr="50%"/>
            <p:cNvSpPr>
              <a:spLocks/>
            </p:cNvSpPr>
            <p:nvPr/>
          </p:nvSpPr>
          <p:spPr bwMode="auto">
            <a:xfrm>
              <a:off x="3140" y="2641"/>
              <a:ext cx="3" cy="13"/>
            </a:xfrm>
            <a:custGeom>
              <a:avLst/>
              <a:gdLst>
                <a:gd name="T0" fmla="*/ 0 w 33372"/>
                <a:gd name="T1" fmla="*/ 0 h 43200"/>
                <a:gd name="T2" fmla="*/ 0 w 33372"/>
                <a:gd name="T3" fmla="*/ 0 h 43200"/>
                <a:gd name="T4" fmla="*/ 0 w 33372"/>
                <a:gd name="T5" fmla="*/ 0 h 43200"/>
                <a:gd name="T6" fmla="*/ 0 60000 65536"/>
                <a:gd name="T7" fmla="*/ 0 60000 65536"/>
                <a:gd name="T8" fmla="*/ 0 60000 65536"/>
                <a:gd name="T9" fmla="*/ 0 w 33372"/>
                <a:gd name="T10" fmla="*/ 0 h 43200"/>
                <a:gd name="T11" fmla="*/ 33372 w 3337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372" h="43200" fill="none" extrusionOk="0">
                  <a:moveTo>
                    <a:pt x="2675" y="2008"/>
                  </a:moveTo>
                  <a:cubicBezTo>
                    <a:pt x="5525" y="685"/>
                    <a:pt x="8629" y="-1"/>
                    <a:pt x="11772" y="0"/>
                  </a:cubicBezTo>
                  <a:cubicBezTo>
                    <a:pt x="23701" y="0"/>
                    <a:pt x="33372" y="9670"/>
                    <a:pt x="33372" y="21600"/>
                  </a:cubicBezTo>
                  <a:cubicBezTo>
                    <a:pt x="33372" y="33529"/>
                    <a:pt x="23701" y="43200"/>
                    <a:pt x="11772" y="43200"/>
                  </a:cubicBezTo>
                  <a:cubicBezTo>
                    <a:pt x="7592" y="43200"/>
                    <a:pt x="3503" y="41987"/>
                    <a:pt x="-1" y="39710"/>
                  </a:cubicBezTo>
                </a:path>
                <a:path w="33372" h="43200" stroke="0" extrusionOk="0">
                  <a:moveTo>
                    <a:pt x="2675" y="2008"/>
                  </a:moveTo>
                  <a:cubicBezTo>
                    <a:pt x="5525" y="685"/>
                    <a:pt x="8629" y="-1"/>
                    <a:pt x="11772" y="0"/>
                  </a:cubicBezTo>
                  <a:cubicBezTo>
                    <a:pt x="23701" y="0"/>
                    <a:pt x="33372" y="9670"/>
                    <a:pt x="33372" y="21600"/>
                  </a:cubicBezTo>
                  <a:cubicBezTo>
                    <a:pt x="33372" y="33529"/>
                    <a:pt x="23701" y="43200"/>
                    <a:pt x="11772" y="43200"/>
                  </a:cubicBezTo>
                  <a:cubicBezTo>
                    <a:pt x="7592" y="43200"/>
                    <a:pt x="3503" y="41987"/>
                    <a:pt x="-1" y="39710"/>
                  </a:cubicBezTo>
                  <a:lnTo>
                    <a:pt x="11772" y="21600"/>
                  </a:ln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7" name="Arc 615" descr="50%"/>
            <p:cNvSpPr>
              <a:spLocks/>
            </p:cNvSpPr>
            <p:nvPr/>
          </p:nvSpPr>
          <p:spPr bwMode="auto">
            <a:xfrm>
              <a:off x="3153" y="2641"/>
              <a:ext cx="3" cy="13"/>
            </a:xfrm>
            <a:custGeom>
              <a:avLst/>
              <a:gdLst>
                <a:gd name="T0" fmla="*/ 0 w 33372"/>
                <a:gd name="T1" fmla="*/ 0 h 43200"/>
                <a:gd name="T2" fmla="*/ 0 w 33372"/>
                <a:gd name="T3" fmla="*/ 0 h 43200"/>
                <a:gd name="T4" fmla="*/ 0 w 33372"/>
                <a:gd name="T5" fmla="*/ 0 h 43200"/>
                <a:gd name="T6" fmla="*/ 0 60000 65536"/>
                <a:gd name="T7" fmla="*/ 0 60000 65536"/>
                <a:gd name="T8" fmla="*/ 0 60000 65536"/>
                <a:gd name="T9" fmla="*/ 0 w 33372"/>
                <a:gd name="T10" fmla="*/ 0 h 43200"/>
                <a:gd name="T11" fmla="*/ 33372 w 3337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372" h="43200" fill="none" extrusionOk="0">
                  <a:moveTo>
                    <a:pt x="2675" y="2008"/>
                  </a:moveTo>
                  <a:cubicBezTo>
                    <a:pt x="5525" y="685"/>
                    <a:pt x="8629" y="-1"/>
                    <a:pt x="11772" y="0"/>
                  </a:cubicBezTo>
                  <a:cubicBezTo>
                    <a:pt x="23701" y="0"/>
                    <a:pt x="33372" y="9670"/>
                    <a:pt x="33372" y="21600"/>
                  </a:cubicBezTo>
                  <a:cubicBezTo>
                    <a:pt x="33372" y="33529"/>
                    <a:pt x="23701" y="43200"/>
                    <a:pt x="11772" y="43200"/>
                  </a:cubicBezTo>
                  <a:cubicBezTo>
                    <a:pt x="7592" y="43200"/>
                    <a:pt x="3503" y="41987"/>
                    <a:pt x="-1" y="39710"/>
                  </a:cubicBezTo>
                </a:path>
                <a:path w="33372" h="43200" stroke="0" extrusionOk="0">
                  <a:moveTo>
                    <a:pt x="2675" y="2008"/>
                  </a:moveTo>
                  <a:cubicBezTo>
                    <a:pt x="5525" y="685"/>
                    <a:pt x="8629" y="-1"/>
                    <a:pt x="11772" y="0"/>
                  </a:cubicBezTo>
                  <a:cubicBezTo>
                    <a:pt x="23701" y="0"/>
                    <a:pt x="33372" y="9670"/>
                    <a:pt x="33372" y="21600"/>
                  </a:cubicBezTo>
                  <a:cubicBezTo>
                    <a:pt x="33372" y="33529"/>
                    <a:pt x="23701" y="43200"/>
                    <a:pt x="11772" y="43200"/>
                  </a:cubicBezTo>
                  <a:cubicBezTo>
                    <a:pt x="7592" y="43200"/>
                    <a:pt x="3503" y="41987"/>
                    <a:pt x="-1" y="39710"/>
                  </a:cubicBezTo>
                  <a:lnTo>
                    <a:pt x="11772" y="21600"/>
                  </a:ln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8" name="Arc 616" descr="50%"/>
            <p:cNvSpPr>
              <a:spLocks/>
            </p:cNvSpPr>
            <p:nvPr/>
          </p:nvSpPr>
          <p:spPr bwMode="auto">
            <a:xfrm>
              <a:off x="3161" y="2641"/>
              <a:ext cx="2" cy="13"/>
            </a:xfrm>
            <a:custGeom>
              <a:avLst/>
              <a:gdLst>
                <a:gd name="T0" fmla="*/ 0 w 35746"/>
                <a:gd name="T1" fmla="*/ 0 h 43200"/>
                <a:gd name="T2" fmla="*/ 0 w 35746"/>
                <a:gd name="T3" fmla="*/ 0 h 43200"/>
                <a:gd name="T4" fmla="*/ 0 w 35746"/>
                <a:gd name="T5" fmla="*/ 0 h 43200"/>
                <a:gd name="T6" fmla="*/ 0 60000 65536"/>
                <a:gd name="T7" fmla="*/ 0 60000 65536"/>
                <a:gd name="T8" fmla="*/ 0 60000 65536"/>
                <a:gd name="T9" fmla="*/ 0 w 35746"/>
                <a:gd name="T10" fmla="*/ 0 h 43200"/>
                <a:gd name="T11" fmla="*/ 35746 w 3574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746" h="43200" fill="none" extrusionOk="0">
                  <a:moveTo>
                    <a:pt x="2777" y="3234"/>
                  </a:moveTo>
                  <a:cubicBezTo>
                    <a:pt x="6192" y="1119"/>
                    <a:pt x="10129" y="-1"/>
                    <a:pt x="14146" y="0"/>
                  </a:cubicBezTo>
                  <a:cubicBezTo>
                    <a:pt x="26075" y="0"/>
                    <a:pt x="35746" y="9670"/>
                    <a:pt x="35746" y="21600"/>
                  </a:cubicBezTo>
                  <a:cubicBezTo>
                    <a:pt x="35746" y="33529"/>
                    <a:pt x="26075" y="43200"/>
                    <a:pt x="14146" y="43200"/>
                  </a:cubicBezTo>
                  <a:cubicBezTo>
                    <a:pt x="8949" y="43200"/>
                    <a:pt x="3926" y="41326"/>
                    <a:pt x="-1" y="37923"/>
                  </a:cubicBezTo>
                </a:path>
                <a:path w="35746" h="43200" stroke="0" extrusionOk="0">
                  <a:moveTo>
                    <a:pt x="2777" y="3234"/>
                  </a:moveTo>
                  <a:cubicBezTo>
                    <a:pt x="6192" y="1119"/>
                    <a:pt x="10129" y="-1"/>
                    <a:pt x="14146" y="0"/>
                  </a:cubicBezTo>
                  <a:cubicBezTo>
                    <a:pt x="26075" y="0"/>
                    <a:pt x="35746" y="9670"/>
                    <a:pt x="35746" y="21600"/>
                  </a:cubicBezTo>
                  <a:cubicBezTo>
                    <a:pt x="35746" y="33529"/>
                    <a:pt x="26075" y="43200"/>
                    <a:pt x="14146" y="43200"/>
                  </a:cubicBezTo>
                  <a:cubicBezTo>
                    <a:pt x="8949" y="43200"/>
                    <a:pt x="3926" y="41326"/>
                    <a:pt x="-1" y="37923"/>
                  </a:cubicBezTo>
                  <a:lnTo>
                    <a:pt x="14146" y="21600"/>
                  </a:ln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9" name="Arc 617" descr="50%"/>
            <p:cNvSpPr>
              <a:spLocks/>
            </p:cNvSpPr>
            <p:nvPr/>
          </p:nvSpPr>
          <p:spPr bwMode="auto">
            <a:xfrm>
              <a:off x="3168" y="2641"/>
              <a:ext cx="2" cy="13"/>
            </a:xfrm>
            <a:custGeom>
              <a:avLst/>
              <a:gdLst>
                <a:gd name="T0" fmla="*/ 0 w 35746"/>
                <a:gd name="T1" fmla="*/ 0 h 43200"/>
                <a:gd name="T2" fmla="*/ 0 w 35746"/>
                <a:gd name="T3" fmla="*/ 0 h 43200"/>
                <a:gd name="T4" fmla="*/ 0 w 35746"/>
                <a:gd name="T5" fmla="*/ 0 h 43200"/>
                <a:gd name="T6" fmla="*/ 0 60000 65536"/>
                <a:gd name="T7" fmla="*/ 0 60000 65536"/>
                <a:gd name="T8" fmla="*/ 0 60000 65536"/>
                <a:gd name="T9" fmla="*/ 0 w 35746"/>
                <a:gd name="T10" fmla="*/ 0 h 43200"/>
                <a:gd name="T11" fmla="*/ 35746 w 3574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746" h="43200" fill="none" extrusionOk="0">
                  <a:moveTo>
                    <a:pt x="2777" y="3234"/>
                  </a:moveTo>
                  <a:cubicBezTo>
                    <a:pt x="6192" y="1119"/>
                    <a:pt x="10129" y="-1"/>
                    <a:pt x="14146" y="0"/>
                  </a:cubicBezTo>
                  <a:cubicBezTo>
                    <a:pt x="26075" y="0"/>
                    <a:pt x="35746" y="9670"/>
                    <a:pt x="35746" y="21600"/>
                  </a:cubicBezTo>
                  <a:cubicBezTo>
                    <a:pt x="35746" y="33529"/>
                    <a:pt x="26075" y="43200"/>
                    <a:pt x="14146" y="43200"/>
                  </a:cubicBezTo>
                  <a:cubicBezTo>
                    <a:pt x="8949" y="43200"/>
                    <a:pt x="3926" y="41326"/>
                    <a:pt x="-1" y="37923"/>
                  </a:cubicBezTo>
                </a:path>
                <a:path w="35746" h="43200" stroke="0" extrusionOk="0">
                  <a:moveTo>
                    <a:pt x="2777" y="3234"/>
                  </a:moveTo>
                  <a:cubicBezTo>
                    <a:pt x="6192" y="1119"/>
                    <a:pt x="10129" y="-1"/>
                    <a:pt x="14146" y="0"/>
                  </a:cubicBezTo>
                  <a:cubicBezTo>
                    <a:pt x="26075" y="0"/>
                    <a:pt x="35746" y="9670"/>
                    <a:pt x="35746" y="21600"/>
                  </a:cubicBezTo>
                  <a:cubicBezTo>
                    <a:pt x="35746" y="33529"/>
                    <a:pt x="26075" y="43200"/>
                    <a:pt x="14146" y="43200"/>
                  </a:cubicBezTo>
                  <a:cubicBezTo>
                    <a:pt x="8949" y="43200"/>
                    <a:pt x="3926" y="41326"/>
                    <a:pt x="-1" y="37923"/>
                  </a:cubicBezTo>
                  <a:lnTo>
                    <a:pt x="14146" y="21600"/>
                  </a:ln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785" name="Freeform 618" descr="50%"/>
          <p:cNvSpPr>
            <a:spLocks/>
          </p:cNvSpPr>
          <p:nvPr/>
        </p:nvSpPr>
        <p:spPr bwMode="auto">
          <a:xfrm>
            <a:off x="7005858" y="4642820"/>
            <a:ext cx="747712" cy="144462"/>
          </a:xfrm>
          <a:custGeom>
            <a:avLst/>
            <a:gdLst>
              <a:gd name="T0" fmla="*/ 25201545 w 471"/>
              <a:gd name="T1" fmla="*/ 191531197 h 91"/>
              <a:gd name="T2" fmla="*/ 80644950 w 471"/>
              <a:gd name="T3" fmla="*/ 173889377 h 91"/>
              <a:gd name="T4" fmla="*/ 158768952 w 471"/>
              <a:gd name="T5" fmla="*/ 156249144 h 91"/>
              <a:gd name="T6" fmla="*/ 236894567 w 471"/>
              <a:gd name="T7" fmla="*/ 143647617 h 91"/>
              <a:gd name="T8" fmla="*/ 315018544 w 471"/>
              <a:gd name="T9" fmla="*/ 128526737 h 91"/>
              <a:gd name="T10" fmla="*/ 357861955 w 471"/>
              <a:gd name="T11" fmla="*/ 108365563 h 91"/>
              <a:gd name="T12" fmla="*/ 395663470 w 471"/>
              <a:gd name="T13" fmla="*/ 70564132 h 91"/>
              <a:gd name="T14" fmla="*/ 453627903 w 471"/>
              <a:gd name="T15" fmla="*/ 20161180 h 91"/>
              <a:gd name="T16" fmla="*/ 493950365 w 471"/>
              <a:gd name="T17" fmla="*/ 42841712 h 91"/>
              <a:gd name="T18" fmla="*/ 511590649 w 471"/>
              <a:gd name="T19" fmla="*/ 98284952 h 91"/>
              <a:gd name="T20" fmla="*/ 539313136 w 471"/>
              <a:gd name="T21" fmla="*/ 126007384 h 91"/>
              <a:gd name="T22" fmla="*/ 637598344 w 471"/>
              <a:gd name="T23" fmla="*/ 141128264 h 91"/>
              <a:gd name="T24" fmla="*/ 710683602 w 471"/>
              <a:gd name="T25" fmla="*/ 146168557 h 91"/>
              <a:gd name="T26" fmla="*/ 798888195 w 471"/>
              <a:gd name="T27" fmla="*/ 141128264 h 91"/>
              <a:gd name="T28" fmla="*/ 834170548 w 471"/>
              <a:gd name="T29" fmla="*/ 171370024 h 91"/>
              <a:gd name="T30" fmla="*/ 904734857 w 471"/>
              <a:gd name="T31" fmla="*/ 173889377 h 91"/>
              <a:gd name="T32" fmla="*/ 982860422 w 471"/>
              <a:gd name="T33" fmla="*/ 138607323 h 91"/>
              <a:gd name="T34" fmla="*/ 1045863476 w 471"/>
              <a:gd name="T35" fmla="*/ 80644719 h 91"/>
              <a:gd name="T36" fmla="*/ 1096266555 w 471"/>
              <a:gd name="T37" fmla="*/ 45362653 h 91"/>
              <a:gd name="T38" fmla="*/ 1139109965 w 471"/>
              <a:gd name="T39" fmla="*/ 27720832 h 91"/>
              <a:gd name="T40" fmla="*/ 1176911480 w 471"/>
              <a:gd name="T41" fmla="*/ 32761126 h 91"/>
              <a:gd name="T42" fmla="*/ 1146669633 w 471"/>
              <a:gd name="T43" fmla="*/ 70564132 h 91"/>
              <a:gd name="T44" fmla="*/ 1106347170 w 471"/>
              <a:gd name="T45" fmla="*/ 105846210 h 91"/>
              <a:gd name="T46" fmla="*/ 1083666579 w 471"/>
              <a:gd name="T47" fmla="*/ 136087970 h 91"/>
              <a:gd name="T48" fmla="*/ 1066024708 w 471"/>
              <a:gd name="T49" fmla="*/ 161289437 h 91"/>
              <a:gd name="T50" fmla="*/ 1060984400 w 471"/>
              <a:gd name="T51" fmla="*/ 191531197 h 91"/>
              <a:gd name="T52" fmla="*/ 1028223193 w 471"/>
              <a:gd name="T53" fmla="*/ 183969964 h 91"/>
              <a:gd name="T54" fmla="*/ 995460398 w 471"/>
              <a:gd name="T55" fmla="*/ 194050550 h 91"/>
              <a:gd name="T56" fmla="*/ 962699191 w 471"/>
              <a:gd name="T57" fmla="*/ 191531197 h 91"/>
              <a:gd name="T58" fmla="*/ 922376729 w 471"/>
              <a:gd name="T59" fmla="*/ 194050550 h 91"/>
              <a:gd name="T60" fmla="*/ 882054266 w 471"/>
              <a:gd name="T61" fmla="*/ 189010257 h 91"/>
              <a:gd name="T62" fmla="*/ 836691496 w 471"/>
              <a:gd name="T63" fmla="*/ 191531197 h 91"/>
              <a:gd name="T64" fmla="*/ 791328527 w 471"/>
              <a:gd name="T65" fmla="*/ 199090844 h 91"/>
              <a:gd name="T66" fmla="*/ 745965756 w 471"/>
              <a:gd name="T67" fmla="*/ 201611784 h 91"/>
              <a:gd name="T68" fmla="*/ 700602986 w 471"/>
              <a:gd name="T69" fmla="*/ 201611784 h 91"/>
              <a:gd name="T70" fmla="*/ 660280523 w 471"/>
              <a:gd name="T71" fmla="*/ 206652078 h 91"/>
              <a:gd name="T72" fmla="*/ 617437113 w 471"/>
              <a:gd name="T73" fmla="*/ 214211773 h 91"/>
              <a:gd name="T74" fmla="*/ 564514675 w 471"/>
              <a:gd name="T75" fmla="*/ 214211773 h 91"/>
              <a:gd name="T76" fmla="*/ 519151904 w 471"/>
              <a:gd name="T77" fmla="*/ 216732714 h 91"/>
              <a:gd name="T78" fmla="*/ 473789134 w 471"/>
              <a:gd name="T79" fmla="*/ 211692421 h 91"/>
              <a:gd name="T80" fmla="*/ 430945724 w 471"/>
              <a:gd name="T81" fmla="*/ 214211773 h 91"/>
              <a:gd name="T82" fmla="*/ 393144109 w 471"/>
              <a:gd name="T83" fmla="*/ 211692421 h 91"/>
              <a:gd name="T84" fmla="*/ 350300699 w 471"/>
              <a:gd name="T85" fmla="*/ 214211773 h 91"/>
              <a:gd name="T86" fmla="*/ 302418569 w 471"/>
              <a:gd name="T87" fmla="*/ 216732714 h 91"/>
              <a:gd name="T88" fmla="*/ 241934875 w 471"/>
              <a:gd name="T89" fmla="*/ 226813301 h 91"/>
              <a:gd name="T90" fmla="*/ 173889876 w 471"/>
              <a:gd name="T91" fmla="*/ 226813301 h 91"/>
              <a:gd name="T92" fmla="*/ 115927130 w 471"/>
              <a:gd name="T93" fmla="*/ 219252067 h 91"/>
              <a:gd name="T94" fmla="*/ 63003079 w 471"/>
              <a:gd name="T95" fmla="*/ 221773007 h 91"/>
              <a:gd name="T96" fmla="*/ 12599979 w 471"/>
              <a:gd name="T97" fmla="*/ 211692421 h 9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71"/>
              <a:gd name="T148" fmla="*/ 0 h 91"/>
              <a:gd name="T149" fmla="*/ 471 w 471"/>
              <a:gd name="T150" fmla="*/ 91 h 9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71" h="91">
                <a:moveTo>
                  <a:pt x="0" y="82"/>
                </a:moveTo>
                <a:lnTo>
                  <a:pt x="3" y="80"/>
                </a:lnTo>
                <a:lnTo>
                  <a:pt x="6" y="78"/>
                </a:lnTo>
                <a:lnTo>
                  <a:pt x="10" y="76"/>
                </a:lnTo>
                <a:lnTo>
                  <a:pt x="14" y="75"/>
                </a:lnTo>
                <a:lnTo>
                  <a:pt x="19" y="73"/>
                </a:lnTo>
                <a:lnTo>
                  <a:pt x="27" y="72"/>
                </a:lnTo>
                <a:lnTo>
                  <a:pt x="32" y="69"/>
                </a:lnTo>
                <a:lnTo>
                  <a:pt x="39" y="67"/>
                </a:lnTo>
                <a:lnTo>
                  <a:pt x="47" y="65"/>
                </a:lnTo>
                <a:lnTo>
                  <a:pt x="55" y="63"/>
                </a:lnTo>
                <a:lnTo>
                  <a:pt x="63" y="62"/>
                </a:lnTo>
                <a:lnTo>
                  <a:pt x="71" y="61"/>
                </a:lnTo>
                <a:lnTo>
                  <a:pt x="79" y="60"/>
                </a:lnTo>
                <a:lnTo>
                  <a:pt x="87" y="58"/>
                </a:lnTo>
                <a:lnTo>
                  <a:pt x="94" y="57"/>
                </a:lnTo>
                <a:lnTo>
                  <a:pt x="101" y="55"/>
                </a:lnTo>
                <a:lnTo>
                  <a:pt x="110" y="54"/>
                </a:lnTo>
                <a:lnTo>
                  <a:pt x="117" y="52"/>
                </a:lnTo>
                <a:lnTo>
                  <a:pt x="125" y="51"/>
                </a:lnTo>
                <a:lnTo>
                  <a:pt x="130" y="50"/>
                </a:lnTo>
                <a:lnTo>
                  <a:pt x="135" y="49"/>
                </a:lnTo>
                <a:lnTo>
                  <a:pt x="139" y="46"/>
                </a:lnTo>
                <a:lnTo>
                  <a:pt x="142" y="43"/>
                </a:lnTo>
                <a:lnTo>
                  <a:pt x="145" y="40"/>
                </a:lnTo>
                <a:lnTo>
                  <a:pt x="147" y="38"/>
                </a:lnTo>
                <a:lnTo>
                  <a:pt x="152" y="33"/>
                </a:lnTo>
                <a:lnTo>
                  <a:pt x="157" y="28"/>
                </a:lnTo>
                <a:lnTo>
                  <a:pt x="162" y="23"/>
                </a:lnTo>
                <a:lnTo>
                  <a:pt x="168" y="18"/>
                </a:lnTo>
                <a:lnTo>
                  <a:pt x="173" y="13"/>
                </a:lnTo>
                <a:lnTo>
                  <a:pt x="180" y="8"/>
                </a:lnTo>
                <a:lnTo>
                  <a:pt x="186" y="4"/>
                </a:lnTo>
                <a:lnTo>
                  <a:pt x="191" y="0"/>
                </a:lnTo>
                <a:lnTo>
                  <a:pt x="193" y="8"/>
                </a:lnTo>
                <a:lnTo>
                  <a:pt x="196" y="17"/>
                </a:lnTo>
                <a:lnTo>
                  <a:pt x="199" y="24"/>
                </a:lnTo>
                <a:lnTo>
                  <a:pt x="201" y="32"/>
                </a:lnTo>
                <a:lnTo>
                  <a:pt x="202" y="36"/>
                </a:lnTo>
                <a:lnTo>
                  <a:pt x="203" y="39"/>
                </a:lnTo>
                <a:lnTo>
                  <a:pt x="202" y="43"/>
                </a:lnTo>
                <a:lnTo>
                  <a:pt x="199" y="47"/>
                </a:lnTo>
                <a:lnTo>
                  <a:pt x="206" y="49"/>
                </a:lnTo>
                <a:lnTo>
                  <a:pt x="214" y="50"/>
                </a:lnTo>
                <a:lnTo>
                  <a:pt x="224" y="51"/>
                </a:lnTo>
                <a:lnTo>
                  <a:pt x="234" y="53"/>
                </a:lnTo>
                <a:lnTo>
                  <a:pt x="245" y="55"/>
                </a:lnTo>
                <a:lnTo>
                  <a:pt x="253" y="56"/>
                </a:lnTo>
                <a:lnTo>
                  <a:pt x="262" y="58"/>
                </a:lnTo>
                <a:lnTo>
                  <a:pt x="269" y="59"/>
                </a:lnTo>
                <a:lnTo>
                  <a:pt x="276" y="59"/>
                </a:lnTo>
                <a:lnTo>
                  <a:pt x="282" y="58"/>
                </a:lnTo>
                <a:lnTo>
                  <a:pt x="288" y="55"/>
                </a:lnTo>
                <a:lnTo>
                  <a:pt x="293" y="51"/>
                </a:lnTo>
                <a:lnTo>
                  <a:pt x="305" y="53"/>
                </a:lnTo>
                <a:lnTo>
                  <a:pt x="317" y="56"/>
                </a:lnTo>
                <a:lnTo>
                  <a:pt x="326" y="58"/>
                </a:lnTo>
                <a:lnTo>
                  <a:pt x="321" y="64"/>
                </a:lnTo>
                <a:lnTo>
                  <a:pt x="325" y="66"/>
                </a:lnTo>
                <a:lnTo>
                  <a:pt x="331" y="68"/>
                </a:lnTo>
                <a:lnTo>
                  <a:pt x="338" y="69"/>
                </a:lnTo>
                <a:lnTo>
                  <a:pt x="345" y="70"/>
                </a:lnTo>
                <a:lnTo>
                  <a:pt x="352" y="70"/>
                </a:lnTo>
                <a:lnTo>
                  <a:pt x="359" y="69"/>
                </a:lnTo>
                <a:lnTo>
                  <a:pt x="366" y="68"/>
                </a:lnTo>
                <a:lnTo>
                  <a:pt x="374" y="65"/>
                </a:lnTo>
                <a:lnTo>
                  <a:pt x="382" y="61"/>
                </a:lnTo>
                <a:lnTo>
                  <a:pt x="390" y="55"/>
                </a:lnTo>
                <a:lnTo>
                  <a:pt x="397" y="49"/>
                </a:lnTo>
                <a:lnTo>
                  <a:pt x="405" y="41"/>
                </a:lnTo>
                <a:lnTo>
                  <a:pt x="409" y="38"/>
                </a:lnTo>
                <a:lnTo>
                  <a:pt x="415" y="32"/>
                </a:lnTo>
                <a:lnTo>
                  <a:pt x="420" y="28"/>
                </a:lnTo>
                <a:lnTo>
                  <a:pt x="425" y="25"/>
                </a:lnTo>
                <a:lnTo>
                  <a:pt x="430" y="21"/>
                </a:lnTo>
                <a:lnTo>
                  <a:pt x="435" y="18"/>
                </a:lnTo>
                <a:lnTo>
                  <a:pt x="440" y="17"/>
                </a:lnTo>
                <a:lnTo>
                  <a:pt x="443" y="14"/>
                </a:lnTo>
                <a:lnTo>
                  <a:pt x="447" y="13"/>
                </a:lnTo>
                <a:lnTo>
                  <a:pt x="452" y="11"/>
                </a:lnTo>
                <a:lnTo>
                  <a:pt x="456" y="11"/>
                </a:lnTo>
                <a:lnTo>
                  <a:pt x="462" y="10"/>
                </a:lnTo>
                <a:lnTo>
                  <a:pt x="470" y="10"/>
                </a:lnTo>
                <a:lnTo>
                  <a:pt x="467" y="13"/>
                </a:lnTo>
                <a:lnTo>
                  <a:pt x="463" y="17"/>
                </a:lnTo>
                <a:lnTo>
                  <a:pt x="461" y="19"/>
                </a:lnTo>
                <a:lnTo>
                  <a:pt x="458" y="24"/>
                </a:lnTo>
                <a:lnTo>
                  <a:pt x="455" y="28"/>
                </a:lnTo>
                <a:lnTo>
                  <a:pt x="450" y="32"/>
                </a:lnTo>
                <a:lnTo>
                  <a:pt x="444" y="37"/>
                </a:lnTo>
                <a:lnTo>
                  <a:pt x="441" y="39"/>
                </a:lnTo>
                <a:lnTo>
                  <a:pt x="439" y="42"/>
                </a:lnTo>
                <a:lnTo>
                  <a:pt x="436" y="46"/>
                </a:lnTo>
                <a:lnTo>
                  <a:pt x="434" y="49"/>
                </a:lnTo>
                <a:lnTo>
                  <a:pt x="432" y="51"/>
                </a:lnTo>
                <a:lnTo>
                  <a:pt x="430" y="54"/>
                </a:lnTo>
                <a:lnTo>
                  <a:pt x="428" y="57"/>
                </a:lnTo>
                <a:lnTo>
                  <a:pt x="426" y="60"/>
                </a:lnTo>
                <a:lnTo>
                  <a:pt x="425" y="62"/>
                </a:lnTo>
                <a:lnTo>
                  <a:pt x="423" y="64"/>
                </a:lnTo>
                <a:lnTo>
                  <a:pt x="422" y="68"/>
                </a:lnTo>
                <a:lnTo>
                  <a:pt x="422" y="70"/>
                </a:lnTo>
                <a:lnTo>
                  <a:pt x="421" y="73"/>
                </a:lnTo>
                <a:lnTo>
                  <a:pt x="421" y="76"/>
                </a:lnTo>
                <a:lnTo>
                  <a:pt x="418" y="74"/>
                </a:lnTo>
                <a:lnTo>
                  <a:pt x="414" y="73"/>
                </a:lnTo>
                <a:lnTo>
                  <a:pt x="411" y="73"/>
                </a:lnTo>
                <a:lnTo>
                  <a:pt x="408" y="73"/>
                </a:lnTo>
                <a:lnTo>
                  <a:pt x="404" y="74"/>
                </a:lnTo>
                <a:lnTo>
                  <a:pt x="402" y="76"/>
                </a:lnTo>
                <a:lnTo>
                  <a:pt x="399" y="76"/>
                </a:lnTo>
                <a:lnTo>
                  <a:pt x="395" y="77"/>
                </a:lnTo>
                <a:lnTo>
                  <a:pt x="392" y="78"/>
                </a:lnTo>
                <a:lnTo>
                  <a:pt x="388" y="77"/>
                </a:lnTo>
                <a:lnTo>
                  <a:pt x="384" y="77"/>
                </a:lnTo>
                <a:lnTo>
                  <a:pt x="382" y="76"/>
                </a:lnTo>
                <a:lnTo>
                  <a:pt x="379" y="75"/>
                </a:lnTo>
                <a:lnTo>
                  <a:pt x="375" y="75"/>
                </a:lnTo>
                <a:lnTo>
                  <a:pt x="371" y="76"/>
                </a:lnTo>
                <a:lnTo>
                  <a:pt x="366" y="77"/>
                </a:lnTo>
                <a:lnTo>
                  <a:pt x="363" y="76"/>
                </a:lnTo>
                <a:lnTo>
                  <a:pt x="359" y="76"/>
                </a:lnTo>
                <a:lnTo>
                  <a:pt x="355" y="75"/>
                </a:lnTo>
                <a:lnTo>
                  <a:pt x="350" y="75"/>
                </a:lnTo>
                <a:lnTo>
                  <a:pt x="347" y="76"/>
                </a:lnTo>
                <a:lnTo>
                  <a:pt x="341" y="77"/>
                </a:lnTo>
                <a:lnTo>
                  <a:pt x="337" y="77"/>
                </a:lnTo>
                <a:lnTo>
                  <a:pt x="332" y="76"/>
                </a:lnTo>
                <a:lnTo>
                  <a:pt x="328" y="76"/>
                </a:lnTo>
                <a:lnTo>
                  <a:pt x="323" y="77"/>
                </a:lnTo>
                <a:lnTo>
                  <a:pt x="320" y="78"/>
                </a:lnTo>
                <a:lnTo>
                  <a:pt x="314" y="79"/>
                </a:lnTo>
                <a:lnTo>
                  <a:pt x="310" y="80"/>
                </a:lnTo>
                <a:lnTo>
                  <a:pt x="305" y="80"/>
                </a:lnTo>
                <a:lnTo>
                  <a:pt x="301" y="80"/>
                </a:lnTo>
                <a:lnTo>
                  <a:pt x="296" y="80"/>
                </a:lnTo>
                <a:lnTo>
                  <a:pt x="291" y="78"/>
                </a:lnTo>
                <a:lnTo>
                  <a:pt x="286" y="80"/>
                </a:lnTo>
                <a:lnTo>
                  <a:pt x="282" y="80"/>
                </a:lnTo>
                <a:lnTo>
                  <a:pt x="278" y="80"/>
                </a:lnTo>
                <a:lnTo>
                  <a:pt x="274" y="80"/>
                </a:lnTo>
                <a:lnTo>
                  <a:pt x="270" y="80"/>
                </a:lnTo>
                <a:lnTo>
                  <a:pt x="266" y="80"/>
                </a:lnTo>
                <a:lnTo>
                  <a:pt x="262" y="82"/>
                </a:lnTo>
                <a:lnTo>
                  <a:pt x="259" y="83"/>
                </a:lnTo>
                <a:lnTo>
                  <a:pt x="254" y="84"/>
                </a:lnTo>
                <a:lnTo>
                  <a:pt x="250" y="84"/>
                </a:lnTo>
                <a:lnTo>
                  <a:pt x="245" y="85"/>
                </a:lnTo>
                <a:lnTo>
                  <a:pt x="240" y="86"/>
                </a:lnTo>
                <a:lnTo>
                  <a:pt x="234" y="85"/>
                </a:lnTo>
                <a:lnTo>
                  <a:pt x="228" y="85"/>
                </a:lnTo>
                <a:lnTo>
                  <a:pt x="224" y="85"/>
                </a:lnTo>
                <a:lnTo>
                  <a:pt x="218" y="86"/>
                </a:lnTo>
                <a:lnTo>
                  <a:pt x="214" y="86"/>
                </a:lnTo>
                <a:lnTo>
                  <a:pt x="210" y="86"/>
                </a:lnTo>
                <a:lnTo>
                  <a:pt x="206" y="86"/>
                </a:lnTo>
                <a:lnTo>
                  <a:pt x="201" y="86"/>
                </a:lnTo>
                <a:lnTo>
                  <a:pt x="196" y="84"/>
                </a:lnTo>
                <a:lnTo>
                  <a:pt x="192" y="84"/>
                </a:lnTo>
                <a:lnTo>
                  <a:pt x="188" y="84"/>
                </a:lnTo>
                <a:lnTo>
                  <a:pt x="184" y="84"/>
                </a:lnTo>
                <a:lnTo>
                  <a:pt x="180" y="84"/>
                </a:lnTo>
                <a:lnTo>
                  <a:pt x="175" y="84"/>
                </a:lnTo>
                <a:lnTo>
                  <a:pt x="171" y="85"/>
                </a:lnTo>
                <a:lnTo>
                  <a:pt x="167" y="85"/>
                </a:lnTo>
                <a:lnTo>
                  <a:pt x="164" y="84"/>
                </a:lnTo>
                <a:lnTo>
                  <a:pt x="160" y="84"/>
                </a:lnTo>
                <a:lnTo>
                  <a:pt x="156" y="84"/>
                </a:lnTo>
                <a:lnTo>
                  <a:pt x="152" y="84"/>
                </a:lnTo>
                <a:lnTo>
                  <a:pt x="149" y="84"/>
                </a:lnTo>
                <a:lnTo>
                  <a:pt x="145" y="84"/>
                </a:lnTo>
                <a:lnTo>
                  <a:pt x="139" y="85"/>
                </a:lnTo>
                <a:lnTo>
                  <a:pt x="135" y="85"/>
                </a:lnTo>
                <a:lnTo>
                  <a:pt x="130" y="84"/>
                </a:lnTo>
                <a:lnTo>
                  <a:pt x="125" y="85"/>
                </a:lnTo>
                <a:lnTo>
                  <a:pt x="120" y="86"/>
                </a:lnTo>
                <a:lnTo>
                  <a:pt x="116" y="88"/>
                </a:lnTo>
                <a:lnTo>
                  <a:pt x="111" y="89"/>
                </a:lnTo>
                <a:lnTo>
                  <a:pt x="104" y="90"/>
                </a:lnTo>
                <a:lnTo>
                  <a:pt x="96" y="90"/>
                </a:lnTo>
                <a:lnTo>
                  <a:pt x="89" y="90"/>
                </a:lnTo>
                <a:lnTo>
                  <a:pt x="82" y="90"/>
                </a:lnTo>
                <a:lnTo>
                  <a:pt x="74" y="90"/>
                </a:lnTo>
                <a:lnTo>
                  <a:pt x="69" y="90"/>
                </a:lnTo>
                <a:lnTo>
                  <a:pt x="65" y="90"/>
                </a:lnTo>
                <a:lnTo>
                  <a:pt x="60" y="90"/>
                </a:lnTo>
                <a:lnTo>
                  <a:pt x="54" y="90"/>
                </a:lnTo>
                <a:lnTo>
                  <a:pt x="46" y="87"/>
                </a:lnTo>
                <a:lnTo>
                  <a:pt x="40" y="87"/>
                </a:lnTo>
                <a:lnTo>
                  <a:pt x="35" y="88"/>
                </a:lnTo>
                <a:lnTo>
                  <a:pt x="29" y="88"/>
                </a:lnTo>
                <a:lnTo>
                  <a:pt x="25" y="88"/>
                </a:lnTo>
                <a:lnTo>
                  <a:pt x="20" y="87"/>
                </a:lnTo>
                <a:lnTo>
                  <a:pt x="15" y="86"/>
                </a:lnTo>
                <a:lnTo>
                  <a:pt x="10" y="85"/>
                </a:lnTo>
                <a:lnTo>
                  <a:pt x="5" y="84"/>
                </a:lnTo>
                <a:lnTo>
                  <a:pt x="0" y="83"/>
                </a:lnTo>
                <a:lnTo>
                  <a:pt x="0" y="82"/>
                </a:lnTo>
              </a:path>
            </a:pathLst>
          </a:custGeom>
          <a:pattFill prst="pct50">
            <a:fgClr>
              <a:schemeClr val="tx1"/>
            </a:fgClr>
            <a:bgClr>
              <a:schemeClr val="bg1"/>
            </a:bgClr>
          </a:patt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2186" name="Group 619"/>
          <p:cNvGrpSpPr>
            <a:grpSpLocks/>
          </p:cNvGrpSpPr>
          <p:nvPr/>
        </p:nvGrpSpPr>
        <p:grpSpPr bwMode="auto">
          <a:xfrm>
            <a:off x="7158259" y="4825383"/>
            <a:ext cx="109537" cy="80963"/>
            <a:chOff x="3170" y="2649"/>
            <a:chExt cx="69" cy="51"/>
          </a:xfrm>
        </p:grpSpPr>
        <p:sp>
          <p:nvSpPr>
            <p:cNvPr id="31833" name="Freeform 620" descr="50%"/>
            <p:cNvSpPr>
              <a:spLocks/>
            </p:cNvSpPr>
            <p:nvPr/>
          </p:nvSpPr>
          <p:spPr bwMode="auto">
            <a:xfrm>
              <a:off x="3170" y="2655"/>
              <a:ext cx="69" cy="45"/>
            </a:xfrm>
            <a:custGeom>
              <a:avLst/>
              <a:gdLst>
                <a:gd name="T0" fmla="*/ 64 w 69"/>
                <a:gd name="T1" fmla="*/ 39 h 45"/>
                <a:gd name="T2" fmla="*/ 60 w 69"/>
                <a:gd name="T3" fmla="*/ 35 h 45"/>
                <a:gd name="T4" fmla="*/ 58 w 69"/>
                <a:gd name="T5" fmla="*/ 33 h 45"/>
                <a:gd name="T6" fmla="*/ 56 w 69"/>
                <a:gd name="T7" fmla="*/ 31 h 45"/>
                <a:gd name="T8" fmla="*/ 54 w 69"/>
                <a:gd name="T9" fmla="*/ 28 h 45"/>
                <a:gd name="T10" fmla="*/ 52 w 69"/>
                <a:gd name="T11" fmla="*/ 26 h 45"/>
                <a:gd name="T12" fmla="*/ 50 w 69"/>
                <a:gd name="T13" fmla="*/ 23 h 45"/>
                <a:gd name="T14" fmla="*/ 48 w 69"/>
                <a:gd name="T15" fmla="*/ 21 h 45"/>
                <a:gd name="T16" fmla="*/ 47 w 69"/>
                <a:gd name="T17" fmla="*/ 17 h 45"/>
                <a:gd name="T18" fmla="*/ 46 w 69"/>
                <a:gd name="T19" fmla="*/ 14 h 45"/>
                <a:gd name="T20" fmla="*/ 45 w 69"/>
                <a:gd name="T21" fmla="*/ 11 h 45"/>
                <a:gd name="T22" fmla="*/ 44 w 69"/>
                <a:gd name="T23" fmla="*/ 8 h 45"/>
                <a:gd name="T24" fmla="*/ 44 w 69"/>
                <a:gd name="T25" fmla="*/ 4 h 45"/>
                <a:gd name="T26" fmla="*/ 44 w 69"/>
                <a:gd name="T27" fmla="*/ 0 h 45"/>
                <a:gd name="T28" fmla="*/ 0 w 69"/>
                <a:gd name="T29" fmla="*/ 0 h 45"/>
                <a:gd name="T30" fmla="*/ 1 w 69"/>
                <a:gd name="T31" fmla="*/ 3 h 45"/>
                <a:gd name="T32" fmla="*/ 3 w 69"/>
                <a:gd name="T33" fmla="*/ 6 h 45"/>
                <a:gd name="T34" fmla="*/ 5 w 69"/>
                <a:gd name="T35" fmla="*/ 9 h 45"/>
                <a:gd name="T36" fmla="*/ 8 w 69"/>
                <a:gd name="T37" fmla="*/ 12 h 45"/>
                <a:gd name="T38" fmla="*/ 11 w 69"/>
                <a:gd name="T39" fmla="*/ 16 h 45"/>
                <a:gd name="T40" fmla="*/ 14 w 69"/>
                <a:gd name="T41" fmla="*/ 19 h 45"/>
                <a:gd name="T42" fmla="*/ 18 w 69"/>
                <a:gd name="T43" fmla="*/ 22 h 45"/>
                <a:gd name="T44" fmla="*/ 21 w 69"/>
                <a:gd name="T45" fmla="*/ 25 h 45"/>
                <a:gd name="T46" fmla="*/ 25 w 69"/>
                <a:gd name="T47" fmla="*/ 28 h 45"/>
                <a:gd name="T48" fmla="*/ 30 w 69"/>
                <a:gd name="T49" fmla="*/ 32 h 45"/>
                <a:gd name="T50" fmla="*/ 34 w 69"/>
                <a:gd name="T51" fmla="*/ 34 h 45"/>
                <a:gd name="T52" fmla="*/ 38 w 69"/>
                <a:gd name="T53" fmla="*/ 36 h 45"/>
                <a:gd name="T54" fmla="*/ 41 w 69"/>
                <a:gd name="T55" fmla="*/ 38 h 45"/>
                <a:gd name="T56" fmla="*/ 45 w 69"/>
                <a:gd name="T57" fmla="*/ 39 h 45"/>
                <a:gd name="T58" fmla="*/ 49 w 69"/>
                <a:gd name="T59" fmla="*/ 41 h 45"/>
                <a:gd name="T60" fmla="*/ 53 w 69"/>
                <a:gd name="T61" fmla="*/ 42 h 45"/>
                <a:gd name="T62" fmla="*/ 58 w 69"/>
                <a:gd name="T63" fmla="*/ 43 h 45"/>
                <a:gd name="T64" fmla="*/ 62 w 69"/>
                <a:gd name="T65" fmla="*/ 43 h 45"/>
                <a:gd name="T66" fmla="*/ 65 w 69"/>
                <a:gd name="T67" fmla="*/ 43 h 45"/>
                <a:gd name="T68" fmla="*/ 68 w 69"/>
                <a:gd name="T69" fmla="*/ 44 h 45"/>
                <a:gd name="T70" fmla="*/ 64 w 69"/>
                <a:gd name="T71" fmla="*/ 39 h 4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9"/>
                <a:gd name="T109" fmla="*/ 0 h 45"/>
                <a:gd name="T110" fmla="*/ 69 w 69"/>
                <a:gd name="T111" fmla="*/ 45 h 4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9" h="45">
                  <a:moveTo>
                    <a:pt x="64" y="39"/>
                  </a:moveTo>
                  <a:lnTo>
                    <a:pt x="60" y="35"/>
                  </a:lnTo>
                  <a:lnTo>
                    <a:pt x="58" y="33"/>
                  </a:lnTo>
                  <a:lnTo>
                    <a:pt x="56" y="31"/>
                  </a:lnTo>
                  <a:lnTo>
                    <a:pt x="54" y="28"/>
                  </a:lnTo>
                  <a:lnTo>
                    <a:pt x="52" y="26"/>
                  </a:lnTo>
                  <a:lnTo>
                    <a:pt x="50" y="23"/>
                  </a:lnTo>
                  <a:lnTo>
                    <a:pt x="48" y="21"/>
                  </a:lnTo>
                  <a:lnTo>
                    <a:pt x="47" y="17"/>
                  </a:lnTo>
                  <a:lnTo>
                    <a:pt x="46" y="14"/>
                  </a:lnTo>
                  <a:lnTo>
                    <a:pt x="45" y="11"/>
                  </a:lnTo>
                  <a:lnTo>
                    <a:pt x="44" y="8"/>
                  </a:lnTo>
                  <a:lnTo>
                    <a:pt x="44" y="4"/>
                  </a:lnTo>
                  <a:lnTo>
                    <a:pt x="44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6"/>
                  </a:lnTo>
                  <a:lnTo>
                    <a:pt x="5" y="9"/>
                  </a:lnTo>
                  <a:lnTo>
                    <a:pt x="8" y="12"/>
                  </a:lnTo>
                  <a:lnTo>
                    <a:pt x="11" y="16"/>
                  </a:lnTo>
                  <a:lnTo>
                    <a:pt x="14" y="19"/>
                  </a:lnTo>
                  <a:lnTo>
                    <a:pt x="18" y="22"/>
                  </a:lnTo>
                  <a:lnTo>
                    <a:pt x="21" y="25"/>
                  </a:lnTo>
                  <a:lnTo>
                    <a:pt x="25" y="28"/>
                  </a:lnTo>
                  <a:lnTo>
                    <a:pt x="30" y="32"/>
                  </a:lnTo>
                  <a:lnTo>
                    <a:pt x="34" y="34"/>
                  </a:lnTo>
                  <a:lnTo>
                    <a:pt x="38" y="36"/>
                  </a:lnTo>
                  <a:lnTo>
                    <a:pt x="41" y="38"/>
                  </a:lnTo>
                  <a:lnTo>
                    <a:pt x="45" y="39"/>
                  </a:lnTo>
                  <a:lnTo>
                    <a:pt x="49" y="41"/>
                  </a:lnTo>
                  <a:lnTo>
                    <a:pt x="53" y="42"/>
                  </a:lnTo>
                  <a:lnTo>
                    <a:pt x="58" y="43"/>
                  </a:lnTo>
                  <a:lnTo>
                    <a:pt x="62" y="43"/>
                  </a:lnTo>
                  <a:lnTo>
                    <a:pt x="65" y="43"/>
                  </a:lnTo>
                  <a:lnTo>
                    <a:pt x="68" y="44"/>
                  </a:lnTo>
                  <a:lnTo>
                    <a:pt x="64" y="39"/>
                  </a:lnTo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4" name="Freeform 621" descr="50%"/>
            <p:cNvSpPr>
              <a:spLocks/>
            </p:cNvSpPr>
            <p:nvPr/>
          </p:nvSpPr>
          <p:spPr bwMode="auto">
            <a:xfrm>
              <a:off x="3171" y="2649"/>
              <a:ext cx="36" cy="6"/>
            </a:xfrm>
            <a:custGeom>
              <a:avLst/>
              <a:gdLst>
                <a:gd name="T0" fmla="*/ 0 w 36"/>
                <a:gd name="T1" fmla="*/ 5 h 6"/>
                <a:gd name="T2" fmla="*/ 0 w 36"/>
                <a:gd name="T3" fmla="*/ 3 h 6"/>
                <a:gd name="T4" fmla="*/ 1 w 36"/>
                <a:gd name="T5" fmla="*/ 0 h 6"/>
                <a:gd name="T6" fmla="*/ 35 w 36"/>
                <a:gd name="T7" fmla="*/ 0 h 6"/>
                <a:gd name="T8" fmla="*/ 35 w 36"/>
                <a:gd name="T9" fmla="*/ 5 h 6"/>
                <a:gd name="T10" fmla="*/ 0 w 36"/>
                <a:gd name="T11" fmla="*/ 5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"/>
                <a:gd name="T19" fmla="*/ 0 h 6"/>
                <a:gd name="T20" fmla="*/ 36 w 36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" h="6">
                  <a:moveTo>
                    <a:pt x="0" y="5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787" name="Freeform 622" descr="50%"/>
          <p:cNvSpPr>
            <a:spLocks/>
          </p:cNvSpPr>
          <p:nvPr/>
        </p:nvSpPr>
        <p:spPr bwMode="auto">
          <a:xfrm>
            <a:off x="6358159" y="4812683"/>
            <a:ext cx="92075" cy="73025"/>
          </a:xfrm>
          <a:custGeom>
            <a:avLst/>
            <a:gdLst>
              <a:gd name="T0" fmla="*/ 0 w 58"/>
              <a:gd name="T1" fmla="*/ 0 h 46"/>
              <a:gd name="T2" fmla="*/ 5040313 w 58"/>
              <a:gd name="T3" fmla="*/ 12601574 h 46"/>
              <a:gd name="T4" fmla="*/ 12601575 w 58"/>
              <a:gd name="T5" fmla="*/ 22682199 h 46"/>
              <a:gd name="T6" fmla="*/ 22682200 w 58"/>
              <a:gd name="T7" fmla="*/ 35282188 h 46"/>
              <a:gd name="T8" fmla="*/ 30241879 w 58"/>
              <a:gd name="T9" fmla="*/ 45362810 h 46"/>
              <a:gd name="T10" fmla="*/ 40322502 w 58"/>
              <a:gd name="T11" fmla="*/ 57964393 h 46"/>
              <a:gd name="T12" fmla="*/ 52924086 w 58"/>
              <a:gd name="T13" fmla="*/ 70564376 h 46"/>
              <a:gd name="T14" fmla="*/ 60483759 w 58"/>
              <a:gd name="T15" fmla="*/ 80644998 h 46"/>
              <a:gd name="T16" fmla="*/ 70564381 w 58"/>
              <a:gd name="T17" fmla="*/ 88206258 h 46"/>
              <a:gd name="T18" fmla="*/ 80645004 w 58"/>
              <a:gd name="T19" fmla="*/ 95765931 h 46"/>
              <a:gd name="T20" fmla="*/ 90725626 w 58"/>
              <a:gd name="T21" fmla="*/ 100806241 h 46"/>
              <a:gd name="T22" fmla="*/ 103327198 w 58"/>
              <a:gd name="T23" fmla="*/ 105846577 h 46"/>
              <a:gd name="T24" fmla="*/ 113407845 w 58"/>
              <a:gd name="T25" fmla="*/ 110886888 h 46"/>
              <a:gd name="T26" fmla="*/ 126007829 w 58"/>
              <a:gd name="T27" fmla="*/ 113407837 h 46"/>
              <a:gd name="T28" fmla="*/ 136088451 w 58"/>
              <a:gd name="T29" fmla="*/ 113407837 h 46"/>
              <a:gd name="T30" fmla="*/ 143649712 w 58"/>
              <a:gd name="T31" fmla="*/ 110886888 h 46"/>
              <a:gd name="T32" fmla="*/ 136088451 w 58"/>
              <a:gd name="T33" fmla="*/ 103327191 h 46"/>
              <a:gd name="T34" fmla="*/ 128528778 w 58"/>
              <a:gd name="T35" fmla="*/ 93246569 h 46"/>
              <a:gd name="T36" fmla="*/ 120967518 w 58"/>
              <a:gd name="T37" fmla="*/ 83165947 h 46"/>
              <a:gd name="T38" fmla="*/ 113407845 w 58"/>
              <a:gd name="T39" fmla="*/ 73083738 h 46"/>
              <a:gd name="T40" fmla="*/ 105846584 w 58"/>
              <a:gd name="T41" fmla="*/ 60483755 h 46"/>
              <a:gd name="T42" fmla="*/ 100806248 w 58"/>
              <a:gd name="T43" fmla="*/ 50403121 h 46"/>
              <a:gd name="T44" fmla="*/ 95765937 w 58"/>
              <a:gd name="T45" fmla="*/ 40322499 h 46"/>
              <a:gd name="T46" fmla="*/ 93246575 w 58"/>
              <a:gd name="T47" fmla="*/ 25201560 h 46"/>
              <a:gd name="T48" fmla="*/ 93246575 w 58"/>
              <a:gd name="T49" fmla="*/ 12601574 h 46"/>
              <a:gd name="T50" fmla="*/ 93246575 w 58"/>
              <a:gd name="T51" fmla="*/ 2520950 h 46"/>
              <a:gd name="T52" fmla="*/ 0 w 58"/>
              <a:gd name="T53" fmla="*/ 0 h 4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8"/>
              <a:gd name="T82" fmla="*/ 0 h 46"/>
              <a:gd name="T83" fmla="*/ 58 w 58"/>
              <a:gd name="T84" fmla="*/ 46 h 4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8" h="46">
                <a:moveTo>
                  <a:pt x="0" y="0"/>
                </a:moveTo>
                <a:lnTo>
                  <a:pt x="2" y="5"/>
                </a:lnTo>
                <a:lnTo>
                  <a:pt x="5" y="9"/>
                </a:lnTo>
                <a:lnTo>
                  <a:pt x="9" y="14"/>
                </a:lnTo>
                <a:lnTo>
                  <a:pt x="12" y="18"/>
                </a:lnTo>
                <a:lnTo>
                  <a:pt x="16" y="23"/>
                </a:lnTo>
                <a:lnTo>
                  <a:pt x="21" y="28"/>
                </a:lnTo>
                <a:lnTo>
                  <a:pt x="24" y="32"/>
                </a:lnTo>
                <a:lnTo>
                  <a:pt x="28" y="35"/>
                </a:lnTo>
                <a:lnTo>
                  <a:pt x="32" y="38"/>
                </a:lnTo>
                <a:lnTo>
                  <a:pt x="36" y="40"/>
                </a:lnTo>
                <a:lnTo>
                  <a:pt x="41" y="42"/>
                </a:lnTo>
                <a:lnTo>
                  <a:pt x="45" y="44"/>
                </a:lnTo>
                <a:lnTo>
                  <a:pt x="50" y="45"/>
                </a:lnTo>
                <a:lnTo>
                  <a:pt x="54" y="45"/>
                </a:lnTo>
                <a:lnTo>
                  <a:pt x="57" y="44"/>
                </a:lnTo>
                <a:lnTo>
                  <a:pt x="54" y="41"/>
                </a:lnTo>
                <a:lnTo>
                  <a:pt x="51" y="37"/>
                </a:lnTo>
                <a:lnTo>
                  <a:pt x="48" y="33"/>
                </a:lnTo>
                <a:lnTo>
                  <a:pt x="45" y="29"/>
                </a:lnTo>
                <a:lnTo>
                  <a:pt x="42" y="24"/>
                </a:lnTo>
                <a:lnTo>
                  <a:pt x="40" y="20"/>
                </a:lnTo>
                <a:lnTo>
                  <a:pt x="38" y="16"/>
                </a:lnTo>
                <a:lnTo>
                  <a:pt x="37" y="10"/>
                </a:lnTo>
                <a:lnTo>
                  <a:pt x="37" y="5"/>
                </a:lnTo>
                <a:lnTo>
                  <a:pt x="37" y="1"/>
                </a:lnTo>
                <a:lnTo>
                  <a:pt x="0" y="0"/>
                </a:lnTo>
              </a:path>
            </a:pathLst>
          </a:custGeom>
          <a:pattFill prst="pct50">
            <a:fgClr>
              <a:schemeClr val="tx1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88" name="Freeform 623" descr="50%"/>
          <p:cNvSpPr>
            <a:spLocks/>
          </p:cNvSpPr>
          <p:nvPr/>
        </p:nvSpPr>
        <p:spPr bwMode="auto">
          <a:xfrm>
            <a:off x="6166070" y="4641232"/>
            <a:ext cx="763588" cy="230188"/>
          </a:xfrm>
          <a:custGeom>
            <a:avLst/>
            <a:gdLst>
              <a:gd name="T0" fmla="*/ 12601583 w 481"/>
              <a:gd name="T1" fmla="*/ 214214549 h 145"/>
              <a:gd name="T2" fmla="*/ 50403158 w 481"/>
              <a:gd name="T3" fmla="*/ 201612903 h 145"/>
              <a:gd name="T4" fmla="*/ 105846655 w 481"/>
              <a:gd name="T5" fmla="*/ 183972572 h 145"/>
              <a:gd name="T6" fmla="*/ 163811065 w 481"/>
              <a:gd name="T7" fmla="*/ 171370975 h 145"/>
              <a:gd name="T8" fmla="*/ 224294889 w 481"/>
              <a:gd name="T9" fmla="*/ 158770965 h 145"/>
              <a:gd name="T10" fmla="*/ 282257712 w 481"/>
              <a:gd name="T11" fmla="*/ 146169368 h 145"/>
              <a:gd name="T12" fmla="*/ 332660858 w 481"/>
              <a:gd name="T13" fmla="*/ 136088725 h 145"/>
              <a:gd name="T14" fmla="*/ 360383381 w 481"/>
              <a:gd name="T15" fmla="*/ 120967761 h 145"/>
              <a:gd name="T16" fmla="*/ 390625268 w 481"/>
              <a:gd name="T17" fmla="*/ 93246763 h 145"/>
              <a:gd name="T18" fmla="*/ 430947884 w 481"/>
              <a:gd name="T19" fmla="*/ 50403226 h 145"/>
              <a:gd name="T20" fmla="*/ 473789763 w 481"/>
              <a:gd name="T21" fmla="*/ 12601600 h 145"/>
              <a:gd name="T22" fmla="*/ 504031651 w 481"/>
              <a:gd name="T23" fmla="*/ 42843537 h 145"/>
              <a:gd name="T24" fmla="*/ 521673545 w 481"/>
              <a:gd name="T25" fmla="*/ 108367752 h 145"/>
              <a:gd name="T26" fmla="*/ 531754174 w 481"/>
              <a:gd name="T27" fmla="*/ 133569359 h 145"/>
              <a:gd name="T28" fmla="*/ 602318577 w 481"/>
              <a:gd name="T29" fmla="*/ 143650001 h 145"/>
              <a:gd name="T30" fmla="*/ 672882981 w 481"/>
              <a:gd name="T31" fmla="*/ 158770965 h 145"/>
              <a:gd name="T32" fmla="*/ 725805489 w 481"/>
              <a:gd name="T33" fmla="*/ 158770965 h 145"/>
              <a:gd name="T34" fmla="*/ 781248949 w 481"/>
              <a:gd name="T35" fmla="*/ 146169368 h 145"/>
              <a:gd name="T36" fmla="*/ 824092416 w 481"/>
              <a:gd name="T37" fmla="*/ 176411296 h 145"/>
              <a:gd name="T38" fmla="*/ 866934495 w 481"/>
              <a:gd name="T39" fmla="*/ 189012893 h 145"/>
              <a:gd name="T40" fmla="*/ 919858591 w 481"/>
              <a:gd name="T41" fmla="*/ 189012893 h 145"/>
              <a:gd name="T42" fmla="*/ 977821414 w 481"/>
              <a:gd name="T43" fmla="*/ 166330653 h 145"/>
              <a:gd name="T44" fmla="*/ 1040826139 w 481"/>
              <a:gd name="T45" fmla="*/ 113408073 h 145"/>
              <a:gd name="T46" fmla="*/ 1113909906 w 481"/>
              <a:gd name="T47" fmla="*/ 50403226 h 145"/>
              <a:gd name="T48" fmla="*/ 1186995260 w 481"/>
              <a:gd name="T49" fmla="*/ 27722573 h 145"/>
              <a:gd name="T50" fmla="*/ 1189514624 w 481"/>
              <a:gd name="T51" fmla="*/ 47883859 h 145"/>
              <a:gd name="T52" fmla="*/ 1154232422 w 481"/>
              <a:gd name="T53" fmla="*/ 93246763 h 145"/>
              <a:gd name="T54" fmla="*/ 1113909906 w 481"/>
              <a:gd name="T55" fmla="*/ 136088725 h 145"/>
              <a:gd name="T56" fmla="*/ 1086188970 w 481"/>
              <a:gd name="T57" fmla="*/ 178932250 h 145"/>
              <a:gd name="T58" fmla="*/ 1086188970 w 481"/>
              <a:gd name="T59" fmla="*/ 224295192 h 145"/>
              <a:gd name="T60" fmla="*/ 1116430857 w 481"/>
              <a:gd name="T61" fmla="*/ 272177451 h 145"/>
              <a:gd name="T62" fmla="*/ 1151713059 w 481"/>
              <a:gd name="T63" fmla="*/ 307459700 h 145"/>
              <a:gd name="T64" fmla="*/ 1184474309 w 481"/>
              <a:gd name="T65" fmla="*/ 335182261 h 145"/>
              <a:gd name="T66" fmla="*/ 1186995260 w 481"/>
              <a:gd name="T67" fmla="*/ 347782271 h 145"/>
              <a:gd name="T68" fmla="*/ 1141632430 w 481"/>
              <a:gd name="T69" fmla="*/ 347782271 h 145"/>
              <a:gd name="T70" fmla="*/ 1101309914 w 481"/>
              <a:gd name="T71" fmla="*/ 337701628 h 145"/>
              <a:gd name="T72" fmla="*/ 1060987397 w 481"/>
              <a:gd name="T73" fmla="*/ 317540343 h 145"/>
              <a:gd name="T74" fmla="*/ 997982672 w 481"/>
              <a:gd name="T75" fmla="*/ 274698405 h 145"/>
              <a:gd name="T76" fmla="*/ 919858591 w 481"/>
              <a:gd name="T77" fmla="*/ 269658084 h 145"/>
              <a:gd name="T78" fmla="*/ 826611780 w 481"/>
              <a:gd name="T79" fmla="*/ 279738727 h 145"/>
              <a:gd name="T80" fmla="*/ 766128006 w 481"/>
              <a:gd name="T81" fmla="*/ 304940333 h 145"/>
              <a:gd name="T82" fmla="*/ 745966748 w 481"/>
              <a:gd name="T83" fmla="*/ 332661307 h 145"/>
              <a:gd name="T84" fmla="*/ 662802352 w 481"/>
              <a:gd name="T85" fmla="*/ 330141940 h 145"/>
              <a:gd name="T86" fmla="*/ 592237948 w 481"/>
              <a:gd name="T87" fmla="*/ 352822592 h 145"/>
              <a:gd name="T88" fmla="*/ 327620543 w 481"/>
              <a:gd name="T89" fmla="*/ 362903235 h 145"/>
              <a:gd name="T90" fmla="*/ 176411058 w 481"/>
              <a:gd name="T91" fmla="*/ 347782271 h 145"/>
              <a:gd name="T92" fmla="*/ 42843480 w 481"/>
              <a:gd name="T93" fmla="*/ 302419379 h 145"/>
              <a:gd name="T94" fmla="*/ 42843480 w 481"/>
              <a:gd name="T95" fmla="*/ 277217772 h 145"/>
              <a:gd name="T96" fmla="*/ 12601583 w 481"/>
              <a:gd name="T97" fmla="*/ 249496799 h 145"/>
              <a:gd name="T98" fmla="*/ 2520952 w 481"/>
              <a:gd name="T99" fmla="*/ 231854880 h 14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481"/>
              <a:gd name="T151" fmla="*/ 0 h 145"/>
              <a:gd name="T152" fmla="*/ 481 w 481"/>
              <a:gd name="T153" fmla="*/ 145 h 14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481" h="145">
                <a:moveTo>
                  <a:pt x="0" y="89"/>
                </a:moveTo>
                <a:lnTo>
                  <a:pt x="2" y="88"/>
                </a:lnTo>
                <a:lnTo>
                  <a:pt x="5" y="85"/>
                </a:lnTo>
                <a:lnTo>
                  <a:pt x="11" y="83"/>
                </a:lnTo>
                <a:lnTo>
                  <a:pt x="15" y="82"/>
                </a:lnTo>
                <a:lnTo>
                  <a:pt x="20" y="80"/>
                </a:lnTo>
                <a:lnTo>
                  <a:pt x="27" y="77"/>
                </a:lnTo>
                <a:lnTo>
                  <a:pt x="35" y="75"/>
                </a:lnTo>
                <a:lnTo>
                  <a:pt x="42" y="73"/>
                </a:lnTo>
                <a:lnTo>
                  <a:pt x="49" y="71"/>
                </a:lnTo>
                <a:lnTo>
                  <a:pt x="57" y="69"/>
                </a:lnTo>
                <a:lnTo>
                  <a:pt x="65" y="68"/>
                </a:lnTo>
                <a:lnTo>
                  <a:pt x="74" y="66"/>
                </a:lnTo>
                <a:lnTo>
                  <a:pt x="81" y="64"/>
                </a:lnTo>
                <a:lnTo>
                  <a:pt x="89" y="63"/>
                </a:lnTo>
                <a:lnTo>
                  <a:pt x="95" y="62"/>
                </a:lnTo>
                <a:lnTo>
                  <a:pt x="105" y="60"/>
                </a:lnTo>
                <a:lnTo>
                  <a:pt x="112" y="58"/>
                </a:lnTo>
                <a:lnTo>
                  <a:pt x="120" y="57"/>
                </a:lnTo>
                <a:lnTo>
                  <a:pt x="126" y="56"/>
                </a:lnTo>
                <a:lnTo>
                  <a:pt x="132" y="54"/>
                </a:lnTo>
                <a:lnTo>
                  <a:pt x="137" y="52"/>
                </a:lnTo>
                <a:lnTo>
                  <a:pt x="140" y="51"/>
                </a:lnTo>
                <a:lnTo>
                  <a:pt x="143" y="48"/>
                </a:lnTo>
                <a:lnTo>
                  <a:pt x="147" y="45"/>
                </a:lnTo>
                <a:lnTo>
                  <a:pt x="150" y="41"/>
                </a:lnTo>
                <a:lnTo>
                  <a:pt x="155" y="37"/>
                </a:lnTo>
                <a:lnTo>
                  <a:pt x="160" y="31"/>
                </a:lnTo>
                <a:lnTo>
                  <a:pt x="165" y="25"/>
                </a:lnTo>
                <a:lnTo>
                  <a:pt x="171" y="20"/>
                </a:lnTo>
                <a:lnTo>
                  <a:pt x="176" y="14"/>
                </a:lnTo>
                <a:lnTo>
                  <a:pt x="182" y="10"/>
                </a:lnTo>
                <a:lnTo>
                  <a:pt x="188" y="5"/>
                </a:lnTo>
                <a:lnTo>
                  <a:pt x="195" y="0"/>
                </a:lnTo>
                <a:lnTo>
                  <a:pt x="197" y="9"/>
                </a:lnTo>
                <a:lnTo>
                  <a:pt x="200" y="17"/>
                </a:lnTo>
                <a:lnTo>
                  <a:pt x="203" y="26"/>
                </a:lnTo>
                <a:lnTo>
                  <a:pt x="205" y="35"/>
                </a:lnTo>
                <a:lnTo>
                  <a:pt x="207" y="43"/>
                </a:lnTo>
                <a:lnTo>
                  <a:pt x="206" y="47"/>
                </a:lnTo>
                <a:lnTo>
                  <a:pt x="203" y="51"/>
                </a:lnTo>
                <a:lnTo>
                  <a:pt x="211" y="53"/>
                </a:lnTo>
                <a:lnTo>
                  <a:pt x="218" y="54"/>
                </a:lnTo>
                <a:lnTo>
                  <a:pt x="228" y="56"/>
                </a:lnTo>
                <a:lnTo>
                  <a:pt x="239" y="57"/>
                </a:lnTo>
                <a:lnTo>
                  <a:pt x="249" y="60"/>
                </a:lnTo>
                <a:lnTo>
                  <a:pt x="258" y="61"/>
                </a:lnTo>
                <a:lnTo>
                  <a:pt x="267" y="63"/>
                </a:lnTo>
                <a:lnTo>
                  <a:pt x="275" y="64"/>
                </a:lnTo>
                <a:lnTo>
                  <a:pt x="282" y="64"/>
                </a:lnTo>
                <a:lnTo>
                  <a:pt x="288" y="63"/>
                </a:lnTo>
                <a:lnTo>
                  <a:pt x="293" y="60"/>
                </a:lnTo>
                <a:lnTo>
                  <a:pt x="298" y="56"/>
                </a:lnTo>
                <a:lnTo>
                  <a:pt x="310" y="58"/>
                </a:lnTo>
                <a:lnTo>
                  <a:pt x="323" y="61"/>
                </a:lnTo>
                <a:lnTo>
                  <a:pt x="334" y="63"/>
                </a:lnTo>
                <a:lnTo>
                  <a:pt x="327" y="70"/>
                </a:lnTo>
                <a:lnTo>
                  <a:pt x="331" y="72"/>
                </a:lnTo>
                <a:lnTo>
                  <a:pt x="337" y="74"/>
                </a:lnTo>
                <a:lnTo>
                  <a:pt x="344" y="75"/>
                </a:lnTo>
                <a:lnTo>
                  <a:pt x="351" y="76"/>
                </a:lnTo>
                <a:lnTo>
                  <a:pt x="358" y="76"/>
                </a:lnTo>
                <a:lnTo>
                  <a:pt x="365" y="75"/>
                </a:lnTo>
                <a:lnTo>
                  <a:pt x="373" y="73"/>
                </a:lnTo>
                <a:lnTo>
                  <a:pt x="381" y="71"/>
                </a:lnTo>
                <a:lnTo>
                  <a:pt x="388" y="66"/>
                </a:lnTo>
                <a:lnTo>
                  <a:pt x="397" y="60"/>
                </a:lnTo>
                <a:lnTo>
                  <a:pt x="404" y="54"/>
                </a:lnTo>
                <a:lnTo>
                  <a:pt x="413" y="45"/>
                </a:lnTo>
                <a:lnTo>
                  <a:pt x="422" y="35"/>
                </a:lnTo>
                <a:lnTo>
                  <a:pt x="433" y="27"/>
                </a:lnTo>
                <a:lnTo>
                  <a:pt x="442" y="20"/>
                </a:lnTo>
                <a:lnTo>
                  <a:pt x="451" y="15"/>
                </a:lnTo>
                <a:lnTo>
                  <a:pt x="460" y="12"/>
                </a:lnTo>
                <a:lnTo>
                  <a:pt x="471" y="11"/>
                </a:lnTo>
                <a:lnTo>
                  <a:pt x="480" y="11"/>
                </a:lnTo>
                <a:lnTo>
                  <a:pt x="475" y="15"/>
                </a:lnTo>
                <a:lnTo>
                  <a:pt x="472" y="19"/>
                </a:lnTo>
                <a:lnTo>
                  <a:pt x="470" y="22"/>
                </a:lnTo>
                <a:lnTo>
                  <a:pt x="463" y="32"/>
                </a:lnTo>
                <a:lnTo>
                  <a:pt x="458" y="37"/>
                </a:lnTo>
                <a:lnTo>
                  <a:pt x="452" y="42"/>
                </a:lnTo>
                <a:lnTo>
                  <a:pt x="446" y="48"/>
                </a:lnTo>
                <a:lnTo>
                  <a:pt x="442" y="54"/>
                </a:lnTo>
                <a:lnTo>
                  <a:pt x="438" y="60"/>
                </a:lnTo>
                <a:lnTo>
                  <a:pt x="434" y="66"/>
                </a:lnTo>
                <a:lnTo>
                  <a:pt x="431" y="71"/>
                </a:lnTo>
                <a:lnTo>
                  <a:pt x="430" y="77"/>
                </a:lnTo>
                <a:lnTo>
                  <a:pt x="429" y="83"/>
                </a:lnTo>
                <a:lnTo>
                  <a:pt x="431" y="89"/>
                </a:lnTo>
                <a:lnTo>
                  <a:pt x="434" y="96"/>
                </a:lnTo>
                <a:lnTo>
                  <a:pt x="438" y="102"/>
                </a:lnTo>
                <a:lnTo>
                  <a:pt x="443" y="108"/>
                </a:lnTo>
                <a:lnTo>
                  <a:pt x="447" y="112"/>
                </a:lnTo>
                <a:lnTo>
                  <a:pt x="452" y="116"/>
                </a:lnTo>
                <a:lnTo>
                  <a:pt x="457" y="122"/>
                </a:lnTo>
                <a:lnTo>
                  <a:pt x="463" y="127"/>
                </a:lnTo>
                <a:lnTo>
                  <a:pt x="467" y="130"/>
                </a:lnTo>
                <a:lnTo>
                  <a:pt x="470" y="133"/>
                </a:lnTo>
                <a:lnTo>
                  <a:pt x="474" y="135"/>
                </a:lnTo>
                <a:lnTo>
                  <a:pt x="476" y="138"/>
                </a:lnTo>
                <a:lnTo>
                  <a:pt x="471" y="138"/>
                </a:lnTo>
                <a:lnTo>
                  <a:pt x="464" y="138"/>
                </a:lnTo>
                <a:lnTo>
                  <a:pt x="458" y="138"/>
                </a:lnTo>
                <a:lnTo>
                  <a:pt x="453" y="138"/>
                </a:lnTo>
                <a:lnTo>
                  <a:pt x="446" y="137"/>
                </a:lnTo>
                <a:lnTo>
                  <a:pt x="441" y="135"/>
                </a:lnTo>
                <a:lnTo>
                  <a:pt x="437" y="134"/>
                </a:lnTo>
                <a:lnTo>
                  <a:pt x="432" y="131"/>
                </a:lnTo>
                <a:lnTo>
                  <a:pt x="426" y="129"/>
                </a:lnTo>
                <a:lnTo>
                  <a:pt x="421" y="126"/>
                </a:lnTo>
                <a:lnTo>
                  <a:pt x="412" y="119"/>
                </a:lnTo>
                <a:lnTo>
                  <a:pt x="405" y="115"/>
                </a:lnTo>
                <a:lnTo>
                  <a:pt x="396" y="109"/>
                </a:lnTo>
                <a:lnTo>
                  <a:pt x="387" y="108"/>
                </a:lnTo>
                <a:lnTo>
                  <a:pt x="378" y="108"/>
                </a:lnTo>
                <a:lnTo>
                  <a:pt x="365" y="107"/>
                </a:lnTo>
                <a:lnTo>
                  <a:pt x="354" y="108"/>
                </a:lnTo>
                <a:lnTo>
                  <a:pt x="341" y="109"/>
                </a:lnTo>
                <a:lnTo>
                  <a:pt x="328" y="111"/>
                </a:lnTo>
                <a:lnTo>
                  <a:pt x="314" y="115"/>
                </a:lnTo>
                <a:lnTo>
                  <a:pt x="306" y="118"/>
                </a:lnTo>
                <a:lnTo>
                  <a:pt x="304" y="121"/>
                </a:lnTo>
                <a:lnTo>
                  <a:pt x="306" y="124"/>
                </a:lnTo>
                <a:lnTo>
                  <a:pt x="312" y="128"/>
                </a:lnTo>
                <a:lnTo>
                  <a:pt x="296" y="132"/>
                </a:lnTo>
                <a:lnTo>
                  <a:pt x="274" y="138"/>
                </a:lnTo>
                <a:lnTo>
                  <a:pt x="269" y="134"/>
                </a:lnTo>
                <a:lnTo>
                  <a:pt x="263" y="131"/>
                </a:lnTo>
                <a:lnTo>
                  <a:pt x="257" y="129"/>
                </a:lnTo>
                <a:lnTo>
                  <a:pt x="247" y="129"/>
                </a:lnTo>
                <a:lnTo>
                  <a:pt x="235" y="140"/>
                </a:lnTo>
                <a:lnTo>
                  <a:pt x="224" y="132"/>
                </a:lnTo>
                <a:lnTo>
                  <a:pt x="145" y="143"/>
                </a:lnTo>
                <a:lnTo>
                  <a:pt x="130" y="144"/>
                </a:lnTo>
                <a:lnTo>
                  <a:pt x="115" y="143"/>
                </a:lnTo>
                <a:lnTo>
                  <a:pt x="100" y="141"/>
                </a:lnTo>
                <a:lnTo>
                  <a:pt x="70" y="138"/>
                </a:lnTo>
                <a:lnTo>
                  <a:pt x="42" y="130"/>
                </a:lnTo>
                <a:lnTo>
                  <a:pt x="27" y="125"/>
                </a:lnTo>
                <a:lnTo>
                  <a:pt x="17" y="120"/>
                </a:lnTo>
                <a:lnTo>
                  <a:pt x="28" y="117"/>
                </a:lnTo>
                <a:lnTo>
                  <a:pt x="21" y="113"/>
                </a:lnTo>
                <a:lnTo>
                  <a:pt x="17" y="110"/>
                </a:lnTo>
                <a:lnTo>
                  <a:pt x="9" y="104"/>
                </a:lnTo>
                <a:lnTo>
                  <a:pt x="8" y="102"/>
                </a:lnTo>
                <a:lnTo>
                  <a:pt x="5" y="99"/>
                </a:lnTo>
                <a:lnTo>
                  <a:pt x="4" y="97"/>
                </a:lnTo>
                <a:lnTo>
                  <a:pt x="2" y="94"/>
                </a:lnTo>
                <a:lnTo>
                  <a:pt x="1" y="92"/>
                </a:lnTo>
                <a:lnTo>
                  <a:pt x="0" y="89"/>
                </a:lnTo>
              </a:path>
            </a:pathLst>
          </a:custGeom>
          <a:pattFill prst="pct50">
            <a:fgClr>
              <a:schemeClr val="tx1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2187" name="Group 624"/>
          <p:cNvGrpSpPr>
            <a:grpSpLocks/>
          </p:cNvGrpSpPr>
          <p:nvPr/>
        </p:nvGrpSpPr>
        <p:grpSpPr bwMode="auto">
          <a:xfrm>
            <a:off x="6229571" y="4787283"/>
            <a:ext cx="11113" cy="11113"/>
            <a:chOff x="2585" y="2625"/>
            <a:chExt cx="7" cy="7"/>
          </a:xfrm>
        </p:grpSpPr>
        <p:sp>
          <p:nvSpPr>
            <p:cNvPr id="31831" name="Oval 625" descr="50%"/>
            <p:cNvSpPr>
              <a:spLocks noChangeArrowheads="1"/>
            </p:cNvSpPr>
            <p:nvPr/>
          </p:nvSpPr>
          <p:spPr bwMode="auto">
            <a:xfrm>
              <a:off x="2585" y="2625"/>
              <a:ext cx="7" cy="7"/>
            </a:xfrm>
            <a:prstGeom prst="ellipse">
              <a:avLst/>
            </a:prstGeom>
            <a:pattFill prst="pct50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2" name="Arc 626" descr="50%"/>
            <p:cNvSpPr>
              <a:spLocks/>
            </p:cNvSpPr>
            <p:nvPr/>
          </p:nvSpPr>
          <p:spPr bwMode="auto">
            <a:xfrm>
              <a:off x="2589" y="2628"/>
              <a:ext cx="2" cy="2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5871"/>
                    <a:pt x="2275" y="10377"/>
                    <a:pt x="6326" y="6326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5871"/>
                    <a:pt x="2275" y="10377"/>
                    <a:pt x="6326" y="6326"/>
                  </a:cubicBezTo>
                  <a:lnTo>
                    <a:pt x="21600" y="21600"/>
                  </a:ln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188" name="Group 627"/>
          <p:cNvGrpSpPr>
            <a:grpSpLocks/>
          </p:cNvGrpSpPr>
          <p:nvPr/>
        </p:nvGrpSpPr>
        <p:grpSpPr bwMode="auto">
          <a:xfrm>
            <a:off x="6272434" y="4812682"/>
            <a:ext cx="47625" cy="20638"/>
            <a:chOff x="2612" y="2641"/>
            <a:chExt cx="30" cy="13"/>
          </a:xfrm>
        </p:grpSpPr>
        <p:sp>
          <p:nvSpPr>
            <p:cNvPr id="31826" name="Arc 628" descr="50%"/>
            <p:cNvSpPr>
              <a:spLocks/>
            </p:cNvSpPr>
            <p:nvPr/>
          </p:nvSpPr>
          <p:spPr bwMode="auto">
            <a:xfrm>
              <a:off x="2620" y="2641"/>
              <a:ext cx="2" cy="13"/>
            </a:xfrm>
            <a:custGeom>
              <a:avLst/>
              <a:gdLst>
                <a:gd name="T0" fmla="*/ 0 w 35746"/>
                <a:gd name="T1" fmla="*/ 0 h 43200"/>
                <a:gd name="T2" fmla="*/ 0 w 35746"/>
                <a:gd name="T3" fmla="*/ 0 h 43200"/>
                <a:gd name="T4" fmla="*/ 0 w 35746"/>
                <a:gd name="T5" fmla="*/ 0 h 43200"/>
                <a:gd name="T6" fmla="*/ 0 60000 65536"/>
                <a:gd name="T7" fmla="*/ 0 60000 65536"/>
                <a:gd name="T8" fmla="*/ 0 60000 65536"/>
                <a:gd name="T9" fmla="*/ 0 w 35746"/>
                <a:gd name="T10" fmla="*/ 0 h 43200"/>
                <a:gd name="T11" fmla="*/ 35746 w 3574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746" h="43200" fill="none" extrusionOk="0">
                  <a:moveTo>
                    <a:pt x="2777" y="3234"/>
                  </a:moveTo>
                  <a:cubicBezTo>
                    <a:pt x="6192" y="1119"/>
                    <a:pt x="10129" y="-1"/>
                    <a:pt x="14146" y="0"/>
                  </a:cubicBezTo>
                  <a:cubicBezTo>
                    <a:pt x="26075" y="0"/>
                    <a:pt x="35746" y="9670"/>
                    <a:pt x="35746" y="21600"/>
                  </a:cubicBezTo>
                  <a:cubicBezTo>
                    <a:pt x="35746" y="33529"/>
                    <a:pt x="26075" y="43200"/>
                    <a:pt x="14146" y="43200"/>
                  </a:cubicBezTo>
                  <a:cubicBezTo>
                    <a:pt x="8949" y="43200"/>
                    <a:pt x="3926" y="41326"/>
                    <a:pt x="-1" y="37923"/>
                  </a:cubicBezTo>
                </a:path>
                <a:path w="35746" h="43200" stroke="0" extrusionOk="0">
                  <a:moveTo>
                    <a:pt x="2777" y="3234"/>
                  </a:moveTo>
                  <a:cubicBezTo>
                    <a:pt x="6192" y="1119"/>
                    <a:pt x="10129" y="-1"/>
                    <a:pt x="14146" y="0"/>
                  </a:cubicBezTo>
                  <a:cubicBezTo>
                    <a:pt x="26075" y="0"/>
                    <a:pt x="35746" y="9670"/>
                    <a:pt x="35746" y="21600"/>
                  </a:cubicBezTo>
                  <a:cubicBezTo>
                    <a:pt x="35746" y="33529"/>
                    <a:pt x="26075" y="43200"/>
                    <a:pt x="14146" y="43200"/>
                  </a:cubicBezTo>
                  <a:cubicBezTo>
                    <a:pt x="8949" y="43200"/>
                    <a:pt x="3926" y="41326"/>
                    <a:pt x="-1" y="37923"/>
                  </a:cubicBezTo>
                  <a:lnTo>
                    <a:pt x="14146" y="21600"/>
                  </a:ln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7" name="Arc 629" descr="50%"/>
            <p:cNvSpPr>
              <a:spLocks/>
            </p:cNvSpPr>
            <p:nvPr/>
          </p:nvSpPr>
          <p:spPr bwMode="auto">
            <a:xfrm>
              <a:off x="2612" y="2641"/>
              <a:ext cx="3" cy="13"/>
            </a:xfrm>
            <a:custGeom>
              <a:avLst/>
              <a:gdLst>
                <a:gd name="T0" fmla="*/ 0 w 33372"/>
                <a:gd name="T1" fmla="*/ 0 h 43200"/>
                <a:gd name="T2" fmla="*/ 0 w 33372"/>
                <a:gd name="T3" fmla="*/ 0 h 43200"/>
                <a:gd name="T4" fmla="*/ 0 w 33372"/>
                <a:gd name="T5" fmla="*/ 0 h 43200"/>
                <a:gd name="T6" fmla="*/ 0 60000 65536"/>
                <a:gd name="T7" fmla="*/ 0 60000 65536"/>
                <a:gd name="T8" fmla="*/ 0 60000 65536"/>
                <a:gd name="T9" fmla="*/ 0 w 33372"/>
                <a:gd name="T10" fmla="*/ 0 h 43200"/>
                <a:gd name="T11" fmla="*/ 33372 w 3337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372" h="43200" fill="none" extrusionOk="0">
                  <a:moveTo>
                    <a:pt x="2675" y="2008"/>
                  </a:moveTo>
                  <a:cubicBezTo>
                    <a:pt x="5525" y="685"/>
                    <a:pt x="8629" y="-1"/>
                    <a:pt x="11772" y="0"/>
                  </a:cubicBezTo>
                  <a:cubicBezTo>
                    <a:pt x="23701" y="0"/>
                    <a:pt x="33372" y="9670"/>
                    <a:pt x="33372" y="21600"/>
                  </a:cubicBezTo>
                  <a:cubicBezTo>
                    <a:pt x="33372" y="33529"/>
                    <a:pt x="23701" y="43200"/>
                    <a:pt x="11772" y="43200"/>
                  </a:cubicBezTo>
                  <a:cubicBezTo>
                    <a:pt x="7592" y="43200"/>
                    <a:pt x="3503" y="41987"/>
                    <a:pt x="-1" y="39710"/>
                  </a:cubicBezTo>
                </a:path>
                <a:path w="33372" h="43200" stroke="0" extrusionOk="0">
                  <a:moveTo>
                    <a:pt x="2675" y="2008"/>
                  </a:moveTo>
                  <a:cubicBezTo>
                    <a:pt x="5525" y="685"/>
                    <a:pt x="8629" y="-1"/>
                    <a:pt x="11772" y="0"/>
                  </a:cubicBezTo>
                  <a:cubicBezTo>
                    <a:pt x="23701" y="0"/>
                    <a:pt x="33372" y="9670"/>
                    <a:pt x="33372" y="21600"/>
                  </a:cubicBezTo>
                  <a:cubicBezTo>
                    <a:pt x="33372" y="33529"/>
                    <a:pt x="23701" y="43200"/>
                    <a:pt x="11772" y="43200"/>
                  </a:cubicBezTo>
                  <a:cubicBezTo>
                    <a:pt x="7592" y="43200"/>
                    <a:pt x="3503" y="41987"/>
                    <a:pt x="-1" y="39710"/>
                  </a:cubicBezTo>
                  <a:lnTo>
                    <a:pt x="11772" y="21600"/>
                  </a:ln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8" name="Arc 630" descr="50%"/>
            <p:cNvSpPr>
              <a:spLocks/>
            </p:cNvSpPr>
            <p:nvPr/>
          </p:nvSpPr>
          <p:spPr bwMode="auto">
            <a:xfrm>
              <a:off x="2625" y="2641"/>
              <a:ext cx="3" cy="13"/>
            </a:xfrm>
            <a:custGeom>
              <a:avLst/>
              <a:gdLst>
                <a:gd name="T0" fmla="*/ 0 w 33372"/>
                <a:gd name="T1" fmla="*/ 0 h 43200"/>
                <a:gd name="T2" fmla="*/ 0 w 33372"/>
                <a:gd name="T3" fmla="*/ 0 h 43200"/>
                <a:gd name="T4" fmla="*/ 0 w 33372"/>
                <a:gd name="T5" fmla="*/ 0 h 43200"/>
                <a:gd name="T6" fmla="*/ 0 60000 65536"/>
                <a:gd name="T7" fmla="*/ 0 60000 65536"/>
                <a:gd name="T8" fmla="*/ 0 60000 65536"/>
                <a:gd name="T9" fmla="*/ 0 w 33372"/>
                <a:gd name="T10" fmla="*/ 0 h 43200"/>
                <a:gd name="T11" fmla="*/ 33372 w 3337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372" h="43200" fill="none" extrusionOk="0">
                  <a:moveTo>
                    <a:pt x="2675" y="2008"/>
                  </a:moveTo>
                  <a:cubicBezTo>
                    <a:pt x="5525" y="685"/>
                    <a:pt x="8629" y="-1"/>
                    <a:pt x="11772" y="0"/>
                  </a:cubicBezTo>
                  <a:cubicBezTo>
                    <a:pt x="23701" y="0"/>
                    <a:pt x="33372" y="9670"/>
                    <a:pt x="33372" y="21600"/>
                  </a:cubicBezTo>
                  <a:cubicBezTo>
                    <a:pt x="33372" y="33529"/>
                    <a:pt x="23701" y="43200"/>
                    <a:pt x="11772" y="43200"/>
                  </a:cubicBezTo>
                  <a:cubicBezTo>
                    <a:pt x="7592" y="43200"/>
                    <a:pt x="3503" y="41987"/>
                    <a:pt x="-1" y="39710"/>
                  </a:cubicBezTo>
                </a:path>
                <a:path w="33372" h="43200" stroke="0" extrusionOk="0">
                  <a:moveTo>
                    <a:pt x="2675" y="2008"/>
                  </a:moveTo>
                  <a:cubicBezTo>
                    <a:pt x="5525" y="685"/>
                    <a:pt x="8629" y="-1"/>
                    <a:pt x="11772" y="0"/>
                  </a:cubicBezTo>
                  <a:cubicBezTo>
                    <a:pt x="23701" y="0"/>
                    <a:pt x="33372" y="9670"/>
                    <a:pt x="33372" y="21600"/>
                  </a:cubicBezTo>
                  <a:cubicBezTo>
                    <a:pt x="33372" y="33529"/>
                    <a:pt x="23701" y="43200"/>
                    <a:pt x="11772" y="43200"/>
                  </a:cubicBezTo>
                  <a:cubicBezTo>
                    <a:pt x="7592" y="43200"/>
                    <a:pt x="3503" y="41987"/>
                    <a:pt x="-1" y="39710"/>
                  </a:cubicBezTo>
                  <a:lnTo>
                    <a:pt x="11772" y="21600"/>
                  </a:ln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9" name="Arc 631" descr="50%"/>
            <p:cNvSpPr>
              <a:spLocks/>
            </p:cNvSpPr>
            <p:nvPr/>
          </p:nvSpPr>
          <p:spPr bwMode="auto">
            <a:xfrm>
              <a:off x="2633" y="2641"/>
              <a:ext cx="2" cy="13"/>
            </a:xfrm>
            <a:custGeom>
              <a:avLst/>
              <a:gdLst>
                <a:gd name="T0" fmla="*/ 0 w 35746"/>
                <a:gd name="T1" fmla="*/ 0 h 43200"/>
                <a:gd name="T2" fmla="*/ 0 w 35746"/>
                <a:gd name="T3" fmla="*/ 0 h 43200"/>
                <a:gd name="T4" fmla="*/ 0 w 35746"/>
                <a:gd name="T5" fmla="*/ 0 h 43200"/>
                <a:gd name="T6" fmla="*/ 0 60000 65536"/>
                <a:gd name="T7" fmla="*/ 0 60000 65536"/>
                <a:gd name="T8" fmla="*/ 0 60000 65536"/>
                <a:gd name="T9" fmla="*/ 0 w 35746"/>
                <a:gd name="T10" fmla="*/ 0 h 43200"/>
                <a:gd name="T11" fmla="*/ 35746 w 3574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746" h="43200" fill="none" extrusionOk="0">
                  <a:moveTo>
                    <a:pt x="2777" y="3234"/>
                  </a:moveTo>
                  <a:cubicBezTo>
                    <a:pt x="6192" y="1119"/>
                    <a:pt x="10129" y="-1"/>
                    <a:pt x="14146" y="0"/>
                  </a:cubicBezTo>
                  <a:cubicBezTo>
                    <a:pt x="26075" y="0"/>
                    <a:pt x="35746" y="9670"/>
                    <a:pt x="35746" y="21600"/>
                  </a:cubicBezTo>
                  <a:cubicBezTo>
                    <a:pt x="35746" y="33529"/>
                    <a:pt x="26075" y="43200"/>
                    <a:pt x="14146" y="43200"/>
                  </a:cubicBezTo>
                  <a:cubicBezTo>
                    <a:pt x="8949" y="43200"/>
                    <a:pt x="3926" y="41326"/>
                    <a:pt x="-1" y="37923"/>
                  </a:cubicBezTo>
                </a:path>
                <a:path w="35746" h="43200" stroke="0" extrusionOk="0">
                  <a:moveTo>
                    <a:pt x="2777" y="3234"/>
                  </a:moveTo>
                  <a:cubicBezTo>
                    <a:pt x="6192" y="1119"/>
                    <a:pt x="10129" y="-1"/>
                    <a:pt x="14146" y="0"/>
                  </a:cubicBezTo>
                  <a:cubicBezTo>
                    <a:pt x="26075" y="0"/>
                    <a:pt x="35746" y="9670"/>
                    <a:pt x="35746" y="21600"/>
                  </a:cubicBezTo>
                  <a:cubicBezTo>
                    <a:pt x="35746" y="33529"/>
                    <a:pt x="26075" y="43200"/>
                    <a:pt x="14146" y="43200"/>
                  </a:cubicBezTo>
                  <a:cubicBezTo>
                    <a:pt x="8949" y="43200"/>
                    <a:pt x="3926" y="41326"/>
                    <a:pt x="-1" y="37923"/>
                  </a:cubicBezTo>
                  <a:lnTo>
                    <a:pt x="14146" y="21600"/>
                  </a:ln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0" name="Arc 632" descr="50%"/>
            <p:cNvSpPr>
              <a:spLocks/>
            </p:cNvSpPr>
            <p:nvPr/>
          </p:nvSpPr>
          <p:spPr bwMode="auto">
            <a:xfrm>
              <a:off x="2640" y="2641"/>
              <a:ext cx="2" cy="13"/>
            </a:xfrm>
            <a:custGeom>
              <a:avLst/>
              <a:gdLst>
                <a:gd name="T0" fmla="*/ 0 w 35746"/>
                <a:gd name="T1" fmla="*/ 0 h 43200"/>
                <a:gd name="T2" fmla="*/ 0 w 35746"/>
                <a:gd name="T3" fmla="*/ 0 h 43200"/>
                <a:gd name="T4" fmla="*/ 0 w 35746"/>
                <a:gd name="T5" fmla="*/ 0 h 43200"/>
                <a:gd name="T6" fmla="*/ 0 60000 65536"/>
                <a:gd name="T7" fmla="*/ 0 60000 65536"/>
                <a:gd name="T8" fmla="*/ 0 60000 65536"/>
                <a:gd name="T9" fmla="*/ 0 w 35746"/>
                <a:gd name="T10" fmla="*/ 0 h 43200"/>
                <a:gd name="T11" fmla="*/ 35746 w 3574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746" h="43200" fill="none" extrusionOk="0">
                  <a:moveTo>
                    <a:pt x="2777" y="3234"/>
                  </a:moveTo>
                  <a:cubicBezTo>
                    <a:pt x="6192" y="1119"/>
                    <a:pt x="10129" y="-1"/>
                    <a:pt x="14146" y="0"/>
                  </a:cubicBezTo>
                  <a:cubicBezTo>
                    <a:pt x="26075" y="0"/>
                    <a:pt x="35746" y="9670"/>
                    <a:pt x="35746" y="21600"/>
                  </a:cubicBezTo>
                  <a:cubicBezTo>
                    <a:pt x="35746" y="33529"/>
                    <a:pt x="26075" y="43200"/>
                    <a:pt x="14146" y="43200"/>
                  </a:cubicBezTo>
                  <a:cubicBezTo>
                    <a:pt x="8949" y="43200"/>
                    <a:pt x="3926" y="41326"/>
                    <a:pt x="-1" y="37923"/>
                  </a:cubicBezTo>
                </a:path>
                <a:path w="35746" h="43200" stroke="0" extrusionOk="0">
                  <a:moveTo>
                    <a:pt x="2777" y="3234"/>
                  </a:moveTo>
                  <a:cubicBezTo>
                    <a:pt x="6192" y="1119"/>
                    <a:pt x="10129" y="-1"/>
                    <a:pt x="14146" y="0"/>
                  </a:cubicBezTo>
                  <a:cubicBezTo>
                    <a:pt x="26075" y="0"/>
                    <a:pt x="35746" y="9670"/>
                    <a:pt x="35746" y="21600"/>
                  </a:cubicBezTo>
                  <a:cubicBezTo>
                    <a:pt x="35746" y="33529"/>
                    <a:pt x="26075" y="43200"/>
                    <a:pt x="14146" y="43200"/>
                  </a:cubicBezTo>
                  <a:cubicBezTo>
                    <a:pt x="8949" y="43200"/>
                    <a:pt x="3926" y="41326"/>
                    <a:pt x="-1" y="37923"/>
                  </a:cubicBezTo>
                  <a:lnTo>
                    <a:pt x="14146" y="21600"/>
                  </a:ln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791" name="Freeform 633" descr="50%"/>
          <p:cNvSpPr>
            <a:spLocks/>
          </p:cNvSpPr>
          <p:nvPr/>
        </p:nvSpPr>
        <p:spPr bwMode="auto">
          <a:xfrm>
            <a:off x="6167658" y="4642820"/>
            <a:ext cx="747712" cy="144462"/>
          </a:xfrm>
          <a:custGeom>
            <a:avLst/>
            <a:gdLst>
              <a:gd name="T0" fmla="*/ 25201545 w 471"/>
              <a:gd name="T1" fmla="*/ 191531197 h 91"/>
              <a:gd name="T2" fmla="*/ 80644950 w 471"/>
              <a:gd name="T3" fmla="*/ 173889377 h 91"/>
              <a:gd name="T4" fmla="*/ 158768952 w 471"/>
              <a:gd name="T5" fmla="*/ 156249144 h 91"/>
              <a:gd name="T6" fmla="*/ 236894567 w 471"/>
              <a:gd name="T7" fmla="*/ 143647617 h 91"/>
              <a:gd name="T8" fmla="*/ 315018544 w 471"/>
              <a:gd name="T9" fmla="*/ 128526737 h 91"/>
              <a:gd name="T10" fmla="*/ 357861955 w 471"/>
              <a:gd name="T11" fmla="*/ 108365563 h 91"/>
              <a:gd name="T12" fmla="*/ 395663470 w 471"/>
              <a:gd name="T13" fmla="*/ 70564132 h 91"/>
              <a:gd name="T14" fmla="*/ 453627903 w 471"/>
              <a:gd name="T15" fmla="*/ 20161180 h 91"/>
              <a:gd name="T16" fmla="*/ 493950365 w 471"/>
              <a:gd name="T17" fmla="*/ 42841712 h 91"/>
              <a:gd name="T18" fmla="*/ 511590649 w 471"/>
              <a:gd name="T19" fmla="*/ 98284952 h 91"/>
              <a:gd name="T20" fmla="*/ 539313136 w 471"/>
              <a:gd name="T21" fmla="*/ 126007384 h 91"/>
              <a:gd name="T22" fmla="*/ 637598344 w 471"/>
              <a:gd name="T23" fmla="*/ 141128264 h 91"/>
              <a:gd name="T24" fmla="*/ 710683602 w 471"/>
              <a:gd name="T25" fmla="*/ 146168557 h 91"/>
              <a:gd name="T26" fmla="*/ 798888195 w 471"/>
              <a:gd name="T27" fmla="*/ 141128264 h 91"/>
              <a:gd name="T28" fmla="*/ 834170548 w 471"/>
              <a:gd name="T29" fmla="*/ 171370024 h 91"/>
              <a:gd name="T30" fmla="*/ 904734857 w 471"/>
              <a:gd name="T31" fmla="*/ 173889377 h 91"/>
              <a:gd name="T32" fmla="*/ 982860422 w 471"/>
              <a:gd name="T33" fmla="*/ 138607323 h 91"/>
              <a:gd name="T34" fmla="*/ 1045863476 w 471"/>
              <a:gd name="T35" fmla="*/ 80644719 h 91"/>
              <a:gd name="T36" fmla="*/ 1096266555 w 471"/>
              <a:gd name="T37" fmla="*/ 45362653 h 91"/>
              <a:gd name="T38" fmla="*/ 1139109965 w 471"/>
              <a:gd name="T39" fmla="*/ 27720832 h 91"/>
              <a:gd name="T40" fmla="*/ 1176911480 w 471"/>
              <a:gd name="T41" fmla="*/ 32761126 h 91"/>
              <a:gd name="T42" fmla="*/ 1146669633 w 471"/>
              <a:gd name="T43" fmla="*/ 70564132 h 91"/>
              <a:gd name="T44" fmla="*/ 1106347170 w 471"/>
              <a:gd name="T45" fmla="*/ 105846210 h 91"/>
              <a:gd name="T46" fmla="*/ 1083666579 w 471"/>
              <a:gd name="T47" fmla="*/ 136087970 h 91"/>
              <a:gd name="T48" fmla="*/ 1066024708 w 471"/>
              <a:gd name="T49" fmla="*/ 161289437 h 91"/>
              <a:gd name="T50" fmla="*/ 1060984400 w 471"/>
              <a:gd name="T51" fmla="*/ 191531197 h 91"/>
              <a:gd name="T52" fmla="*/ 1028223193 w 471"/>
              <a:gd name="T53" fmla="*/ 183969964 h 91"/>
              <a:gd name="T54" fmla="*/ 995460398 w 471"/>
              <a:gd name="T55" fmla="*/ 194050550 h 91"/>
              <a:gd name="T56" fmla="*/ 962699191 w 471"/>
              <a:gd name="T57" fmla="*/ 191531197 h 91"/>
              <a:gd name="T58" fmla="*/ 922376729 w 471"/>
              <a:gd name="T59" fmla="*/ 194050550 h 91"/>
              <a:gd name="T60" fmla="*/ 882054266 w 471"/>
              <a:gd name="T61" fmla="*/ 189010257 h 91"/>
              <a:gd name="T62" fmla="*/ 836691496 w 471"/>
              <a:gd name="T63" fmla="*/ 191531197 h 91"/>
              <a:gd name="T64" fmla="*/ 791328527 w 471"/>
              <a:gd name="T65" fmla="*/ 199090844 h 91"/>
              <a:gd name="T66" fmla="*/ 745965756 w 471"/>
              <a:gd name="T67" fmla="*/ 201611784 h 91"/>
              <a:gd name="T68" fmla="*/ 700602986 w 471"/>
              <a:gd name="T69" fmla="*/ 201611784 h 91"/>
              <a:gd name="T70" fmla="*/ 660280523 w 471"/>
              <a:gd name="T71" fmla="*/ 206652078 h 91"/>
              <a:gd name="T72" fmla="*/ 617437113 w 471"/>
              <a:gd name="T73" fmla="*/ 214211773 h 91"/>
              <a:gd name="T74" fmla="*/ 564514675 w 471"/>
              <a:gd name="T75" fmla="*/ 214211773 h 91"/>
              <a:gd name="T76" fmla="*/ 519151904 w 471"/>
              <a:gd name="T77" fmla="*/ 216732714 h 91"/>
              <a:gd name="T78" fmla="*/ 473789134 w 471"/>
              <a:gd name="T79" fmla="*/ 211692421 h 91"/>
              <a:gd name="T80" fmla="*/ 430945724 w 471"/>
              <a:gd name="T81" fmla="*/ 214211773 h 91"/>
              <a:gd name="T82" fmla="*/ 393144109 w 471"/>
              <a:gd name="T83" fmla="*/ 211692421 h 91"/>
              <a:gd name="T84" fmla="*/ 350300699 w 471"/>
              <a:gd name="T85" fmla="*/ 214211773 h 91"/>
              <a:gd name="T86" fmla="*/ 302418569 w 471"/>
              <a:gd name="T87" fmla="*/ 216732714 h 91"/>
              <a:gd name="T88" fmla="*/ 241934875 w 471"/>
              <a:gd name="T89" fmla="*/ 226813301 h 91"/>
              <a:gd name="T90" fmla="*/ 173889876 w 471"/>
              <a:gd name="T91" fmla="*/ 226813301 h 91"/>
              <a:gd name="T92" fmla="*/ 115927130 w 471"/>
              <a:gd name="T93" fmla="*/ 219252067 h 91"/>
              <a:gd name="T94" fmla="*/ 63003079 w 471"/>
              <a:gd name="T95" fmla="*/ 221773007 h 91"/>
              <a:gd name="T96" fmla="*/ 12599979 w 471"/>
              <a:gd name="T97" fmla="*/ 211692421 h 9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71"/>
              <a:gd name="T148" fmla="*/ 0 h 91"/>
              <a:gd name="T149" fmla="*/ 471 w 471"/>
              <a:gd name="T150" fmla="*/ 91 h 9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71" h="91">
                <a:moveTo>
                  <a:pt x="0" y="82"/>
                </a:moveTo>
                <a:lnTo>
                  <a:pt x="3" y="80"/>
                </a:lnTo>
                <a:lnTo>
                  <a:pt x="6" y="78"/>
                </a:lnTo>
                <a:lnTo>
                  <a:pt x="10" y="76"/>
                </a:lnTo>
                <a:lnTo>
                  <a:pt x="14" y="75"/>
                </a:lnTo>
                <a:lnTo>
                  <a:pt x="19" y="73"/>
                </a:lnTo>
                <a:lnTo>
                  <a:pt x="27" y="72"/>
                </a:lnTo>
                <a:lnTo>
                  <a:pt x="32" y="69"/>
                </a:lnTo>
                <a:lnTo>
                  <a:pt x="39" y="67"/>
                </a:lnTo>
                <a:lnTo>
                  <a:pt x="47" y="65"/>
                </a:lnTo>
                <a:lnTo>
                  <a:pt x="55" y="63"/>
                </a:lnTo>
                <a:lnTo>
                  <a:pt x="63" y="62"/>
                </a:lnTo>
                <a:lnTo>
                  <a:pt x="71" y="61"/>
                </a:lnTo>
                <a:lnTo>
                  <a:pt x="79" y="60"/>
                </a:lnTo>
                <a:lnTo>
                  <a:pt x="87" y="58"/>
                </a:lnTo>
                <a:lnTo>
                  <a:pt x="94" y="57"/>
                </a:lnTo>
                <a:lnTo>
                  <a:pt x="101" y="55"/>
                </a:lnTo>
                <a:lnTo>
                  <a:pt x="110" y="54"/>
                </a:lnTo>
                <a:lnTo>
                  <a:pt x="117" y="52"/>
                </a:lnTo>
                <a:lnTo>
                  <a:pt x="125" y="51"/>
                </a:lnTo>
                <a:lnTo>
                  <a:pt x="130" y="50"/>
                </a:lnTo>
                <a:lnTo>
                  <a:pt x="135" y="49"/>
                </a:lnTo>
                <a:lnTo>
                  <a:pt x="139" y="46"/>
                </a:lnTo>
                <a:lnTo>
                  <a:pt x="142" y="43"/>
                </a:lnTo>
                <a:lnTo>
                  <a:pt x="145" y="40"/>
                </a:lnTo>
                <a:lnTo>
                  <a:pt x="147" y="38"/>
                </a:lnTo>
                <a:lnTo>
                  <a:pt x="152" y="33"/>
                </a:lnTo>
                <a:lnTo>
                  <a:pt x="157" y="28"/>
                </a:lnTo>
                <a:lnTo>
                  <a:pt x="162" y="23"/>
                </a:lnTo>
                <a:lnTo>
                  <a:pt x="168" y="18"/>
                </a:lnTo>
                <a:lnTo>
                  <a:pt x="173" y="13"/>
                </a:lnTo>
                <a:lnTo>
                  <a:pt x="180" y="8"/>
                </a:lnTo>
                <a:lnTo>
                  <a:pt x="186" y="4"/>
                </a:lnTo>
                <a:lnTo>
                  <a:pt x="191" y="0"/>
                </a:lnTo>
                <a:lnTo>
                  <a:pt x="193" y="8"/>
                </a:lnTo>
                <a:lnTo>
                  <a:pt x="196" y="17"/>
                </a:lnTo>
                <a:lnTo>
                  <a:pt x="199" y="24"/>
                </a:lnTo>
                <a:lnTo>
                  <a:pt x="201" y="32"/>
                </a:lnTo>
                <a:lnTo>
                  <a:pt x="202" y="36"/>
                </a:lnTo>
                <a:lnTo>
                  <a:pt x="203" y="39"/>
                </a:lnTo>
                <a:lnTo>
                  <a:pt x="202" y="43"/>
                </a:lnTo>
                <a:lnTo>
                  <a:pt x="199" y="47"/>
                </a:lnTo>
                <a:lnTo>
                  <a:pt x="206" y="49"/>
                </a:lnTo>
                <a:lnTo>
                  <a:pt x="214" y="50"/>
                </a:lnTo>
                <a:lnTo>
                  <a:pt x="224" y="51"/>
                </a:lnTo>
                <a:lnTo>
                  <a:pt x="234" y="53"/>
                </a:lnTo>
                <a:lnTo>
                  <a:pt x="245" y="55"/>
                </a:lnTo>
                <a:lnTo>
                  <a:pt x="253" y="56"/>
                </a:lnTo>
                <a:lnTo>
                  <a:pt x="262" y="58"/>
                </a:lnTo>
                <a:lnTo>
                  <a:pt x="269" y="59"/>
                </a:lnTo>
                <a:lnTo>
                  <a:pt x="276" y="59"/>
                </a:lnTo>
                <a:lnTo>
                  <a:pt x="282" y="58"/>
                </a:lnTo>
                <a:lnTo>
                  <a:pt x="288" y="55"/>
                </a:lnTo>
                <a:lnTo>
                  <a:pt x="293" y="51"/>
                </a:lnTo>
                <a:lnTo>
                  <a:pt x="305" y="53"/>
                </a:lnTo>
                <a:lnTo>
                  <a:pt x="317" y="56"/>
                </a:lnTo>
                <a:lnTo>
                  <a:pt x="326" y="58"/>
                </a:lnTo>
                <a:lnTo>
                  <a:pt x="321" y="64"/>
                </a:lnTo>
                <a:lnTo>
                  <a:pt x="325" y="66"/>
                </a:lnTo>
                <a:lnTo>
                  <a:pt x="331" y="68"/>
                </a:lnTo>
                <a:lnTo>
                  <a:pt x="338" y="69"/>
                </a:lnTo>
                <a:lnTo>
                  <a:pt x="345" y="70"/>
                </a:lnTo>
                <a:lnTo>
                  <a:pt x="352" y="70"/>
                </a:lnTo>
                <a:lnTo>
                  <a:pt x="359" y="69"/>
                </a:lnTo>
                <a:lnTo>
                  <a:pt x="366" y="68"/>
                </a:lnTo>
                <a:lnTo>
                  <a:pt x="374" y="65"/>
                </a:lnTo>
                <a:lnTo>
                  <a:pt x="382" y="61"/>
                </a:lnTo>
                <a:lnTo>
                  <a:pt x="390" y="55"/>
                </a:lnTo>
                <a:lnTo>
                  <a:pt x="397" y="49"/>
                </a:lnTo>
                <a:lnTo>
                  <a:pt x="405" y="41"/>
                </a:lnTo>
                <a:lnTo>
                  <a:pt x="409" y="38"/>
                </a:lnTo>
                <a:lnTo>
                  <a:pt x="415" y="32"/>
                </a:lnTo>
                <a:lnTo>
                  <a:pt x="420" y="28"/>
                </a:lnTo>
                <a:lnTo>
                  <a:pt x="425" y="25"/>
                </a:lnTo>
                <a:lnTo>
                  <a:pt x="430" y="21"/>
                </a:lnTo>
                <a:lnTo>
                  <a:pt x="435" y="18"/>
                </a:lnTo>
                <a:lnTo>
                  <a:pt x="440" y="17"/>
                </a:lnTo>
                <a:lnTo>
                  <a:pt x="443" y="14"/>
                </a:lnTo>
                <a:lnTo>
                  <a:pt x="447" y="13"/>
                </a:lnTo>
                <a:lnTo>
                  <a:pt x="452" y="11"/>
                </a:lnTo>
                <a:lnTo>
                  <a:pt x="456" y="11"/>
                </a:lnTo>
                <a:lnTo>
                  <a:pt x="462" y="10"/>
                </a:lnTo>
                <a:lnTo>
                  <a:pt x="470" y="10"/>
                </a:lnTo>
                <a:lnTo>
                  <a:pt x="467" y="13"/>
                </a:lnTo>
                <a:lnTo>
                  <a:pt x="463" y="17"/>
                </a:lnTo>
                <a:lnTo>
                  <a:pt x="461" y="19"/>
                </a:lnTo>
                <a:lnTo>
                  <a:pt x="458" y="24"/>
                </a:lnTo>
                <a:lnTo>
                  <a:pt x="455" y="28"/>
                </a:lnTo>
                <a:lnTo>
                  <a:pt x="450" y="32"/>
                </a:lnTo>
                <a:lnTo>
                  <a:pt x="444" y="37"/>
                </a:lnTo>
                <a:lnTo>
                  <a:pt x="441" y="39"/>
                </a:lnTo>
                <a:lnTo>
                  <a:pt x="439" y="42"/>
                </a:lnTo>
                <a:lnTo>
                  <a:pt x="436" y="46"/>
                </a:lnTo>
                <a:lnTo>
                  <a:pt x="434" y="49"/>
                </a:lnTo>
                <a:lnTo>
                  <a:pt x="432" y="51"/>
                </a:lnTo>
                <a:lnTo>
                  <a:pt x="430" y="54"/>
                </a:lnTo>
                <a:lnTo>
                  <a:pt x="428" y="57"/>
                </a:lnTo>
                <a:lnTo>
                  <a:pt x="426" y="60"/>
                </a:lnTo>
                <a:lnTo>
                  <a:pt x="425" y="62"/>
                </a:lnTo>
                <a:lnTo>
                  <a:pt x="423" y="64"/>
                </a:lnTo>
                <a:lnTo>
                  <a:pt x="422" y="68"/>
                </a:lnTo>
                <a:lnTo>
                  <a:pt x="422" y="70"/>
                </a:lnTo>
                <a:lnTo>
                  <a:pt x="421" y="73"/>
                </a:lnTo>
                <a:lnTo>
                  <a:pt x="421" y="76"/>
                </a:lnTo>
                <a:lnTo>
                  <a:pt x="418" y="74"/>
                </a:lnTo>
                <a:lnTo>
                  <a:pt x="414" y="73"/>
                </a:lnTo>
                <a:lnTo>
                  <a:pt x="411" y="73"/>
                </a:lnTo>
                <a:lnTo>
                  <a:pt x="408" y="73"/>
                </a:lnTo>
                <a:lnTo>
                  <a:pt x="404" y="74"/>
                </a:lnTo>
                <a:lnTo>
                  <a:pt x="402" y="76"/>
                </a:lnTo>
                <a:lnTo>
                  <a:pt x="399" y="76"/>
                </a:lnTo>
                <a:lnTo>
                  <a:pt x="395" y="77"/>
                </a:lnTo>
                <a:lnTo>
                  <a:pt x="392" y="78"/>
                </a:lnTo>
                <a:lnTo>
                  <a:pt x="388" y="77"/>
                </a:lnTo>
                <a:lnTo>
                  <a:pt x="384" y="77"/>
                </a:lnTo>
                <a:lnTo>
                  <a:pt x="382" y="76"/>
                </a:lnTo>
                <a:lnTo>
                  <a:pt x="379" y="75"/>
                </a:lnTo>
                <a:lnTo>
                  <a:pt x="375" y="75"/>
                </a:lnTo>
                <a:lnTo>
                  <a:pt x="371" y="76"/>
                </a:lnTo>
                <a:lnTo>
                  <a:pt x="366" y="77"/>
                </a:lnTo>
                <a:lnTo>
                  <a:pt x="363" y="76"/>
                </a:lnTo>
                <a:lnTo>
                  <a:pt x="359" y="76"/>
                </a:lnTo>
                <a:lnTo>
                  <a:pt x="355" y="75"/>
                </a:lnTo>
                <a:lnTo>
                  <a:pt x="350" y="75"/>
                </a:lnTo>
                <a:lnTo>
                  <a:pt x="347" y="76"/>
                </a:lnTo>
                <a:lnTo>
                  <a:pt x="341" y="77"/>
                </a:lnTo>
                <a:lnTo>
                  <a:pt x="337" y="77"/>
                </a:lnTo>
                <a:lnTo>
                  <a:pt x="332" y="76"/>
                </a:lnTo>
                <a:lnTo>
                  <a:pt x="328" y="76"/>
                </a:lnTo>
                <a:lnTo>
                  <a:pt x="323" y="77"/>
                </a:lnTo>
                <a:lnTo>
                  <a:pt x="320" y="78"/>
                </a:lnTo>
                <a:lnTo>
                  <a:pt x="314" y="79"/>
                </a:lnTo>
                <a:lnTo>
                  <a:pt x="310" y="80"/>
                </a:lnTo>
                <a:lnTo>
                  <a:pt x="305" y="80"/>
                </a:lnTo>
                <a:lnTo>
                  <a:pt x="301" y="80"/>
                </a:lnTo>
                <a:lnTo>
                  <a:pt x="296" y="80"/>
                </a:lnTo>
                <a:lnTo>
                  <a:pt x="291" y="78"/>
                </a:lnTo>
                <a:lnTo>
                  <a:pt x="286" y="80"/>
                </a:lnTo>
                <a:lnTo>
                  <a:pt x="282" y="80"/>
                </a:lnTo>
                <a:lnTo>
                  <a:pt x="278" y="80"/>
                </a:lnTo>
                <a:lnTo>
                  <a:pt x="274" y="80"/>
                </a:lnTo>
                <a:lnTo>
                  <a:pt x="270" y="80"/>
                </a:lnTo>
                <a:lnTo>
                  <a:pt x="266" y="80"/>
                </a:lnTo>
                <a:lnTo>
                  <a:pt x="262" y="82"/>
                </a:lnTo>
                <a:lnTo>
                  <a:pt x="259" y="83"/>
                </a:lnTo>
                <a:lnTo>
                  <a:pt x="254" y="84"/>
                </a:lnTo>
                <a:lnTo>
                  <a:pt x="250" y="84"/>
                </a:lnTo>
                <a:lnTo>
                  <a:pt x="245" y="85"/>
                </a:lnTo>
                <a:lnTo>
                  <a:pt x="240" y="86"/>
                </a:lnTo>
                <a:lnTo>
                  <a:pt x="234" y="85"/>
                </a:lnTo>
                <a:lnTo>
                  <a:pt x="228" y="85"/>
                </a:lnTo>
                <a:lnTo>
                  <a:pt x="224" y="85"/>
                </a:lnTo>
                <a:lnTo>
                  <a:pt x="218" y="86"/>
                </a:lnTo>
                <a:lnTo>
                  <a:pt x="214" y="86"/>
                </a:lnTo>
                <a:lnTo>
                  <a:pt x="210" y="86"/>
                </a:lnTo>
                <a:lnTo>
                  <a:pt x="206" y="86"/>
                </a:lnTo>
                <a:lnTo>
                  <a:pt x="201" y="86"/>
                </a:lnTo>
                <a:lnTo>
                  <a:pt x="196" y="84"/>
                </a:lnTo>
                <a:lnTo>
                  <a:pt x="192" y="84"/>
                </a:lnTo>
                <a:lnTo>
                  <a:pt x="188" y="84"/>
                </a:lnTo>
                <a:lnTo>
                  <a:pt x="184" y="84"/>
                </a:lnTo>
                <a:lnTo>
                  <a:pt x="180" y="84"/>
                </a:lnTo>
                <a:lnTo>
                  <a:pt x="175" y="84"/>
                </a:lnTo>
                <a:lnTo>
                  <a:pt x="171" y="85"/>
                </a:lnTo>
                <a:lnTo>
                  <a:pt x="167" y="85"/>
                </a:lnTo>
                <a:lnTo>
                  <a:pt x="164" y="84"/>
                </a:lnTo>
                <a:lnTo>
                  <a:pt x="160" y="84"/>
                </a:lnTo>
                <a:lnTo>
                  <a:pt x="156" y="84"/>
                </a:lnTo>
                <a:lnTo>
                  <a:pt x="152" y="84"/>
                </a:lnTo>
                <a:lnTo>
                  <a:pt x="149" y="84"/>
                </a:lnTo>
                <a:lnTo>
                  <a:pt x="145" y="84"/>
                </a:lnTo>
                <a:lnTo>
                  <a:pt x="139" y="85"/>
                </a:lnTo>
                <a:lnTo>
                  <a:pt x="135" y="85"/>
                </a:lnTo>
                <a:lnTo>
                  <a:pt x="130" y="84"/>
                </a:lnTo>
                <a:lnTo>
                  <a:pt x="125" y="85"/>
                </a:lnTo>
                <a:lnTo>
                  <a:pt x="120" y="86"/>
                </a:lnTo>
                <a:lnTo>
                  <a:pt x="116" y="88"/>
                </a:lnTo>
                <a:lnTo>
                  <a:pt x="111" y="89"/>
                </a:lnTo>
                <a:lnTo>
                  <a:pt x="104" y="90"/>
                </a:lnTo>
                <a:lnTo>
                  <a:pt x="96" y="90"/>
                </a:lnTo>
                <a:lnTo>
                  <a:pt x="89" y="90"/>
                </a:lnTo>
                <a:lnTo>
                  <a:pt x="82" y="90"/>
                </a:lnTo>
                <a:lnTo>
                  <a:pt x="74" y="90"/>
                </a:lnTo>
                <a:lnTo>
                  <a:pt x="69" y="90"/>
                </a:lnTo>
                <a:lnTo>
                  <a:pt x="65" y="90"/>
                </a:lnTo>
                <a:lnTo>
                  <a:pt x="60" y="90"/>
                </a:lnTo>
                <a:lnTo>
                  <a:pt x="54" y="90"/>
                </a:lnTo>
                <a:lnTo>
                  <a:pt x="46" y="87"/>
                </a:lnTo>
                <a:lnTo>
                  <a:pt x="40" y="87"/>
                </a:lnTo>
                <a:lnTo>
                  <a:pt x="35" y="88"/>
                </a:lnTo>
                <a:lnTo>
                  <a:pt x="29" y="88"/>
                </a:lnTo>
                <a:lnTo>
                  <a:pt x="25" y="88"/>
                </a:lnTo>
                <a:lnTo>
                  <a:pt x="20" y="87"/>
                </a:lnTo>
                <a:lnTo>
                  <a:pt x="15" y="86"/>
                </a:lnTo>
                <a:lnTo>
                  <a:pt x="10" y="85"/>
                </a:lnTo>
                <a:lnTo>
                  <a:pt x="5" y="84"/>
                </a:lnTo>
                <a:lnTo>
                  <a:pt x="0" y="83"/>
                </a:lnTo>
                <a:lnTo>
                  <a:pt x="0" y="82"/>
                </a:lnTo>
              </a:path>
            </a:pathLst>
          </a:custGeom>
          <a:pattFill prst="pct50">
            <a:fgClr>
              <a:schemeClr val="tx1"/>
            </a:fgClr>
            <a:bgClr>
              <a:schemeClr val="bg1"/>
            </a:bgClr>
          </a:patt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2189" name="Group 634"/>
          <p:cNvGrpSpPr>
            <a:grpSpLocks/>
          </p:cNvGrpSpPr>
          <p:nvPr/>
        </p:nvGrpSpPr>
        <p:grpSpPr bwMode="auto">
          <a:xfrm>
            <a:off x="6320059" y="4825383"/>
            <a:ext cx="109537" cy="80963"/>
            <a:chOff x="2642" y="2649"/>
            <a:chExt cx="69" cy="51"/>
          </a:xfrm>
        </p:grpSpPr>
        <p:sp>
          <p:nvSpPr>
            <p:cNvPr id="31824" name="Freeform 635" descr="50%"/>
            <p:cNvSpPr>
              <a:spLocks/>
            </p:cNvSpPr>
            <p:nvPr/>
          </p:nvSpPr>
          <p:spPr bwMode="auto">
            <a:xfrm>
              <a:off x="2642" y="2655"/>
              <a:ext cx="69" cy="45"/>
            </a:xfrm>
            <a:custGeom>
              <a:avLst/>
              <a:gdLst>
                <a:gd name="T0" fmla="*/ 64 w 69"/>
                <a:gd name="T1" fmla="*/ 39 h 45"/>
                <a:gd name="T2" fmla="*/ 60 w 69"/>
                <a:gd name="T3" fmla="*/ 35 h 45"/>
                <a:gd name="T4" fmla="*/ 58 w 69"/>
                <a:gd name="T5" fmla="*/ 33 h 45"/>
                <a:gd name="T6" fmla="*/ 56 w 69"/>
                <a:gd name="T7" fmla="*/ 31 h 45"/>
                <a:gd name="T8" fmla="*/ 54 w 69"/>
                <a:gd name="T9" fmla="*/ 28 h 45"/>
                <a:gd name="T10" fmla="*/ 52 w 69"/>
                <a:gd name="T11" fmla="*/ 26 h 45"/>
                <a:gd name="T12" fmla="*/ 50 w 69"/>
                <a:gd name="T13" fmla="*/ 23 h 45"/>
                <a:gd name="T14" fmla="*/ 48 w 69"/>
                <a:gd name="T15" fmla="*/ 21 h 45"/>
                <a:gd name="T16" fmla="*/ 47 w 69"/>
                <a:gd name="T17" fmla="*/ 17 h 45"/>
                <a:gd name="T18" fmla="*/ 46 w 69"/>
                <a:gd name="T19" fmla="*/ 14 h 45"/>
                <a:gd name="T20" fmla="*/ 45 w 69"/>
                <a:gd name="T21" fmla="*/ 11 h 45"/>
                <a:gd name="T22" fmla="*/ 44 w 69"/>
                <a:gd name="T23" fmla="*/ 8 h 45"/>
                <a:gd name="T24" fmla="*/ 44 w 69"/>
                <a:gd name="T25" fmla="*/ 4 h 45"/>
                <a:gd name="T26" fmla="*/ 44 w 69"/>
                <a:gd name="T27" fmla="*/ 0 h 45"/>
                <a:gd name="T28" fmla="*/ 0 w 69"/>
                <a:gd name="T29" fmla="*/ 0 h 45"/>
                <a:gd name="T30" fmla="*/ 1 w 69"/>
                <a:gd name="T31" fmla="*/ 3 h 45"/>
                <a:gd name="T32" fmla="*/ 3 w 69"/>
                <a:gd name="T33" fmla="*/ 6 h 45"/>
                <a:gd name="T34" fmla="*/ 5 w 69"/>
                <a:gd name="T35" fmla="*/ 9 h 45"/>
                <a:gd name="T36" fmla="*/ 8 w 69"/>
                <a:gd name="T37" fmla="*/ 12 h 45"/>
                <a:gd name="T38" fmla="*/ 11 w 69"/>
                <a:gd name="T39" fmla="*/ 16 h 45"/>
                <a:gd name="T40" fmla="*/ 14 w 69"/>
                <a:gd name="T41" fmla="*/ 19 h 45"/>
                <a:gd name="T42" fmla="*/ 18 w 69"/>
                <a:gd name="T43" fmla="*/ 22 h 45"/>
                <a:gd name="T44" fmla="*/ 21 w 69"/>
                <a:gd name="T45" fmla="*/ 25 h 45"/>
                <a:gd name="T46" fmla="*/ 25 w 69"/>
                <a:gd name="T47" fmla="*/ 28 h 45"/>
                <a:gd name="T48" fmla="*/ 30 w 69"/>
                <a:gd name="T49" fmla="*/ 32 h 45"/>
                <a:gd name="T50" fmla="*/ 34 w 69"/>
                <a:gd name="T51" fmla="*/ 34 h 45"/>
                <a:gd name="T52" fmla="*/ 38 w 69"/>
                <a:gd name="T53" fmla="*/ 36 h 45"/>
                <a:gd name="T54" fmla="*/ 41 w 69"/>
                <a:gd name="T55" fmla="*/ 38 h 45"/>
                <a:gd name="T56" fmla="*/ 45 w 69"/>
                <a:gd name="T57" fmla="*/ 39 h 45"/>
                <a:gd name="T58" fmla="*/ 49 w 69"/>
                <a:gd name="T59" fmla="*/ 41 h 45"/>
                <a:gd name="T60" fmla="*/ 53 w 69"/>
                <a:gd name="T61" fmla="*/ 42 h 45"/>
                <a:gd name="T62" fmla="*/ 58 w 69"/>
                <a:gd name="T63" fmla="*/ 43 h 45"/>
                <a:gd name="T64" fmla="*/ 62 w 69"/>
                <a:gd name="T65" fmla="*/ 43 h 45"/>
                <a:gd name="T66" fmla="*/ 65 w 69"/>
                <a:gd name="T67" fmla="*/ 43 h 45"/>
                <a:gd name="T68" fmla="*/ 68 w 69"/>
                <a:gd name="T69" fmla="*/ 44 h 45"/>
                <a:gd name="T70" fmla="*/ 64 w 69"/>
                <a:gd name="T71" fmla="*/ 39 h 4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9"/>
                <a:gd name="T109" fmla="*/ 0 h 45"/>
                <a:gd name="T110" fmla="*/ 69 w 69"/>
                <a:gd name="T111" fmla="*/ 45 h 4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9" h="45">
                  <a:moveTo>
                    <a:pt x="64" y="39"/>
                  </a:moveTo>
                  <a:lnTo>
                    <a:pt x="60" y="35"/>
                  </a:lnTo>
                  <a:lnTo>
                    <a:pt x="58" y="33"/>
                  </a:lnTo>
                  <a:lnTo>
                    <a:pt x="56" y="31"/>
                  </a:lnTo>
                  <a:lnTo>
                    <a:pt x="54" y="28"/>
                  </a:lnTo>
                  <a:lnTo>
                    <a:pt x="52" y="26"/>
                  </a:lnTo>
                  <a:lnTo>
                    <a:pt x="50" y="23"/>
                  </a:lnTo>
                  <a:lnTo>
                    <a:pt x="48" y="21"/>
                  </a:lnTo>
                  <a:lnTo>
                    <a:pt x="47" y="17"/>
                  </a:lnTo>
                  <a:lnTo>
                    <a:pt x="46" y="14"/>
                  </a:lnTo>
                  <a:lnTo>
                    <a:pt x="45" y="11"/>
                  </a:lnTo>
                  <a:lnTo>
                    <a:pt x="44" y="8"/>
                  </a:lnTo>
                  <a:lnTo>
                    <a:pt x="44" y="4"/>
                  </a:lnTo>
                  <a:lnTo>
                    <a:pt x="44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6"/>
                  </a:lnTo>
                  <a:lnTo>
                    <a:pt x="5" y="9"/>
                  </a:lnTo>
                  <a:lnTo>
                    <a:pt x="8" y="12"/>
                  </a:lnTo>
                  <a:lnTo>
                    <a:pt x="11" y="16"/>
                  </a:lnTo>
                  <a:lnTo>
                    <a:pt x="14" y="19"/>
                  </a:lnTo>
                  <a:lnTo>
                    <a:pt x="18" y="22"/>
                  </a:lnTo>
                  <a:lnTo>
                    <a:pt x="21" y="25"/>
                  </a:lnTo>
                  <a:lnTo>
                    <a:pt x="25" y="28"/>
                  </a:lnTo>
                  <a:lnTo>
                    <a:pt x="30" y="32"/>
                  </a:lnTo>
                  <a:lnTo>
                    <a:pt x="34" y="34"/>
                  </a:lnTo>
                  <a:lnTo>
                    <a:pt x="38" y="36"/>
                  </a:lnTo>
                  <a:lnTo>
                    <a:pt x="41" y="38"/>
                  </a:lnTo>
                  <a:lnTo>
                    <a:pt x="45" y="39"/>
                  </a:lnTo>
                  <a:lnTo>
                    <a:pt x="49" y="41"/>
                  </a:lnTo>
                  <a:lnTo>
                    <a:pt x="53" y="42"/>
                  </a:lnTo>
                  <a:lnTo>
                    <a:pt x="58" y="43"/>
                  </a:lnTo>
                  <a:lnTo>
                    <a:pt x="62" y="43"/>
                  </a:lnTo>
                  <a:lnTo>
                    <a:pt x="65" y="43"/>
                  </a:lnTo>
                  <a:lnTo>
                    <a:pt x="68" y="44"/>
                  </a:lnTo>
                  <a:lnTo>
                    <a:pt x="64" y="39"/>
                  </a:lnTo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5" name="Freeform 636" descr="50%"/>
            <p:cNvSpPr>
              <a:spLocks/>
            </p:cNvSpPr>
            <p:nvPr/>
          </p:nvSpPr>
          <p:spPr bwMode="auto">
            <a:xfrm>
              <a:off x="2643" y="2649"/>
              <a:ext cx="36" cy="6"/>
            </a:xfrm>
            <a:custGeom>
              <a:avLst/>
              <a:gdLst>
                <a:gd name="T0" fmla="*/ 0 w 36"/>
                <a:gd name="T1" fmla="*/ 5 h 6"/>
                <a:gd name="T2" fmla="*/ 0 w 36"/>
                <a:gd name="T3" fmla="*/ 3 h 6"/>
                <a:gd name="T4" fmla="*/ 1 w 36"/>
                <a:gd name="T5" fmla="*/ 0 h 6"/>
                <a:gd name="T6" fmla="*/ 35 w 36"/>
                <a:gd name="T7" fmla="*/ 0 h 6"/>
                <a:gd name="T8" fmla="*/ 35 w 36"/>
                <a:gd name="T9" fmla="*/ 5 h 6"/>
                <a:gd name="T10" fmla="*/ 0 w 36"/>
                <a:gd name="T11" fmla="*/ 5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"/>
                <a:gd name="T19" fmla="*/ 0 h 6"/>
                <a:gd name="T20" fmla="*/ 36 w 36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" h="6">
                  <a:moveTo>
                    <a:pt x="0" y="5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793" name="Freeform 637" descr="50%"/>
          <p:cNvSpPr>
            <a:spLocks/>
          </p:cNvSpPr>
          <p:nvPr/>
        </p:nvSpPr>
        <p:spPr bwMode="auto">
          <a:xfrm>
            <a:off x="6358159" y="5041283"/>
            <a:ext cx="92075" cy="73025"/>
          </a:xfrm>
          <a:custGeom>
            <a:avLst/>
            <a:gdLst>
              <a:gd name="T0" fmla="*/ 0 w 58"/>
              <a:gd name="T1" fmla="*/ 0 h 46"/>
              <a:gd name="T2" fmla="*/ 5040313 w 58"/>
              <a:gd name="T3" fmla="*/ 12601574 h 46"/>
              <a:gd name="T4" fmla="*/ 12601575 w 58"/>
              <a:gd name="T5" fmla="*/ 22682199 h 46"/>
              <a:gd name="T6" fmla="*/ 22682200 w 58"/>
              <a:gd name="T7" fmla="*/ 35282188 h 46"/>
              <a:gd name="T8" fmla="*/ 30241879 w 58"/>
              <a:gd name="T9" fmla="*/ 45362810 h 46"/>
              <a:gd name="T10" fmla="*/ 40322502 w 58"/>
              <a:gd name="T11" fmla="*/ 57964393 h 46"/>
              <a:gd name="T12" fmla="*/ 52924086 w 58"/>
              <a:gd name="T13" fmla="*/ 70564376 h 46"/>
              <a:gd name="T14" fmla="*/ 60483759 w 58"/>
              <a:gd name="T15" fmla="*/ 80644998 h 46"/>
              <a:gd name="T16" fmla="*/ 70564381 w 58"/>
              <a:gd name="T17" fmla="*/ 88206258 h 46"/>
              <a:gd name="T18" fmla="*/ 80645004 w 58"/>
              <a:gd name="T19" fmla="*/ 95765931 h 46"/>
              <a:gd name="T20" fmla="*/ 90725626 w 58"/>
              <a:gd name="T21" fmla="*/ 100806241 h 46"/>
              <a:gd name="T22" fmla="*/ 103327198 w 58"/>
              <a:gd name="T23" fmla="*/ 105846577 h 46"/>
              <a:gd name="T24" fmla="*/ 113407845 w 58"/>
              <a:gd name="T25" fmla="*/ 110886888 h 46"/>
              <a:gd name="T26" fmla="*/ 126007829 w 58"/>
              <a:gd name="T27" fmla="*/ 113407837 h 46"/>
              <a:gd name="T28" fmla="*/ 136088451 w 58"/>
              <a:gd name="T29" fmla="*/ 113407837 h 46"/>
              <a:gd name="T30" fmla="*/ 143649712 w 58"/>
              <a:gd name="T31" fmla="*/ 110886888 h 46"/>
              <a:gd name="T32" fmla="*/ 136088451 w 58"/>
              <a:gd name="T33" fmla="*/ 103327191 h 46"/>
              <a:gd name="T34" fmla="*/ 128528778 w 58"/>
              <a:gd name="T35" fmla="*/ 93246569 h 46"/>
              <a:gd name="T36" fmla="*/ 120967518 w 58"/>
              <a:gd name="T37" fmla="*/ 83165947 h 46"/>
              <a:gd name="T38" fmla="*/ 113407845 w 58"/>
              <a:gd name="T39" fmla="*/ 73083738 h 46"/>
              <a:gd name="T40" fmla="*/ 105846584 w 58"/>
              <a:gd name="T41" fmla="*/ 60483755 h 46"/>
              <a:gd name="T42" fmla="*/ 100806248 w 58"/>
              <a:gd name="T43" fmla="*/ 50403121 h 46"/>
              <a:gd name="T44" fmla="*/ 95765937 w 58"/>
              <a:gd name="T45" fmla="*/ 40322499 h 46"/>
              <a:gd name="T46" fmla="*/ 93246575 w 58"/>
              <a:gd name="T47" fmla="*/ 25201560 h 46"/>
              <a:gd name="T48" fmla="*/ 93246575 w 58"/>
              <a:gd name="T49" fmla="*/ 12601574 h 46"/>
              <a:gd name="T50" fmla="*/ 93246575 w 58"/>
              <a:gd name="T51" fmla="*/ 2520950 h 46"/>
              <a:gd name="T52" fmla="*/ 0 w 58"/>
              <a:gd name="T53" fmla="*/ 0 h 4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8"/>
              <a:gd name="T82" fmla="*/ 0 h 46"/>
              <a:gd name="T83" fmla="*/ 58 w 58"/>
              <a:gd name="T84" fmla="*/ 46 h 4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8" h="46">
                <a:moveTo>
                  <a:pt x="0" y="0"/>
                </a:moveTo>
                <a:lnTo>
                  <a:pt x="2" y="5"/>
                </a:lnTo>
                <a:lnTo>
                  <a:pt x="5" y="9"/>
                </a:lnTo>
                <a:lnTo>
                  <a:pt x="9" y="14"/>
                </a:lnTo>
                <a:lnTo>
                  <a:pt x="12" y="18"/>
                </a:lnTo>
                <a:lnTo>
                  <a:pt x="16" y="23"/>
                </a:lnTo>
                <a:lnTo>
                  <a:pt x="21" y="28"/>
                </a:lnTo>
                <a:lnTo>
                  <a:pt x="24" y="32"/>
                </a:lnTo>
                <a:lnTo>
                  <a:pt x="28" y="35"/>
                </a:lnTo>
                <a:lnTo>
                  <a:pt x="32" y="38"/>
                </a:lnTo>
                <a:lnTo>
                  <a:pt x="36" y="40"/>
                </a:lnTo>
                <a:lnTo>
                  <a:pt x="41" y="42"/>
                </a:lnTo>
                <a:lnTo>
                  <a:pt x="45" y="44"/>
                </a:lnTo>
                <a:lnTo>
                  <a:pt x="50" y="45"/>
                </a:lnTo>
                <a:lnTo>
                  <a:pt x="54" y="45"/>
                </a:lnTo>
                <a:lnTo>
                  <a:pt x="57" y="44"/>
                </a:lnTo>
                <a:lnTo>
                  <a:pt x="54" y="41"/>
                </a:lnTo>
                <a:lnTo>
                  <a:pt x="51" y="37"/>
                </a:lnTo>
                <a:lnTo>
                  <a:pt x="48" y="33"/>
                </a:lnTo>
                <a:lnTo>
                  <a:pt x="45" y="29"/>
                </a:lnTo>
                <a:lnTo>
                  <a:pt x="42" y="24"/>
                </a:lnTo>
                <a:lnTo>
                  <a:pt x="40" y="20"/>
                </a:lnTo>
                <a:lnTo>
                  <a:pt x="38" y="16"/>
                </a:lnTo>
                <a:lnTo>
                  <a:pt x="37" y="10"/>
                </a:lnTo>
                <a:lnTo>
                  <a:pt x="37" y="5"/>
                </a:lnTo>
                <a:lnTo>
                  <a:pt x="37" y="1"/>
                </a:lnTo>
                <a:lnTo>
                  <a:pt x="0" y="0"/>
                </a:lnTo>
              </a:path>
            </a:pathLst>
          </a:custGeom>
          <a:pattFill prst="pct50">
            <a:fgClr>
              <a:schemeClr val="tx1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94" name="Freeform 638" descr="50%"/>
          <p:cNvSpPr>
            <a:spLocks/>
          </p:cNvSpPr>
          <p:nvPr/>
        </p:nvSpPr>
        <p:spPr bwMode="auto">
          <a:xfrm>
            <a:off x="6166070" y="4869832"/>
            <a:ext cx="763588" cy="230188"/>
          </a:xfrm>
          <a:custGeom>
            <a:avLst/>
            <a:gdLst>
              <a:gd name="T0" fmla="*/ 12601583 w 481"/>
              <a:gd name="T1" fmla="*/ 214214549 h 145"/>
              <a:gd name="T2" fmla="*/ 50403158 w 481"/>
              <a:gd name="T3" fmla="*/ 201612903 h 145"/>
              <a:gd name="T4" fmla="*/ 105846655 w 481"/>
              <a:gd name="T5" fmla="*/ 183972572 h 145"/>
              <a:gd name="T6" fmla="*/ 163811065 w 481"/>
              <a:gd name="T7" fmla="*/ 171370975 h 145"/>
              <a:gd name="T8" fmla="*/ 224294889 w 481"/>
              <a:gd name="T9" fmla="*/ 158770965 h 145"/>
              <a:gd name="T10" fmla="*/ 282257712 w 481"/>
              <a:gd name="T11" fmla="*/ 146169368 h 145"/>
              <a:gd name="T12" fmla="*/ 332660858 w 481"/>
              <a:gd name="T13" fmla="*/ 136088725 h 145"/>
              <a:gd name="T14" fmla="*/ 360383381 w 481"/>
              <a:gd name="T15" fmla="*/ 120967761 h 145"/>
              <a:gd name="T16" fmla="*/ 390625268 w 481"/>
              <a:gd name="T17" fmla="*/ 93246763 h 145"/>
              <a:gd name="T18" fmla="*/ 430947884 w 481"/>
              <a:gd name="T19" fmla="*/ 50403226 h 145"/>
              <a:gd name="T20" fmla="*/ 473789763 w 481"/>
              <a:gd name="T21" fmla="*/ 12601600 h 145"/>
              <a:gd name="T22" fmla="*/ 504031651 w 481"/>
              <a:gd name="T23" fmla="*/ 42843537 h 145"/>
              <a:gd name="T24" fmla="*/ 521673545 w 481"/>
              <a:gd name="T25" fmla="*/ 108367752 h 145"/>
              <a:gd name="T26" fmla="*/ 531754174 w 481"/>
              <a:gd name="T27" fmla="*/ 133569359 h 145"/>
              <a:gd name="T28" fmla="*/ 602318577 w 481"/>
              <a:gd name="T29" fmla="*/ 143650001 h 145"/>
              <a:gd name="T30" fmla="*/ 672882981 w 481"/>
              <a:gd name="T31" fmla="*/ 158770965 h 145"/>
              <a:gd name="T32" fmla="*/ 725805489 w 481"/>
              <a:gd name="T33" fmla="*/ 158770965 h 145"/>
              <a:gd name="T34" fmla="*/ 781248949 w 481"/>
              <a:gd name="T35" fmla="*/ 146169368 h 145"/>
              <a:gd name="T36" fmla="*/ 824092416 w 481"/>
              <a:gd name="T37" fmla="*/ 176411296 h 145"/>
              <a:gd name="T38" fmla="*/ 866934495 w 481"/>
              <a:gd name="T39" fmla="*/ 189012893 h 145"/>
              <a:gd name="T40" fmla="*/ 919858591 w 481"/>
              <a:gd name="T41" fmla="*/ 189012893 h 145"/>
              <a:gd name="T42" fmla="*/ 977821414 w 481"/>
              <a:gd name="T43" fmla="*/ 166330653 h 145"/>
              <a:gd name="T44" fmla="*/ 1040826139 w 481"/>
              <a:gd name="T45" fmla="*/ 113408073 h 145"/>
              <a:gd name="T46" fmla="*/ 1113909906 w 481"/>
              <a:gd name="T47" fmla="*/ 50403226 h 145"/>
              <a:gd name="T48" fmla="*/ 1186995260 w 481"/>
              <a:gd name="T49" fmla="*/ 27722573 h 145"/>
              <a:gd name="T50" fmla="*/ 1189514624 w 481"/>
              <a:gd name="T51" fmla="*/ 47883859 h 145"/>
              <a:gd name="T52" fmla="*/ 1154232422 w 481"/>
              <a:gd name="T53" fmla="*/ 93246763 h 145"/>
              <a:gd name="T54" fmla="*/ 1113909906 w 481"/>
              <a:gd name="T55" fmla="*/ 136088725 h 145"/>
              <a:gd name="T56" fmla="*/ 1086188970 w 481"/>
              <a:gd name="T57" fmla="*/ 178932250 h 145"/>
              <a:gd name="T58" fmla="*/ 1086188970 w 481"/>
              <a:gd name="T59" fmla="*/ 224295192 h 145"/>
              <a:gd name="T60" fmla="*/ 1116430857 w 481"/>
              <a:gd name="T61" fmla="*/ 272177451 h 145"/>
              <a:gd name="T62" fmla="*/ 1151713059 w 481"/>
              <a:gd name="T63" fmla="*/ 307459700 h 145"/>
              <a:gd name="T64" fmla="*/ 1184474309 w 481"/>
              <a:gd name="T65" fmla="*/ 335182261 h 145"/>
              <a:gd name="T66" fmla="*/ 1186995260 w 481"/>
              <a:gd name="T67" fmla="*/ 347782271 h 145"/>
              <a:gd name="T68" fmla="*/ 1141632430 w 481"/>
              <a:gd name="T69" fmla="*/ 347782271 h 145"/>
              <a:gd name="T70" fmla="*/ 1101309914 w 481"/>
              <a:gd name="T71" fmla="*/ 337701628 h 145"/>
              <a:gd name="T72" fmla="*/ 1060987397 w 481"/>
              <a:gd name="T73" fmla="*/ 317540343 h 145"/>
              <a:gd name="T74" fmla="*/ 997982672 w 481"/>
              <a:gd name="T75" fmla="*/ 274698405 h 145"/>
              <a:gd name="T76" fmla="*/ 919858591 w 481"/>
              <a:gd name="T77" fmla="*/ 269658084 h 145"/>
              <a:gd name="T78" fmla="*/ 826611780 w 481"/>
              <a:gd name="T79" fmla="*/ 279738727 h 145"/>
              <a:gd name="T80" fmla="*/ 766128006 w 481"/>
              <a:gd name="T81" fmla="*/ 304940333 h 145"/>
              <a:gd name="T82" fmla="*/ 745966748 w 481"/>
              <a:gd name="T83" fmla="*/ 332661307 h 145"/>
              <a:gd name="T84" fmla="*/ 662802352 w 481"/>
              <a:gd name="T85" fmla="*/ 330141940 h 145"/>
              <a:gd name="T86" fmla="*/ 592237948 w 481"/>
              <a:gd name="T87" fmla="*/ 352822592 h 145"/>
              <a:gd name="T88" fmla="*/ 327620543 w 481"/>
              <a:gd name="T89" fmla="*/ 362903235 h 145"/>
              <a:gd name="T90" fmla="*/ 176411058 w 481"/>
              <a:gd name="T91" fmla="*/ 347782271 h 145"/>
              <a:gd name="T92" fmla="*/ 42843480 w 481"/>
              <a:gd name="T93" fmla="*/ 302419379 h 145"/>
              <a:gd name="T94" fmla="*/ 42843480 w 481"/>
              <a:gd name="T95" fmla="*/ 277217772 h 145"/>
              <a:gd name="T96" fmla="*/ 12601583 w 481"/>
              <a:gd name="T97" fmla="*/ 249496799 h 145"/>
              <a:gd name="T98" fmla="*/ 2520952 w 481"/>
              <a:gd name="T99" fmla="*/ 231854880 h 14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481"/>
              <a:gd name="T151" fmla="*/ 0 h 145"/>
              <a:gd name="T152" fmla="*/ 481 w 481"/>
              <a:gd name="T153" fmla="*/ 145 h 14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481" h="145">
                <a:moveTo>
                  <a:pt x="0" y="89"/>
                </a:moveTo>
                <a:lnTo>
                  <a:pt x="2" y="88"/>
                </a:lnTo>
                <a:lnTo>
                  <a:pt x="5" y="85"/>
                </a:lnTo>
                <a:lnTo>
                  <a:pt x="11" y="83"/>
                </a:lnTo>
                <a:lnTo>
                  <a:pt x="15" y="82"/>
                </a:lnTo>
                <a:lnTo>
                  <a:pt x="20" y="80"/>
                </a:lnTo>
                <a:lnTo>
                  <a:pt x="27" y="77"/>
                </a:lnTo>
                <a:lnTo>
                  <a:pt x="35" y="75"/>
                </a:lnTo>
                <a:lnTo>
                  <a:pt x="42" y="73"/>
                </a:lnTo>
                <a:lnTo>
                  <a:pt x="49" y="71"/>
                </a:lnTo>
                <a:lnTo>
                  <a:pt x="57" y="69"/>
                </a:lnTo>
                <a:lnTo>
                  <a:pt x="65" y="68"/>
                </a:lnTo>
                <a:lnTo>
                  <a:pt x="74" y="66"/>
                </a:lnTo>
                <a:lnTo>
                  <a:pt x="81" y="64"/>
                </a:lnTo>
                <a:lnTo>
                  <a:pt x="89" y="63"/>
                </a:lnTo>
                <a:lnTo>
                  <a:pt x="95" y="62"/>
                </a:lnTo>
                <a:lnTo>
                  <a:pt x="105" y="60"/>
                </a:lnTo>
                <a:lnTo>
                  <a:pt x="112" y="58"/>
                </a:lnTo>
                <a:lnTo>
                  <a:pt x="120" y="57"/>
                </a:lnTo>
                <a:lnTo>
                  <a:pt x="126" y="56"/>
                </a:lnTo>
                <a:lnTo>
                  <a:pt x="132" y="54"/>
                </a:lnTo>
                <a:lnTo>
                  <a:pt x="137" y="52"/>
                </a:lnTo>
                <a:lnTo>
                  <a:pt x="140" y="51"/>
                </a:lnTo>
                <a:lnTo>
                  <a:pt x="143" y="48"/>
                </a:lnTo>
                <a:lnTo>
                  <a:pt x="147" y="45"/>
                </a:lnTo>
                <a:lnTo>
                  <a:pt x="150" y="41"/>
                </a:lnTo>
                <a:lnTo>
                  <a:pt x="155" y="37"/>
                </a:lnTo>
                <a:lnTo>
                  <a:pt x="160" y="31"/>
                </a:lnTo>
                <a:lnTo>
                  <a:pt x="165" y="25"/>
                </a:lnTo>
                <a:lnTo>
                  <a:pt x="171" y="20"/>
                </a:lnTo>
                <a:lnTo>
                  <a:pt x="176" y="14"/>
                </a:lnTo>
                <a:lnTo>
                  <a:pt x="182" y="10"/>
                </a:lnTo>
                <a:lnTo>
                  <a:pt x="188" y="5"/>
                </a:lnTo>
                <a:lnTo>
                  <a:pt x="195" y="0"/>
                </a:lnTo>
                <a:lnTo>
                  <a:pt x="197" y="9"/>
                </a:lnTo>
                <a:lnTo>
                  <a:pt x="200" y="17"/>
                </a:lnTo>
                <a:lnTo>
                  <a:pt x="203" y="26"/>
                </a:lnTo>
                <a:lnTo>
                  <a:pt x="205" y="35"/>
                </a:lnTo>
                <a:lnTo>
                  <a:pt x="207" y="43"/>
                </a:lnTo>
                <a:lnTo>
                  <a:pt x="206" y="47"/>
                </a:lnTo>
                <a:lnTo>
                  <a:pt x="203" y="51"/>
                </a:lnTo>
                <a:lnTo>
                  <a:pt x="211" y="53"/>
                </a:lnTo>
                <a:lnTo>
                  <a:pt x="218" y="54"/>
                </a:lnTo>
                <a:lnTo>
                  <a:pt x="228" y="56"/>
                </a:lnTo>
                <a:lnTo>
                  <a:pt x="239" y="57"/>
                </a:lnTo>
                <a:lnTo>
                  <a:pt x="249" y="60"/>
                </a:lnTo>
                <a:lnTo>
                  <a:pt x="258" y="61"/>
                </a:lnTo>
                <a:lnTo>
                  <a:pt x="267" y="63"/>
                </a:lnTo>
                <a:lnTo>
                  <a:pt x="275" y="64"/>
                </a:lnTo>
                <a:lnTo>
                  <a:pt x="282" y="64"/>
                </a:lnTo>
                <a:lnTo>
                  <a:pt x="288" y="63"/>
                </a:lnTo>
                <a:lnTo>
                  <a:pt x="293" y="60"/>
                </a:lnTo>
                <a:lnTo>
                  <a:pt x="298" y="56"/>
                </a:lnTo>
                <a:lnTo>
                  <a:pt x="310" y="58"/>
                </a:lnTo>
                <a:lnTo>
                  <a:pt x="323" y="61"/>
                </a:lnTo>
                <a:lnTo>
                  <a:pt x="334" y="63"/>
                </a:lnTo>
                <a:lnTo>
                  <a:pt x="327" y="70"/>
                </a:lnTo>
                <a:lnTo>
                  <a:pt x="331" y="72"/>
                </a:lnTo>
                <a:lnTo>
                  <a:pt x="337" y="74"/>
                </a:lnTo>
                <a:lnTo>
                  <a:pt x="344" y="75"/>
                </a:lnTo>
                <a:lnTo>
                  <a:pt x="351" y="76"/>
                </a:lnTo>
                <a:lnTo>
                  <a:pt x="358" y="76"/>
                </a:lnTo>
                <a:lnTo>
                  <a:pt x="365" y="75"/>
                </a:lnTo>
                <a:lnTo>
                  <a:pt x="373" y="73"/>
                </a:lnTo>
                <a:lnTo>
                  <a:pt x="381" y="71"/>
                </a:lnTo>
                <a:lnTo>
                  <a:pt x="388" y="66"/>
                </a:lnTo>
                <a:lnTo>
                  <a:pt x="397" y="60"/>
                </a:lnTo>
                <a:lnTo>
                  <a:pt x="404" y="54"/>
                </a:lnTo>
                <a:lnTo>
                  <a:pt x="413" y="45"/>
                </a:lnTo>
                <a:lnTo>
                  <a:pt x="422" y="35"/>
                </a:lnTo>
                <a:lnTo>
                  <a:pt x="433" y="27"/>
                </a:lnTo>
                <a:lnTo>
                  <a:pt x="442" y="20"/>
                </a:lnTo>
                <a:lnTo>
                  <a:pt x="451" y="15"/>
                </a:lnTo>
                <a:lnTo>
                  <a:pt x="460" y="12"/>
                </a:lnTo>
                <a:lnTo>
                  <a:pt x="471" y="11"/>
                </a:lnTo>
                <a:lnTo>
                  <a:pt x="480" y="11"/>
                </a:lnTo>
                <a:lnTo>
                  <a:pt x="475" y="15"/>
                </a:lnTo>
                <a:lnTo>
                  <a:pt x="472" y="19"/>
                </a:lnTo>
                <a:lnTo>
                  <a:pt x="470" y="22"/>
                </a:lnTo>
                <a:lnTo>
                  <a:pt x="463" y="32"/>
                </a:lnTo>
                <a:lnTo>
                  <a:pt x="458" y="37"/>
                </a:lnTo>
                <a:lnTo>
                  <a:pt x="452" y="42"/>
                </a:lnTo>
                <a:lnTo>
                  <a:pt x="446" y="48"/>
                </a:lnTo>
                <a:lnTo>
                  <a:pt x="442" y="54"/>
                </a:lnTo>
                <a:lnTo>
                  <a:pt x="438" y="60"/>
                </a:lnTo>
                <a:lnTo>
                  <a:pt x="434" y="66"/>
                </a:lnTo>
                <a:lnTo>
                  <a:pt x="431" y="71"/>
                </a:lnTo>
                <a:lnTo>
                  <a:pt x="430" y="77"/>
                </a:lnTo>
                <a:lnTo>
                  <a:pt x="429" y="83"/>
                </a:lnTo>
                <a:lnTo>
                  <a:pt x="431" y="89"/>
                </a:lnTo>
                <a:lnTo>
                  <a:pt x="434" y="96"/>
                </a:lnTo>
                <a:lnTo>
                  <a:pt x="438" y="102"/>
                </a:lnTo>
                <a:lnTo>
                  <a:pt x="443" y="108"/>
                </a:lnTo>
                <a:lnTo>
                  <a:pt x="447" y="112"/>
                </a:lnTo>
                <a:lnTo>
                  <a:pt x="452" y="116"/>
                </a:lnTo>
                <a:lnTo>
                  <a:pt x="457" y="122"/>
                </a:lnTo>
                <a:lnTo>
                  <a:pt x="463" y="127"/>
                </a:lnTo>
                <a:lnTo>
                  <a:pt x="467" y="130"/>
                </a:lnTo>
                <a:lnTo>
                  <a:pt x="470" y="133"/>
                </a:lnTo>
                <a:lnTo>
                  <a:pt x="474" y="135"/>
                </a:lnTo>
                <a:lnTo>
                  <a:pt x="476" y="138"/>
                </a:lnTo>
                <a:lnTo>
                  <a:pt x="471" y="138"/>
                </a:lnTo>
                <a:lnTo>
                  <a:pt x="464" y="138"/>
                </a:lnTo>
                <a:lnTo>
                  <a:pt x="458" y="138"/>
                </a:lnTo>
                <a:lnTo>
                  <a:pt x="453" y="138"/>
                </a:lnTo>
                <a:lnTo>
                  <a:pt x="446" y="137"/>
                </a:lnTo>
                <a:lnTo>
                  <a:pt x="441" y="135"/>
                </a:lnTo>
                <a:lnTo>
                  <a:pt x="437" y="134"/>
                </a:lnTo>
                <a:lnTo>
                  <a:pt x="432" y="131"/>
                </a:lnTo>
                <a:lnTo>
                  <a:pt x="426" y="129"/>
                </a:lnTo>
                <a:lnTo>
                  <a:pt x="421" y="126"/>
                </a:lnTo>
                <a:lnTo>
                  <a:pt x="412" y="119"/>
                </a:lnTo>
                <a:lnTo>
                  <a:pt x="405" y="115"/>
                </a:lnTo>
                <a:lnTo>
                  <a:pt x="396" y="109"/>
                </a:lnTo>
                <a:lnTo>
                  <a:pt x="387" y="108"/>
                </a:lnTo>
                <a:lnTo>
                  <a:pt x="378" y="108"/>
                </a:lnTo>
                <a:lnTo>
                  <a:pt x="365" y="107"/>
                </a:lnTo>
                <a:lnTo>
                  <a:pt x="354" y="108"/>
                </a:lnTo>
                <a:lnTo>
                  <a:pt x="341" y="109"/>
                </a:lnTo>
                <a:lnTo>
                  <a:pt x="328" y="111"/>
                </a:lnTo>
                <a:lnTo>
                  <a:pt x="314" y="115"/>
                </a:lnTo>
                <a:lnTo>
                  <a:pt x="306" y="118"/>
                </a:lnTo>
                <a:lnTo>
                  <a:pt x="304" y="121"/>
                </a:lnTo>
                <a:lnTo>
                  <a:pt x="306" y="124"/>
                </a:lnTo>
                <a:lnTo>
                  <a:pt x="312" y="128"/>
                </a:lnTo>
                <a:lnTo>
                  <a:pt x="296" y="132"/>
                </a:lnTo>
                <a:lnTo>
                  <a:pt x="274" y="138"/>
                </a:lnTo>
                <a:lnTo>
                  <a:pt x="269" y="134"/>
                </a:lnTo>
                <a:lnTo>
                  <a:pt x="263" y="131"/>
                </a:lnTo>
                <a:lnTo>
                  <a:pt x="257" y="129"/>
                </a:lnTo>
                <a:lnTo>
                  <a:pt x="247" y="129"/>
                </a:lnTo>
                <a:lnTo>
                  <a:pt x="235" y="140"/>
                </a:lnTo>
                <a:lnTo>
                  <a:pt x="224" y="132"/>
                </a:lnTo>
                <a:lnTo>
                  <a:pt x="145" y="143"/>
                </a:lnTo>
                <a:lnTo>
                  <a:pt x="130" y="144"/>
                </a:lnTo>
                <a:lnTo>
                  <a:pt x="115" y="143"/>
                </a:lnTo>
                <a:lnTo>
                  <a:pt x="100" y="141"/>
                </a:lnTo>
                <a:lnTo>
                  <a:pt x="70" y="138"/>
                </a:lnTo>
                <a:lnTo>
                  <a:pt x="42" y="130"/>
                </a:lnTo>
                <a:lnTo>
                  <a:pt x="27" y="125"/>
                </a:lnTo>
                <a:lnTo>
                  <a:pt x="17" y="120"/>
                </a:lnTo>
                <a:lnTo>
                  <a:pt x="28" y="117"/>
                </a:lnTo>
                <a:lnTo>
                  <a:pt x="21" y="113"/>
                </a:lnTo>
                <a:lnTo>
                  <a:pt x="17" y="110"/>
                </a:lnTo>
                <a:lnTo>
                  <a:pt x="9" y="104"/>
                </a:lnTo>
                <a:lnTo>
                  <a:pt x="8" y="102"/>
                </a:lnTo>
                <a:lnTo>
                  <a:pt x="5" y="99"/>
                </a:lnTo>
                <a:lnTo>
                  <a:pt x="4" y="97"/>
                </a:lnTo>
                <a:lnTo>
                  <a:pt x="2" y="94"/>
                </a:lnTo>
                <a:lnTo>
                  <a:pt x="1" y="92"/>
                </a:lnTo>
                <a:lnTo>
                  <a:pt x="0" y="89"/>
                </a:lnTo>
              </a:path>
            </a:pathLst>
          </a:custGeom>
          <a:pattFill prst="pct50">
            <a:fgClr>
              <a:schemeClr val="tx1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2192" name="Group 639"/>
          <p:cNvGrpSpPr>
            <a:grpSpLocks/>
          </p:cNvGrpSpPr>
          <p:nvPr/>
        </p:nvGrpSpPr>
        <p:grpSpPr bwMode="auto">
          <a:xfrm>
            <a:off x="6229571" y="5015883"/>
            <a:ext cx="11113" cy="11113"/>
            <a:chOff x="2585" y="2769"/>
            <a:chExt cx="7" cy="7"/>
          </a:xfrm>
        </p:grpSpPr>
        <p:sp>
          <p:nvSpPr>
            <p:cNvPr id="31822" name="Oval 640" descr="50%"/>
            <p:cNvSpPr>
              <a:spLocks noChangeArrowheads="1"/>
            </p:cNvSpPr>
            <p:nvPr/>
          </p:nvSpPr>
          <p:spPr bwMode="auto">
            <a:xfrm>
              <a:off x="2585" y="2769"/>
              <a:ext cx="7" cy="7"/>
            </a:xfrm>
            <a:prstGeom prst="ellipse">
              <a:avLst/>
            </a:prstGeom>
            <a:pattFill prst="pct50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3" name="Arc 641" descr="50%"/>
            <p:cNvSpPr>
              <a:spLocks/>
            </p:cNvSpPr>
            <p:nvPr/>
          </p:nvSpPr>
          <p:spPr bwMode="auto">
            <a:xfrm>
              <a:off x="2589" y="2772"/>
              <a:ext cx="2" cy="2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5871"/>
                    <a:pt x="2275" y="10377"/>
                    <a:pt x="6326" y="6326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5871"/>
                    <a:pt x="2275" y="10377"/>
                    <a:pt x="6326" y="6326"/>
                  </a:cubicBezTo>
                  <a:lnTo>
                    <a:pt x="21600" y="21600"/>
                  </a:ln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193" name="Group 642"/>
          <p:cNvGrpSpPr>
            <a:grpSpLocks/>
          </p:cNvGrpSpPr>
          <p:nvPr/>
        </p:nvGrpSpPr>
        <p:grpSpPr bwMode="auto">
          <a:xfrm>
            <a:off x="6272434" y="5041282"/>
            <a:ext cx="47625" cy="20638"/>
            <a:chOff x="2612" y="2785"/>
            <a:chExt cx="30" cy="13"/>
          </a:xfrm>
        </p:grpSpPr>
        <p:sp>
          <p:nvSpPr>
            <p:cNvPr id="31817" name="Arc 643" descr="50%"/>
            <p:cNvSpPr>
              <a:spLocks/>
            </p:cNvSpPr>
            <p:nvPr/>
          </p:nvSpPr>
          <p:spPr bwMode="auto">
            <a:xfrm>
              <a:off x="2620" y="2785"/>
              <a:ext cx="2" cy="13"/>
            </a:xfrm>
            <a:custGeom>
              <a:avLst/>
              <a:gdLst>
                <a:gd name="T0" fmla="*/ 0 w 35746"/>
                <a:gd name="T1" fmla="*/ 0 h 43200"/>
                <a:gd name="T2" fmla="*/ 0 w 35746"/>
                <a:gd name="T3" fmla="*/ 0 h 43200"/>
                <a:gd name="T4" fmla="*/ 0 w 35746"/>
                <a:gd name="T5" fmla="*/ 0 h 43200"/>
                <a:gd name="T6" fmla="*/ 0 60000 65536"/>
                <a:gd name="T7" fmla="*/ 0 60000 65536"/>
                <a:gd name="T8" fmla="*/ 0 60000 65536"/>
                <a:gd name="T9" fmla="*/ 0 w 35746"/>
                <a:gd name="T10" fmla="*/ 0 h 43200"/>
                <a:gd name="T11" fmla="*/ 35746 w 3574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746" h="43200" fill="none" extrusionOk="0">
                  <a:moveTo>
                    <a:pt x="2777" y="3234"/>
                  </a:moveTo>
                  <a:cubicBezTo>
                    <a:pt x="6192" y="1119"/>
                    <a:pt x="10129" y="-1"/>
                    <a:pt x="14146" y="0"/>
                  </a:cubicBezTo>
                  <a:cubicBezTo>
                    <a:pt x="26075" y="0"/>
                    <a:pt x="35746" y="9670"/>
                    <a:pt x="35746" y="21600"/>
                  </a:cubicBezTo>
                  <a:cubicBezTo>
                    <a:pt x="35746" y="33529"/>
                    <a:pt x="26075" y="43200"/>
                    <a:pt x="14146" y="43200"/>
                  </a:cubicBezTo>
                  <a:cubicBezTo>
                    <a:pt x="8949" y="43200"/>
                    <a:pt x="3926" y="41326"/>
                    <a:pt x="-1" y="37923"/>
                  </a:cubicBezTo>
                </a:path>
                <a:path w="35746" h="43200" stroke="0" extrusionOk="0">
                  <a:moveTo>
                    <a:pt x="2777" y="3234"/>
                  </a:moveTo>
                  <a:cubicBezTo>
                    <a:pt x="6192" y="1119"/>
                    <a:pt x="10129" y="-1"/>
                    <a:pt x="14146" y="0"/>
                  </a:cubicBezTo>
                  <a:cubicBezTo>
                    <a:pt x="26075" y="0"/>
                    <a:pt x="35746" y="9670"/>
                    <a:pt x="35746" y="21600"/>
                  </a:cubicBezTo>
                  <a:cubicBezTo>
                    <a:pt x="35746" y="33529"/>
                    <a:pt x="26075" y="43200"/>
                    <a:pt x="14146" y="43200"/>
                  </a:cubicBezTo>
                  <a:cubicBezTo>
                    <a:pt x="8949" y="43200"/>
                    <a:pt x="3926" y="41326"/>
                    <a:pt x="-1" y="37923"/>
                  </a:cubicBezTo>
                  <a:lnTo>
                    <a:pt x="14146" y="21600"/>
                  </a:ln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8" name="Arc 644" descr="50%"/>
            <p:cNvSpPr>
              <a:spLocks/>
            </p:cNvSpPr>
            <p:nvPr/>
          </p:nvSpPr>
          <p:spPr bwMode="auto">
            <a:xfrm>
              <a:off x="2612" y="2785"/>
              <a:ext cx="3" cy="13"/>
            </a:xfrm>
            <a:custGeom>
              <a:avLst/>
              <a:gdLst>
                <a:gd name="T0" fmla="*/ 0 w 33372"/>
                <a:gd name="T1" fmla="*/ 0 h 43200"/>
                <a:gd name="T2" fmla="*/ 0 w 33372"/>
                <a:gd name="T3" fmla="*/ 0 h 43200"/>
                <a:gd name="T4" fmla="*/ 0 w 33372"/>
                <a:gd name="T5" fmla="*/ 0 h 43200"/>
                <a:gd name="T6" fmla="*/ 0 60000 65536"/>
                <a:gd name="T7" fmla="*/ 0 60000 65536"/>
                <a:gd name="T8" fmla="*/ 0 60000 65536"/>
                <a:gd name="T9" fmla="*/ 0 w 33372"/>
                <a:gd name="T10" fmla="*/ 0 h 43200"/>
                <a:gd name="T11" fmla="*/ 33372 w 3337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372" h="43200" fill="none" extrusionOk="0">
                  <a:moveTo>
                    <a:pt x="2675" y="2008"/>
                  </a:moveTo>
                  <a:cubicBezTo>
                    <a:pt x="5525" y="685"/>
                    <a:pt x="8629" y="-1"/>
                    <a:pt x="11772" y="0"/>
                  </a:cubicBezTo>
                  <a:cubicBezTo>
                    <a:pt x="23701" y="0"/>
                    <a:pt x="33372" y="9670"/>
                    <a:pt x="33372" y="21600"/>
                  </a:cubicBezTo>
                  <a:cubicBezTo>
                    <a:pt x="33372" y="33529"/>
                    <a:pt x="23701" y="43200"/>
                    <a:pt x="11772" y="43200"/>
                  </a:cubicBezTo>
                  <a:cubicBezTo>
                    <a:pt x="7592" y="43200"/>
                    <a:pt x="3503" y="41987"/>
                    <a:pt x="-1" y="39710"/>
                  </a:cubicBezTo>
                </a:path>
                <a:path w="33372" h="43200" stroke="0" extrusionOk="0">
                  <a:moveTo>
                    <a:pt x="2675" y="2008"/>
                  </a:moveTo>
                  <a:cubicBezTo>
                    <a:pt x="5525" y="685"/>
                    <a:pt x="8629" y="-1"/>
                    <a:pt x="11772" y="0"/>
                  </a:cubicBezTo>
                  <a:cubicBezTo>
                    <a:pt x="23701" y="0"/>
                    <a:pt x="33372" y="9670"/>
                    <a:pt x="33372" y="21600"/>
                  </a:cubicBezTo>
                  <a:cubicBezTo>
                    <a:pt x="33372" y="33529"/>
                    <a:pt x="23701" y="43200"/>
                    <a:pt x="11772" y="43200"/>
                  </a:cubicBezTo>
                  <a:cubicBezTo>
                    <a:pt x="7592" y="43200"/>
                    <a:pt x="3503" y="41987"/>
                    <a:pt x="-1" y="39710"/>
                  </a:cubicBezTo>
                  <a:lnTo>
                    <a:pt x="11772" y="21600"/>
                  </a:ln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9" name="Arc 645" descr="50%"/>
            <p:cNvSpPr>
              <a:spLocks/>
            </p:cNvSpPr>
            <p:nvPr/>
          </p:nvSpPr>
          <p:spPr bwMode="auto">
            <a:xfrm>
              <a:off x="2625" y="2785"/>
              <a:ext cx="3" cy="13"/>
            </a:xfrm>
            <a:custGeom>
              <a:avLst/>
              <a:gdLst>
                <a:gd name="T0" fmla="*/ 0 w 33372"/>
                <a:gd name="T1" fmla="*/ 0 h 43200"/>
                <a:gd name="T2" fmla="*/ 0 w 33372"/>
                <a:gd name="T3" fmla="*/ 0 h 43200"/>
                <a:gd name="T4" fmla="*/ 0 w 33372"/>
                <a:gd name="T5" fmla="*/ 0 h 43200"/>
                <a:gd name="T6" fmla="*/ 0 60000 65536"/>
                <a:gd name="T7" fmla="*/ 0 60000 65536"/>
                <a:gd name="T8" fmla="*/ 0 60000 65536"/>
                <a:gd name="T9" fmla="*/ 0 w 33372"/>
                <a:gd name="T10" fmla="*/ 0 h 43200"/>
                <a:gd name="T11" fmla="*/ 33372 w 3337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372" h="43200" fill="none" extrusionOk="0">
                  <a:moveTo>
                    <a:pt x="2675" y="2008"/>
                  </a:moveTo>
                  <a:cubicBezTo>
                    <a:pt x="5525" y="685"/>
                    <a:pt x="8629" y="-1"/>
                    <a:pt x="11772" y="0"/>
                  </a:cubicBezTo>
                  <a:cubicBezTo>
                    <a:pt x="23701" y="0"/>
                    <a:pt x="33372" y="9670"/>
                    <a:pt x="33372" y="21600"/>
                  </a:cubicBezTo>
                  <a:cubicBezTo>
                    <a:pt x="33372" y="33529"/>
                    <a:pt x="23701" y="43200"/>
                    <a:pt x="11772" y="43200"/>
                  </a:cubicBezTo>
                  <a:cubicBezTo>
                    <a:pt x="7592" y="43200"/>
                    <a:pt x="3503" y="41987"/>
                    <a:pt x="-1" y="39710"/>
                  </a:cubicBezTo>
                </a:path>
                <a:path w="33372" h="43200" stroke="0" extrusionOk="0">
                  <a:moveTo>
                    <a:pt x="2675" y="2008"/>
                  </a:moveTo>
                  <a:cubicBezTo>
                    <a:pt x="5525" y="685"/>
                    <a:pt x="8629" y="-1"/>
                    <a:pt x="11772" y="0"/>
                  </a:cubicBezTo>
                  <a:cubicBezTo>
                    <a:pt x="23701" y="0"/>
                    <a:pt x="33372" y="9670"/>
                    <a:pt x="33372" y="21600"/>
                  </a:cubicBezTo>
                  <a:cubicBezTo>
                    <a:pt x="33372" y="33529"/>
                    <a:pt x="23701" y="43200"/>
                    <a:pt x="11772" y="43200"/>
                  </a:cubicBezTo>
                  <a:cubicBezTo>
                    <a:pt x="7592" y="43200"/>
                    <a:pt x="3503" y="41987"/>
                    <a:pt x="-1" y="39710"/>
                  </a:cubicBezTo>
                  <a:lnTo>
                    <a:pt x="11772" y="21600"/>
                  </a:ln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0" name="Arc 646" descr="50%"/>
            <p:cNvSpPr>
              <a:spLocks/>
            </p:cNvSpPr>
            <p:nvPr/>
          </p:nvSpPr>
          <p:spPr bwMode="auto">
            <a:xfrm>
              <a:off x="2633" y="2785"/>
              <a:ext cx="2" cy="13"/>
            </a:xfrm>
            <a:custGeom>
              <a:avLst/>
              <a:gdLst>
                <a:gd name="T0" fmla="*/ 0 w 35746"/>
                <a:gd name="T1" fmla="*/ 0 h 43200"/>
                <a:gd name="T2" fmla="*/ 0 w 35746"/>
                <a:gd name="T3" fmla="*/ 0 h 43200"/>
                <a:gd name="T4" fmla="*/ 0 w 35746"/>
                <a:gd name="T5" fmla="*/ 0 h 43200"/>
                <a:gd name="T6" fmla="*/ 0 60000 65536"/>
                <a:gd name="T7" fmla="*/ 0 60000 65536"/>
                <a:gd name="T8" fmla="*/ 0 60000 65536"/>
                <a:gd name="T9" fmla="*/ 0 w 35746"/>
                <a:gd name="T10" fmla="*/ 0 h 43200"/>
                <a:gd name="T11" fmla="*/ 35746 w 3574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746" h="43200" fill="none" extrusionOk="0">
                  <a:moveTo>
                    <a:pt x="2777" y="3234"/>
                  </a:moveTo>
                  <a:cubicBezTo>
                    <a:pt x="6192" y="1119"/>
                    <a:pt x="10129" y="-1"/>
                    <a:pt x="14146" y="0"/>
                  </a:cubicBezTo>
                  <a:cubicBezTo>
                    <a:pt x="26075" y="0"/>
                    <a:pt x="35746" y="9670"/>
                    <a:pt x="35746" y="21600"/>
                  </a:cubicBezTo>
                  <a:cubicBezTo>
                    <a:pt x="35746" y="33529"/>
                    <a:pt x="26075" y="43200"/>
                    <a:pt x="14146" y="43200"/>
                  </a:cubicBezTo>
                  <a:cubicBezTo>
                    <a:pt x="8949" y="43200"/>
                    <a:pt x="3926" y="41326"/>
                    <a:pt x="-1" y="37923"/>
                  </a:cubicBezTo>
                </a:path>
                <a:path w="35746" h="43200" stroke="0" extrusionOk="0">
                  <a:moveTo>
                    <a:pt x="2777" y="3234"/>
                  </a:moveTo>
                  <a:cubicBezTo>
                    <a:pt x="6192" y="1119"/>
                    <a:pt x="10129" y="-1"/>
                    <a:pt x="14146" y="0"/>
                  </a:cubicBezTo>
                  <a:cubicBezTo>
                    <a:pt x="26075" y="0"/>
                    <a:pt x="35746" y="9670"/>
                    <a:pt x="35746" y="21600"/>
                  </a:cubicBezTo>
                  <a:cubicBezTo>
                    <a:pt x="35746" y="33529"/>
                    <a:pt x="26075" y="43200"/>
                    <a:pt x="14146" y="43200"/>
                  </a:cubicBezTo>
                  <a:cubicBezTo>
                    <a:pt x="8949" y="43200"/>
                    <a:pt x="3926" y="41326"/>
                    <a:pt x="-1" y="37923"/>
                  </a:cubicBezTo>
                  <a:lnTo>
                    <a:pt x="14146" y="21600"/>
                  </a:ln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21" name="Arc 647" descr="50%"/>
            <p:cNvSpPr>
              <a:spLocks/>
            </p:cNvSpPr>
            <p:nvPr/>
          </p:nvSpPr>
          <p:spPr bwMode="auto">
            <a:xfrm>
              <a:off x="2640" y="2785"/>
              <a:ext cx="2" cy="13"/>
            </a:xfrm>
            <a:custGeom>
              <a:avLst/>
              <a:gdLst>
                <a:gd name="T0" fmla="*/ 0 w 35746"/>
                <a:gd name="T1" fmla="*/ 0 h 43200"/>
                <a:gd name="T2" fmla="*/ 0 w 35746"/>
                <a:gd name="T3" fmla="*/ 0 h 43200"/>
                <a:gd name="T4" fmla="*/ 0 w 35746"/>
                <a:gd name="T5" fmla="*/ 0 h 43200"/>
                <a:gd name="T6" fmla="*/ 0 60000 65536"/>
                <a:gd name="T7" fmla="*/ 0 60000 65536"/>
                <a:gd name="T8" fmla="*/ 0 60000 65536"/>
                <a:gd name="T9" fmla="*/ 0 w 35746"/>
                <a:gd name="T10" fmla="*/ 0 h 43200"/>
                <a:gd name="T11" fmla="*/ 35746 w 3574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746" h="43200" fill="none" extrusionOk="0">
                  <a:moveTo>
                    <a:pt x="2777" y="3234"/>
                  </a:moveTo>
                  <a:cubicBezTo>
                    <a:pt x="6192" y="1119"/>
                    <a:pt x="10129" y="-1"/>
                    <a:pt x="14146" y="0"/>
                  </a:cubicBezTo>
                  <a:cubicBezTo>
                    <a:pt x="26075" y="0"/>
                    <a:pt x="35746" y="9670"/>
                    <a:pt x="35746" y="21600"/>
                  </a:cubicBezTo>
                  <a:cubicBezTo>
                    <a:pt x="35746" y="33529"/>
                    <a:pt x="26075" y="43200"/>
                    <a:pt x="14146" y="43200"/>
                  </a:cubicBezTo>
                  <a:cubicBezTo>
                    <a:pt x="8949" y="43200"/>
                    <a:pt x="3926" y="41326"/>
                    <a:pt x="-1" y="37923"/>
                  </a:cubicBezTo>
                </a:path>
                <a:path w="35746" h="43200" stroke="0" extrusionOk="0">
                  <a:moveTo>
                    <a:pt x="2777" y="3234"/>
                  </a:moveTo>
                  <a:cubicBezTo>
                    <a:pt x="6192" y="1119"/>
                    <a:pt x="10129" y="-1"/>
                    <a:pt x="14146" y="0"/>
                  </a:cubicBezTo>
                  <a:cubicBezTo>
                    <a:pt x="26075" y="0"/>
                    <a:pt x="35746" y="9670"/>
                    <a:pt x="35746" y="21600"/>
                  </a:cubicBezTo>
                  <a:cubicBezTo>
                    <a:pt x="35746" y="33529"/>
                    <a:pt x="26075" y="43200"/>
                    <a:pt x="14146" y="43200"/>
                  </a:cubicBezTo>
                  <a:cubicBezTo>
                    <a:pt x="8949" y="43200"/>
                    <a:pt x="3926" y="41326"/>
                    <a:pt x="-1" y="37923"/>
                  </a:cubicBezTo>
                  <a:lnTo>
                    <a:pt x="14146" y="21600"/>
                  </a:ln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797" name="Freeform 648" descr="50%"/>
          <p:cNvSpPr>
            <a:spLocks/>
          </p:cNvSpPr>
          <p:nvPr/>
        </p:nvSpPr>
        <p:spPr bwMode="auto">
          <a:xfrm>
            <a:off x="6167658" y="4871420"/>
            <a:ext cx="747712" cy="144462"/>
          </a:xfrm>
          <a:custGeom>
            <a:avLst/>
            <a:gdLst>
              <a:gd name="T0" fmla="*/ 25201545 w 471"/>
              <a:gd name="T1" fmla="*/ 191531197 h 91"/>
              <a:gd name="T2" fmla="*/ 80644950 w 471"/>
              <a:gd name="T3" fmla="*/ 173889377 h 91"/>
              <a:gd name="T4" fmla="*/ 158768952 w 471"/>
              <a:gd name="T5" fmla="*/ 156249144 h 91"/>
              <a:gd name="T6" fmla="*/ 236894567 w 471"/>
              <a:gd name="T7" fmla="*/ 143647617 h 91"/>
              <a:gd name="T8" fmla="*/ 315018544 w 471"/>
              <a:gd name="T9" fmla="*/ 128526737 h 91"/>
              <a:gd name="T10" fmla="*/ 357861955 w 471"/>
              <a:gd name="T11" fmla="*/ 108365563 h 91"/>
              <a:gd name="T12" fmla="*/ 395663470 w 471"/>
              <a:gd name="T13" fmla="*/ 70564132 h 91"/>
              <a:gd name="T14" fmla="*/ 453627903 w 471"/>
              <a:gd name="T15" fmla="*/ 20161180 h 91"/>
              <a:gd name="T16" fmla="*/ 493950365 w 471"/>
              <a:gd name="T17" fmla="*/ 42841712 h 91"/>
              <a:gd name="T18" fmla="*/ 511590649 w 471"/>
              <a:gd name="T19" fmla="*/ 98284952 h 91"/>
              <a:gd name="T20" fmla="*/ 539313136 w 471"/>
              <a:gd name="T21" fmla="*/ 126007384 h 91"/>
              <a:gd name="T22" fmla="*/ 637598344 w 471"/>
              <a:gd name="T23" fmla="*/ 141128264 h 91"/>
              <a:gd name="T24" fmla="*/ 710683602 w 471"/>
              <a:gd name="T25" fmla="*/ 146168557 h 91"/>
              <a:gd name="T26" fmla="*/ 798888195 w 471"/>
              <a:gd name="T27" fmla="*/ 141128264 h 91"/>
              <a:gd name="T28" fmla="*/ 834170548 w 471"/>
              <a:gd name="T29" fmla="*/ 171370024 h 91"/>
              <a:gd name="T30" fmla="*/ 904734857 w 471"/>
              <a:gd name="T31" fmla="*/ 173889377 h 91"/>
              <a:gd name="T32" fmla="*/ 982860422 w 471"/>
              <a:gd name="T33" fmla="*/ 138607323 h 91"/>
              <a:gd name="T34" fmla="*/ 1045863476 w 471"/>
              <a:gd name="T35" fmla="*/ 80644719 h 91"/>
              <a:gd name="T36" fmla="*/ 1096266555 w 471"/>
              <a:gd name="T37" fmla="*/ 45362653 h 91"/>
              <a:gd name="T38" fmla="*/ 1139109965 w 471"/>
              <a:gd name="T39" fmla="*/ 27720832 h 91"/>
              <a:gd name="T40" fmla="*/ 1176911480 w 471"/>
              <a:gd name="T41" fmla="*/ 32761126 h 91"/>
              <a:gd name="T42" fmla="*/ 1146669633 w 471"/>
              <a:gd name="T43" fmla="*/ 70564132 h 91"/>
              <a:gd name="T44" fmla="*/ 1106347170 w 471"/>
              <a:gd name="T45" fmla="*/ 105846210 h 91"/>
              <a:gd name="T46" fmla="*/ 1083666579 w 471"/>
              <a:gd name="T47" fmla="*/ 136087970 h 91"/>
              <a:gd name="T48" fmla="*/ 1066024708 w 471"/>
              <a:gd name="T49" fmla="*/ 161289437 h 91"/>
              <a:gd name="T50" fmla="*/ 1060984400 w 471"/>
              <a:gd name="T51" fmla="*/ 191531197 h 91"/>
              <a:gd name="T52" fmla="*/ 1028223193 w 471"/>
              <a:gd name="T53" fmla="*/ 183969964 h 91"/>
              <a:gd name="T54" fmla="*/ 995460398 w 471"/>
              <a:gd name="T55" fmla="*/ 194050550 h 91"/>
              <a:gd name="T56" fmla="*/ 962699191 w 471"/>
              <a:gd name="T57" fmla="*/ 191531197 h 91"/>
              <a:gd name="T58" fmla="*/ 922376729 w 471"/>
              <a:gd name="T59" fmla="*/ 194050550 h 91"/>
              <a:gd name="T60" fmla="*/ 882054266 w 471"/>
              <a:gd name="T61" fmla="*/ 189010257 h 91"/>
              <a:gd name="T62" fmla="*/ 836691496 w 471"/>
              <a:gd name="T63" fmla="*/ 191531197 h 91"/>
              <a:gd name="T64" fmla="*/ 791328527 w 471"/>
              <a:gd name="T65" fmla="*/ 199090844 h 91"/>
              <a:gd name="T66" fmla="*/ 745965756 w 471"/>
              <a:gd name="T67" fmla="*/ 201611784 h 91"/>
              <a:gd name="T68" fmla="*/ 700602986 w 471"/>
              <a:gd name="T69" fmla="*/ 201611784 h 91"/>
              <a:gd name="T70" fmla="*/ 660280523 w 471"/>
              <a:gd name="T71" fmla="*/ 206652078 h 91"/>
              <a:gd name="T72" fmla="*/ 617437113 w 471"/>
              <a:gd name="T73" fmla="*/ 214211773 h 91"/>
              <a:gd name="T74" fmla="*/ 564514675 w 471"/>
              <a:gd name="T75" fmla="*/ 214211773 h 91"/>
              <a:gd name="T76" fmla="*/ 519151904 w 471"/>
              <a:gd name="T77" fmla="*/ 216732714 h 91"/>
              <a:gd name="T78" fmla="*/ 473789134 w 471"/>
              <a:gd name="T79" fmla="*/ 211692421 h 91"/>
              <a:gd name="T80" fmla="*/ 430945724 w 471"/>
              <a:gd name="T81" fmla="*/ 214211773 h 91"/>
              <a:gd name="T82" fmla="*/ 393144109 w 471"/>
              <a:gd name="T83" fmla="*/ 211692421 h 91"/>
              <a:gd name="T84" fmla="*/ 350300699 w 471"/>
              <a:gd name="T85" fmla="*/ 214211773 h 91"/>
              <a:gd name="T86" fmla="*/ 302418569 w 471"/>
              <a:gd name="T87" fmla="*/ 216732714 h 91"/>
              <a:gd name="T88" fmla="*/ 241934875 w 471"/>
              <a:gd name="T89" fmla="*/ 226813301 h 91"/>
              <a:gd name="T90" fmla="*/ 173889876 w 471"/>
              <a:gd name="T91" fmla="*/ 226813301 h 91"/>
              <a:gd name="T92" fmla="*/ 115927130 w 471"/>
              <a:gd name="T93" fmla="*/ 219252067 h 91"/>
              <a:gd name="T94" fmla="*/ 63003079 w 471"/>
              <a:gd name="T95" fmla="*/ 221773007 h 91"/>
              <a:gd name="T96" fmla="*/ 12599979 w 471"/>
              <a:gd name="T97" fmla="*/ 211692421 h 9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71"/>
              <a:gd name="T148" fmla="*/ 0 h 91"/>
              <a:gd name="T149" fmla="*/ 471 w 471"/>
              <a:gd name="T150" fmla="*/ 91 h 9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71" h="91">
                <a:moveTo>
                  <a:pt x="0" y="82"/>
                </a:moveTo>
                <a:lnTo>
                  <a:pt x="3" y="80"/>
                </a:lnTo>
                <a:lnTo>
                  <a:pt x="6" y="78"/>
                </a:lnTo>
                <a:lnTo>
                  <a:pt x="10" y="76"/>
                </a:lnTo>
                <a:lnTo>
                  <a:pt x="14" y="75"/>
                </a:lnTo>
                <a:lnTo>
                  <a:pt x="19" y="73"/>
                </a:lnTo>
                <a:lnTo>
                  <a:pt x="27" y="72"/>
                </a:lnTo>
                <a:lnTo>
                  <a:pt x="32" y="69"/>
                </a:lnTo>
                <a:lnTo>
                  <a:pt x="39" y="67"/>
                </a:lnTo>
                <a:lnTo>
                  <a:pt x="47" y="65"/>
                </a:lnTo>
                <a:lnTo>
                  <a:pt x="55" y="63"/>
                </a:lnTo>
                <a:lnTo>
                  <a:pt x="63" y="62"/>
                </a:lnTo>
                <a:lnTo>
                  <a:pt x="71" y="61"/>
                </a:lnTo>
                <a:lnTo>
                  <a:pt x="79" y="60"/>
                </a:lnTo>
                <a:lnTo>
                  <a:pt x="87" y="58"/>
                </a:lnTo>
                <a:lnTo>
                  <a:pt x="94" y="57"/>
                </a:lnTo>
                <a:lnTo>
                  <a:pt x="101" y="55"/>
                </a:lnTo>
                <a:lnTo>
                  <a:pt x="110" y="54"/>
                </a:lnTo>
                <a:lnTo>
                  <a:pt x="117" y="52"/>
                </a:lnTo>
                <a:lnTo>
                  <a:pt x="125" y="51"/>
                </a:lnTo>
                <a:lnTo>
                  <a:pt x="130" y="50"/>
                </a:lnTo>
                <a:lnTo>
                  <a:pt x="135" y="49"/>
                </a:lnTo>
                <a:lnTo>
                  <a:pt x="139" y="46"/>
                </a:lnTo>
                <a:lnTo>
                  <a:pt x="142" y="43"/>
                </a:lnTo>
                <a:lnTo>
                  <a:pt x="145" y="40"/>
                </a:lnTo>
                <a:lnTo>
                  <a:pt x="147" y="38"/>
                </a:lnTo>
                <a:lnTo>
                  <a:pt x="152" y="33"/>
                </a:lnTo>
                <a:lnTo>
                  <a:pt x="157" y="28"/>
                </a:lnTo>
                <a:lnTo>
                  <a:pt x="162" y="23"/>
                </a:lnTo>
                <a:lnTo>
                  <a:pt x="168" y="18"/>
                </a:lnTo>
                <a:lnTo>
                  <a:pt x="173" y="13"/>
                </a:lnTo>
                <a:lnTo>
                  <a:pt x="180" y="8"/>
                </a:lnTo>
                <a:lnTo>
                  <a:pt x="186" y="4"/>
                </a:lnTo>
                <a:lnTo>
                  <a:pt x="191" y="0"/>
                </a:lnTo>
                <a:lnTo>
                  <a:pt x="193" y="8"/>
                </a:lnTo>
                <a:lnTo>
                  <a:pt x="196" y="17"/>
                </a:lnTo>
                <a:lnTo>
                  <a:pt x="199" y="24"/>
                </a:lnTo>
                <a:lnTo>
                  <a:pt x="201" y="32"/>
                </a:lnTo>
                <a:lnTo>
                  <a:pt x="202" y="36"/>
                </a:lnTo>
                <a:lnTo>
                  <a:pt x="203" y="39"/>
                </a:lnTo>
                <a:lnTo>
                  <a:pt x="202" y="43"/>
                </a:lnTo>
                <a:lnTo>
                  <a:pt x="199" y="47"/>
                </a:lnTo>
                <a:lnTo>
                  <a:pt x="206" y="49"/>
                </a:lnTo>
                <a:lnTo>
                  <a:pt x="214" y="50"/>
                </a:lnTo>
                <a:lnTo>
                  <a:pt x="224" y="51"/>
                </a:lnTo>
                <a:lnTo>
                  <a:pt x="234" y="53"/>
                </a:lnTo>
                <a:lnTo>
                  <a:pt x="245" y="55"/>
                </a:lnTo>
                <a:lnTo>
                  <a:pt x="253" y="56"/>
                </a:lnTo>
                <a:lnTo>
                  <a:pt x="262" y="58"/>
                </a:lnTo>
                <a:lnTo>
                  <a:pt x="269" y="59"/>
                </a:lnTo>
                <a:lnTo>
                  <a:pt x="276" y="59"/>
                </a:lnTo>
                <a:lnTo>
                  <a:pt x="282" y="58"/>
                </a:lnTo>
                <a:lnTo>
                  <a:pt x="288" y="55"/>
                </a:lnTo>
                <a:lnTo>
                  <a:pt x="293" y="51"/>
                </a:lnTo>
                <a:lnTo>
                  <a:pt x="305" y="53"/>
                </a:lnTo>
                <a:lnTo>
                  <a:pt x="317" y="56"/>
                </a:lnTo>
                <a:lnTo>
                  <a:pt x="326" y="58"/>
                </a:lnTo>
                <a:lnTo>
                  <a:pt x="321" y="64"/>
                </a:lnTo>
                <a:lnTo>
                  <a:pt x="325" y="66"/>
                </a:lnTo>
                <a:lnTo>
                  <a:pt x="331" y="68"/>
                </a:lnTo>
                <a:lnTo>
                  <a:pt x="338" y="69"/>
                </a:lnTo>
                <a:lnTo>
                  <a:pt x="345" y="70"/>
                </a:lnTo>
                <a:lnTo>
                  <a:pt x="352" y="70"/>
                </a:lnTo>
                <a:lnTo>
                  <a:pt x="359" y="69"/>
                </a:lnTo>
                <a:lnTo>
                  <a:pt x="366" y="68"/>
                </a:lnTo>
                <a:lnTo>
                  <a:pt x="374" y="65"/>
                </a:lnTo>
                <a:lnTo>
                  <a:pt x="382" y="61"/>
                </a:lnTo>
                <a:lnTo>
                  <a:pt x="390" y="55"/>
                </a:lnTo>
                <a:lnTo>
                  <a:pt x="397" y="49"/>
                </a:lnTo>
                <a:lnTo>
                  <a:pt x="405" y="41"/>
                </a:lnTo>
                <a:lnTo>
                  <a:pt x="409" y="38"/>
                </a:lnTo>
                <a:lnTo>
                  <a:pt x="415" y="32"/>
                </a:lnTo>
                <a:lnTo>
                  <a:pt x="420" y="28"/>
                </a:lnTo>
                <a:lnTo>
                  <a:pt x="425" y="25"/>
                </a:lnTo>
                <a:lnTo>
                  <a:pt x="430" y="21"/>
                </a:lnTo>
                <a:lnTo>
                  <a:pt x="435" y="18"/>
                </a:lnTo>
                <a:lnTo>
                  <a:pt x="440" y="17"/>
                </a:lnTo>
                <a:lnTo>
                  <a:pt x="443" y="14"/>
                </a:lnTo>
                <a:lnTo>
                  <a:pt x="447" y="13"/>
                </a:lnTo>
                <a:lnTo>
                  <a:pt x="452" y="11"/>
                </a:lnTo>
                <a:lnTo>
                  <a:pt x="456" y="11"/>
                </a:lnTo>
                <a:lnTo>
                  <a:pt x="462" y="10"/>
                </a:lnTo>
                <a:lnTo>
                  <a:pt x="470" y="10"/>
                </a:lnTo>
                <a:lnTo>
                  <a:pt x="467" y="13"/>
                </a:lnTo>
                <a:lnTo>
                  <a:pt x="463" y="17"/>
                </a:lnTo>
                <a:lnTo>
                  <a:pt x="461" y="19"/>
                </a:lnTo>
                <a:lnTo>
                  <a:pt x="458" y="24"/>
                </a:lnTo>
                <a:lnTo>
                  <a:pt x="455" y="28"/>
                </a:lnTo>
                <a:lnTo>
                  <a:pt x="450" y="32"/>
                </a:lnTo>
                <a:lnTo>
                  <a:pt x="444" y="37"/>
                </a:lnTo>
                <a:lnTo>
                  <a:pt x="441" y="39"/>
                </a:lnTo>
                <a:lnTo>
                  <a:pt x="439" y="42"/>
                </a:lnTo>
                <a:lnTo>
                  <a:pt x="436" y="46"/>
                </a:lnTo>
                <a:lnTo>
                  <a:pt x="434" y="49"/>
                </a:lnTo>
                <a:lnTo>
                  <a:pt x="432" y="51"/>
                </a:lnTo>
                <a:lnTo>
                  <a:pt x="430" y="54"/>
                </a:lnTo>
                <a:lnTo>
                  <a:pt x="428" y="57"/>
                </a:lnTo>
                <a:lnTo>
                  <a:pt x="426" y="60"/>
                </a:lnTo>
                <a:lnTo>
                  <a:pt x="425" y="62"/>
                </a:lnTo>
                <a:lnTo>
                  <a:pt x="423" y="64"/>
                </a:lnTo>
                <a:lnTo>
                  <a:pt x="422" y="68"/>
                </a:lnTo>
                <a:lnTo>
                  <a:pt x="422" y="70"/>
                </a:lnTo>
                <a:lnTo>
                  <a:pt x="421" y="73"/>
                </a:lnTo>
                <a:lnTo>
                  <a:pt x="421" y="76"/>
                </a:lnTo>
                <a:lnTo>
                  <a:pt x="418" y="74"/>
                </a:lnTo>
                <a:lnTo>
                  <a:pt x="414" y="73"/>
                </a:lnTo>
                <a:lnTo>
                  <a:pt x="411" y="73"/>
                </a:lnTo>
                <a:lnTo>
                  <a:pt x="408" y="73"/>
                </a:lnTo>
                <a:lnTo>
                  <a:pt x="404" y="74"/>
                </a:lnTo>
                <a:lnTo>
                  <a:pt x="402" y="76"/>
                </a:lnTo>
                <a:lnTo>
                  <a:pt x="399" y="76"/>
                </a:lnTo>
                <a:lnTo>
                  <a:pt x="395" y="77"/>
                </a:lnTo>
                <a:lnTo>
                  <a:pt x="392" y="78"/>
                </a:lnTo>
                <a:lnTo>
                  <a:pt x="388" y="77"/>
                </a:lnTo>
                <a:lnTo>
                  <a:pt x="384" y="77"/>
                </a:lnTo>
                <a:lnTo>
                  <a:pt x="382" y="76"/>
                </a:lnTo>
                <a:lnTo>
                  <a:pt x="379" y="75"/>
                </a:lnTo>
                <a:lnTo>
                  <a:pt x="375" y="75"/>
                </a:lnTo>
                <a:lnTo>
                  <a:pt x="371" y="76"/>
                </a:lnTo>
                <a:lnTo>
                  <a:pt x="366" y="77"/>
                </a:lnTo>
                <a:lnTo>
                  <a:pt x="363" y="76"/>
                </a:lnTo>
                <a:lnTo>
                  <a:pt x="359" y="76"/>
                </a:lnTo>
                <a:lnTo>
                  <a:pt x="355" y="75"/>
                </a:lnTo>
                <a:lnTo>
                  <a:pt x="350" y="75"/>
                </a:lnTo>
                <a:lnTo>
                  <a:pt x="347" y="76"/>
                </a:lnTo>
                <a:lnTo>
                  <a:pt x="341" y="77"/>
                </a:lnTo>
                <a:lnTo>
                  <a:pt x="337" y="77"/>
                </a:lnTo>
                <a:lnTo>
                  <a:pt x="332" y="76"/>
                </a:lnTo>
                <a:lnTo>
                  <a:pt x="328" y="76"/>
                </a:lnTo>
                <a:lnTo>
                  <a:pt x="323" y="77"/>
                </a:lnTo>
                <a:lnTo>
                  <a:pt x="320" y="78"/>
                </a:lnTo>
                <a:lnTo>
                  <a:pt x="314" y="79"/>
                </a:lnTo>
                <a:lnTo>
                  <a:pt x="310" y="80"/>
                </a:lnTo>
                <a:lnTo>
                  <a:pt x="305" y="80"/>
                </a:lnTo>
                <a:lnTo>
                  <a:pt x="301" y="80"/>
                </a:lnTo>
                <a:lnTo>
                  <a:pt x="296" y="80"/>
                </a:lnTo>
                <a:lnTo>
                  <a:pt x="291" y="78"/>
                </a:lnTo>
                <a:lnTo>
                  <a:pt x="286" y="80"/>
                </a:lnTo>
                <a:lnTo>
                  <a:pt x="282" y="80"/>
                </a:lnTo>
                <a:lnTo>
                  <a:pt x="278" y="80"/>
                </a:lnTo>
                <a:lnTo>
                  <a:pt x="274" y="80"/>
                </a:lnTo>
                <a:lnTo>
                  <a:pt x="270" y="80"/>
                </a:lnTo>
                <a:lnTo>
                  <a:pt x="266" y="80"/>
                </a:lnTo>
                <a:lnTo>
                  <a:pt x="262" y="82"/>
                </a:lnTo>
                <a:lnTo>
                  <a:pt x="259" y="83"/>
                </a:lnTo>
                <a:lnTo>
                  <a:pt x="254" y="84"/>
                </a:lnTo>
                <a:lnTo>
                  <a:pt x="250" y="84"/>
                </a:lnTo>
                <a:lnTo>
                  <a:pt x="245" y="85"/>
                </a:lnTo>
                <a:lnTo>
                  <a:pt x="240" y="86"/>
                </a:lnTo>
                <a:lnTo>
                  <a:pt x="234" y="85"/>
                </a:lnTo>
                <a:lnTo>
                  <a:pt x="228" y="85"/>
                </a:lnTo>
                <a:lnTo>
                  <a:pt x="224" y="85"/>
                </a:lnTo>
                <a:lnTo>
                  <a:pt x="218" y="86"/>
                </a:lnTo>
                <a:lnTo>
                  <a:pt x="214" y="86"/>
                </a:lnTo>
                <a:lnTo>
                  <a:pt x="210" y="86"/>
                </a:lnTo>
                <a:lnTo>
                  <a:pt x="206" y="86"/>
                </a:lnTo>
                <a:lnTo>
                  <a:pt x="201" y="86"/>
                </a:lnTo>
                <a:lnTo>
                  <a:pt x="196" y="84"/>
                </a:lnTo>
                <a:lnTo>
                  <a:pt x="192" y="84"/>
                </a:lnTo>
                <a:lnTo>
                  <a:pt x="188" y="84"/>
                </a:lnTo>
                <a:lnTo>
                  <a:pt x="184" y="84"/>
                </a:lnTo>
                <a:lnTo>
                  <a:pt x="180" y="84"/>
                </a:lnTo>
                <a:lnTo>
                  <a:pt x="175" y="84"/>
                </a:lnTo>
                <a:lnTo>
                  <a:pt x="171" y="85"/>
                </a:lnTo>
                <a:lnTo>
                  <a:pt x="167" y="85"/>
                </a:lnTo>
                <a:lnTo>
                  <a:pt x="164" y="84"/>
                </a:lnTo>
                <a:lnTo>
                  <a:pt x="160" y="84"/>
                </a:lnTo>
                <a:lnTo>
                  <a:pt x="156" y="84"/>
                </a:lnTo>
                <a:lnTo>
                  <a:pt x="152" y="84"/>
                </a:lnTo>
                <a:lnTo>
                  <a:pt x="149" y="84"/>
                </a:lnTo>
                <a:lnTo>
                  <a:pt x="145" y="84"/>
                </a:lnTo>
                <a:lnTo>
                  <a:pt x="139" y="85"/>
                </a:lnTo>
                <a:lnTo>
                  <a:pt x="135" y="85"/>
                </a:lnTo>
                <a:lnTo>
                  <a:pt x="130" y="84"/>
                </a:lnTo>
                <a:lnTo>
                  <a:pt x="125" y="85"/>
                </a:lnTo>
                <a:lnTo>
                  <a:pt x="120" y="86"/>
                </a:lnTo>
                <a:lnTo>
                  <a:pt x="116" y="88"/>
                </a:lnTo>
                <a:lnTo>
                  <a:pt x="111" y="89"/>
                </a:lnTo>
                <a:lnTo>
                  <a:pt x="104" y="90"/>
                </a:lnTo>
                <a:lnTo>
                  <a:pt x="96" y="90"/>
                </a:lnTo>
                <a:lnTo>
                  <a:pt x="89" y="90"/>
                </a:lnTo>
                <a:lnTo>
                  <a:pt x="82" y="90"/>
                </a:lnTo>
                <a:lnTo>
                  <a:pt x="74" y="90"/>
                </a:lnTo>
                <a:lnTo>
                  <a:pt x="69" y="90"/>
                </a:lnTo>
                <a:lnTo>
                  <a:pt x="65" y="90"/>
                </a:lnTo>
                <a:lnTo>
                  <a:pt x="60" y="90"/>
                </a:lnTo>
                <a:lnTo>
                  <a:pt x="54" y="90"/>
                </a:lnTo>
                <a:lnTo>
                  <a:pt x="46" y="87"/>
                </a:lnTo>
                <a:lnTo>
                  <a:pt x="40" y="87"/>
                </a:lnTo>
                <a:lnTo>
                  <a:pt x="35" y="88"/>
                </a:lnTo>
                <a:lnTo>
                  <a:pt x="29" y="88"/>
                </a:lnTo>
                <a:lnTo>
                  <a:pt x="25" y="88"/>
                </a:lnTo>
                <a:lnTo>
                  <a:pt x="20" y="87"/>
                </a:lnTo>
                <a:lnTo>
                  <a:pt x="15" y="86"/>
                </a:lnTo>
                <a:lnTo>
                  <a:pt x="10" y="85"/>
                </a:lnTo>
                <a:lnTo>
                  <a:pt x="5" y="84"/>
                </a:lnTo>
                <a:lnTo>
                  <a:pt x="0" y="83"/>
                </a:lnTo>
                <a:lnTo>
                  <a:pt x="0" y="82"/>
                </a:lnTo>
              </a:path>
            </a:pathLst>
          </a:custGeom>
          <a:pattFill prst="pct50">
            <a:fgClr>
              <a:schemeClr val="tx1"/>
            </a:fgClr>
            <a:bgClr>
              <a:schemeClr val="bg1"/>
            </a:bgClr>
          </a:patt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2195" name="Group 649"/>
          <p:cNvGrpSpPr>
            <a:grpSpLocks/>
          </p:cNvGrpSpPr>
          <p:nvPr/>
        </p:nvGrpSpPr>
        <p:grpSpPr bwMode="auto">
          <a:xfrm>
            <a:off x="6320059" y="5053983"/>
            <a:ext cx="109537" cy="80963"/>
            <a:chOff x="2642" y="2793"/>
            <a:chExt cx="69" cy="51"/>
          </a:xfrm>
        </p:grpSpPr>
        <p:sp>
          <p:nvSpPr>
            <p:cNvPr id="31815" name="Freeform 650" descr="50%"/>
            <p:cNvSpPr>
              <a:spLocks/>
            </p:cNvSpPr>
            <p:nvPr/>
          </p:nvSpPr>
          <p:spPr bwMode="auto">
            <a:xfrm>
              <a:off x="2642" y="2799"/>
              <a:ext cx="69" cy="45"/>
            </a:xfrm>
            <a:custGeom>
              <a:avLst/>
              <a:gdLst>
                <a:gd name="T0" fmla="*/ 64 w 69"/>
                <a:gd name="T1" fmla="*/ 39 h 45"/>
                <a:gd name="T2" fmla="*/ 60 w 69"/>
                <a:gd name="T3" fmla="*/ 35 h 45"/>
                <a:gd name="T4" fmla="*/ 58 w 69"/>
                <a:gd name="T5" fmla="*/ 33 h 45"/>
                <a:gd name="T6" fmla="*/ 56 w 69"/>
                <a:gd name="T7" fmla="*/ 31 h 45"/>
                <a:gd name="T8" fmla="*/ 54 w 69"/>
                <a:gd name="T9" fmla="*/ 28 h 45"/>
                <a:gd name="T10" fmla="*/ 52 w 69"/>
                <a:gd name="T11" fmla="*/ 26 h 45"/>
                <a:gd name="T12" fmla="*/ 50 w 69"/>
                <a:gd name="T13" fmla="*/ 23 h 45"/>
                <a:gd name="T14" fmla="*/ 48 w 69"/>
                <a:gd name="T15" fmla="*/ 21 h 45"/>
                <a:gd name="T16" fmla="*/ 47 w 69"/>
                <a:gd name="T17" fmla="*/ 17 h 45"/>
                <a:gd name="T18" fmla="*/ 46 w 69"/>
                <a:gd name="T19" fmla="*/ 14 h 45"/>
                <a:gd name="T20" fmla="*/ 45 w 69"/>
                <a:gd name="T21" fmla="*/ 11 h 45"/>
                <a:gd name="T22" fmla="*/ 44 w 69"/>
                <a:gd name="T23" fmla="*/ 8 h 45"/>
                <a:gd name="T24" fmla="*/ 44 w 69"/>
                <a:gd name="T25" fmla="*/ 4 h 45"/>
                <a:gd name="T26" fmla="*/ 44 w 69"/>
                <a:gd name="T27" fmla="*/ 0 h 45"/>
                <a:gd name="T28" fmla="*/ 0 w 69"/>
                <a:gd name="T29" fmla="*/ 0 h 45"/>
                <a:gd name="T30" fmla="*/ 1 w 69"/>
                <a:gd name="T31" fmla="*/ 3 h 45"/>
                <a:gd name="T32" fmla="*/ 3 w 69"/>
                <a:gd name="T33" fmla="*/ 6 h 45"/>
                <a:gd name="T34" fmla="*/ 5 w 69"/>
                <a:gd name="T35" fmla="*/ 9 h 45"/>
                <a:gd name="T36" fmla="*/ 8 w 69"/>
                <a:gd name="T37" fmla="*/ 12 h 45"/>
                <a:gd name="T38" fmla="*/ 11 w 69"/>
                <a:gd name="T39" fmla="*/ 16 h 45"/>
                <a:gd name="T40" fmla="*/ 14 w 69"/>
                <a:gd name="T41" fmla="*/ 19 h 45"/>
                <a:gd name="T42" fmla="*/ 18 w 69"/>
                <a:gd name="T43" fmla="*/ 22 h 45"/>
                <a:gd name="T44" fmla="*/ 21 w 69"/>
                <a:gd name="T45" fmla="*/ 25 h 45"/>
                <a:gd name="T46" fmla="*/ 25 w 69"/>
                <a:gd name="T47" fmla="*/ 28 h 45"/>
                <a:gd name="T48" fmla="*/ 30 w 69"/>
                <a:gd name="T49" fmla="*/ 32 h 45"/>
                <a:gd name="T50" fmla="*/ 34 w 69"/>
                <a:gd name="T51" fmla="*/ 34 h 45"/>
                <a:gd name="T52" fmla="*/ 38 w 69"/>
                <a:gd name="T53" fmla="*/ 36 h 45"/>
                <a:gd name="T54" fmla="*/ 41 w 69"/>
                <a:gd name="T55" fmla="*/ 38 h 45"/>
                <a:gd name="T56" fmla="*/ 45 w 69"/>
                <a:gd name="T57" fmla="*/ 39 h 45"/>
                <a:gd name="T58" fmla="*/ 49 w 69"/>
                <a:gd name="T59" fmla="*/ 41 h 45"/>
                <a:gd name="T60" fmla="*/ 53 w 69"/>
                <a:gd name="T61" fmla="*/ 42 h 45"/>
                <a:gd name="T62" fmla="*/ 58 w 69"/>
                <a:gd name="T63" fmla="*/ 43 h 45"/>
                <a:gd name="T64" fmla="*/ 62 w 69"/>
                <a:gd name="T65" fmla="*/ 43 h 45"/>
                <a:gd name="T66" fmla="*/ 65 w 69"/>
                <a:gd name="T67" fmla="*/ 43 h 45"/>
                <a:gd name="T68" fmla="*/ 68 w 69"/>
                <a:gd name="T69" fmla="*/ 44 h 45"/>
                <a:gd name="T70" fmla="*/ 64 w 69"/>
                <a:gd name="T71" fmla="*/ 39 h 4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9"/>
                <a:gd name="T109" fmla="*/ 0 h 45"/>
                <a:gd name="T110" fmla="*/ 69 w 69"/>
                <a:gd name="T111" fmla="*/ 45 h 4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9" h="45">
                  <a:moveTo>
                    <a:pt x="64" y="39"/>
                  </a:moveTo>
                  <a:lnTo>
                    <a:pt x="60" y="35"/>
                  </a:lnTo>
                  <a:lnTo>
                    <a:pt x="58" y="33"/>
                  </a:lnTo>
                  <a:lnTo>
                    <a:pt x="56" y="31"/>
                  </a:lnTo>
                  <a:lnTo>
                    <a:pt x="54" y="28"/>
                  </a:lnTo>
                  <a:lnTo>
                    <a:pt x="52" y="26"/>
                  </a:lnTo>
                  <a:lnTo>
                    <a:pt x="50" y="23"/>
                  </a:lnTo>
                  <a:lnTo>
                    <a:pt x="48" y="21"/>
                  </a:lnTo>
                  <a:lnTo>
                    <a:pt x="47" y="17"/>
                  </a:lnTo>
                  <a:lnTo>
                    <a:pt x="46" y="14"/>
                  </a:lnTo>
                  <a:lnTo>
                    <a:pt x="45" y="11"/>
                  </a:lnTo>
                  <a:lnTo>
                    <a:pt x="44" y="8"/>
                  </a:lnTo>
                  <a:lnTo>
                    <a:pt x="44" y="4"/>
                  </a:lnTo>
                  <a:lnTo>
                    <a:pt x="44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6"/>
                  </a:lnTo>
                  <a:lnTo>
                    <a:pt x="5" y="9"/>
                  </a:lnTo>
                  <a:lnTo>
                    <a:pt x="8" y="12"/>
                  </a:lnTo>
                  <a:lnTo>
                    <a:pt x="11" y="16"/>
                  </a:lnTo>
                  <a:lnTo>
                    <a:pt x="14" y="19"/>
                  </a:lnTo>
                  <a:lnTo>
                    <a:pt x="18" y="22"/>
                  </a:lnTo>
                  <a:lnTo>
                    <a:pt x="21" y="25"/>
                  </a:lnTo>
                  <a:lnTo>
                    <a:pt x="25" y="28"/>
                  </a:lnTo>
                  <a:lnTo>
                    <a:pt x="30" y="32"/>
                  </a:lnTo>
                  <a:lnTo>
                    <a:pt x="34" y="34"/>
                  </a:lnTo>
                  <a:lnTo>
                    <a:pt x="38" y="36"/>
                  </a:lnTo>
                  <a:lnTo>
                    <a:pt x="41" y="38"/>
                  </a:lnTo>
                  <a:lnTo>
                    <a:pt x="45" y="39"/>
                  </a:lnTo>
                  <a:lnTo>
                    <a:pt x="49" y="41"/>
                  </a:lnTo>
                  <a:lnTo>
                    <a:pt x="53" y="42"/>
                  </a:lnTo>
                  <a:lnTo>
                    <a:pt x="58" y="43"/>
                  </a:lnTo>
                  <a:lnTo>
                    <a:pt x="62" y="43"/>
                  </a:lnTo>
                  <a:lnTo>
                    <a:pt x="65" y="43"/>
                  </a:lnTo>
                  <a:lnTo>
                    <a:pt x="68" y="44"/>
                  </a:lnTo>
                  <a:lnTo>
                    <a:pt x="64" y="39"/>
                  </a:lnTo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6" name="Freeform 651" descr="50%"/>
            <p:cNvSpPr>
              <a:spLocks/>
            </p:cNvSpPr>
            <p:nvPr/>
          </p:nvSpPr>
          <p:spPr bwMode="auto">
            <a:xfrm>
              <a:off x="2643" y="2793"/>
              <a:ext cx="36" cy="6"/>
            </a:xfrm>
            <a:custGeom>
              <a:avLst/>
              <a:gdLst>
                <a:gd name="T0" fmla="*/ 0 w 36"/>
                <a:gd name="T1" fmla="*/ 5 h 6"/>
                <a:gd name="T2" fmla="*/ 0 w 36"/>
                <a:gd name="T3" fmla="*/ 3 h 6"/>
                <a:gd name="T4" fmla="*/ 1 w 36"/>
                <a:gd name="T5" fmla="*/ 0 h 6"/>
                <a:gd name="T6" fmla="*/ 35 w 36"/>
                <a:gd name="T7" fmla="*/ 0 h 6"/>
                <a:gd name="T8" fmla="*/ 35 w 36"/>
                <a:gd name="T9" fmla="*/ 5 h 6"/>
                <a:gd name="T10" fmla="*/ 0 w 36"/>
                <a:gd name="T11" fmla="*/ 5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"/>
                <a:gd name="T19" fmla="*/ 0 h 6"/>
                <a:gd name="T20" fmla="*/ 36 w 36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" h="6">
                  <a:moveTo>
                    <a:pt x="0" y="5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799" name="Freeform 652" descr="50%"/>
          <p:cNvSpPr>
            <a:spLocks/>
          </p:cNvSpPr>
          <p:nvPr/>
        </p:nvSpPr>
        <p:spPr bwMode="auto">
          <a:xfrm>
            <a:off x="7196359" y="5041283"/>
            <a:ext cx="92075" cy="73025"/>
          </a:xfrm>
          <a:custGeom>
            <a:avLst/>
            <a:gdLst>
              <a:gd name="T0" fmla="*/ 0 w 58"/>
              <a:gd name="T1" fmla="*/ 0 h 46"/>
              <a:gd name="T2" fmla="*/ 5040313 w 58"/>
              <a:gd name="T3" fmla="*/ 12601574 h 46"/>
              <a:gd name="T4" fmla="*/ 12601575 w 58"/>
              <a:gd name="T5" fmla="*/ 22682199 h 46"/>
              <a:gd name="T6" fmla="*/ 22682200 w 58"/>
              <a:gd name="T7" fmla="*/ 35282188 h 46"/>
              <a:gd name="T8" fmla="*/ 30241879 w 58"/>
              <a:gd name="T9" fmla="*/ 45362810 h 46"/>
              <a:gd name="T10" fmla="*/ 40322502 w 58"/>
              <a:gd name="T11" fmla="*/ 57964393 h 46"/>
              <a:gd name="T12" fmla="*/ 52924086 w 58"/>
              <a:gd name="T13" fmla="*/ 70564376 h 46"/>
              <a:gd name="T14" fmla="*/ 60483759 w 58"/>
              <a:gd name="T15" fmla="*/ 80644998 h 46"/>
              <a:gd name="T16" fmla="*/ 70564381 w 58"/>
              <a:gd name="T17" fmla="*/ 88206258 h 46"/>
              <a:gd name="T18" fmla="*/ 80645004 w 58"/>
              <a:gd name="T19" fmla="*/ 95765931 h 46"/>
              <a:gd name="T20" fmla="*/ 90725626 w 58"/>
              <a:gd name="T21" fmla="*/ 100806241 h 46"/>
              <a:gd name="T22" fmla="*/ 103327198 w 58"/>
              <a:gd name="T23" fmla="*/ 105846577 h 46"/>
              <a:gd name="T24" fmla="*/ 113407845 w 58"/>
              <a:gd name="T25" fmla="*/ 110886888 h 46"/>
              <a:gd name="T26" fmla="*/ 126007829 w 58"/>
              <a:gd name="T27" fmla="*/ 113407837 h 46"/>
              <a:gd name="T28" fmla="*/ 136088451 w 58"/>
              <a:gd name="T29" fmla="*/ 113407837 h 46"/>
              <a:gd name="T30" fmla="*/ 143649712 w 58"/>
              <a:gd name="T31" fmla="*/ 110886888 h 46"/>
              <a:gd name="T32" fmla="*/ 136088451 w 58"/>
              <a:gd name="T33" fmla="*/ 103327191 h 46"/>
              <a:gd name="T34" fmla="*/ 128528778 w 58"/>
              <a:gd name="T35" fmla="*/ 93246569 h 46"/>
              <a:gd name="T36" fmla="*/ 120967518 w 58"/>
              <a:gd name="T37" fmla="*/ 83165947 h 46"/>
              <a:gd name="T38" fmla="*/ 113407845 w 58"/>
              <a:gd name="T39" fmla="*/ 73083738 h 46"/>
              <a:gd name="T40" fmla="*/ 105846584 w 58"/>
              <a:gd name="T41" fmla="*/ 60483755 h 46"/>
              <a:gd name="T42" fmla="*/ 100806248 w 58"/>
              <a:gd name="T43" fmla="*/ 50403121 h 46"/>
              <a:gd name="T44" fmla="*/ 95765937 w 58"/>
              <a:gd name="T45" fmla="*/ 40322499 h 46"/>
              <a:gd name="T46" fmla="*/ 93246575 w 58"/>
              <a:gd name="T47" fmla="*/ 25201560 h 46"/>
              <a:gd name="T48" fmla="*/ 93246575 w 58"/>
              <a:gd name="T49" fmla="*/ 12601574 h 46"/>
              <a:gd name="T50" fmla="*/ 93246575 w 58"/>
              <a:gd name="T51" fmla="*/ 2520950 h 46"/>
              <a:gd name="T52" fmla="*/ 0 w 58"/>
              <a:gd name="T53" fmla="*/ 0 h 4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8"/>
              <a:gd name="T82" fmla="*/ 0 h 46"/>
              <a:gd name="T83" fmla="*/ 58 w 58"/>
              <a:gd name="T84" fmla="*/ 46 h 4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8" h="46">
                <a:moveTo>
                  <a:pt x="0" y="0"/>
                </a:moveTo>
                <a:lnTo>
                  <a:pt x="2" y="5"/>
                </a:lnTo>
                <a:lnTo>
                  <a:pt x="5" y="9"/>
                </a:lnTo>
                <a:lnTo>
                  <a:pt x="9" y="14"/>
                </a:lnTo>
                <a:lnTo>
                  <a:pt x="12" y="18"/>
                </a:lnTo>
                <a:lnTo>
                  <a:pt x="16" y="23"/>
                </a:lnTo>
                <a:lnTo>
                  <a:pt x="21" y="28"/>
                </a:lnTo>
                <a:lnTo>
                  <a:pt x="24" y="32"/>
                </a:lnTo>
                <a:lnTo>
                  <a:pt x="28" y="35"/>
                </a:lnTo>
                <a:lnTo>
                  <a:pt x="32" y="38"/>
                </a:lnTo>
                <a:lnTo>
                  <a:pt x="36" y="40"/>
                </a:lnTo>
                <a:lnTo>
                  <a:pt x="41" y="42"/>
                </a:lnTo>
                <a:lnTo>
                  <a:pt x="45" y="44"/>
                </a:lnTo>
                <a:lnTo>
                  <a:pt x="50" y="45"/>
                </a:lnTo>
                <a:lnTo>
                  <a:pt x="54" y="45"/>
                </a:lnTo>
                <a:lnTo>
                  <a:pt x="57" y="44"/>
                </a:lnTo>
                <a:lnTo>
                  <a:pt x="54" y="41"/>
                </a:lnTo>
                <a:lnTo>
                  <a:pt x="51" y="37"/>
                </a:lnTo>
                <a:lnTo>
                  <a:pt x="48" y="33"/>
                </a:lnTo>
                <a:lnTo>
                  <a:pt x="45" y="29"/>
                </a:lnTo>
                <a:lnTo>
                  <a:pt x="42" y="24"/>
                </a:lnTo>
                <a:lnTo>
                  <a:pt x="40" y="20"/>
                </a:lnTo>
                <a:lnTo>
                  <a:pt x="38" y="16"/>
                </a:lnTo>
                <a:lnTo>
                  <a:pt x="37" y="10"/>
                </a:lnTo>
                <a:lnTo>
                  <a:pt x="37" y="5"/>
                </a:lnTo>
                <a:lnTo>
                  <a:pt x="37" y="1"/>
                </a:lnTo>
                <a:lnTo>
                  <a:pt x="0" y="0"/>
                </a:lnTo>
              </a:path>
            </a:pathLst>
          </a:custGeom>
          <a:pattFill prst="pct50">
            <a:fgClr>
              <a:schemeClr val="tx1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00" name="Freeform 653" descr="50%"/>
          <p:cNvSpPr>
            <a:spLocks/>
          </p:cNvSpPr>
          <p:nvPr/>
        </p:nvSpPr>
        <p:spPr bwMode="auto">
          <a:xfrm>
            <a:off x="7004270" y="4869832"/>
            <a:ext cx="763588" cy="230188"/>
          </a:xfrm>
          <a:custGeom>
            <a:avLst/>
            <a:gdLst>
              <a:gd name="T0" fmla="*/ 12601583 w 481"/>
              <a:gd name="T1" fmla="*/ 214214549 h 145"/>
              <a:gd name="T2" fmla="*/ 50403158 w 481"/>
              <a:gd name="T3" fmla="*/ 201612903 h 145"/>
              <a:gd name="T4" fmla="*/ 105846655 w 481"/>
              <a:gd name="T5" fmla="*/ 183972572 h 145"/>
              <a:gd name="T6" fmla="*/ 163811065 w 481"/>
              <a:gd name="T7" fmla="*/ 171370975 h 145"/>
              <a:gd name="T8" fmla="*/ 224294889 w 481"/>
              <a:gd name="T9" fmla="*/ 158770965 h 145"/>
              <a:gd name="T10" fmla="*/ 282257712 w 481"/>
              <a:gd name="T11" fmla="*/ 146169368 h 145"/>
              <a:gd name="T12" fmla="*/ 332660858 w 481"/>
              <a:gd name="T13" fmla="*/ 136088725 h 145"/>
              <a:gd name="T14" fmla="*/ 360383381 w 481"/>
              <a:gd name="T15" fmla="*/ 120967761 h 145"/>
              <a:gd name="T16" fmla="*/ 390625268 w 481"/>
              <a:gd name="T17" fmla="*/ 93246763 h 145"/>
              <a:gd name="T18" fmla="*/ 430947884 w 481"/>
              <a:gd name="T19" fmla="*/ 50403226 h 145"/>
              <a:gd name="T20" fmla="*/ 473789763 w 481"/>
              <a:gd name="T21" fmla="*/ 12601600 h 145"/>
              <a:gd name="T22" fmla="*/ 504031651 w 481"/>
              <a:gd name="T23" fmla="*/ 42843537 h 145"/>
              <a:gd name="T24" fmla="*/ 521673545 w 481"/>
              <a:gd name="T25" fmla="*/ 108367752 h 145"/>
              <a:gd name="T26" fmla="*/ 531754174 w 481"/>
              <a:gd name="T27" fmla="*/ 133569359 h 145"/>
              <a:gd name="T28" fmla="*/ 602318577 w 481"/>
              <a:gd name="T29" fmla="*/ 143650001 h 145"/>
              <a:gd name="T30" fmla="*/ 672882981 w 481"/>
              <a:gd name="T31" fmla="*/ 158770965 h 145"/>
              <a:gd name="T32" fmla="*/ 725805489 w 481"/>
              <a:gd name="T33" fmla="*/ 158770965 h 145"/>
              <a:gd name="T34" fmla="*/ 781248949 w 481"/>
              <a:gd name="T35" fmla="*/ 146169368 h 145"/>
              <a:gd name="T36" fmla="*/ 824092416 w 481"/>
              <a:gd name="T37" fmla="*/ 176411296 h 145"/>
              <a:gd name="T38" fmla="*/ 866934495 w 481"/>
              <a:gd name="T39" fmla="*/ 189012893 h 145"/>
              <a:gd name="T40" fmla="*/ 919858591 w 481"/>
              <a:gd name="T41" fmla="*/ 189012893 h 145"/>
              <a:gd name="T42" fmla="*/ 977821414 w 481"/>
              <a:gd name="T43" fmla="*/ 166330653 h 145"/>
              <a:gd name="T44" fmla="*/ 1040826139 w 481"/>
              <a:gd name="T45" fmla="*/ 113408073 h 145"/>
              <a:gd name="T46" fmla="*/ 1113909906 w 481"/>
              <a:gd name="T47" fmla="*/ 50403226 h 145"/>
              <a:gd name="T48" fmla="*/ 1186995260 w 481"/>
              <a:gd name="T49" fmla="*/ 27722573 h 145"/>
              <a:gd name="T50" fmla="*/ 1189514624 w 481"/>
              <a:gd name="T51" fmla="*/ 47883859 h 145"/>
              <a:gd name="T52" fmla="*/ 1154232422 w 481"/>
              <a:gd name="T53" fmla="*/ 93246763 h 145"/>
              <a:gd name="T54" fmla="*/ 1113909906 w 481"/>
              <a:gd name="T55" fmla="*/ 136088725 h 145"/>
              <a:gd name="T56" fmla="*/ 1086188970 w 481"/>
              <a:gd name="T57" fmla="*/ 178932250 h 145"/>
              <a:gd name="T58" fmla="*/ 1086188970 w 481"/>
              <a:gd name="T59" fmla="*/ 224295192 h 145"/>
              <a:gd name="T60" fmla="*/ 1116430857 w 481"/>
              <a:gd name="T61" fmla="*/ 272177451 h 145"/>
              <a:gd name="T62" fmla="*/ 1151713059 w 481"/>
              <a:gd name="T63" fmla="*/ 307459700 h 145"/>
              <a:gd name="T64" fmla="*/ 1184474309 w 481"/>
              <a:gd name="T65" fmla="*/ 335182261 h 145"/>
              <a:gd name="T66" fmla="*/ 1186995260 w 481"/>
              <a:gd name="T67" fmla="*/ 347782271 h 145"/>
              <a:gd name="T68" fmla="*/ 1141632430 w 481"/>
              <a:gd name="T69" fmla="*/ 347782271 h 145"/>
              <a:gd name="T70" fmla="*/ 1101309914 w 481"/>
              <a:gd name="T71" fmla="*/ 337701628 h 145"/>
              <a:gd name="T72" fmla="*/ 1060987397 w 481"/>
              <a:gd name="T73" fmla="*/ 317540343 h 145"/>
              <a:gd name="T74" fmla="*/ 997982672 w 481"/>
              <a:gd name="T75" fmla="*/ 274698405 h 145"/>
              <a:gd name="T76" fmla="*/ 919858591 w 481"/>
              <a:gd name="T77" fmla="*/ 269658084 h 145"/>
              <a:gd name="T78" fmla="*/ 826611780 w 481"/>
              <a:gd name="T79" fmla="*/ 279738727 h 145"/>
              <a:gd name="T80" fmla="*/ 766128006 w 481"/>
              <a:gd name="T81" fmla="*/ 304940333 h 145"/>
              <a:gd name="T82" fmla="*/ 745966748 w 481"/>
              <a:gd name="T83" fmla="*/ 332661307 h 145"/>
              <a:gd name="T84" fmla="*/ 662802352 w 481"/>
              <a:gd name="T85" fmla="*/ 330141940 h 145"/>
              <a:gd name="T86" fmla="*/ 592237948 w 481"/>
              <a:gd name="T87" fmla="*/ 352822592 h 145"/>
              <a:gd name="T88" fmla="*/ 327620543 w 481"/>
              <a:gd name="T89" fmla="*/ 362903235 h 145"/>
              <a:gd name="T90" fmla="*/ 176411058 w 481"/>
              <a:gd name="T91" fmla="*/ 347782271 h 145"/>
              <a:gd name="T92" fmla="*/ 42843480 w 481"/>
              <a:gd name="T93" fmla="*/ 302419379 h 145"/>
              <a:gd name="T94" fmla="*/ 42843480 w 481"/>
              <a:gd name="T95" fmla="*/ 277217772 h 145"/>
              <a:gd name="T96" fmla="*/ 12601583 w 481"/>
              <a:gd name="T97" fmla="*/ 249496799 h 145"/>
              <a:gd name="T98" fmla="*/ 2520952 w 481"/>
              <a:gd name="T99" fmla="*/ 231854880 h 14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481"/>
              <a:gd name="T151" fmla="*/ 0 h 145"/>
              <a:gd name="T152" fmla="*/ 481 w 481"/>
              <a:gd name="T153" fmla="*/ 145 h 14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481" h="145">
                <a:moveTo>
                  <a:pt x="0" y="89"/>
                </a:moveTo>
                <a:lnTo>
                  <a:pt x="2" y="88"/>
                </a:lnTo>
                <a:lnTo>
                  <a:pt x="5" y="85"/>
                </a:lnTo>
                <a:lnTo>
                  <a:pt x="11" y="83"/>
                </a:lnTo>
                <a:lnTo>
                  <a:pt x="15" y="82"/>
                </a:lnTo>
                <a:lnTo>
                  <a:pt x="20" y="80"/>
                </a:lnTo>
                <a:lnTo>
                  <a:pt x="27" y="77"/>
                </a:lnTo>
                <a:lnTo>
                  <a:pt x="35" y="75"/>
                </a:lnTo>
                <a:lnTo>
                  <a:pt x="42" y="73"/>
                </a:lnTo>
                <a:lnTo>
                  <a:pt x="49" y="71"/>
                </a:lnTo>
                <a:lnTo>
                  <a:pt x="57" y="69"/>
                </a:lnTo>
                <a:lnTo>
                  <a:pt x="65" y="68"/>
                </a:lnTo>
                <a:lnTo>
                  <a:pt x="74" y="66"/>
                </a:lnTo>
                <a:lnTo>
                  <a:pt x="81" y="64"/>
                </a:lnTo>
                <a:lnTo>
                  <a:pt x="89" y="63"/>
                </a:lnTo>
                <a:lnTo>
                  <a:pt x="95" y="62"/>
                </a:lnTo>
                <a:lnTo>
                  <a:pt x="105" y="60"/>
                </a:lnTo>
                <a:lnTo>
                  <a:pt x="112" y="58"/>
                </a:lnTo>
                <a:lnTo>
                  <a:pt x="120" y="57"/>
                </a:lnTo>
                <a:lnTo>
                  <a:pt x="126" y="56"/>
                </a:lnTo>
                <a:lnTo>
                  <a:pt x="132" y="54"/>
                </a:lnTo>
                <a:lnTo>
                  <a:pt x="137" y="52"/>
                </a:lnTo>
                <a:lnTo>
                  <a:pt x="140" y="51"/>
                </a:lnTo>
                <a:lnTo>
                  <a:pt x="143" y="48"/>
                </a:lnTo>
                <a:lnTo>
                  <a:pt x="147" y="45"/>
                </a:lnTo>
                <a:lnTo>
                  <a:pt x="150" y="41"/>
                </a:lnTo>
                <a:lnTo>
                  <a:pt x="155" y="37"/>
                </a:lnTo>
                <a:lnTo>
                  <a:pt x="160" y="31"/>
                </a:lnTo>
                <a:lnTo>
                  <a:pt x="165" y="25"/>
                </a:lnTo>
                <a:lnTo>
                  <a:pt x="171" y="20"/>
                </a:lnTo>
                <a:lnTo>
                  <a:pt x="176" y="14"/>
                </a:lnTo>
                <a:lnTo>
                  <a:pt x="182" y="10"/>
                </a:lnTo>
                <a:lnTo>
                  <a:pt x="188" y="5"/>
                </a:lnTo>
                <a:lnTo>
                  <a:pt x="195" y="0"/>
                </a:lnTo>
                <a:lnTo>
                  <a:pt x="197" y="9"/>
                </a:lnTo>
                <a:lnTo>
                  <a:pt x="200" y="17"/>
                </a:lnTo>
                <a:lnTo>
                  <a:pt x="203" y="26"/>
                </a:lnTo>
                <a:lnTo>
                  <a:pt x="205" y="35"/>
                </a:lnTo>
                <a:lnTo>
                  <a:pt x="207" y="43"/>
                </a:lnTo>
                <a:lnTo>
                  <a:pt x="206" y="47"/>
                </a:lnTo>
                <a:lnTo>
                  <a:pt x="203" y="51"/>
                </a:lnTo>
                <a:lnTo>
                  <a:pt x="211" y="53"/>
                </a:lnTo>
                <a:lnTo>
                  <a:pt x="218" y="54"/>
                </a:lnTo>
                <a:lnTo>
                  <a:pt x="228" y="56"/>
                </a:lnTo>
                <a:lnTo>
                  <a:pt x="239" y="57"/>
                </a:lnTo>
                <a:lnTo>
                  <a:pt x="249" y="60"/>
                </a:lnTo>
                <a:lnTo>
                  <a:pt x="258" y="61"/>
                </a:lnTo>
                <a:lnTo>
                  <a:pt x="267" y="63"/>
                </a:lnTo>
                <a:lnTo>
                  <a:pt x="275" y="64"/>
                </a:lnTo>
                <a:lnTo>
                  <a:pt x="282" y="64"/>
                </a:lnTo>
                <a:lnTo>
                  <a:pt x="288" y="63"/>
                </a:lnTo>
                <a:lnTo>
                  <a:pt x="293" y="60"/>
                </a:lnTo>
                <a:lnTo>
                  <a:pt x="298" y="56"/>
                </a:lnTo>
                <a:lnTo>
                  <a:pt x="310" y="58"/>
                </a:lnTo>
                <a:lnTo>
                  <a:pt x="323" y="61"/>
                </a:lnTo>
                <a:lnTo>
                  <a:pt x="334" y="63"/>
                </a:lnTo>
                <a:lnTo>
                  <a:pt x="327" y="70"/>
                </a:lnTo>
                <a:lnTo>
                  <a:pt x="331" y="72"/>
                </a:lnTo>
                <a:lnTo>
                  <a:pt x="337" y="74"/>
                </a:lnTo>
                <a:lnTo>
                  <a:pt x="344" y="75"/>
                </a:lnTo>
                <a:lnTo>
                  <a:pt x="351" y="76"/>
                </a:lnTo>
                <a:lnTo>
                  <a:pt x="358" y="76"/>
                </a:lnTo>
                <a:lnTo>
                  <a:pt x="365" y="75"/>
                </a:lnTo>
                <a:lnTo>
                  <a:pt x="373" y="73"/>
                </a:lnTo>
                <a:lnTo>
                  <a:pt x="381" y="71"/>
                </a:lnTo>
                <a:lnTo>
                  <a:pt x="388" y="66"/>
                </a:lnTo>
                <a:lnTo>
                  <a:pt x="397" y="60"/>
                </a:lnTo>
                <a:lnTo>
                  <a:pt x="404" y="54"/>
                </a:lnTo>
                <a:lnTo>
                  <a:pt x="413" y="45"/>
                </a:lnTo>
                <a:lnTo>
                  <a:pt x="422" y="35"/>
                </a:lnTo>
                <a:lnTo>
                  <a:pt x="433" y="27"/>
                </a:lnTo>
                <a:lnTo>
                  <a:pt x="442" y="20"/>
                </a:lnTo>
                <a:lnTo>
                  <a:pt x="451" y="15"/>
                </a:lnTo>
                <a:lnTo>
                  <a:pt x="460" y="12"/>
                </a:lnTo>
                <a:lnTo>
                  <a:pt x="471" y="11"/>
                </a:lnTo>
                <a:lnTo>
                  <a:pt x="480" y="11"/>
                </a:lnTo>
                <a:lnTo>
                  <a:pt x="475" y="15"/>
                </a:lnTo>
                <a:lnTo>
                  <a:pt x="472" y="19"/>
                </a:lnTo>
                <a:lnTo>
                  <a:pt x="470" y="22"/>
                </a:lnTo>
                <a:lnTo>
                  <a:pt x="463" y="32"/>
                </a:lnTo>
                <a:lnTo>
                  <a:pt x="458" y="37"/>
                </a:lnTo>
                <a:lnTo>
                  <a:pt x="452" y="42"/>
                </a:lnTo>
                <a:lnTo>
                  <a:pt x="446" y="48"/>
                </a:lnTo>
                <a:lnTo>
                  <a:pt x="442" y="54"/>
                </a:lnTo>
                <a:lnTo>
                  <a:pt x="438" y="60"/>
                </a:lnTo>
                <a:lnTo>
                  <a:pt x="434" y="66"/>
                </a:lnTo>
                <a:lnTo>
                  <a:pt x="431" y="71"/>
                </a:lnTo>
                <a:lnTo>
                  <a:pt x="430" y="77"/>
                </a:lnTo>
                <a:lnTo>
                  <a:pt x="429" y="83"/>
                </a:lnTo>
                <a:lnTo>
                  <a:pt x="431" y="89"/>
                </a:lnTo>
                <a:lnTo>
                  <a:pt x="434" y="96"/>
                </a:lnTo>
                <a:lnTo>
                  <a:pt x="438" y="102"/>
                </a:lnTo>
                <a:lnTo>
                  <a:pt x="443" y="108"/>
                </a:lnTo>
                <a:lnTo>
                  <a:pt x="447" y="112"/>
                </a:lnTo>
                <a:lnTo>
                  <a:pt x="452" y="116"/>
                </a:lnTo>
                <a:lnTo>
                  <a:pt x="457" y="122"/>
                </a:lnTo>
                <a:lnTo>
                  <a:pt x="463" y="127"/>
                </a:lnTo>
                <a:lnTo>
                  <a:pt x="467" y="130"/>
                </a:lnTo>
                <a:lnTo>
                  <a:pt x="470" y="133"/>
                </a:lnTo>
                <a:lnTo>
                  <a:pt x="474" y="135"/>
                </a:lnTo>
                <a:lnTo>
                  <a:pt x="476" y="138"/>
                </a:lnTo>
                <a:lnTo>
                  <a:pt x="471" y="138"/>
                </a:lnTo>
                <a:lnTo>
                  <a:pt x="464" y="138"/>
                </a:lnTo>
                <a:lnTo>
                  <a:pt x="458" y="138"/>
                </a:lnTo>
                <a:lnTo>
                  <a:pt x="453" y="138"/>
                </a:lnTo>
                <a:lnTo>
                  <a:pt x="446" y="137"/>
                </a:lnTo>
                <a:lnTo>
                  <a:pt x="441" y="135"/>
                </a:lnTo>
                <a:lnTo>
                  <a:pt x="437" y="134"/>
                </a:lnTo>
                <a:lnTo>
                  <a:pt x="432" y="131"/>
                </a:lnTo>
                <a:lnTo>
                  <a:pt x="426" y="129"/>
                </a:lnTo>
                <a:lnTo>
                  <a:pt x="421" y="126"/>
                </a:lnTo>
                <a:lnTo>
                  <a:pt x="412" y="119"/>
                </a:lnTo>
                <a:lnTo>
                  <a:pt x="405" y="115"/>
                </a:lnTo>
                <a:lnTo>
                  <a:pt x="396" y="109"/>
                </a:lnTo>
                <a:lnTo>
                  <a:pt x="387" y="108"/>
                </a:lnTo>
                <a:lnTo>
                  <a:pt x="378" y="108"/>
                </a:lnTo>
                <a:lnTo>
                  <a:pt x="365" y="107"/>
                </a:lnTo>
                <a:lnTo>
                  <a:pt x="354" y="108"/>
                </a:lnTo>
                <a:lnTo>
                  <a:pt x="341" y="109"/>
                </a:lnTo>
                <a:lnTo>
                  <a:pt x="328" y="111"/>
                </a:lnTo>
                <a:lnTo>
                  <a:pt x="314" y="115"/>
                </a:lnTo>
                <a:lnTo>
                  <a:pt x="306" y="118"/>
                </a:lnTo>
                <a:lnTo>
                  <a:pt x="304" y="121"/>
                </a:lnTo>
                <a:lnTo>
                  <a:pt x="306" y="124"/>
                </a:lnTo>
                <a:lnTo>
                  <a:pt x="312" y="128"/>
                </a:lnTo>
                <a:lnTo>
                  <a:pt x="296" y="132"/>
                </a:lnTo>
                <a:lnTo>
                  <a:pt x="274" y="138"/>
                </a:lnTo>
                <a:lnTo>
                  <a:pt x="269" y="134"/>
                </a:lnTo>
                <a:lnTo>
                  <a:pt x="263" y="131"/>
                </a:lnTo>
                <a:lnTo>
                  <a:pt x="257" y="129"/>
                </a:lnTo>
                <a:lnTo>
                  <a:pt x="247" y="129"/>
                </a:lnTo>
                <a:lnTo>
                  <a:pt x="235" y="140"/>
                </a:lnTo>
                <a:lnTo>
                  <a:pt x="224" y="132"/>
                </a:lnTo>
                <a:lnTo>
                  <a:pt x="145" y="143"/>
                </a:lnTo>
                <a:lnTo>
                  <a:pt x="130" y="144"/>
                </a:lnTo>
                <a:lnTo>
                  <a:pt x="115" y="143"/>
                </a:lnTo>
                <a:lnTo>
                  <a:pt x="100" y="141"/>
                </a:lnTo>
                <a:lnTo>
                  <a:pt x="70" y="138"/>
                </a:lnTo>
                <a:lnTo>
                  <a:pt x="42" y="130"/>
                </a:lnTo>
                <a:lnTo>
                  <a:pt x="27" y="125"/>
                </a:lnTo>
                <a:lnTo>
                  <a:pt x="17" y="120"/>
                </a:lnTo>
                <a:lnTo>
                  <a:pt x="28" y="117"/>
                </a:lnTo>
                <a:lnTo>
                  <a:pt x="21" y="113"/>
                </a:lnTo>
                <a:lnTo>
                  <a:pt x="17" y="110"/>
                </a:lnTo>
                <a:lnTo>
                  <a:pt x="9" y="104"/>
                </a:lnTo>
                <a:lnTo>
                  <a:pt x="8" y="102"/>
                </a:lnTo>
                <a:lnTo>
                  <a:pt x="5" y="99"/>
                </a:lnTo>
                <a:lnTo>
                  <a:pt x="4" y="97"/>
                </a:lnTo>
                <a:lnTo>
                  <a:pt x="2" y="94"/>
                </a:lnTo>
                <a:lnTo>
                  <a:pt x="1" y="92"/>
                </a:lnTo>
                <a:lnTo>
                  <a:pt x="0" y="89"/>
                </a:lnTo>
              </a:path>
            </a:pathLst>
          </a:custGeom>
          <a:pattFill prst="pct50">
            <a:fgClr>
              <a:schemeClr val="tx1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2207" name="Group 654"/>
          <p:cNvGrpSpPr>
            <a:grpSpLocks/>
          </p:cNvGrpSpPr>
          <p:nvPr/>
        </p:nvGrpSpPr>
        <p:grpSpPr bwMode="auto">
          <a:xfrm>
            <a:off x="7067771" y="5015883"/>
            <a:ext cx="11113" cy="11113"/>
            <a:chOff x="3113" y="2769"/>
            <a:chExt cx="7" cy="7"/>
          </a:xfrm>
        </p:grpSpPr>
        <p:sp>
          <p:nvSpPr>
            <p:cNvPr id="31813" name="Oval 655" descr="50%"/>
            <p:cNvSpPr>
              <a:spLocks noChangeArrowheads="1"/>
            </p:cNvSpPr>
            <p:nvPr/>
          </p:nvSpPr>
          <p:spPr bwMode="auto">
            <a:xfrm>
              <a:off x="3113" y="2769"/>
              <a:ext cx="7" cy="7"/>
            </a:xfrm>
            <a:prstGeom prst="ellipse">
              <a:avLst/>
            </a:prstGeom>
            <a:pattFill prst="pct50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4" name="Arc 656" descr="50%"/>
            <p:cNvSpPr>
              <a:spLocks/>
            </p:cNvSpPr>
            <p:nvPr/>
          </p:nvSpPr>
          <p:spPr bwMode="auto">
            <a:xfrm>
              <a:off x="3117" y="2772"/>
              <a:ext cx="2" cy="2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5871"/>
                    <a:pt x="2275" y="10377"/>
                    <a:pt x="6326" y="6326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5871"/>
                    <a:pt x="2275" y="10377"/>
                    <a:pt x="6326" y="6326"/>
                  </a:cubicBezTo>
                  <a:lnTo>
                    <a:pt x="21600" y="21600"/>
                  </a:ln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2208" name="Group 657"/>
          <p:cNvGrpSpPr>
            <a:grpSpLocks/>
          </p:cNvGrpSpPr>
          <p:nvPr/>
        </p:nvGrpSpPr>
        <p:grpSpPr bwMode="auto">
          <a:xfrm>
            <a:off x="7110634" y="5041282"/>
            <a:ext cx="47625" cy="20638"/>
            <a:chOff x="3140" y="2785"/>
            <a:chExt cx="30" cy="13"/>
          </a:xfrm>
        </p:grpSpPr>
        <p:sp>
          <p:nvSpPr>
            <p:cNvPr id="31808" name="Arc 658" descr="50%"/>
            <p:cNvSpPr>
              <a:spLocks/>
            </p:cNvSpPr>
            <p:nvPr/>
          </p:nvSpPr>
          <p:spPr bwMode="auto">
            <a:xfrm>
              <a:off x="3148" y="2785"/>
              <a:ext cx="2" cy="13"/>
            </a:xfrm>
            <a:custGeom>
              <a:avLst/>
              <a:gdLst>
                <a:gd name="T0" fmla="*/ 0 w 35746"/>
                <a:gd name="T1" fmla="*/ 0 h 43200"/>
                <a:gd name="T2" fmla="*/ 0 w 35746"/>
                <a:gd name="T3" fmla="*/ 0 h 43200"/>
                <a:gd name="T4" fmla="*/ 0 w 35746"/>
                <a:gd name="T5" fmla="*/ 0 h 43200"/>
                <a:gd name="T6" fmla="*/ 0 60000 65536"/>
                <a:gd name="T7" fmla="*/ 0 60000 65536"/>
                <a:gd name="T8" fmla="*/ 0 60000 65536"/>
                <a:gd name="T9" fmla="*/ 0 w 35746"/>
                <a:gd name="T10" fmla="*/ 0 h 43200"/>
                <a:gd name="T11" fmla="*/ 35746 w 3574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746" h="43200" fill="none" extrusionOk="0">
                  <a:moveTo>
                    <a:pt x="2777" y="3234"/>
                  </a:moveTo>
                  <a:cubicBezTo>
                    <a:pt x="6192" y="1119"/>
                    <a:pt x="10129" y="-1"/>
                    <a:pt x="14146" y="0"/>
                  </a:cubicBezTo>
                  <a:cubicBezTo>
                    <a:pt x="26075" y="0"/>
                    <a:pt x="35746" y="9670"/>
                    <a:pt x="35746" y="21600"/>
                  </a:cubicBezTo>
                  <a:cubicBezTo>
                    <a:pt x="35746" y="33529"/>
                    <a:pt x="26075" y="43200"/>
                    <a:pt x="14146" y="43200"/>
                  </a:cubicBezTo>
                  <a:cubicBezTo>
                    <a:pt x="8949" y="43200"/>
                    <a:pt x="3926" y="41326"/>
                    <a:pt x="-1" y="37923"/>
                  </a:cubicBezTo>
                </a:path>
                <a:path w="35746" h="43200" stroke="0" extrusionOk="0">
                  <a:moveTo>
                    <a:pt x="2777" y="3234"/>
                  </a:moveTo>
                  <a:cubicBezTo>
                    <a:pt x="6192" y="1119"/>
                    <a:pt x="10129" y="-1"/>
                    <a:pt x="14146" y="0"/>
                  </a:cubicBezTo>
                  <a:cubicBezTo>
                    <a:pt x="26075" y="0"/>
                    <a:pt x="35746" y="9670"/>
                    <a:pt x="35746" y="21600"/>
                  </a:cubicBezTo>
                  <a:cubicBezTo>
                    <a:pt x="35746" y="33529"/>
                    <a:pt x="26075" y="43200"/>
                    <a:pt x="14146" y="43200"/>
                  </a:cubicBezTo>
                  <a:cubicBezTo>
                    <a:pt x="8949" y="43200"/>
                    <a:pt x="3926" y="41326"/>
                    <a:pt x="-1" y="37923"/>
                  </a:cubicBezTo>
                  <a:lnTo>
                    <a:pt x="14146" y="21600"/>
                  </a:ln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9" name="Arc 659" descr="50%"/>
            <p:cNvSpPr>
              <a:spLocks/>
            </p:cNvSpPr>
            <p:nvPr/>
          </p:nvSpPr>
          <p:spPr bwMode="auto">
            <a:xfrm>
              <a:off x="3140" y="2785"/>
              <a:ext cx="3" cy="13"/>
            </a:xfrm>
            <a:custGeom>
              <a:avLst/>
              <a:gdLst>
                <a:gd name="T0" fmla="*/ 0 w 33372"/>
                <a:gd name="T1" fmla="*/ 0 h 43200"/>
                <a:gd name="T2" fmla="*/ 0 w 33372"/>
                <a:gd name="T3" fmla="*/ 0 h 43200"/>
                <a:gd name="T4" fmla="*/ 0 w 33372"/>
                <a:gd name="T5" fmla="*/ 0 h 43200"/>
                <a:gd name="T6" fmla="*/ 0 60000 65536"/>
                <a:gd name="T7" fmla="*/ 0 60000 65536"/>
                <a:gd name="T8" fmla="*/ 0 60000 65536"/>
                <a:gd name="T9" fmla="*/ 0 w 33372"/>
                <a:gd name="T10" fmla="*/ 0 h 43200"/>
                <a:gd name="T11" fmla="*/ 33372 w 3337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372" h="43200" fill="none" extrusionOk="0">
                  <a:moveTo>
                    <a:pt x="2675" y="2008"/>
                  </a:moveTo>
                  <a:cubicBezTo>
                    <a:pt x="5525" y="685"/>
                    <a:pt x="8629" y="-1"/>
                    <a:pt x="11772" y="0"/>
                  </a:cubicBezTo>
                  <a:cubicBezTo>
                    <a:pt x="23701" y="0"/>
                    <a:pt x="33372" y="9670"/>
                    <a:pt x="33372" y="21600"/>
                  </a:cubicBezTo>
                  <a:cubicBezTo>
                    <a:pt x="33372" y="33529"/>
                    <a:pt x="23701" y="43200"/>
                    <a:pt x="11772" y="43200"/>
                  </a:cubicBezTo>
                  <a:cubicBezTo>
                    <a:pt x="7592" y="43200"/>
                    <a:pt x="3503" y="41987"/>
                    <a:pt x="-1" y="39710"/>
                  </a:cubicBezTo>
                </a:path>
                <a:path w="33372" h="43200" stroke="0" extrusionOk="0">
                  <a:moveTo>
                    <a:pt x="2675" y="2008"/>
                  </a:moveTo>
                  <a:cubicBezTo>
                    <a:pt x="5525" y="685"/>
                    <a:pt x="8629" y="-1"/>
                    <a:pt x="11772" y="0"/>
                  </a:cubicBezTo>
                  <a:cubicBezTo>
                    <a:pt x="23701" y="0"/>
                    <a:pt x="33372" y="9670"/>
                    <a:pt x="33372" y="21600"/>
                  </a:cubicBezTo>
                  <a:cubicBezTo>
                    <a:pt x="33372" y="33529"/>
                    <a:pt x="23701" y="43200"/>
                    <a:pt x="11772" y="43200"/>
                  </a:cubicBezTo>
                  <a:cubicBezTo>
                    <a:pt x="7592" y="43200"/>
                    <a:pt x="3503" y="41987"/>
                    <a:pt x="-1" y="39710"/>
                  </a:cubicBezTo>
                  <a:lnTo>
                    <a:pt x="11772" y="21600"/>
                  </a:ln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0" name="Arc 660" descr="50%"/>
            <p:cNvSpPr>
              <a:spLocks/>
            </p:cNvSpPr>
            <p:nvPr/>
          </p:nvSpPr>
          <p:spPr bwMode="auto">
            <a:xfrm>
              <a:off x="3153" y="2785"/>
              <a:ext cx="3" cy="13"/>
            </a:xfrm>
            <a:custGeom>
              <a:avLst/>
              <a:gdLst>
                <a:gd name="T0" fmla="*/ 0 w 33372"/>
                <a:gd name="T1" fmla="*/ 0 h 43200"/>
                <a:gd name="T2" fmla="*/ 0 w 33372"/>
                <a:gd name="T3" fmla="*/ 0 h 43200"/>
                <a:gd name="T4" fmla="*/ 0 w 33372"/>
                <a:gd name="T5" fmla="*/ 0 h 43200"/>
                <a:gd name="T6" fmla="*/ 0 60000 65536"/>
                <a:gd name="T7" fmla="*/ 0 60000 65536"/>
                <a:gd name="T8" fmla="*/ 0 60000 65536"/>
                <a:gd name="T9" fmla="*/ 0 w 33372"/>
                <a:gd name="T10" fmla="*/ 0 h 43200"/>
                <a:gd name="T11" fmla="*/ 33372 w 33372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372" h="43200" fill="none" extrusionOk="0">
                  <a:moveTo>
                    <a:pt x="2675" y="2008"/>
                  </a:moveTo>
                  <a:cubicBezTo>
                    <a:pt x="5525" y="685"/>
                    <a:pt x="8629" y="-1"/>
                    <a:pt x="11772" y="0"/>
                  </a:cubicBezTo>
                  <a:cubicBezTo>
                    <a:pt x="23701" y="0"/>
                    <a:pt x="33372" y="9670"/>
                    <a:pt x="33372" y="21600"/>
                  </a:cubicBezTo>
                  <a:cubicBezTo>
                    <a:pt x="33372" y="33529"/>
                    <a:pt x="23701" y="43200"/>
                    <a:pt x="11772" y="43200"/>
                  </a:cubicBezTo>
                  <a:cubicBezTo>
                    <a:pt x="7592" y="43200"/>
                    <a:pt x="3503" y="41987"/>
                    <a:pt x="-1" y="39710"/>
                  </a:cubicBezTo>
                </a:path>
                <a:path w="33372" h="43200" stroke="0" extrusionOk="0">
                  <a:moveTo>
                    <a:pt x="2675" y="2008"/>
                  </a:moveTo>
                  <a:cubicBezTo>
                    <a:pt x="5525" y="685"/>
                    <a:pt x="8629" y="-1"/>
                    <a:pt x="11772" y="0"/>
                  </a:cubicBezTo>
                  <a:cubicBezTo>
                    <a:pt x="23701" y="0"/>
                    <a:pt x="33372" y="9670"/>
                    <a:pt x="33372" y="21600"/>
                  </a:cubicBezTo>
                  <a:cubicBezTo>
                    <a:pt x="33372" y="33529"/>
                    <a:pt x="23701" y="43200"/>
                    <a:pt x="11772" y="43200"/>
                  </a:cubicBezTo>
                  <a:cubicBezTo>
                    <a:pt x="7592" y="43200"/>
                    <a:pt x="3503" y="41987"/>
                    <a:pt x="-1" y="39710"/>
                  </a:cubicBezTo>
                  <a:lnTo>
                    <a:pt x="11772" y="21600"/>
                  </a:ln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1" name="Arc 661" descr="50%"/>
            <p:cNvSpPr>
              <a:spLocks/>
            </p:cNvSpPr>
            <p:nvPr/>
          </p:nvSpPr>
          <p:spPr bwMode="auto">
            <a:xfrm>
              <a:off x="3161" y="2785"/>
              <a:ext cx="2" cy="13"/>
            </a:xfrm>
            <a:custGeom>
              <a:avLst/>
              <a:gdLst>
                <a:gd name="T0" fmla="*/ 0 w 35746"/>
                <a:gd name="T1" fmla="*/ 0 h 43200"/>
                <a:gd name="T2" fmla="*/ 0 w 35746"/>
                <a:gd name="T3" fmla="*/ 0 h 43200"/>
                <a:gd name="T4" fmla="*/ 0 w 35746"/>
                <a:gd name="T5" fmla="*/ 0 h 43200"/>
                <a:gd name="T6" fmla="*/ 0 60000 65536"/>
                <a:gd name="T7" fmla="*/ 0 60000 65536"/>
                <a:gd name="T8" fmla="*/ 0 60000 65536"/>
                <a:gd name="T9" fmla="*/ 0 w 35746"/>
                <a:gd name="T10" fmla="*/ 0 h 43200"/>
                <a:gd name="T11" fmla="*/ 35746 w 3574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746" h="43200" fill="none" extrusionOk="0">
                  <a:moveTo>
                    <a:pt x="2777" y="3234"/>
                  </a:moveTo>
                  <a:cubicBezTo>
                    <a:pt x="6192" y="1119"/>
                    <a:pt x="10129" y="-1"/>
                    <a:pt x="14146" y="0"/>
                  </a:cubicBezTo>
                  <a:cubicBezTo>
                    <a:pt x="26075" y="0"/>
                    <a:pt x="35746" y="9670"/>
                    <a:pt x="35746" y="21600"/>
                  </a:cubicBezTo>
                  <a:cubicBezTo>
                    <a:pt x="35746" y="33529"/>
                    <a:pt x="26075" y="43200"/>
                    <a:pt x="14146" y="43200"/>
                  </a:cubicBezTo>
                  <a:cubicBezTo>
                    <a:pt x="8949" y="43200"/>
                    <a:pt x="3926" y="41326"/>
                    <a:pt x="-1" y="37923"/>
                  </a:cubicBezTo>
                </a:path>
                <a:path w="35746" h="43200" stroke="0" extrusionOk="0">
                  <a:moveTo>
                    <a:pt x="2777" y="3234"/>
                  </a:moveTo>
                  <a:cubicBezTo>
                    <a:pt x="6192" y="1119"/>
                    <a:pt x="10129" y="-1"/>
                    <a:pt x="14146" y="0"/>
                  </a:cubicBezTo>
                  <a:cubicBezTo>
                    <a:pt x="26075" y="0"/>
                    <a:pt x="35746" y="9670"/>
                    <a:pt x="35746" y="21600"/>
                  </a:cubicBezTo>
                  <a:cubicBezTo>
                    <a:pt x="35746" y="33529"/>
                    <a:pt x="26075" y="43200"/>
                    <a:pt x="14146" y="43200"/>
                  </a:cubicBezTo>
                  <a:cubicBezTo>
                    <a:pt x="8949" y="43200"/>
                    <a:pt x="3926" y="41326"/>
                    <a:pt x="-1" y="37923"/>
                  </a:cubicBezTo>
                  <a:lnTo>
                    <a:pt x="14146" y="21600"/>
                  </a:ln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12" name="Arc 662" descr="50%"/>
            <p:cNvSpPr>
              <a:spLocks/>
            </p:cNvSpPr>
            <p:nvPr/>
          </p:nvSpPr>
          <p:spPr bwMode="auto">
            <a:xfrm>
              <a:off x="3168" y="2785"/>
              <a:ext cx="2" cy="13"/>
            </a:xfrm>
            <a:custGeom>
              <a:avLst/>
              <a:gdLst>
                <a:gd name="T0" fmla="*/ 0 w 35746"/>
                <a:gd name="T1" fmla="*/ 0 h 43200"/>
                <a:gd name="T2" fmla="*/ 0 w 35746"/>
                <a:gd name="T3" fmla="*/ 0 h 43200"/>
                <a:gd name="T4" fmla="*/ 0 w 35746"/>
                <a:gd name="T5" fmla="*/ 0 h 43200"/>
                <a:gd name="T6" fmla="*/ 0 60000 65536"/>
                <a:gd name="T7" fmla="*/ 0 60000 65536"/>
                <a:gd name="T8" fmla="*/ 0 60000 65536"/>
                <a:gd name="T9" fmla="*/ 0 w 35746"/>
                <a:gd name="T10" fmla="*/ 0 h 43200"/>
                <a:gd name="T11" fmla="*/ 35746 w 35746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746" h="43200" fill="none" extrusionOk="0">
                  <a:moveTo>
                    <a:pt x="2777" y="3234"/>
                  </a:moveTo>
                  <a:cubicBezTo>
                    <a:pt x="6192" y="1119"/>
                    <a:pt x="10129" y="-1"/>
                    <a:pt x="14146" y="0"/>
                  </a:cubicBezTo>
                  <a:cubicBezTo>
                    <a:pt x="26075" y="0"/>
                    <a:pt x="35746" y="9670"/>
                    <a:pt x="35746" y="21600"/>
                  </a:cubicBezTo>
                  <a:cubicBezTo>
                    <a:pt x="35746" y="33529"/>
                    <a:pt x="26075" y="43200"/>
                    <a:pt x="14146" y="43200"/>
                  </a:cubicBezTo>
                  <a:cubicBezTo>
                    <a:pt x="8949" y="43200"/>
                    <a:pt x="3926" y="41326"/>
                    <a:pt x="-1" y="37923"/>
                  </a:cubicBezTo>
                </a:path>
                <a:path w="35746" h="43200" stroke="0" extrusionOk="0">
                  <a:moveTo>
                    <a:pt x="2777" y="3234"/>
                  </a:moveTo>
                  <a:cubicBezTo>
                    <a:pt x="6192" y="1119"/>
                    <a:pt x="10129" y="-1"/>
                    <a:pt x="14146" y="0"/>
                  </a:cubicBezTo>
                  <a:cubicBezTo>
                    <a:pt x="26075" y="0"/>
                    <a:pt x="35746" y="9670"/>
                    <a:pt x="35746" y="21600"/>
                  </a:cubicBezTo>
                  <a:cubicBezTo>
                    <a:pt x="35746" y="33529"/>
                    <a:pt x="26075" y="43200"/>
                    <a:pt x="14146" y="43200"/>
                  </a:cubicBezTo>
                  <a:cubicBezTo>
                    <a:pt x="8949" y="43200"/>
                    <a:pt x="3926" y="41326"/>
                    <a:pt x="-1" y="37923"/>
                  </a:cubicBezTo>
                  <a:lnTo>
                    <a:pt x="14146" y="21600"/>
                  </a:lnTo>
                  <a:close/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803" name="Freeform 663" descr="50%"/>
          <p:cNvSpPr>
            <a:spLocks/>
          </p:cNvSpPr>
          <p:nvPr/>
        </p:nvSpPr>
        <p:spPr bwMode="auto">
          <a:xfrm>
            <a:off x="7005858" y="4871420"/>
            <a:ext cx="747712" cy="144462"/>
          </a:xfrm>
          <a:custGeom>
            <a:avLst/>
            <a:gdLst>
              <a:gd name="T0" fmla="*/ 25201545 w 471"/>
              <a:gd name="T1" fmla="*/ 191531197 h 91"/>
              <a:gd name="T2" fmla="*/ 80644950 w 471"/>
              <a:gd name="T3" fmla="*/ 173889377 h 91"/>
              <a:gd name="T4" fmla="*/ 158768952 w 471"/>
              <a:gd name="T5" fmla="*/ 156249144 h 91"/>
              <a:gd name="T6" fmla="*/ 236894567 w 471"/>
              <a:gd name="T7" fmla="*/ 143647617 h 91"/>
              <a:gd name="T8" fmla="*/ 315018544 w 471"/>
              <a:gd name="T9" fmla="*/ 128526737 h 91"/>
              <a:gd name="T10" fmla="*/ 357861955 w 471"/>
              <a:gd name="T11" fmla="*/ 108365563 h 91"/>
              <a:gd name="T12" fmla="*/ 395663470 w 471"/>
              <a:gd name="T13" fmla="*/ 70564132 h 91"/>
              <a:gd name="T14" fmla="*/ 453627903 w 471"/>
              <a:gd name="T15" fmla="*/ 20161180 h 91"/>
              <a:gd name="T16" fmla="*/ 493950365 w 471"/>
              <a:gd name="T17" fmla="*/ 42841712 h 91"/>
              <a:gd name="T18" fmla="*/ 511590649 w 471"/>
              <a:gd name="T19" fmla="*/ 98284952 h 91"/>
              <a:gd name="T20" fmla="*/ 539313136 w 471"/>
              <a:gd name="T21" fmla="*/ 126007384 h 91"/>
              <a:gd name="T22" fmla="*/ 637598344 w 471"/>
              <a:gd name="T23" fmla="*/ 141128264 h 91"/>
              <a:gd name="T24" fmla="*/ 710683602 w 471"/>
              <a:gd name="T25" fmla="*/ 146168557 h 91"/>
              <a:gd name="T26" fmla="*/ 798888195 w 471"/>
              <a:gd name="T27" fmla="*/ 141128264 h 91"/>
              <a:gd name="T28" fmla="*/ 834170548 w 471"/>
              <a:gd name="T29" fmla="*/ 171370024 h 91"/>
              <a:gd name="T30" fmla="*/ 904734857 w 471"/>
              <a:gd name="T31" fmla="*/ 173889377 h 91"/>
              <a:gd name="T32" fmla="*/ 982860422 w 471"/>
              <a:gd name="T33" fmla="*/ 138607323 h 91"/>
              <a:gd name="T34" fmla="*/ 1045863476 w 471"/>
              <a:gd name="T35" fmla="*/ 80644719 h 91"/>
              <a:gd name="T36" fmla="*/ 1096266555 w 471"/>
              <a:gd name="T37" fmla="*/ 45362653 h 91"/>
              <a:gd name="T38" fmla="*/ 1139109965 w 471"/>
              <a:gd name="T39" fmla="*/ 27720832 h 91"/>
              <a:gd name="T40" fmla="*/ 1176911480 w 471"/>
              <a:gd name="T41" fmla="*/ 32761126 h 91"/>
              <a:gd name="T42" fmla="*/ 1146669633 w 471"/>
              <a:gd name="T43" fmla="*/ 70564132 h 91"/>
              <a:gd name="T44" fmla="*/ 1106347170 w 471"/>
              <a:gd name="T45" fmla="*/ 105846210 h 91"/>
              <a:gd name="T46" fmla="*/ 1083666579 w 471"/>
              <a:gd name="T47" fmla="*/ 136087970 h 91"/>
              <a:gd name="T48" fmla="*/ 1066024708 w 471"/>
              <a:gd name="T49" fmla="*/ 161289437 h 91"/>
              <a:gd name="T50" fmla="*/ 1060984400 w 471"/>
              <a:gd name="T51" fmla="*/ 191531197 h 91"/>
              <a:gd name="T52" fmla="*/ 1028223193 w 471"/>
              <a:gd name="T53" fmla="*/ 183969964 h 91"/>
              <a:gd name="T54" fmla="*/ 995460398 w 471"/>
              <a:gd name="T55" fmla="*/ 194050550 h 91"/>
              <a:gd name="T56" fmla="*/ 962699191 w 471"/>
              <a:gd name="T57" fmla="*/ 191531197 h 91"/>
              <a:gd name="T58" fmla="*/ 922376729 w 471"/>
              <a:gd name="T59" fmla="*/ 194050550 h 91"/>
              <a:gd name="T60" fmla="*/ 882054266 w 471"/>
              <a:gd name="T61" fmla="*/ 189010257 h 91"/>
              <a:gd name="T62" fmla="*/ 836691496 w 471"/>
              <a:gd name="T63" fmla="*/ 191531197 h 91"/>
              <a:gd name="T64" fmla="*/ 791328527 w 471"/>
              <a:gd name="T65" fmla="*/ 199090844 h 91"/>
              <a:gd name="T66" fmla="*/ 745965756 w 471"/>
              <a:gd name="T67" fmla="*/ 201611784 h 91"/>
              <a:gd name="T68" fmla="*/ 700602986 w 471"/>
              <a:gd name="T69" fmla="*/ 201611784 h 91"/>
              <a:gd name="T70" fmla="*/ 660280523 w 471"/>
              <a:gd name="T71" fmla="*/ 206652078 h 91"/>
              <a:gd name="T72" fmla="*/ 617437113 w 471"/>
              <a:gd name="T73" fmla="*/ 214211773 h 91"/>
              <a:gd name="T74" fmla="*/ 564514675 w 471"/>
              <a:gd name="T75" fmla="*/ 214211773 h 91"/>
              <a:gd name="T76" fmla="*/ 519151904 w 471"/>
              <a:gd name="T77" fmla="*/ 216732714 h 91"/>
              <a:gd name="T78" fmla="*/ 473789134 w 471"/>
              <a:gd name="T79" fmla="*/ 211692421 h 91"/>
              <a:gd name="T80" fmla="*/ 430945724 w 471"/>
              <a:gd name="T81" fmla="*/ 214211773 h 91"/>
              <a:gd name="T82" fmla="*/ 393144109 w 471"/>
              <a:gd name="T83" fmla="*/ 211692421 h 91"/>
              <a:gd name="T84" fmla="*/ 350300699 w 471"/>
              <a:gd name="T85" fmla="*/ 214211773 h 91"/>
              <a:gd name="T86" fmla="*/ 302418569 w 471"/>
              <a:gd name="T87" fmla="*/ 216732714 h 91"/>
              <a:gd name="T88" fmla="*/ 241934875 w 471"/>
              <a:gd name="T89" fmla="*/ 226813301 h 91"/>
              <a:gd name="T90" fmla="*/ 173889876 w 471"/>
              <a:gd name="T91" fmla="*/ 226813301 h 91"/>
              <a:gd name="T92" fmla="*/ 115927130 w 471"/>
              <a:gd name="T93" fmla="*/ 219252067 h 91"/>
              <a:gd name="T94" fmla="*/ 63003079 w 471"/>
              <a:gd name="T95" fmla="*/ 221773007 h 91"/>
              <a:gd name="T96" fmla="*/ 12599979 w 471"/>
              <a:gd name="T97" fmla="*/ 211692421 h 9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71"/>
              <a:gd name="T148" fmla="*/ 0 h 91"/>
              <a:gd name="T149" fmla="*/ 471 w 471"/>
              <a:gd name="T150" fmla="*/ 91 h 9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71" h="91">
                <a:moveTo>
                  <a:pt x="0" y="82"/>
                </a:moveTo>
                <a:lnTo>
                  <a:pt x="3" y="80"/>
                </a:lnTo>
                <a:lnTo>
                  <a:pt x="6" y="78"/>
                </a:lnTo>
                <a:lnTo>
                  <a:pt x="10" y="76"/>
                </a:lnTo>
                <a:lnTo>
                  <a:pt x="14" y="75"/>
                </a:lnTo>
                <a:lnTo>
                  <a:pt x="19" y="73"/>
                </a:lnTo>
                <a:lnTo>
                  <a:pt x="27" y="72"/>
                </a:lnTo>
                <a:lnTo>
                  <a:pt x="32" y="69"/>
                </a:lnTo>
                <a:lnTo>
                  <a:pt x="39" y="67"/>
                </a:lnTo>
                <a:lnTo>
                  <a:pt x="47" y="65"/>
                </a:lnTo>
                <a:lnTo>
                  <a:pt x="55" y="63"/>
                </a:lnTo>
                <a:lnTo>
                  <a:pt x="63" y="62"/>
                </a:lnTo>
                <a:lnTo>
                  <a:pt x="71" y="61"/>
                </a:lnTo>
                <a:lnTo>
                  <a:pt x="79" y="60"/>
                </a:lnTo>
                <a:lnTo>
                  <a:pt x="87" y="58"/>
                </a:lnTo>
                <a:lnTo>
                  <a:pt x="94" y="57"/>
                </a:lnTo>
                <a:lnTo>
                  <a:pt x="101" y="55"/>
                </a:lnTo>
                <a:lnTo>
                  <a:pt x="110" y="54"/>
                </a:lnTo>
                <a:lnTo>
                  <a:pt x="117" y="52"/>
                </a:lnTo>
                <a:lnTo>
                  <a:pt x="125" y="51"/>
                </a:lnTo>
                <a:lnTo>
                  <a:pt x="130" y="50"/>
                </a:lnTo>
                <a:lnTo>
                  <a:pt x="135" y="49"/>
                </a:lnTo>
                <a:lnTo>
                  <a:pt x="139" y="46"/>
                </a:lnTo>
                <a:lnTo>
                  <a:pt x="142" y="43"/>
                </a:lnTo>
                <a:lnTo>
                  <a:pt x="145" y="40"/>
                </a:lnTo>
                <a:lnTo>
                  <a:pt x="147" y="38"/>
                </a:lnTo>
                <a:lnTo>
                  <a:pt x="152" y="33"/>
                </a:lnTo>
                <a:lnTo>
                  <a:pt x="157" y="28"/>
                </a:lnTo>
                <a:lnTo>
                  <a:pt x="162" y="23"/>
                </a:lnTo>
                <a:lnTo>
                  <a:pt x="168" y="18"/>
                </a:lnTo>
                <a:lnTo>
                  <a:pt x="173" y="13"/>
                </a:lnTo>
                <a:lnTo>
                  <a:pt x="180" y="8"/>
                </a:lnTo>
                <a:lnTo>
                  <a:pt x="186" y="4"/>
                </a:lnTo>
                <a:lnTo>
                  <a:pt x="191" y="0"/>
                </a:lnTo>
                <a:lnTo>
                  <a:pt x="193" y="8"/>
                </a:lnTo>
                <a:lnTo>
                  <a:pt x="196" y="17"/>
                </a:lnTo>
                <a:lnTo>
                  <a:pt x="199" y="24"/>
                </a:lnTo>
                <a:lnTo>
                  <a:pt x="201" y="32"/>
                </a:lnTo>
                <a:lnTo>
                  <a:pt x="202" y="36"/>
                </a:lnTo>
                <a:lnTo>
                  <a:pt x="203" y="39"/>
                </a:lnTo>
                <a:lnTo>
                  <a:pt x="202" y="43"/>
                </a:lnTo>
                <a:lnTo>
                  <a:pt x="199" y="47"/>
                </a:lnTo>
                <a:lnTo>
                  <a:pt x="206" y="49"/>
                </a:lnTo>
                <a:lnTo>
                  <a:pt x="214" y="50"/>
                </a:lnTo>
                <a:lnTo>
                  <a:pt x="224" y="51"/>
                </a:lnTo>
                <a:lnTo>
                  <a:pt x="234" y="53"/>
                </a:lnTo>
                <a:lnTo>
                  <a:pt x="245" y="55"/>
                </a:lnTo>
                <a:lnTo>
                  <a:pt x="253" y="56"/>
                </a:lnTo>
                <a:lnTo>
                  <a:pt x="262" y="58"/>
                </a:lnTo>
                <a:lnTo>
                  <a:pt x="269" y="59"/>
                </a:lnTo>
                <a:lnTo>
                  <a:pt x="276" y="59"/>
                </a:lnTo>
                <a:lnTo>
                  <a:pt x="282" y="58"/>
                </a:lnTo>
                <a:lnTo>
                  <a:pt x="288" y="55"/>
                </a:lnTo>
                <a:lnTo>
                  <a:pt x="293" y="51"/>
                </a:lnTo>
                <a:lnTo>
                  <a:pt x="305" y="53"/>
                </a:lnTo>
                <a:lnTo>
                  <a:pt x="317" y="56"/>
                </a:lnTo>
                <a:lnTo>
                  <a:pt x="326" y="58"/>
                </a:lnTo>
                <a:lnTo>
                  <a:pt x="321" y="64"/>
                </a:lnTo>
                <a:lnTo>
                  <a:pt x="325" y="66"/>
                </a:lnTo>
                <a:lnTo>
                  <a:pt x="331" y="68"/>
                </a:lnTo>
                <a:lnTo>
                  <a:pt x="338" y="69"/>
                </a:lnTo>
                <a:lnTo>
                  <a:pt x="345" y="70"/>
                </a:lnTo>
                <a:lnTo>
                  <a:pt x="352" y="70"/>
                </a:lnTo>
                <a:lnTo>
                  <a:pt x="359" y="69"/>
                </a:lnTo>
                <a:lnTo>
                  <a:pt x="366" y="68"/>
                </a:lnTo>
                <a:lnTo>
                  <a:pt x="374" y="65"/>
                </a:lnTo>
                <a:lnTo>
                  <a:pt x="382" y="61"/>
                </a:lnTo>
                <a:lnTo>
                  <a:pt x="390" y="55"/>
                </a:lnTo>
                <a:lnTo>
                  <a:pt x="397" y="49"/>
                </a:lnTo>
                <a:lnTo>
                  <a:pt x="405" y="41"/>
                </a:lnTo>
                <a:lnTo>
                  <a:pt x="409" y="38"/>
                </a:lnTo>
                <a:lnTo>
                  <a:pt x="415" y="32"/>
                </a:lnTo>
                <a:lnTo>
                  <a:pt x="420" y="28"/>
                </a:lnTo>
                <a:lnTo>
                  <a:pt x="425" y="25"/>
                </a:lnTo>
                <a:lnTo>
                  <a:pt x="430" y="21"/>
                </a:lnTo>
                <a:lnTo>
                  <a:pt x="435" y="18"/>
                </a:lnTo>
                <a:lnTo>
                  <a:pt x="440" y="17"/>
                </a:lnTo>
                <a:lnTo>
                  <a:pt x="443" y="14"/>
                </a:lnTo>
                <a:lnTo>
                  <a:pt x="447" y="13"/>
                </a:lnTo>
                <a:lnTo>
                  <a:pt x="452" y="11"/>
                </a:lnTo>
                <a:lnTo>
                  <a:pt x="456" y="11"/>
                </a:lnTo>
                <a:lnTo>
                  <a:pt x="462" y="10"/>
                </a:lnTo>
                <a:lnTo>
                  <a:pt x="470" y="10"/>
                </a:lnTo>
                <a:lnTo>
                  <a:pt x="467" y="13"/>
                </a:lnTo>
                <a:lnTo>
                  <a:pt x="463" y="17"/>
                </a:lnTo>
                <a:lnTo>
                  <a:pt x="461" y="19"/>
                </a:lnTo>
                <a:lnTo>
                  <a:pt x="458" y="24"/>
                </a:lnTo>
                <a:lnTo>
                  <a:pt x="455" y="28"/>
                </a:lnTo>
                <a:lnTo>
                  <a:pt x="450" y="32"/>
                </a:lnTo>
                <a:lnTo>
                  <a:pt x="444" y="37"/>
                </a:lnTo>
                <a:lnTo>
                  <a:pt x="441" y="39"/>
                </a:lnTo>
                <a:lnTo>
                  <a:pt x="439" y="42"/>
                </a:lnTo>
                <a:lnTo>
                  <a:pt x="436" y="46"/>
                </a:lnTo>
                <a:lnTo>
                  <a:pt x="434" y="49"/>
                </a:lnTo>
                <a:lnTo>
                  <a:pt x="432" y="51"/>
                </a:lnTo>
                <a:lnTo>
                  <a:pt x="430" y="54"/>
                </a:lnTo>
                <a:lnTo>
                  <a:pt x="428" y="57"/>
                </a:lnTo>
                <a:lnTo>
                  <a:pt x="426" y="60"/>
                </a:lnTo>
                <a:lnTo>
                  <a:pt x="425" y="62"/>
                </a:lnTo>
                <a:lnTo>
                  <a:pt x="423" y="64"/>
                </a:lnTo>
                <a:lnTo>
                  <a:pt x="422" y="68"/>
                </a:lnTo>
                <a:lnTo>
                  <a:pt x="422" y="70"/>
                </a:lnTo>
                <a:lnTo>
                  <a:pt x="421" y="73"/>
                </a:lnTo>
                <a:lnTo>
                  <a:pt x="421" y="76"/>
                </a:lnTo>
                <a:lnTo>
                  <a:pt x="418" y="74"/>
                </a:lnTo>
                <a:lnTo>
                  <a:pt x="414" y="73"/>
                </a:lnTo>
                <a:lnTo>
                  <a:pt x="411" y="73"/>
                </a:lnTo>
                <a:lnTo>
                  <a:pt x="408" y="73"/>
                </a:lnTo>
                <a:lnTo>
                  <a:pt x="404" y="74"/>
                </a:lnTo>
                <a:lnTo>
                  <a:pt x="402" y="76"/>
                </a:lnTo>
                <a:lnTo>
                  <a:pt x="399" y="76"/>
                </a:lnTo>
                <a:lnTo>
                  <a:pt x="395" y="77"/>
                </a:lnTo>
                <a:lnTo>
                  <a:pt x="392" y="78"/>
                </a:lnTo>
                <a:lnTo>
                  <a:pt x="388" y="77"/>
                </a:lnTo>
                <a:lnTo>
                  <a:pt x="384" y="77"/>
                </a:lnTo>
                <a:lnTo>
                  <a:pt x="382" y="76"/>
                </a:lnTo>
                <a:lnTo>
                  <a:pt x="379" y="75"/>
                </a:lnTo>
                <a:lnTo>
                  <a:pt x="375" y="75"/>
                </a:lnTo>
                <a:lnTo>
                  <a:pt x="371" y="76"/>
                </a:lnTo>
                <a:lnTo>
                  <a:pt x="366" y="77"/>
                </a:lnTo>
                <a:lnTo>
                  <a:pt x="363" y="76"/>
                </a:lnTo>
                <a:lnTo>
                  <a:pt x="359" y="76"/>
                </a:lnTo>
                <a:lnTo>
                  <a:pt x="355" y="75"/>
                </a:lnTo>
                <a:lnTo>
                  <a:pt x="350" y="75"/>
                </a:lnTo>
                <a:lnTo>
                  <a:pt x="347" y="76"/>
                </a:lnTo>
                <a:lnTo>
                  <a:pt x="341" y="77"/>
                </a:lnTo>
                <a:lnTo>
                  <a:pt x="337" y="77"/>
                </a:lnTo>
                <a:lnTo>
                  <a:pt x="332" y="76"/>
                </a:lnTo>
                <a:lnTo>
                  <a:pt x="328" y="76"/>
                </a:lnTo>
                <a:lnTo>
                  <a:pt x="323" y="77"/>
                </a:lnTo>
                <a:lnTo>
                  <a:pt x="320" y="78"/>
                </a:lnTo>
                <a:lnTo>
                  <a:pt x="314" y="79"/>
                </a:lnTo>
                <a:lnTo>
                  <a:pt x="310" y="80"/>
                </a:lnTo>
                <a:lnTo>
                  <a:pt x="305" y="80"/>
                </a:lnTo>
                <a:lnTo>
                  <a:pt x="301" y="80"/>
                </a:lnTo>
                <a:lnTo>
                  <a:pt x="296" y="80"/>
                </a:lnTo>
                <a:lnTo>
                  <a:pt x="291" y="78"/>
                </a:lnTo>
                <a:lnTo>
                  <a:pt x="286" y="80"/>
                </a:lnTo>
                <a:lnTo>
                  <a:pt x="282" y="80"/>
                </a:lnTo>
                <a:lnTo>
                  <a:pt x="278" y="80"/>
                </a:lnTo>
                <a:lnTo>
                  <a:pt x="274" y="80"/>
                </a:lnTo>
                <a:lnTo>
                  <a:pt x="270" y="80"/>
                </a:lnTo>
                <a:lnTo>
                  <a:pt x="266" y="80"/>
                </a:lnTo>
                <a:lnTo>
                  <a:pt x="262" y="82"/>
                </a:lnTo>
                <a:lnTo>
                  <a:pt x="259" y="83"/>
                </a:lnTo>
                <a:lnTo>
                  <a:pt x="254" y="84"/>
                </a:lnTo>
                <a:lnTo>
                  <a:pt x="250" y="84"/>
                </a:lnTo>
                <a:lnTo>
                  <a:pt x="245" y="85"/>
                </a:lnTo>
                <a:lnTo>
                  <a:pt x="240" y="86"/>
                </a:lnTo>
                <a:lnTo>
                  <a:pt x="234" y="85"/>
                </a:lnTo>
                <a:lnTo>
                  <a:pt x="228" y="85"/>
                </a:lnTo>
                <a:lnTo>
                  <a:pt x="224" y="85"/>
                </a:lnTo>
                <a:lnTo>
                  <a:pt x="218" y="86"/>
                </a:lnTo>
                <a:lnTo>
                  <a:pt x="214" y="86"/>
                </a:lnTo>
                <a:lnTo>
                  <a:pt x="210" y="86"/>
                </a:lnTo>
                <a:lnTo>
                  <a:pt x="206" y="86"/>
                </a:lnTo>
                <a:lnTo>
                  <a:pt x="201" y="86"/>
                </a:lnTo>
                <a:lnTo>
                  <a:pt x="196" y="84"/>
                </a:lnTo>
                <a:lnTo>
                  <a:pt x="192" y="84"/>
                </a:lnTo>
                <a:lnTo>
                  <a:pt x="188" y="84"/>
                </a:lnTo>
                <a:lnTo>
                  <a:pt x="184" y="84"/>
                </a:lnTo>
                <a:lnTo>
                  <a:pt x="180" y="84"/>
                </a:lnTo>
                <a:lnTo>
                  <a:pt x="175" y="84"/>
                </a:lnTo>
                <a:lnTo>
                  <a:pt x="171" y="85"/>
                </a:lnTo>
                <a:lnTo>
                  <a:pt x="167" y="85"/>
                </a:lnTo>
                <a:lnTo>
                  <a:pt x="164" y="84"/>
                </a:lnTo>
                <a:lnTo>
                  <a:pt x="160" y="84"/>
                </a:lnTo>
                <a:lnTo>
                  <a:pt x="156" y="84"/>
                </a:lnTo>
                <a:lnTo>
                  <a:pt x="152" y="84"/>
                </a:lnTo>
                <a:lnTo>
                  <a:pt x="149" y="84"/>
                </a:lnTo>
                <a:lnTo>
                  <a:pt x="145" y="84"/>
                </a:lnTo>
                <a:lnTo>
                  <a:pt x="139" y="85"/>
                </a:lnTo>
                <a:lnTo>
                  <a:pt x="135" y="85"/>
                </a:lnTo>
                <a:lnTo>
                  <a:pt x="130" y="84"/>
                </a:lnTo>
                <a:lnTo>
                  <a:pt x="125" y="85"/>
                </a:lnTo>
                <a:lnTo>
                  <a:pt x="120" y="86"/>
                </a:lnTo>
                <a:lnTo>
                  <a:pt x="116" y="88"/>
                </a:lnTo>
                <a:lnTo>
                  <a:pt x="111" y="89"/>
                </a:lnTo>
                <a:lnTo>
                  <a:pt x="104" y="90"/>
                </a:lnTo>
                <a:lnTo>
                  <a:pt x="96" y="90"/>
                </a:lnTo>
                <a:lnTo>
                  <a:pt x="89" y="90"/>
                </a:lnTo>
                <a:lnTo>
                  <a:pt x="82" y="90"/>
                </a:lnTo>
                <a:lnTo>
                  <a:pt x="74" y="90"/>
                </a:lnTo>
                <a:lnTo>
                  <a:pt x="69" y="90"/>
                </a:lnTo>
                <a:lnTo>
                  <a:pt x="65" y="90"/>
                </a:lnTo>
                <a:lnTo>
                  <a:pt x="60" y="90"/>
                </a:lnTo>
                <a:lnTo>
                  <a:pt x="54" y="90"/>
                </a:lnTo>
                <a:lnTo>
                  <a:pt x="46" y="87"/>
                </a:lnTo>
                <a:lnTo>
                  <a:pt x="40" y="87"/>
                </a:lnTo>
                <a:lnTo>
                  <a:pt x="35" y="88"/>
                </a:lnTo>
                <a:lnTo>
                  <a:pt x="29" y="88"/>
                </a:lnTo>
                <a:lnTo>
                  <a:pt x="25" y="88"/>
                </a:lnTo>
                <a:lnTo>
                  <a:pt x="20" y="87"/>
                </a:lnTo>
                <a:lnTo>
                  <a:pt x="15" y="86"/>
                </a:lnTo>
                <a:lnTo>
                  <a:pt x="10" y="85"/>
                </a:lnTo>
                <a:lnTo>
                  <a:pt x="5" y="84"/>
                </a:lnTo>
                <a:lnTo>
                  <a:pt x="0" y="83"/>
                </a:lnTo>
                <a:lnTo>
                  <a:pt x="0" y="82"/>
                </a:lnTo>
              </a:path>
            </a:pathLst>
          </a:custGeom>
          <a:pattFill prst="pct50">
            <a:fgClr>
              <a:schemeClr val="tx1"/>
            </a:fgClr>
            <a:bgClr>
              <a:schemeClr val="bg1"/>
            </a:bgClr>
          </a:patt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2210" name="Group 664"/>
          <p:cNvGrpSpPr>
            <a:grpSpLocks/>
          </p:cNvGrpSpPr>
          <p:nvPr/>
        </p:nvGrpSpPr>
        <p:grpSpPr bwMode="auto">
          <a:xfrm>
            <a:off x="7158259" y="5053983"/>
            <a:ext cx="109537" cy="80963"/>
            <a:chOff x="3170" y="2793"/>
            <a:chExt cx="69" cy="51"/>
          </a:xfrm>
        </p:grpSpPr>
        <p:sp>
          <p:nvSpPr>
            <p:cNvPr id="31806" name="Freeform 665" descr="50%"/>
            <p:cNvSpPr>
              <a:spLocks/>
            </p:cNvSpPr>
            <p:nvPr/>
          </p:nvSpPr>
          <p:spPr bwMode="auto">
            <a:xfrm>
              <a:off x="3170" y="2799"/>
              <a:ext cx="69" cy="45"/>
            </a:xfrm>
            <a:custGeom>
              <a:avLst/>
              <a:gdLst>
                <a:gd name="T0" fmla="*/ 64 w 69"/>
                <a:gd name="T1" fmla="*/ 39 h 45"/>
                <a:gd name="T2" fmla="*/ 60 w 69"/>
                <a:gd name="T3" fmla="*/ 35 h 45"/>
                <a:gd name="T4" fmla="*/ 58 w 69"/>
                <a:gd name="T5" fmla="*/ 33 h 45"/>
                <a:gd name="T6" fmla="*/ 56 w 69"/>
                <a:gd name="T7" fmla="*/ 31 h 45"/>
                <a:gd name="T8" fmla="*/ 54 w 69"/>
                <a:gd name="T9" fmla="*/ 28 h 45"/>
                <a:gd name="T10" fmla="*/ 52 w 69"/>
                <a:gd name="T11" fmla="*/ 26 h 45"/>
                <a:gd name="T12" fmla="*/ 50 w 69"/>
                <a:gd name="T13" fmla="*/ 23 h 45"/>
                <a:gd name="T14" fmla="*/ 48 w 69"/>
                <a:gd name="T15" fmla="*/ 21 h 45"/>
                <a:gd name="T16" fmla="*/ 47 w 69"/>
                <a:gd name="T17" fmla="*/ 17 h 45"/>
                <a:gd name="T18" fmla="*/ 46 w 69"/>
                <a:gd name="T19" fmla="*/ 14 h 45"/>
                <a:gd name="T20" fmla="*/ 45 w 69"/>
                <a:gd name="T21" fmla="*/ 11 h 45"/>
                <a:gd name="T22" fmla="*/ 44 w 69"/>
                <a:gd name="T23" fmla="*/ 8 h 45"/>
                <a:gd name="T24" fmla="*/ 44 w 69"/>
                <a:gd name="T25" fmla="*/ 4 h 45"/>
                <a:gd name="T26" fmla="*/ 44 w 69"/>
                <a:gd name="T27" fmla="*/ 0 h 45"/>
                <a:gd name="T28" fmla="*/ 0 w 69"/>
                <a:gd name="T29" fmla="*/ 0 h 45"/>
                <a:gd name="T30" fmla="*/ 1 w 69"/>
                <a:gd name="T31" fmla="*/ 3 h 45"/>
                <a:gd name="T32" fmla="*/ 3 w 69"/>
                <a:gd name="T33" fmla="*/ 6 h 45"/>
                <a:gd name="T34" fmla="*/ 5 w 69"/>
                <a:gd name="T35" fmla="*/ 9 h 45"/>
                <a:gd name="T36" fmla="*/ 8 w 69"/>
                <a:gd name="T37" fmla="*/ 12 h 45"/>
                <a:gd name="T38" fmla="*/ 11 w 69"/>
                <a:gd name="T39" fmla="*/ 16 h 45"/>
                <a:gd name="T40" fmla="*/ 14 w 69"/>
                <a:gd name="T41" fmla="*/ 19 h 45"/>
                <a:gd name="T42" fmla="*/ 18 w 69"/>
                <a:gd name="T43" fmla="*/ 22 h 45"/>
                <a:gd name="T44" fmla="*/ 21 w 69"/>
                <a:gd name="T45" fmla="*/ 25 h 45"/>
                <a:gd name="T46" fmla="*/ 25 w 69"/>
                <a:gd name="T47" fmla="*/ 28 h 45"/>
                <a:gd name="T48" fmla="*/ 30 w 69"/>
                <a:gd name="T49" fmla="*/ 32 h 45"/>
                <a:gd name="T50" fmla="*/ 34 w 69"/>
                <a:gd name="T51" fmla="*/ 34 h 45"/>
                <a:gd name="T52" fmla="*/ 38 w 69"/>
                <a:gd name="T53" fmla="*/ 36 h 45"/>
                <a:gd name="T54" fmla="*/ 41 w 69"/>
                <a:gd name="T55" fmla="*/ 38 h 45"/>
                <a:gd name="T56" fmla="*/ 45 w 69"/>
                <a:gd name="T57" fmla="*/ 39 h 45"/>
                <a:gd name="T58" fmla="*/ 49 w 69"/>
                <a:gd name="T59" fmla="*/ 41 h 45"/>
                <a:gd name="T60" fmla="*/ 53 w 69"/>
                <a:gd name="T61" fmla="*/ 42 h 45"/>
                <a:gd name="T62" fmla="*/ 58 w 69"/>
                <a:gd name="T63" fmla="*/ 43 h 45"/>
                <a:gd name="T64" fmla="*/ 62 w 69"/>
                <a:gd name="T65" fmla="*/ 43 h 45"/>
                <a:gd name="T66" fmla="*/ 65 w 69"/>
                <a:gd name="T67" fmla="*/ 43 h 45"/>
                <a:gd name="T68" fmla="*/ 68 w 69"/>
                <a:gd name="T69" fmla="*/ 44 h 45"/>
                <a:gd name="T70" fmla="*/ 64 w 69"/>
                <a:gd name="T71" fmla="*/ 39 h 4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69"/>
                <a:gd name="T109" fmla="*/ 0 h 45"/>
                <a:gd name="T110" fmla="*/ 69 w 69"/>
                <a:gd name="T111" fmla="*/ 45 h 4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69" h="45">
                  <a:moveTo>
                    <a:pt x="64" y="39"/>
                  </a:moveTo>
                  <a:lnTo>
                    <a:pt x="60" y="35"/>
                  </a:lnTo>
                  <a:lnTo>
                    <a:pt x="58" y="33"/>
                  </a:lnTo>
                  <a:lnTo>
                    <a:pt x="56" y="31"/>
                  </a:lnTo>
                  <a:lnTo>
                    <a:pt x="54" y="28"/>
                  </a:lnTo>
                  <a:lnTo>
                    <a:pt x="52" y="26"/>
                  </a:lnTo>
                  <a:lnTo>
                    <a:pt x="50" y="23"/>
                  </a:lnTo>
                  <a:lnTo>
                    <a:pt x="48" y="21"/>
                  </a:lnTo>
                  <a:lnTo>
                    <a:pt x="47" y="17"/>
                  </a:lnTo>
                  <a:lnTo>
                    <a:pt x="46" y="14"/>
                  </a:lnTo>
                  <a:lnTo>
                    <a:pt x="45" y="11"/>
                  </a:lnTo>
                  <a:lnTo>
                    <a:pt x="44" y="8"/>
                  </a:lnTo>
                  <a:lnTo>
                    <a:pt x="44" y="4"/>
                  </a:lnTo>
                  <a:lnTo>
                    <a:pt x="44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6"/>
                  </a:lnTo>
                  <a:lnTo>
                    <a:pt x="5" y="9"/>
                  </a:lnTo>
                  <a:lnTo>
                    <a:pt x="8" y="12"/>
                  </a:lnTo>
                  <a:lnTo>
                    <a:pt x="11" y="16"/>
                  </a:lnTo>
                  <a:lnTo>
                    <a:pt x="14" y="19"/>
                  </a:lnTo>
                  <a:lnTo>
                    <a:pt x="18" y="22"/>
                  </a:lnTo>
                  <a:lnTo>
                    <a:pt x="21" y="25"/>
                  </a:lnTo>
                  <a:lnTo>
                    <a:pt x="25" y="28"/>
                  </a:lnTo>
                  <a:lnTo>
                    <a:pt x="30" y="32"/>
                  </a:lnTo>
                  <a:lnTo>
                    <a:pt x="34" y="34"/>
                  </a:lnTo>
                  <a:lnTo>
                    <a:pt x="38" y="36"/>
                  </a:lnTo>
                  <a:lnTo>
                    <a:pt x="41" y="38"/>
                  </a:lnTo>
                  <a:lnTo>
                    <a:pt x="45" y="39"/>
                  </a:lnTo>
                  <a:lnTo>
                    <a:pt x="49" y="41"/>
                  </a:lnTo>
                  <a:lnTo>
                    <a:pt x="53" y="42"/>
                  </a:lnTo>
                  <a:lnTo>
                    <a:pt x="58" y="43"/>
                  </a:lnTo>
                  <a:lnTo>
                    <a:pt x="62" y="43"/>
                  </a:lnTo>
                  <a:lnTo>
                    <a:pt x="65" y="43"/>
                  </a:lnTo>
                  <a:lnTo>
                    <a:pt x="68" y="44"/>
                  </a:lnTo>
                  <a:lnTo>
                    <a:pt x="64" y="39"/>
                  </a:lnTo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7" name="Freeform 666" descr="50%"/>
            <p:cNvSpPr>
              <a:spLocks/>
            </p:cNvSpPr>
            <p:nvPr/>
          </p:nvSpPr>
          <p:spPr bwMode="auto">
            <a:xfrm>
              <a:off x="3171" y="2793"/>
              <a:ext cx="36" cy="6"/>
            </a:xfrm>
            <a:custGeom>
              <a:avLst/>
              <a:gdLst>
                <a:gd name="T0" fmla="*/ 0 w 36"/>
                <a:gd name="T1" fmla="*/ 5 h 6"/>
                <a:gd name="T2" fmla="*/ 0 w 36"/>
                <a:gd name="T3" fmla="*/ 3 h 6"/>
                <a:gd name="T4" fmla="*/ 1 w 36"/>
                <a:gd name="T5" fmla="*/ 0 h 6"/>
                <a:gd name="T6" fmla="*/ 35 w 36"/>
                <a:gd name="T7" fmla="*/ 0 h 6"/>
                <a:gd name="T8" fmla="*/ 35 w 36"/>
                <a:gd name="T9" fmla="*/ 5 h 6"/>
                <a:gd name="T10" fmla="*/ 0 w 36"/>
                <a:gd name="T11" fmla="*/ 5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"/>
                <a:gd name="T19" fmla="*/ 0 h 6"/>
                <a:gd name="T20" fmla="*/ 36 w 36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" h="6">
                  <a:moveTo>
                    <a:pt x="0" y="5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5"/>
                  </a:lnTo>
                  <a:lnTo>
                    <a:pt x="0" y="5"/>
                  </a:lnTo>
                </a:path>
              </a:pathLst>
            </a:custGeom>
            <a:pattFill prst="pct50">
              <a:fgClr>
                <a:schemeClr val="tx1"/>
              </a:fgClr>
              <a:bgClr>
                <a:schemeClr val="bg1"/>
              </a:bgClr>
            </a:patt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805" name="Rectangle 667"/>
          <p:cNvSpPr>
            <a:spLocks noChangeArrowheads="1"/>
          </p:cNvSpPr>
          <p:nvPr/>
        </p:nvSpPr>
        <p:spPr bwMode="auto">
          <a:xfrm>
            <a:off x="7820096" y="4757913"/>
            <a:ext cx="1239123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1" lang="en-US" altLang="zh-CN" b="1" dirty="0">
                <a:solidFill>
                  <a:srgbClr val="0000FF"/>
                </a:solidFill>
                <a:latin typeface="Comic Sans MS" pitchFamily="66" charset="0"/>
              </a:rPr>
              <a:t>Server</a:t>
            </a:r>
          </a:p>
          <a:p>
            <a:pPr eaLnBrk="0" hangingPunct="0"/>
            <a:r>
              <a:rPr kumimoji="1" lang="en-US" altLang="zh-CN" b="1" dirty="0">
                <a:solidFill>
                  <a:srgbClr val="0000FF"/>
                </a:solidFill>
                <a:latin typeface="Comic Sans MS" pitchFamily="66" charset="0"/>
              </a:rPr>
              <a:t>2010s</a:t>
            </a:r>
          </a:p>
          <a:p>
            <a:pPr eaLnBrk="0" hangingPunct="0"/>
            <a:r>
              <a:rPr kumimoji="1" lang="en-US" altLang="zh-CN" b="1" dirty="0">
                <a:solidFill>
                  <a:srgbClr val="FF0000"/>
                </a:solidFill>
                <a:latin typeface="Comic Sans MS" pitchFamily="66" charset="0"/>
              </a:rPr>
              <a:t>20 million</a:t>
            </a:r>
          </a:p>
        </p:txBody>
      </p:sp>
      <p:grpSp>
        <p:nvGrpSpPr>
          <p:cNvPr id="668" name="Group 589"/>
          <p:cNvGrpSpPr>
            <a:grpSpLocks/>
          </p:cNvGrpSpPr>
          <p:nvPr/>
        </p:nvGrpSpPr>
        <p:grpSpPr bwMode="auto">
          <a:xfrm>
            <a:off x="7972618" y="3871295"/>
            <a:ext cx="2574926" cy="1474788"/>
            <a:chOff x="4167" y="1916"/>
            <a:chExt cx="1622" cy="929"/>
          </a:xfrm>
        </p:grpSpPr>
        <p:grpSp>
          <p:nvGrpSpPr>
            <p:cNvPr id="669" name="Group 590"/>
            <p:cNvGrpSpPr>
              <a:grpSpLocks/>
            </p:cNvGrpSpPr>
            <p:nvPr/>
          </p:nvGrpSpPr>
          <p:grpSpPr bwMode="auto">
            <a:xfrm>
              <a:off x="4167" y="2400"/>
              <a:ext cx="330" cy="113"/>
              <a:chOff x="4261" y="2440"/>
              <a:chExt cx="330" cy="113"/>
            </a:xfrm>
          </p:grpSpPr>
          <p:sp>
            <p:nvSpPr>
              <p:cNvPr id="671" name="Freeform 591" descr="50%"/>
              <p:cNvSpPr>
                <a:spLocks/>
              </p:cNvSpPr>
              <p:nvPr/>
            </p:nvSpPr>
            <p:spPr bwMode="auto">
              <a:xfrm>
                <a:off x="4351" y="2513"/>
                <a:ext cx="38" cy="31"/>
              </a:xfrm>
              <a:custGeom>
                <a:avLst/>
                <a:gdLst>
                  <a:gd name="T0" fmla="*/ 0 w 38"/>
                  <a:gd name="T1" fmla="*/ 0 h 31"/>
                  <a:gd name="T2" fmla="*/ 1 w 38"/>
                  <a:gd name="T3" fmla="*/ 3 h 31"/>
                  <a:gd name="T4" fmla="*/ 3 w 38"/>
                  <a:gd name="T5" fmla="*/ 6 h 31"/>
                  <a:gd name="T6" fmla="*/ 5 w 38"/>
                  <a:gd name="T7" fmla="*/ 9 h 31"/>
                  <a:gd name="T8" fmla="*/ 7 w 38"/>
                  <a:gd name="T9" fmla="*/ 12 h 31"/>
                  <a:gd name="T10" fmla="*/ 10 w 38"/>
                  <a:gd name="T11" fmla="*/ 15 h 31"/>
                  <a:gd name="T12" fmla="*/ 13 w 38"/>
                  <a:gd name="T13" fmla="*/ 19 h 31"/>
                  <a:gd name="T14" fmla="*/ 15 w 38"/>
                  <a:gd name="T15" fmla="*/ 21 h 31"/>
                  <a:gd name="T16" fmla="*/ 18 w 38"/>
                  <a:gd name="T17" fmla="*/ 23 h 31"/>
                  <a:gd name="T18" fmla="*/ 21 w 38"/>
                  <a:gd name="T19" fmla="*/ 25 h 31"/>
                  <a:gd name="T20" fmla="*/ 24 w 38"/>
                  <a:gd name="T21" fmla="*/ 27 h 31"/>
                  <a:gd name="T22" fmla="*/ 26 w 38"/>
                  <a:gd name="T23" fmla="*/ 28 h 31"/>
                  <a:gd name="T24" fmla="*/ 29 w 38"/>
                  <a:gd name="T25" fmla="*/ 29 h 31"/>
                  <a:gd name="T26" fmla="*/ 33 w 38"/>
                  <a:gd name="T27" fmla="*/ 30 h 31"/>
                  <a:gd name="T28" fmla="*/ 36 w 38"/>
                  <a:gd name="T29" fmla="*/ 30 h 31"/>
                  <a:gd name="T30" fmla="*/ 37 w 38"/>
                  <a:gd name="T31" fmla="*/ 29 h 31"/>
                  <a:gd name="T32" fmla="*/ 35 w 38"/>
                  <a:gd name="T33" fmla="*/ 27 h 31"/>
                  <a:gd name="T34" fmla="*/ 33 w 38"/>
                  <a:gd name="T35" fmla="*/ 25 h 31"/>
                  <a:gd name="T36" fmla="*/ 31 w 38"/>
                  <a:gd name="T37" fmla="*/ 22 h 31"/>
                  <a:gd name="T38" fmla="*/ 29 w 38"/>
                  <a:gd name="T39" fmla="*/ 19 h 31"/>
                  <a:gd name="T40" fmla="*/ 27 w 38"/>
                  <a:gd name="T41" fmla="*/ 16 h 31"/>
                  <a:gd name="T42" fmla="*/ 26 w 38"/>
                  <a:gd name="T43" fmla="*/ 13 h 31"/>
                  <a:gd name="T44" fmla="*/ 25 w 38"/>
                  <a:gd name="T45" fmla="*/ 11 h 31"/>
                  <a:gd name="T46" fmla="*/ 24 w 38"/>
                  <a:gd name="T47" fmla="*/ 6 h 31"/>
                  <a:gd name="T48" fmla="*/ 24 w 38"/>
                  <a:gd name="T49" fmla="*/ 3 h 31"/>
                  <a:gd name="T50" fmla="*/ 24 w 38"/>
                  <a:gd name="T51" fmla="*/ 1 h 31"/>
                  <a:gd name="T52" fmla="*/ 0 w 38"/>
                  <a:gd name="T53" fmla="*/ 0 h 31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38"/>
                  <a:gd name="T82" fmla="*/ 0 h 31"/>
                  <a:gd name="T83" fmla="*/ 38 w 38"/>
                  <a:gd name="T84" fmla="*/ 31 h 31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38" h="31">
                    <a:moveTo>
                      <a:pt x="0" y="0"/>
                    </a:moveTo>
                    <a:lnTo>
                      <a:pt x="1" y="3"/>
                    </a:lnTo>
                    <a:lnTo>
                      <a:pt x="3" y="6"/>
                    </a:lnTo>
                    <a:lnTo>
                      <a:pt x="5" y="9"/>
                    </a:lnTo>
                    <a:lnTo>
                      <a:pt x="7" y="12"/>
                    </a:lnTo>
                    <a:lnTo>
                      <a:pt x="10" y="15"/>
                    </a:lnTo>
                    <a:lnTo>
                      <a:pt x="13" y="19"/>
                    </a:lnTo>
                    <a:lnTo>
                      <a:pt x="15" y="21"/>
                    </a:lnTo>
                    <a:lnTo>
                      <a:pt x="18" y="23"/>
                    </a:lnTo>
                    <a:lnTo>
                      <a:pt x="21" y="25"/>
                    </a:lnTo>
                    <a:lnTo>
                      <a:pt x="24" y="27"/>
                    </a:lnTo>
                    <a:lnTo>
                      <a:pt x="26" y="28"/>
                    </a:lnTo>
                    <a:lnTo>
                      <a:pt x="29" y="29"/>
                    </a:lnTo>
                    <a:lnTo>
                      <a:pt x="33" y="30"/>
                    </a:lnTo>
                    <a:lnTo>
                      <a:pt x="36" y="30"/>
                    </a:lnTo>
                    <a:lnTo>
                      <a:pt x="37" y="29"/>
                    </a:lnTo>
                    <a:lnTo>
                      <a:pt x="35" y="27"/>
                    </a:lnTo>
                    <a:lnTo>
                      <a:pt x="33" y="25"/>
                    </a:lnTo>
                    <a:lnTo>
                      <a:pt x="31" y="22"/>
                    </a:lnTo>
                    <a:lnTo>
                      <a:pt x="29" y="19"/>
                    </a:lnTo>
                    <a:lnTo>
                      <a:pt x="27" y="16"/>
                    </a:lnTo>
                    <a:lnTo>
                      <a:pt x="26" y="13"/>
                    </a:lnTo>
                    <a:lnTo>
                      <a:pt x="25" y="11"/>
                    </a:lnTo>
                    <a:lnTo>
                      <a:pt x="24" y="6"/>
                    </a:lnTo>
                    <a:lnTo>
                      <a:pt x="24" y="3"/>
                    </a:lnTo>
                    <a:lnTo>
                      <a:pt x="24" y="1"/>
                    </a:lnTo>
                    <a:lnTo>
                      <a:pt x="0" y="0"/>
                    </a:lnTo>
                  </a:path>
                </a:pathLst>
              </a:custGeom>
              <a:pattFill prst="pct50">
                <a:fgClr>
                  <a:schemeClr val="tx1"/>
                </a:fgClr>
                <a:bgClr>
                  <a:schemeClr val="bg1"/>
                </a:bgClr>
              </a:patt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2" name="Freeform 592" descr="50%"/>
              <p:cNvSpPr>
                <a:spLocks/>
              </p:cNvSpPr>
              <p:nvPr/>
            </p:nvSpPr>
            <p:spPr bwMode="auto">
              <a:xfrm>
                <a:off x="4270" y="2440"/>
                <a:ext cx="321" cy="98"/>
              </a:xfrm>
              <a:custGeom>
                <a:avLst/>
                <a:gdLst>
                  <a:gd name="T0" fmla="*/ 3 w 321"/>
                  <a:gd name="T1" fmla="*/ 58 h 98"/>
                  <a:gd name="T2" fmla="*/ 13 w 321"/>
                  <a:gd name="T3" fmla="*/ 54 h 98"/>
                  <a:gd name="T4" fmla="*/ 28 w 321"/>
                  <a:gd name="T5" fmla="*/ 49 h 98"/>
                  <a:gd name="T6" fmla="*/ 43 w 321"/>
                  <a:gd name="T7" fmla="*/ 46 h 98"/>
                  <a:gd name="T8" fmla="*/ 59 w 321"/>
                  <a:gd name="T9" fmla="*/ 43 h 98"/>
                  <a:gd name="T10" fmla="*/ 75 w 321"/>
                  <a:gd name="T11" fmla="*/ 40 h 98"/>
                  <a:gd name="T12" fmla="*/ 88 w 321"/>
                  <a:gd name="T13" fmla="*/ 37 h 98"/>
                  <a:gd name="T14" fmla="*/ 95 w 321"/>
                  <a:gd name="T15" fmla="*/ 33 h 98"/>
                  <a:gd name="T16" fmla="*/ 103 w 321"/>
                  <a:gd name="T17" fmla="*/ 25 h 98"/>
                  <a:gd name="T18" fmla="*/ 114 w 321"/>
                  <a:gd name="T19" fmla="*/ 14 h 98"/>
                  <a:gd name="T20" fmla="*/ 125 w 321"/>
                  <a:gd name="T21" fmla="*/ 4 h 98"/>
                  <a:gd name="T22" fmla="*/ 133 w 321"/>
                  <a:gd name="T23" fmla="*/ 12 h 98"/>
                  <a:gd name="T24" fmla="*/ 137 w 321"/>
                  <a:gd name="T25" fmla="*/ 29 h 98"/>
                  <a:gd name="T26" fmla="*/ 140 w 321"/>
                  <a:gd name="T27" fmla="*/ 36 h 98"/>
                  <a:gd name="T28" fmla="*/ 159 w 321"/>
                  <a:gd name="T29" fmla="*/ 39 h 98"/>
                  <a:gd name="T30" fmla="*/ 177 w 321"/>
                  <a:gd name="T31" fmla="*/ 43 h 98"/>
                  <a:gd name="T32" fmla="*/ 191 w 321"/>
                  <a:gd name="T33" fmla="*/ 43 h 98"/>
                  <a:gd name="T34" fmla="*/ 206 w 321"/>
                  <a:gd name="T35" fmla="*/ 39 h 98"/>
                  <a:gd name="T36" fmla="*/ 218 w 321"/>
                  <a:gd name="T37" fmla="*/ 48 h 98"/>
                  <a:gd name="T38" fmla="*/ 229 w 321"/>
                  <a:gd name="T39" fmla="*/ 51 h 98"/>
                  <a:gd name="T40" fmla="*/ 243 w 321"/>
                  <a:gd name="T41" fmla="*/ 51 h 98"/>
                  <a:gd name="T42" fmla="*/ 258 w 321"/>
                  <a:gd name="T43" fmla="*/ 45 h 98"/>
                  <a:gd name="T44" fmla="*/ 275 w 321"/>
                  <a:gd name="T45" fmla="*/ 31 h 98"/>
                  <a:gd name="T46" fmla="*/ 294 w 321"/>
                  <a:gd name="T47" fmla="*/ 14 h 98"/>
                  <a:gd name="T48" fmla="*/ 314 w 321"/>
                  <a:gd name="T49" fmla="*/ 8 h 98"/>
                  <a:gd name="T50" fmla="*/ 314 w 321"/>
                  <a:gd name="T51" fmla="*/ 13 h 98"/>
                  <a:gd name="T52" fmla="*/ 305 w 321"/>
                  <a:gd name="T53" fmla="*/ 25 h 98"/>
                  <a:gd name="T54" fmla="*/ 294 w 321"/>
                  <a:gd name="T55" fmla="*/ 37 h 98"/>
                  <a:gd name="T56" fmla="*/ 287 w 321"/>
                  <a:gd name="T57" fmla="*/ 48 h 98"/>
                  <a:gd name="T58" fmla="*/ 287 w 321"/>
                  <a:gd name="T59" fmla="*/ 60 h 98"/>
                  <a:gd name="T60" fmla="*/ 295 w 321"/>
                  <a:gd name="T61" fmla="*/ 73 h 98"/>
                  <a:gd name="T62" fmla="*/ 305 w 321"/>
                  <a:gd name="T63" fmla="*/ 82 h 98"/>
                  <a:gd name="T64" fmla="*/ 313 w 321"/>
                  <a:gd name="T65" fmla="*/ 89 h 98"/>
                  <a:gd name="T66" fmla="*/ 314 w 321"/>
                  <a:gd name="T67" fmla="*/ 93 h 98"/>
                  <a:gd name="T68" fmla="*/ 302 w 321"/>
                  <a:gd name="T69" fmla="*/ 93 h 98"/>
                  <a:gd name="T70" fmla="*/ 291 w 321"/>
                  <a:gd name="T71" fmla="*/ 90 h 98"/>
                  <a:gd name="T72" fmla="*/ 281 w 321"/>
                  <a:gd name="T73" fmla="*/ 85 h 98"/>
                  <a:gd name="T74" fmla="*/ 264 w 321"/>
                  <a:gd name="T75" fmla="*/ 74 h 98"/>
                  <a:gd name="T76" fmla="*/ 243 w 321"/>
                  <a:gd name="T77" fmla="*/ 72 h 98"/>
                  <a:gd name="T78" fmla="*/ 218 w 321"/>
                  <a:gd name="T79" fmla="*/ 75 h 98"/>
                  <a:gd name="T80" fmla="*/ 202 w 321"/>
                  <a:gd name="T81" fmla="*/ 82 h 98"/>
                  <a:gd name="T82" fmla="*/ 197 w 321"/>
                  <a:gd name="T83" fmla="*/ 89 h 98"/>
                  <a:gd name="T84" fmla="*/ 175 w 321"/>
                  <a:gd name="T85" fmla="*/ 88 h 98"/>
                  <a:gd name="T86" fmla="*/ 156 w 321"/>
                  <a:gd name="T87" fmla="*/ 94 h 98"/>
                  <a:gd name="T88" fmla="*/ 86 w 321"/>
                  <a:gd name="T89" fmla="*/ 97 h 98"/>
                  <a:gd name="T90" fmla="*/ 46 w 321"/>
                  <a:gd name="T91" fmla="*/ 93 h 98"/>
                  <a:gd name="T92" fmla="*/ 11 w 321"/>
                  <a:gd name="T93" fmla="*/ 81 h 98"/>
                  <a:gd name="T94" fmla="*/ 11 w 321"/>
                  <a:gd name="T95" fmla="*/ 74 h 98"/>
                  <a:gd name="T96" fmla="*/ 3 w 321"/>
                  <a:gd name="T97" fmla="*/ 67 h 98"/>
                  <a:gd name="T98" fmla="*/ 0 w 321"/>
                  <a:gd name="T99" fmla="*/ 62 h 9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21"/>
                  <a:gd name="T151" fmla="*/ 0 h 98"/>
                  <a:gd name="T152" fmla="*/ 321 w 321"/>
                  <a:gd name="T153" fmla="*/ 98 h 98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21" h="98">
                    <a:moveTo>
                      <a:pt x="0" y="60"/>
                    </a:moveTo>
                    <a:lnTo>
                      <a:pt x="1" y="59"/>
                    </a:lnTo>
                    <a:lnTo>
                      <a:pt x="3" y="58"/>
                    </a:lnTo>
                    <a:lnTo>
                      <a:pt x="7" y="56"/>
                    </a:lnTo>
                    <a:lnTo>
                      <a:pt x="10" y="55"/>
                    </a:lnTo>
                    <a:lnTo>
                      <a:pt x="13" y="54"/>
                    </a:lnTo>
                    <a:lnTo>
                      <a:pt x="18" y="52"/>
                    </a:lnTo>
                    <a:lnTo>
                      <a:pt x="23" y="51"/>
                    </a:lnTo>
                    <a:lnTo>
                      <a:pt x="28" y="49"/>
                    </a:lnTo>
                    <a:lnTo>
                      <a:pt x="32" y="48"/>
                    </a:lnTo>
                    <a:lnTo>
                      <a:pt x="38" y="47"/>
                    </a:lnTo>
                    <a:lnTo>
                      <a:pt x="43" y="46"/>
                    </a:lnTo>
                    <a:lnTo>
                      <a:pt x="49" y="45"/>
                    </a:lnTo>
                    <a:lnTo>
                      <a:pt x="54" y="44"/>
                    </a:lnTo>
                    <a:lnTo>
                      <a:pt x="59" y="43"/>
                    </a:lnTo>
                    <a:lnTo>
                      <a:pt x="63" y="42"/>
                    </a:lnTo>
                    <a:lnTo>
                      <a:pt x="69" y="41"/>
                    </a:lnTo>
                    <a:lnTo>
                      <a:pt x="75" y="40"/>
                    </a:lnTo>
                    <a:lnTo>
                      <a:pt x="80" y="39"/>
                    </a:lnTo>
                    <a:lnTo>
                      <a:pt x="84" y="38"/>
                    </a:lnTo>
                    <a:lnTo>
                      <a:pt x="88" y="37"/>
                    </a:lnTo>
                    <a:lnTo>
                      <a:pt x="91" y="36"/>
                    </a:lnTo>
                    <a:lnTo>
                      <a:pt x="93" y="34"/>
                    </a:lnTo>
                    <a:lnTo>
                      <a:pt x="95" y="33"/>
                    </a:lnTo>
                    <a:lnTo>
                      <a:pt x="97" y="31"/>
                    </a:lnTo>
                    <a:lnTo>
                      <a:pt x="100" y="28"/>
                    </a:lnTo>
                    <a:lnTo>
                      <a:pt x="103" y="25"/>
                    </a:lnTo>
                    <a:lnTo>
                      <a:pt x="106" y="21"/>
                    </a:lnTo>
                    <a:lnTo>
                      <a:pt x="110" y="18"/>
                    </a:lnTo>
                    <a:lnTo>
                      <a:pt x="114" y="14"/>
                    </a:lnTo>
                    <a:lnTo>
                      <a:pt x="117" y="10"/>
                    </a:lnTo>
                    <a:lnTo>
                      <a:pt x="121" y="7"/>
                    </a:lnTo>
                    <a:lnTo>
                      <a:pt x="125" y="4"/>
                    </a:lnTo>
                    <a:lnTo>
                      <a:pt x="130" y="0"/>
                    </a:lnTo>
                    <a:lnTo>
                      <a:pt x="131" y="7"/>
                    </a:lnTo>
                    <a:lnTo>
                      <a:pt x="133" y="12"/>
                    </a:lnTo>
                    <a:lnTo>
                      <a:pt x="135" y="18"/>
                    </a:lnTo>
                    <a:lnTo>
                      <a:pt x="136" y="24"/>
                    </a:lnTo>
                    <a:lnTo>
                      <a:pt x="137" y="29"/>
                    </a:lnTo>
                    <a:lnTo>
                      <a:pt x="137" y="32"/>
                    </a:lnTo>
                    <a:lnTo>
                      <a:pt x="135" y="35"/>
                    </a:lnTo>
                    <a:lnTo>
                      <a:pt x="140" y="36"/>
                    </a:lnTo>
                    <a:lnTo>
                      <a:pt x="145" y="37"/>
                    </a:lnTo>
                    <a:lnTo>
                      <a:pt x="152" y="38"/>
                    </a:lnTo>
                    <a:lnTo>
                      <a:pt x="159" y="39"/>
                    </a:lnTo>
                    <a:lnTo>
                      <a:pt x="166" y="41"/>
                    </a:lnTo>
                    <a:lnTo>
                      <a:pt x="171" y="42"/>
                    </a:lnTo>
                    <a:lnTo>
                      <a:pt x="177" y="43"/>
                    </a:lnTo>
                    <a:lnTo>
                      <a:pt x="183" y="43"/>
                    </a:lnTo>
                    <a:lnTo>
                      <a:pt x="188" y="44"/>
                    </a:lnTo>
                    <a:lnTo>
                      <a:pt x="191" y="43"/>
                    </a:lnTo>
                    <a:lnTo>
                      <a:pt x="195" y="41"/>
                    </a:lnTo>
                    <a:lnTo>
                      <a:pt x="198" y="38"/>
                    </a:lnTo>
                    <a:lnTo>
                      <a:pt x="206" y="39"/>
                    </a:lnTo>
                    <a:lnTo>
                      <a:pt x="215" y="42"/>
                    </a:lnTo>
                    <a:lnTo>
                      <a:pt x="222" y="43"/>
                    </a:lnTo>
                    <a:lnTo>
                      <a:pt x="218" y="48"/>
                    </a:lnTo>
                    <a:lnTo>
                      <a:pt x="220" y="49"/>
                    </a:lnTo>
                    <a:lnTo>
                      <a:pt x="225" y="50"/>
                    </a:lnTo>
                    <a:lnTo>
                      <a:pt x="229" y="51"/>
                    </a:lnTo>
                    <a:lnTo>
                      <a:pt x="234" y="52"/>
                    </a:lnTo>
                    <a:lnTo>
                      <a:pt x="238" y="51"/>
                    </a:lnTo>
                    <a:lnTo>
                      <a:pt x="243" y="51"/>
                    </a:lnTo>
                    <a:lnTo>
                      <a:pt x="248" y="50"/>
                    </a:lnTo>
                    <a:lnTo>
                      <a:pt x="253" y="48"/>
                    </a:lnTo>
                    <a:lnTo>
                      <a:pt x="258" y="45"/>
                    </a:lnTo>
                    <a:lnTo>
                      <a:pt x="264" y="41"/>
                    </a:lnTo>
                    <a:lnTo>
                      <a:pt x="269" y="37"/>
                    </a:lnTo>
                    <a:lnTo>
                      <a:pt x="275" y="31"/>
                    </a:lnTo>
                    <a:lnTo>
                      <a:pt x="281" y="24"/>
                    </a:lnTo>
                    <a:lnTo>
                      <a:pt x="288" y="19"/>
                    </a:lnTo>
                    <a:lnTo>
                      <a:pt x="294" y="14"/>
                    </a:lnTo>
                    <a:lnTo>
                      <a:pt x="300" y="11"/>
                    </a:lnTo>
                    <a:lnTo>
                      <a:pt x="306" y="9"/>
                    </a:lnTo>
                    <a:lnTo>
                      <a:pt x="314" y="8"/>
                    </a:lnTo>
                    <a:lnTo>
                      <a:pt x="320" y="8"/>
                    </a:lnTo>
                    <a:lnTo>
                      <a:pt x="317" y="11"/>
                    </a:lnTo>
                    <a:lnTo>
                      <a:pt x="314" y="13"/>
                    </a:lnTo>
                    <a:lnTo>
                      <a:pt x="313" y="15"/>
                    </a:lnTo>
                    <a:lnTo>
                      <a:pt x="309" y="22"/>
                    </a:lnTo>
                    <a:lnTo>
                      <a:pt x="305" y="25"/>
                    </a:lnTo>
                    <a:lnTo>
                      <a:pt x="301" y="28"/>
                    </a:lnTo>
                    <a:lnTo>
                      <a:pt x="297" y="33"/>
                    </a:lnTo>
                    <a:lnTo>
                      <a:pt x="294" y="37"/>
                    </a:lnTo>
                    <a:lnTo>
                      <a:pt x="292" y="41"/>
                    </a:lnTo>
                    <a:lnTo>
                      <a:pt x="289" y="45"/>
                    </a:lnTo>
                    <a:lnTo>
                      <a:pt x="287" y="48"/>
                    </a:lnTo>
                    <a:lnTo>
                      <a:pt x="286" y="52"/>
                    </a:lnTo>
                    <a:lnTo>
                      <a:pt x="286" y="56"/>
                    </a:lnTo>
                    <a:lnTo>
                      <a:pt x="287" y="60"/>
                    </a:lnTo>
                    <a:lnTo>
                      <a:pt x="289" y="65"/>
                    </a:lnTo>
                    <a:lnTo>
                      <a:pt x="292" y="69"/>
                    </a:lnTo>
                    <a:lnTo>
                      <a:pt x="295" y="73"/>
                    </a:lnTo>
                    <a:lnTo>
                      <a:pt x="298" y="76"/>
                    </a:lnTo>
                    <a:lnTo>
                      <a:pt x="301" y="79"/>
                    </a:lnTo>
                    <a:lnTo>
                      <a:pt x="305" y="82"/>
                    </a:lnTo>
                    <a:lnTo>
                      <a:pt x="309" y="85"/>
                    </a:lnTo>
                    <a:lnTo>
                      <a:pt x="311" y="87"/>
                    </a:lnTo>
                    <a:lnTo>
                      <a:pt x="313" y="89"/>
                    </a:lnTo>
                    <a:lnTo>
                      <a:pt x="316" y="91"/>
                    </a:lnTo>
                    <a:lnTo>
                      <a:pt x="317" y="93"/>
                    </a:lnTo>
                    <a:lnTo>
                      <a:pt x="314" y="93"/>
                    </a:lnTo>
                    <a:lnTo>
                      <a:pt x="309" y="93"/>
                    </a:lnTo>
                    <a:lnTo>
                      <a:pt x="305" y="93"/>
                    </a:lnTo>
                    <a:lnTo>
                      <a:pt x="302" y="93"/>
                    </a:lnTo>
                    <a:lnTo>
                      <a:pt x="297" y="92"/>
                    </a:lnTo>
                    <a:lnTo>
                      <a:pt x="294" y="91"/>
                    </a:lnTo>
                    <a:lnTo>
                      <a:pt x="291" y="90"/>
                    </a:lnTo>
                    <a:lnTo>
                      <a:pt x="288" y="88"/>
                    </a:lnTo>
                    <a:lnTo>
                      <a:pt x="284" y="87"/>
                    </a:lnTo>
                    <a:lnTo>
                      <a:pt x="281" y="85"/>
                    </a:lnTo>
                    <a:lnTo>
                      <a:pt x="274" y="80"/>
                    </a:lnTo>
                    <a:lnTo>
                      <a:pt x="270" y="77"/>
                    </a:lnTo>
                    <a:lnTo>
                      <a:pt x="264" y="74"/>
                    </a:lnTo>
                    <a:lnTo>
                      <a:pt x="258" y="73"/>
                    </a:lnTo>
                    <a:lnTo>
                      <a:pt x="252" y="73"/>
                    </a:lnTo>
                    <a:lnTo>
                      <a:pt x="243" y="72"/>
                    </a:lnTo>
                    <a:lnTo>
                      <a:pt x="235" y="73"/>
                    </a:lnTo>
                    <a:lnTo>
                      <a:pt x="227" y="74"/>
                    </a:lnTo>
                    <a:lnTo>
                      <a:pt x="218" y="75"/>
                    </a:lnTo>
                    <a:lnTo>
                      <a:pt x="209" y="77"/>
                    </a:lnTo>
                    <a:lnTo>
                      <a:pt x="203" y="80"/>
                    </a:lnTo>
                    <a:lnTo>
                      <a:pt x="202" y="82"/>
                    </a:lnTo>
                    <a:lnTo>
                      <a:pt x="203" y="83"/>
                    </a:lnTo>
                    <a:lnTo>
                      <a:pt x="208" y="86"/>
                    </a:lnTo>
                    <a:lnTo>
                      <a:pt x="197" y="89"/>
                    </a:lnTo>
                    <a:lnTo>
                      <a:pt x="182" y="93"/>
                    </a:lnTo>
                    <a:lnTo>
                      <a:pt x="179" y="90"/>
                    </a:lnTo>
                    <a:lnTo>
                      <a:pt x="175" y="88"/>
                    </a:lnTo>
                    <a:lnTo>
                      <a:pt x="171" y="87"/>
                    </a:lnTo>
                    <a:lnTo>
                      <a:pt x="164" y="87"/>
                    </a:lnTo>
                    <a:lnTo>
                      <a:pt x="156" y="94"/>
                    </a:lnTo>
                    <a:lnTo>
                      <a:pt x="149" y="89"/>
                    </a:lnTo>
                    <a:lnTo>
                      <a:pt x="97" y="96"/>
                    </a:lnTo>
                    <a:lnTo>
                      <a:pt x="86" y="97"/>
                    </a:lnTo>
                    <a:lnTo>
                      <a:pt x="77" y="96"/>
                    </a:lnTo>
                    <a:lnTo>
                      <a:pt x="66" y="95"/>
                    </a:lnTo>
                    <a:lnTo>
                      <a:pt x="46" y="93"/>
                    </a:lnTo>
                    <a:lnTo>
                      <a:pt x="28" y="88"/>
                    </a:lnTo>
                    <a:lnTo>
                      <a:pt x="18" y="84"/>
                    </a:lnTo>
                    <a:lnTo>
                      <a:pt x="11" y="81"/>
                    </a:lnTo>
                    <a:lnTo>
                      <a:pt x="18" y="79"/>
                    </a:lnTo>
                    <a:lnTo>
                      <a:pt x="14" y="76"/>
                    </a:lnTo>
                    <a:lnTo>
                      <a:pt x="11" y="74"/>
                    </a:lnTo>
                    <a:lnTo>
                      <a:pt x="6" y="70"/>
                    </a:lnTo>
                    <a:lnTo>
                      <a:pt x="5" y="69"/>
                    </a:lnTo>
                    <a:lnTo>
                      <a:pt x="3" y="67"/>
                    </a:lnTo>
                    <a:lnTo>
                      <a:pt x="2" y="66"/>
                    </a:lnTo>
                    <a:lnTo>
                      <a:pt x="1" y="63"/>
                    </a:lnTo>
                    <a:lnTo>
                      <a:pt x="0" y="62"/>
                    </a:lnTo>
                    <a:lnTo>
                      <a:pt x="0" y="60"/>
                    </a:lnTo>
                  </a:path>
                </a:pathLst>
              </a:custGeom>
              <a:pattFill prst="pct50">
                <a:fgClr>
                  <a:schemeClr val="tx1"/>
                </a:fgClr>
                <a:bgClr>
                  <a:schemeClr val="bg1"/>
                </a:bgClr>
              </a:patt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73" name="Group 593"/>
              <p:cNvGrpSpPr>
                <a:grpSpLocks/>
              </p:cNvGrpSpPr>
              <p:nvPr/>
            </p:nvGrpSpPr>
            <p:grpSpPr bwMode="auto">
              <a:xfrm>
                <a:off x="4297" y="2502"/>
                <a:ext cx="2" cy="3"/>
                <a:chOff x="4216" y="2686"/>
                <a:chExt cx="2" cy="3"/>
              </a:xfrm>
            </p:grpSpPr>
            <p:sp>
              <p:nvSpPr>
                <p:cNvPr id="684" name="Oval 594" descr="50%"/>
                <p:cNvSpPr>
                  <a:spLocks noChangeArrowheads="1"/>
                </p:cNvSpPr>
                <p:nvPr/>
              </p:nvSpPr>
              <p:spPr bwMode="auto">
                <a:xfrm>
                  <a:off x="4216" y="2686"/>
                  <a:ext cx="2" cy="2"/>
                </a:xfrm>
                <a:prstGeom prst="ellipse">
                  <a:avLst/>
                </a:pr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5" name="Arc 595" descr="50%"/>
                <p:cNvSpPr>
                  <a:spLocks/>
                </p:cNvSpPr>
                <p:nvPr/>
              </p:nvSpPr>
              <p:spPr bwMode="auto">
                <a:xfrm>
                  <a:off x="4217" y="2687"/>
                  <a:ext cx="1" cy="2"/>
                </a:xfrm>
                <a:custGeom>
                  <a:avLst/>
                  <a:gdLst>
                    <a:gd name="T0" fmla="*/ 0 w 43200"/>
                    <a:gd name="T1" fmla="*/ 0 h 43200"/>
                    <a:gd name="T2" fmla="*/ 0 w 43200"/>
                    <a:gd name="T3" fmla="*/ 0 h 43200"/>
                    <a:gd name="T4" fmla="*/ 0 w 43200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43200"/>
                    <a:gd name="T11" fmla="*/ 43200 w 43200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43200" fill="none" extrusionOk="0">
                      <a:moveTo>
                        <a:pt x="2280" y="11940"/>
                      </a:moveTo>
                    </a:path>
                    <a:path w="43200" h="43200" stroke="0" extrusionOk="0">
                      <a:moveTo>
                        <a:pt x="2280" y="11940"/>
                      </a:moveTo>
                      <a:lnTo>
                        <a:pt x="21600" y="21600"/>
                      </a:lnTo>
                      <a:close/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0" cap="rnd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4" name="Group 596"/>
              <p:cNvGrpSpPr>
                <a:grpSpLocks/>
              </p:cNvGrpSpPr>
              <p:nvPr/>
            </p:nvGrpSpPr>
            <p:grpSpPr bwMode="auto">
              <a:xfrm>
                <a:off x="4314" y="2514"/>
                <a:ext cx="23" cy="4"/>
                <a:chOff x="4233" y="2698"/>
                <a:chExt cx="23" cy="4"/>
              </a:xfrm>
            </p:grpSpPr>
            <p:sp>
              <p:nvSpPr>
                <p:cNvPr id="679" name="Arc 597" descr="50%"/>
                <p:cNvSpPr>
                  <a:spLocks/>
                </p:cNvSpPr>
                <p:nvPr/>
              </p:nvSpPr>
              <p:spPr bwMode="auto">
                <a:xfrm>
                  <a:off x="4237" y="2698"/>
                  <a:ext cx="0" cy="4"/>
                </a:xfrm>
                <a:custGeom>
                  <a:avLst/>
                  <a:gdLst>
                    <a:gd name="T0" fmla="*/ 0 w 43200"/>
                    <a:gd name="T1" fmla="*/ 0 h 43200"/>
                    <a:gd name="T2" fmla="*/ 0 w 43200"/>
                    <a:gd name="T3" fmla="*/ 0 h 43200"/>
                    <a:gd name="T4" fmla="*/ 0 w 43200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43200"/>
                    <a:gd name="T11" fmla="*/ 0 w 43200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43200" fill="none" extrusionOk="0">
                      <a:moveTo>
                        <a:pt x="43200" y="21600"/>
                      </a:moveTo>
                      <a:cubicBezTo>
                        <a:pt x="43200" y="33529"/>
                        <a:pt x="33529" y="43200"/>
                        <a:pt x="21600" y="43200"/>
                      </a:cubicBez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43200" stroke="0" extrusionOk="0">
                      <a:moveTo>
                        <a:pt x="43200" y="21600"/>
                      </a:moveTo>
                      <a:cubicBezTo>
                        <a:pt x="43200" y="33529"/>
                        <a:pt x="33529" y="43200"/>
                        <a:pt x="21600" y="43200"/>
                      </a:cubicBez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0" name="Arc 598" descr="50%"/>
                <p:cNvSpPr>
                  <a:spLocks/>
                </p:cNvSpPr>
                <p:nvPr/>
              </p:nvSpPr>
              <p:spPr bwMode="auto">
                <a:xfrm>
                  <a:off x="4233" y="2698"/>
                  <a:ext cx="0" cy="4"/>
                </a:xfrm>
                <a:custGeom>
                  <a:avLst/>
                  <a:gdLst>
                    <a:gd name="T0" fmla="*/ 0 w 43200"/>
                    <a:gd name="T1" fmla="*/ 0 h 43200"/>
                    <a:gd name="T2" fmla="*/ 0 w 43200"/>
                    <a:gd name="T3" fmla="*/ 0 h 43200"/>
                    <a:gd name="T4" fmla="*/ 0 w 43200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43200"/>
                    <a:gd name="T11" fmla="*/ 0 w 43200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43200" fill="none" extrusionOk="0">
                      <a:moveTo>
                        <a:pt x="43200" y="21600"/>
                      </a:moveTo>
                      <a:cubicBezTo>
                        <a:pt x="43200" y="33529"/>
                        <a:pt x="33529" y="43200"/>
                        <a:pt x="21600" y="43200"/>
                      </a:cubicBez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</a:path>
                    <a:path w="43200" h="43200" stroke="0" extrusionOk="0">
                      <a:moveTo>
                        <a:pt x="43200" y="21600"/>
                      </a:moveTo>
                      <a:cubicBezTo>
                        <a:pt x="43200" y="33529"/>
                        <a:pt x="33529" y="43200"/>
                        <a:pt x="21600" y="43200"/>
                      </a:cubicBez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-1"/>
                        <a:pt x="43199" y="9670"/>
                        <a:pt x="43200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1" name="Arc 599" descr="50%"/>
                <p:cNvSpPr>
                  <a:spLocks/>
                </p:cNvSpPr>
                <p:nvPr/>
              </p:nvSpPr>
              <p:spPr bwMode="auto">
                <a:xfrm>
                  <a:off x="4240" y="2698"/>
                  <a:ext cx="7" cy="4"/>
                </a:xfrm>
                <a:custGeom>
                  <a:avLst/>
                  <a:gdLst>
                    <a:gd name="T0" fmla="*/ 0 w 35950"/>
                    <a:gd name="T1" fmla="*/ 0 h 43200"/>
                    <a:gd name="T2" fmla="*/ 0 w 35950"/>
                    <a:gd name="T3" fmla="*/ 0 h 43200"/>
                    <a:gd name="T4" fmla="*/ 0 w 35950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35950"/>
                    <a:gd name="T10" fmla="*/ 0 h 43200"/>
                    <a:gd name="T11" fmla="*/ 35950 w 35950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5950" h="43200" fill="none" extrusionOk="0">
                      <a:moveTo>
                        <a:pt x="9664" y="514"/>
                      </a:moveTo>
                      <a:cubicBezTo>
                        <a:pt x="11202" y="172"/>
                        <a:pt x="12773" y="-1"/>
                        <a:pt x="14350" y="0"/>
                      </a:cubicBezTo>
                      <a:cubicBezTo>
                        <a:pt x="26279" y="0"/>
                        <a:pt x="35950" y="9670"/>
                        <a:pt x="35950" y="21600"/>
                      </a:cubicBezTo>
                      <a:cubicBezTo>
                        <a:pt x="35950" y="33529"/>
                        <a:pt x="26279" y="43200"/>
                        <a:pt x="14350" y="43200"/>
                      </a:cubicBezTo>
                      <a:cubicBezTo>
                        <a:pt x="9059" y="43200"/>
                        <a:pt x="3953" y="41258"/>
                        <a:pt x="-1" y="37744"/>
                      </a:cubicBezTo>
                    </a:path>
                    <a:path w="35950" h="43200" stroke="0" extrusionOk="0">
                      <a:moveTo>
                        <a:pt x="9664" y="514"/>
                      </a:moveTo>
                      <a:cubicBezTo>
                        <a:pt x="11202" y="172"/>
                        <a:pt x="12773" y="-1"/>
                        <a:pt x="14350" y="0"/>
                      </a:cubicBezTo>
                      <a:cubicBezTo>
                        <a:pt x="26279" y="0"/>
                        <a:pt x="35950" y="9670"/>
                        <a:pt x="35950" y="21600"/>
                      </a:cubicBezTo>
                      <a:cubicBezTo>
                        <a:pt x="35950" y="33529"/>
                        <a:pt x="26279" y="43200"/>
                        <a:pt x="14350" y="43200"/>
                      </a:cubicBezTo>
                      <a:cubicBezTo>
                        <a:pt x="9059" y="43200"/>
                        <a:pt x="3953" y="41258"/>
                        <a:pt x="-1" y="37744"/>
                      </a:cubicBezTo>
                      <a:lnTo>
                        <a:pt x="14350" y="21600"/>
                      </a:lnTo>
                      <a:close/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2" name="Arc 600" descr="50%"/>
                <p:cNvSpPr>
                  <a:spLocks/>
                </p:cNvSpPr>
                <p:nvPr/>
              </p:nvSpPr>
              <p:spPr bwMode="auto">
                <a:xfrm>
                  <a:off x="4244" y="2698"/>
                  <a:ext cx="7" cy="4"/>
                </a:xfrm>
                <a:custGeom>
                  <a:avLst/>
                  <a:gdLst>
                    <a:gd name="T0" fmla="*/ 0 w 35950"/>
                    <a:gd name="T1" fmla="*/ 0 h 43200"/>
                    <a:gd name="T2" fmla="*/ 0 w 35950"/>
                    <a:gd name="T3" fmla="*/ 0 h 43200"/>
                    <a:gd name="T4" fmla="*/ 0 w 35950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35950"/>
                    <a:gd name="T10" fmla="*/ 0 h 43200"/>
                    <a:gd name="T11" fmla="*/ 35950 w 35950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5950" h="43200" fill="none" extrusionOk="0">
                      <a:moveTo>
                        <a:pt x="9664" y="514"/>
                      </a:moveTo>
                      <a:cubicBezTo>
                        <a:pt x="11202" y="172"/>
                        <a:pt x="12773" y="-1"/>
                        <a:pt x="14350" y="0"/>
                      </a:cubicBezTo>
                      <a:cubicBezTo>
                        <a:pt x="26279" y="0"/>
                        <a:pt x="35950" y="9670"/>
                        <a:pt x="35950" y="21600"/>
                      </a:cubicBezTo>
                      <a:cubicBezTo>
                        <a:pt x="35950" y="33529"/>
                        <a:pt x="26279" y="43200"/>
                        <a:pt x="14350" y="43200"/>
                      </a:cubicBezTo>
                      <a:cubicBezTo>
                        <a:pt x="9059" y="43200"/>
                        <a:pt x="3953" y="41258"/>
                        <a:pt x="-1" y="37744"/>
                      </a:cubicBezTo>
                    </a:path>
                    <a:path w="35950" h="43200" stroke="0" extrusionOk="0">
                      <a:moveTo>
                        <a:pt x="9664" y="514"/>
                      </a:moveTo>
                      <a:cubicBezTo>
                        <a:pt x="11202" y="172"/>
                        <a:pt x="12773" y="-1"/>
                        <a:pt x="14350" y="0"/>
                      </a:cubicBezTo>
                      <a:cubicBezTo>
                        <a:pt x="26279" y="0"/>
                        <a:pt x="35950" y="9670"/>
                        <a:pt x="35950" y="21600"/>
                      </a:cubicBezTo>
                      <a:cubicBezTo>
                        <a:pt x="35950" y="33529"/>
                        <a:pt x="26279" y="43200"/>
                        <a:pt x="14350" y="43200"/>
                      </a:cubicBezTo>
                      <a:cubicBezTo>
                        <a:pt x="9059" y="43200"/>
                        <a:pt x="3953" y="41258"/>
                        <a:pt x="-1" y="37744"/>
                      </a:cubicBezTo>
                      <a:lnTo>
                        <a:pt x="14350" y="21600"/>
                      </a:lnTo>
                      <a:close/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" name="Arc 601" descr="50%"/>
                <p:cNvSpPr>
                  <a:spLocks/>
                </p:cNvSpPr>
                <p:nvPr/>
              </p:nvSpPr>
              <p:spPr bwMode="auto">
                <a:xfrm>
                  <a:off x="4250" y="2698"/>
                  <a:ext cx="6" cy="4"/>
                </a:xfrm>
                <a:custGeom>
                  <a:avLst/>
                  <a:gdLst>
                    <a:gd name="T0" fmla="*/ 0 w 30373"/>
                    <a:gd name="T1" fmla="*/ 0 h 43200"/>
                    <a:gd name="T2" fmla="*/ 0 w 30373"/>
                    <a:gd name="T3" fmla="*/ 0 h 43200"/>
                    <a:gd name="T4" fmla="*/ 0 w 30373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30373"/>
                    <a:gd name="T10" fmla="*/ 0 h 43200"/>
                    <a:gd name="T11" fmla="*/ 30373 w 30373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0373" h="43200" fill="none" extrusionOk="0">
                      <a:moveTo>
                        <a:pt x="4087" y="514"/>
                      </a:moveTo>
                      <a:cubicBezTo>
                        <a:pt x="5625" y="172"/>
                        <a:pt x="7196" y="-1"/>
                        <a:pt x="8773" y="0"/>
                      </a:cubicBezTo>
                      <a:cubicBezTo>
                        <a:pt x="20702" y="0"/>
                        <a:pt x="30373" y="9670"/>
                        <a:pt x="30373" y="21600"/>
                      </a:cubicBezTo>
                      <a:cubicBezTo>
                        <a:pt x="30373" y="33529"/>
                        <a:pt x="20702" y="43200"/>
                        <a:pt x="8773" y="43200"/>
                      </a:cubicBezTo>
                      <a:cubicBezTo>
                        <a:pt x="5750" y="43200"/>
                        <a:pt x="2761" y="42565"/>
                        <a:pt x="-1" y="41338"/>
                      </a:cubicBezTo>
                    </a:path>
                    <a:path w="30373" h="43200" stroke="0" extrusionOk="0">
                      <a:moveTo>
                        <a:pt x="4087" y="514"/>
                      </a:moveTo>
                      <a:cubicBezTo>
                        <a:pt x="5625" y="172"/>
                        <a:pt x="7196" y="-1"/>
                        <a:pt x="8773" y="0"/>
                      </a:cubicBezTo>
                      <a:cubicBezTo>
                        <a:pt x="20702" y="0"/>
                        <a:pt x="30373" y="9670"/>
                        <a:pt x="30373" y="21600"/>
                      </a:cubicBezTo>
                      <a:cubicBezTo>
                        <a:pt x="30373" y="33529"/>
                        <a:pt x="20702" y="43200"/>
                        <a:pt x="8773" y="43200"/>
                      </a:cubicBezTo>
                      <a:cubicBezTo>
                        <a:pt x="5750" y="43200"/>
                        <a:pt x="2761" y="42565"/>
                        <a:pt x="-1" y="41338"/>
                      </a:cubicBezTo>
                      <a:lnTo>
                        <a:pt x="8773" y="21600"/>
                      </a:lnTo>
                      <a:close/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75" name="Freeform 602" descr="50%"/>
              <p:cNvSpPr>
                <a:spLocks/>
              </p:cNvSpPr>
              <p:nvPr/>
            </p:nvSpPr>
            <p:spPr bwMode="auto">
              <a:xfrm>
                <a:off x="4261" y="2456"/>
                <a:ext cx="312" cy="58"/>
              </a:xfrm>
              <a:custGeom>
                <a:avLst/>
                <a:gdLst>
                  <a:gd name="T0" fmla="*/ 7 w 312"/>
                  <a:gd name="T1" fmla="*/ 48 h 58"/>
                  <a:gd name="T2" fmla="*/ 21 w 312"/>
                  <a:gd name="T3" fmla="*/ 44 h 58"/>
                  <a:gd name="T4" fmla="*/ 42 w 312"/>
                  <a:gd name="T5" fmla="*/ 39 h 58"/>
                  <a:gd name="T6" fmla="*/ 63 w 312"/>
                  <a:gd name="T7" fmla="*/ 36 h 58"/>
                  <a:gd name="T8" fmla="*/ 83 w 312"/>
                  <a:gd name="T9" fmla="*/ 32 h 58"/>
                  <a:gd name="T10" fmla="*/ 94 w 312"/>
                  <a:gd name="T11" fmla="*/ 27 h 58"/>
                  <a:gd name="T12" fmla="*/ 104 w 312"/>
                  <a:gd name="T13" fmla="*/ 18 h 58"/>
                  <a:gd name="T14" fmla="*/ 119 w 312"/>
                  <a:gd name="T15" fmla="*/ 5 h 58"/>
                  <a:gd name="T16" fmla="*/ 130 w 312"/>
                  <a:gd name="T17" fmla="*/ 10 h 58"/>
                  <a:gd name="T18" fmla="*/ 134 w 312"/>
                  <a:gd name="T19" fmla="*/ 25 h 58"/>
                  <a:gd name="T20" fmla="*/ 142 w 312"/>
                  <a:gd name="T21" fmla="*/ 31 h 58"/>
                  <a:gd name="T22" fmla="*/ 168 w 312"/>
                  <a:gd name="T23" fmla="*/ 35 h 58"/>
                  <a:gd name="T24" fmla="*/ 187 w 312"/>
                  <a:gd name="T25" fmla="*/ 36 h 58"/>
                  <a:gd name="T26" fmla="*/ 210 w 312"/>
                  <a:gd name="T27" fmla="*/ 35 h 58"/>
                  <a:gd name="T28" fmla="*/ 219 w 312"/>
                  <a:gd name="T29" fmla="*/ 43 h 58"/>
                  <a:gd name="T30" fmla="*/ 238 w 312"/>
                  <a:gd name="T31" fmla="*/ 44 h 58"/>
                  <a:gd name="T32" fmla="*/ 258 w 312"/>
                  <a:gd name="T33" fmla="*/ 34 h 58"/>
                  <a:gd name="T34" fmla="*/ 275 w 312"/>
                  <a:gd name="T35" fmla="*/ 20 h 58"/>
                  <a:gd name="T36" fmla="*/ 288 w 312"/>
                  <a:gd name="T37" fmla="*/ 11 h 58"/>
                  <a:gd name="T38" fmla="*/ 299 w 312"/>
                  <a:gd name="T39" fmla="*/ 6 h 58"/>
                  <a:gd name="T40" fmla="*/ 309 w 312"/>
                  <a:gd name="T41" fmla="*/ 8 h 58"/>
                  <a:gd name="T42" fmla="*/ 301 w 312"/>
                  <a:gd name="T43" fmla="*/ 18 h 58"/>
                  <a:gd name="T44" fmla="*/ 291 w 312"/>
                  <a:gd name="T45" fmla="*/ 26 h 58"/>
                  <a:gd name="T46" fmla="*/ 285 w 312"/>
                  <a:gd name="T47" fmla="*/ 34 h 58"/>
                  <a:gd name="T48" fmla="*/ 280 w 312"/>
                  <a:gd name="T49" fmla="*/ 40 h 58"/>
                  <a:gd name="T50" fmla="*/ 279 w 312"/>
                  <a:gd name="T51" fmla="*/ 48 h 58"/>
                  <a:gd name="T52" fmla="*/ 270 w 312"/>
                  <a:gd name="T53" fmla="*/ 46 h 58"/>
                  <a:gd name="T54" fmla="*/ 262 w 312"/>
                  <a:gd name="T55" fmla="*/ 49 h 58"/>
                  <a:gd name="T56" fmla="*/ 253 w 312"/>
                  <a:gd name="T57" fmla="*/ 48 h 58"/>
                  <a:gd name="T58" fmla="*/ 243 w 312"/>
                  <a:gd name="T59" fmla="*/ 48 h 58"/>
                  <a:gd name="T60" fmla="*/ 232 w 312"/>
                  <a:gd name="T61" fmla="*/ 47 h 58"/>
                  <a:gd name="T62" fmla="*/ 220 w 312"/>
                  <a:gd name="T63" fmla="*/ 48 h 58"/>
                  <a:gd name="T64" fmla="*/ 208 w 312"/>
                  <a:gd name="T65" fmla="*/ 50 h 58"/>
                  <a:gd name="T66" fmla="*/ 196 w 312"/>
                  <a:gd name="T67" fmla="*/ 50 h 58"/>
                  <a:gd name="T68" fmla="*/ 184 w 312"/>
                  <a:gd name="T69" fmla="*/ 50 h 58"/>
                  <a:gd name="T70" fmla="*/ 174 w 312"/>
                  <a:gd name="T71" fmla="*/ 52 h 58"/>
                  <a:gd name="T72" fmla="*/ 162 w 312"/>
                  <a:gd name="T73" fmla="*/ 54 h 58"/>
                  <a:gd name="T74" fmla="*/ 148 w 312"/>
                  <a:gd name="T75" fmla="*/ 54 h 58"/>
                  <a:gd name="T76" fmla="*/ 136 w 312"/>
                  <a:gd name="T77" fmla="*/ 54 h 58"/>
                  <a:gd name="T78" fmla="*/ 125 w 312"/>
                  <a:gd name="T79" fmla="*/ 53 h 58"/>
                  <a:gd name="T80" fmla="*/ 113 w 312"/>
                  <a:gd name="T81" fmla="*/ 54 h 58"/>
                  <a:gd name="T82" fmla="*/ 104 w 312"/>
                  <a:gd name="T83" fmla="*/ 53 h 58"/>
                  <a:gd name="T84" fmla="*/ 93 w 312"/>
                  <a:gd name="T85" fmla="*/ 54 h 58"/>
                  <a:gd name="T86" fmla="*/ 80 w 312"/>
                  <a:gd name="T87" fmla="*/ 54 h 58"/>
                  <a:gd name="T88" fmla="*/ 64 w 312"/>
                  <a:gd name="T89" fmla="*/ 57 h 58"/>
                  <a:gd name="T90" fmla="*/ 46 w 312"/>
                  <a:gd name="T91" fmla="*/ 57 h 58"/>
                  <a:gd name="T92" fmla="*/ 31 w 312"/>
                  <a:gd name="T93" fmla="*/ 55 h 58"/>
                  <a:gd name="T94" fmla="*/ 17 w 312"/>
                  <a:gd name="T95" fmla="*/ 55 h 58"/>
                  <a:gd name="T96" fmla="*/ 4 w 312"/>
                  <a:gd name="T97" fmla="*/ 53 h 5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12"/>
                  <a:gd name="T148" fmla="*/ 0 h 58"/>
                  <a:gd name="T149" fmla="*/ 312 w 312"/>
                  <a:gd name="T150" fmla="*/ 58 h 5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12" h="58">
                    <a:moveTo>
                      <a:pt x="0" y="52"/>
                    </a:moveTo>
                    <a:lnTo>
                      <a:pt x="2" y="50"/>
                    </a:lnTo>
                    <a:lnTo>
                      <a:pt x="5" y="49"/>
                    </a:lnTo>
                    <a:lnTo>
                      <a:pt x="7" y="48"/>
                    </a:lnTo>
                    <a:lnTo>
                      <a:pt x="10" y="47"/>
                    </a:lnTo>
                    <a:lnTo>
                      <a:pt x="13" y="46"/>
                    </a:lnTo>
                    <a:lnTo>
                      <a:pt x="18" y="45"/>
                    </a:lnTo>
                    <a:lnTo>
                      <a:pt x="21" y="44"/>
                    </a:lnTo>
                    <a:lnTo>
                      <a:pt x="26" y="42"/>
                    </a:lnTo>
                    <a:lnTo>
                      <a:pt x="31" y="41"/>
                    </a:lnTo>
                    <a:lnTo>
                      <a:pt x="37" y="40"/>
                    </a:lnTo>
                    <a:lnTo>
                      <a:pt x="42" y="39"/>
                    </a:lnTo>
                    <a:lnTo>
                      <a:pt x="48" y="39"/>
                    </a:lnTo>
                    <a:lnTo>
                      <a:pt x="53" y="38"/>
                    </a:lnTo>
                    <a:lnTo>
                      <a:pt x="58" y="37"/>
                    </a:lnTo>
                    <a:lnTo>
                      <a:pt x="63" y="36"/>
                    </a:lnTo>
                    <a:lnTo>
                      <a:pt x="67" y="35"/>
                    </a:lnTo>
                    <a:lnTo>
                      <a:pt x="73" y="34"/>
                    </a:lnTo>
                    <a:lnTo>
                      <a:pt x="78" y="33"/>
                    </a:lnTo>
                    <a:lnTo>
                      <a:pt x="83" y="32"/>
                    </a:lnTo>
                    <a:lnTo>
                      <a:pt x="86" y="32"/>
                    </a:lnTo>
                    <a:lnTo>
                      <a:pt x="90" y="30"/>
                    </a:lnTo>
                    <a:lnTo>
                      <a:pt x="92" y="29"/>
                    </a:lnTo>
                    <a:lnTo>
                      <a:pt x="94" y="27"/>
                    </a:lnTo>
                    <a:lnTo>
                      <a:pt x="96" y="25"/>
                    </a:lnTo>
                    <a:lnTo>
                      <a:pt x="98" y="23"/>
                    </a:lnTo>
                    <a:lnTo>
                      <a:pt x="101" y="20"/>
                    </a:lnTo>
                    <a:lnTo>
                      <a:pt x="104" y="18"/>
                    </a:lnTo>
                    <a:lnTo>
                      <a:pt x="107" y="14"/>
                    </a:lnTo>
                    <a:lnTo>
                      <a:pt x="111" y="11"/>
                    </a:lnTo>
                    <a:lnTo>
                      <a:pt x="115" y="8"/>
                    </a:lnTo>
                    <a:lnTo>
                      <a:pt x="119" y="5"/>
                    </a:lnTo>
                    <a:lnTo>
                      <a:pt x="123" y="2"/>
                    </a:lnTo>
                    <a:lnTo>
                      <a:pt x="127" y="0"/>
                    </a:lnTo>
                    <a:lnTo>
                      <a:pt x="128" y="4"/>
                    </a:lnTo>
                    <a:lnTo>
                      <a:pt x="130" y="10"/>
                    </a:lnTo>
                    <a:lnTo>
                      <a:pt x="132" y="15"/>
                    </a:lnTo>
                    <a:lnTo>
                      <a:pt x="133" y="20"/>
                    </a:lnTo>
                    <a:lnTo>
                      <a:pt x="134" y="22"/>
                    </a:lnTo>
                    <a:lnTo>
                      <a:pt x="134" y="25"/>
                    </a:lnTo>
                    <a:lnTo>
                      <a:pt x="134" y="27"/>
                    </a:lnTo>
                    <a:lnTo>
                      <a:pt x="132" y="29"/>
                    </a:lnTo>
                    <a:lnTo>
                      <a:pt x="137" y="31"/>
                    </a:lnTo>
                    <a:lnTo>
                      <a:pt x="142" y="31"/>
                    </a:lnTo>
                    <a:lnTo>
                      <a:pt x="148" y="32"/>
                    </a:lnTo>
                    <a:lnTo>
                      <a:pt x="155" y="33"/>
                    </a:lnTo>
                    <a:lnTo>
                      <a:pt x="162" y="34"/>
                    </a:lnTo>
                    <a:lnTo>
                      <a:pt x="168" y="35"/>
                    </a:lnTo>
                    <a:lnTo>
                      <a:pt x="174" y="36"/>
                    </a:lnTo>
                    <a:lnTo>
                      <a:pt x="178" y="37"/>
                    </a:lnTo>
                    <a:lnTo>
                      <a:pt x="183" y="37"/>
                    </a:lnTo>
                    <a:lnTo>
                      <a:pt x="187" y="36"/>
                    </a:lnTo>
                    <a:lnTo>
                      <a:pt x="190" y="34"/>
                    </a:lnTo>
                    <a:lnTo>
                      <a:pt x="194" y="32"/>
                    </a:lnTo>
                    <a:lnTo>
                      <a:pt x="202" y="33"/>
                    </a:lnTo>
                    <a:lnTo>
                      <a:pt x="210" y="35"/>
                    </a:lnTo>
                    <a:lnTo>
                      <a:pt x="216" y="37"/>
                    </a:lnTo>
                    <a:lnTo>
                      <a:pt x="213" y="40"/>
                    </a:lnTo>
                    <a:lnTo>
                      <a:pt x="215" y="41"/>
                    </a:lnTo>
                    <a:lnTo>
                      <a:pt x="219" y="43"/>
                    </a:lnTo>
                    <a:lnTo>
                      <a:pt x="223" y="44"/>
                    </a:lnTo>
                    <a:lnTo>
                      <a:pt x="228" y="44"/>
                    </a:lnTo>
                    <a:lnTo>
                      <a:pt x="233" y="44"/>
                    </a:lnTo>
                    <a:lnTo>
                      <a:pt x="238" y="44"/>
                    </a:lnTo>
                    <a:lnTo>
                      <a:pt x="242" y="43"/>
                    </a:lnTo>
                    <a:lnTo>
                      <a:pt x="248" y="41"/>
                    </a:lnTo>
                    <a:lnTo>
                      <a:pt x="253" y="39"/>
                    </a:lnTo>
                    <a:lnTo>
                      <a:pt x="258" y="34"/>
                    </a:lnTo>
                    <a:lnTo>
                      <a:pt x="263" y="31"/>
                    </a:lnTo>
                    <a:lnTo>
                      <a:pt x="268" y="26"/>
                    </a:lnTo>
                    <a:lnTo>
                      <a:pt x="271" y="24"/>
                    </a:lnTo>
                    <a:lnTo>
                      <a:pt x="275" y="20"/>
                    </a:lnTo>
                    <a:lnTo>
                      <a:pt x="278" y="18"/>
                    </a:lnTo>
                    <a:lnTo>
                      <a:pt x="282" y="15"/>
                    </a:lnTo>
                    <a:lnTo>
                      <a:pt x="285" y="13"/>
                    </a:lnTo>
                    <a:lnTo>
                      <a:pt x="288" y="11"/>
                    </a:lnTo>
                    <a:lnTo>
                      <a:pt x="291" y="10"/>
                    </a:lnTo>
                    <a:lnTo>
                      <a:pt x="293" y="9"/>
                    </a:lnTo>
                    <a:lnTo>
                      <a:pt x="296" y="7"/>
                    </a:lnTo>
                    <a:lnTo>
                      <a:pt x="299" y="6"/>
                    </a:lnTo>
                    <a:lnTo>
                      <a:pt x="302" y="6"/>
                    </a:lnTo>
                    <a:lnTo>
                      <a:pt x="306" y="6"/>
                    </a:lnTo>
                    <a:lnTo>
                      <a:pt x="311" y="6"/>
                    </a:lnTo>
                    <a:lnTo>
                      <a:pt x="309" y="8"/>
                    </a:lnTo>
                    <a:lnTo>
                      <a:pt x="307" y="11"/>
                    </a:lnTo>
                    <a:lnTo>
                      <a:pt x="305" y="12"/>
                    </a:lnTo>
                    <a:lnTo>
                      <a:pt x="303" y="15"/>
                    </a:lnTo>
                    <a:lnTo>
                      <a:pt x="301" y="18"/>
                    </a:lnTo>
                    <a:lnTo>
                      <a:pt x="298" y="20"/>
                    </a:lnTo>
                    <a:lnTo>
                      <a:pt x="294" y="23"/>
                    </a:lnTo>
                    <a:lnTo>
                      <a:pt x="292" y="25"/>
                    </a:lnTo>
                    <a:lnTo>
                      <a:pt x="291" y="26"/>
                    </a:lnTo>
                    <a:lnTo>
                      <a:pt x="289" y="29"/>
                    </a:lnTo>
                    <a:lnTo>
                      <a:pt x="288" y="30"/>
                    </a:lnTo>
                    <a:lnTo>
                      <a:pt x="286" y="32"/>
                    </a:lnTo>
                    <a:lnTo>
                      <a:pt x="285" y="34"/>
                    </a:lnTo>
                    <a:lnTo>
                      <a:pt x="284" y="36"/>
                    </a:lnTo>
                    <a:lnTo>
                      <a:pt x="282" y="38"/>
                    </a:lnTo>
                    <a:lnTo>
                      <a:pt x="281" y="39"/>
                    </a:lnTo>
                    <a:lnTo>
                      <a:pt x="280" y="40"/>
                    </a:lnTo>
                    <a:lnTo>
                      <a:pt x="280" y="43"/>
                    </a:lnTo>
                    <a:lnTo>
                      <a:pt x="279" y="44"/>
                    </a:lnTo>
                    <a:lnTo>
                      <a:pt x="279" y="46"/>
                    </a:lnTo>
                    <a:lnTo>
                      <a:pt x="279" y="48"/>
                    </a:lnTo>
                    <a:lnTo>
                      <a:pt x="277" y="46"/>
                    </a:lnTo>
                    <a:lnTo>
                      <a:pt x="274" y="46"/>
                    </a:lnTo>
                    <a:lnTo>
                      <a:pt x="272" y="46"/>
                    </a:lnTo>
                    <a:lnTo>
                      <a:pt x="270" y="46"/>
                    </a:lnTo>
                    <a:lnTo>
                      <a:pt x="268" y="47"/>
                    </a:lnTo>
                    <a:lnTo>
                      <a:pt x="266" y="48"/>
                    </a:lnTo>
                    <a:lnTo>
                      <a:pt x="264" y="48"/>
                    </a:lnTo>
                    <a:lnTo>
                      <a:pt x="262" y="49"/>
                    </a:lnTo>
                    <a:lnTo>
                      <a:pt x="259" y="49"/>
                    </a:lnTo>
                    <a:lnTo>
                      <a:pt x="256" y="49"/>
                    </a:lnTo>
                    <a:lnTo>
                      <a:pt x="254" y="48"/>
                    </a:lnTo>
                    <a:lnTo>
                      <a:pt x="253" y="48"/>
                    </a:lnTo>
                    <a:lnTo>
                      <a:pt x="251" y="47"/>
                    </a:lnTo>
                    <a:lnTo>
                      <a:pt x="249" y="47"/>
                    </a:lnTo>
                    <a:lnTo>
                      <a:pt x="245" y="48"/>
                    </a:lnTo>
                    <a:lnTo>
                      <a:pt x="243" y="48"/>
                    </a:lnTo>
                    <a:lnTo>
                      <a:pt x="241" y="48"/>
                    </a:lnTo>
                    <a:lnTo>
                      <a:pt x="238" y="48"/>
                    </a:lnTo>
                    <a:lnTo>
                      <a:pt x="235" y="47"/>
                    </a:lnTo>
                    <a:lnTo>
                      <a:pt x="232" y="47"/>
                    </a:lnTo>
                    <a:lnTo>
                      <a:pt x="229" y="48"/>
                    </a:lnTo>
                    <a:lnTo>
                      <a:pt x="225" y="48"/>
                    </a:lnTo>
                    <a:lnTo>
                      <a:pt x="223" y="48"/>
                    </a:lnTo>
                    <a:lnTo>
                      <a:pt x="220" y="48"/>
                    </a:lnTo>
                    <a:lnTo>
                      <a:pt x="217" y="48"/>
                    </a:lnTo>
                    <a:lnTo>
                      <a:pt x="214" y="48"/>
                    </a:lnTo>
                    <a:lnTo>
                      <a:pt x="212" y="49"/>
                    </a:lnTo>
                    <a:lnTo>
                      <a:pt x="208" y="50"/>
                    </a:lnTo>
                    <a:lnTo>
                      <a:pt x="205" y="50"/>
                    </a:lnTo>
                    <a:lnTo>
                      <a:pt x="202" y="51"/>
                    </a:lnTo>
                    <a:lnTo>
                      <a:pt x="199" y="51"/>
                    </a:lnTo>
                    <a:lnTo>
                      <a:pt x="196" y="50"/>
                    </a:lnTo>
                    <a:lnTo>
                      <a:pt x="193" y="49"/>
                    </a:lnTo>
                    <a:lnTo>
                      <a:pt x="189" y="50"/>
                    </a:lnTo>
                    <a:lnTo>
                      <a:pt x="187" y="50"/>
                    </a:lnTo>
                    <a:lnTo>
                      <a:pt x="184" y="50"/>
                    </a:lnTo>
                    <a:lnTo>
                      <a:pt x="181" y="50"/>
                    </a:lnTo>
                    <a:lnTo>
                      <a:pt x="179" y="50"/>
                    </a:lnTo>
                    <a:lnTo>
                      <a:pt x="176" y="51"/>
                    </a:lnTo>
                    <a:lnTo>
                      <a:pt x="174" y="52"/>
                    </a:lnTo>
                    <a:lnTo>
                      <a:pt x="171" y="52"/>
                    </a:lnTo>
                    <a:lnTo>
                      <a:pt x="168" y="53"/>
                    </a:lnTo>
                    <a:lnTo>
                      <a:pt x="165" y="53"/>
                    </a:lnTo>
                    <a:lnTo>
                      <a:pt x="162" y="54"/>
                    </a:lnTo>
                    <a:lnTo>
                      <a:pt x="159" y="54"/>
                    </a:lnTo>
                    <a:lnTo>
                      <a:pt x="155" y="54"/>
                    </a:lnTo>
                    <a:lnTo>
                      <a:pt x="151" y="53"/>
                    </a:lnTo>
                    <a:lnTo>
                      <a:pt x="148" y="54"/>
                    </a:lnTo>
                    <a:lnTo>
                      <a:pt x="145" y="54"/>
                    </a:lnTo>
                    <a:lnTo>
                      <a:pt x="142" y="54"/>
                    </a:lnTo>
                    <a:lnTo>
                      <a:pt x="139" y="54"/>
                    </a:lnTo>
                    <a:lnTo>
                      <a:pt x="136" y="54"/>
                    </a:lnTo>
                    <a:lnTo>
                      <a:pt x="133" y="54"/>
                    </a:lnTo>
                    <a:lnTo>
                      <a:pt x="130" y="53"/>
                    </a:lnTo>
                    <a:lnTo>
                      <a:pt x="128" y="53"/>
                    </a:lnTo>
                    <a:lnTo>
                      <a:pt x="125" y="53"/>
                    </a:lnTo>
                    <a:lnTo>
                      <a:pt x="122" y="53"/>
                    </a:lnTo>
                    <a:lnTo>
                      <a:pt x="119" y="53"/>
                    </a:lnTo>
                    <a:lnTo>
                      <a:pt x="116" y="53"/>
                    </a:lnTo>
                    <a:lnTo>
                      <a:pt x="113" y="54"/>
                    </a:lnTo>
                    <a:lnTo>
                      <a:pt x="111" y="54"/>
                    </a:lnTo>
                    <a:lnTo>
                      <a:pt x="109" y="53"/>
                    </a:lnTo>
                    <a:lnTo>
                      <a:pt x="106" y="53"/>
                    </a:lnTo>
                    <a:lnTo>
                      <a:pt x="104" y="53"/>
                    </a:lnTo>
                    <a:lnTo>
                      <a:pt x="101" y="53"/>
                    </a:lnTo>
                    <a:lnTo>
                      <a:pt x="98" y="53"/>
                    </a:lnTo>
                    <a:lnTo>
                      <a:pt x="96" y="53"/>
                    </a:lnTo>
                    <a:lnTo>
                      <a:pt x="93" y="54"/>
                    </a:lnTo>
                    <a:lnTo>
                      <a:pt x="89" y="54"/>
                    </a:lnTo>
                    <a:lnTo>
                      <a:pt x="86" y="53"/>
                    </a:lnTo>
                    <a:lnTo>
                      <a:pt x="83" y="54"/>
                    </a:lnTo>
                    <a:lnTo>
                      <a:pt x="80" y="54"/>
                    </a:lnTo>
                    <a:lnTo>
                      <a:pt x="77" y="55"/>
                    </a:lnTo>
                    <a:lnTo>
                      <a:pt x="74" y="56"/>
                    </a:lnTo>
                    <a:lnTo>
                      <a:pt x="69" y="57"/>
                    </a:lnTo>
                    <a:lnTo>
                      <a:pt x="64" y="57"/>
                    </a:lnTo>
                    <a:lnTo>
                      <a:pt x="59" y="57"/>
                    </a:lnTo>
                    <a:lnTo>
                      <a:pt x="55" y="57"/>
                    </a:lnTo>
                    <a:lnTo>
                      <a:pt x="49" y="57"/>
                    </a:lnTo>
                    <a:lnTo>
                      <a:pt x="46" y="57"/>
                    </a:lnTo>
                    <a:lnTo>
                      <a:pt x="43" y="57"/>
                    </a:lnTo>
                    <a:lnTo>
                      <a:pt x="40" y="57"/>
                    </a:lnTo>
                    <a:lnTo>
                      <a:pt x="36" y="57"/>
                    </a:lnTo>
                    <a:lnTo>
                      <a:pt x="31" y="55"/>
                    </a:lnTo>
                    <a:lnTo>
                      <a:pt x="27" y="55"/>
                    </a:lnTo>
                    <a:lnTo>
                      <a:pt x="23" y="55"/>
                    </a:lnTo>
                    <a:lnTo>
                      <a:pt x="20" y="55"/>
                    </a:lnTo>
                    <a:lnTo>
                      <a:pt x="17" y="55"/>
                    </a:lnTo>
                    <a:lnTo>
                      <a:pt x="13" y="55"/>
                    </a:lnTo>
                    <a:lnTo>
                      <a:pt x="10" y="54"/>
                    </a:lnTo>
                    <a:lnTo>
                      <a:pt x="7" y="53"/>
                    </a:lnTo>
                    <a:lnTo>
                      <a:pt x="4" y="53"/>
                    </a:lnTo>
                    <a:lnTo>
                      <a:pt x="1" y="52"/>
                    </a:lnTo>
                    <a:lnTo>
                      <a:pt x="0" y="52"/>
                    </a:lnTo>
                  </a:path>
                </a:pathLst>
              </a:custGeom>
              <a:pattFill prst="pct50">
                <a:fgClr>
                  <a:schemeClr val="tx1"/>
                </a:fgClr>
                <a:bgClr>
                  <a:schemeClr val="bg1"/>
                </a:bgClr>
              </a:patt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76" name="Group 603"/>
              <p:cNvGrpSpPr>
                <a:grpSpLocks/>
              </p:cNvGrpSpPr>
              <p:nvPr/>
            </p:nvGrpSpPr>
            <p:grpSpPr bwMode="auto">
              <a:xfrm>
                <a:off x="4334" y="2516"/>
                <a:ext cx="47" cy="37"/>
                <a:chOff x="4253" y="2700"/>
                <a:chExt cx="47" cy="37"/>
              </a:xfrm>
            </p:grpSpPr>
            <p:sp>
              <p:nvSpPr>
                <p:cNvPr id="677" name="Freeform 604" descr="50%"/>
                <p:cNvSpPr>
                  <a:spLocks/>
                </p:cNvSpPr>
                <p:nvPr/>
              </p:nvSpPr>
              <p:spPr bwMode="auto">
                <a:xfrm>
                  <a:off x="4253" y="2706"/>
                  <a:ext cx="47" cy="31"/>
                </a:xfrm>
                <a:custGeom>
                  <a:avLst/>
                  <a:gdLst>
                    <a:gd name="T0" fmla="*/ 43 w 47"/>
                    <a:gd name="T1" fmla="*/ 27 h 31"/>
                    <a:gd name="T2" fmla="*/ 40 w 47"/>
                    <a:gd name="T3" fmla="*/ 24 h 31"/>
                    <a:gd name="T4" fmla="*/ 39 w 47"/>
                    <a:gd name="T5" fmla="*/ 22 h 31"/>
                    <a:gd name="T6" fmla="*/ 37 w 47"/>
                    <a:gd name="T7" fmla="*/ 21 h 31"/>
                    <a:gd name="T8" fmla="*/ 36 w 47"/>
                    <a:gd name="T9" fmla="*/ 19 h 31"/>
                    <a:gd name="T10" fmla="*/ 35 w 47"/>
                    <a:gd name="T11" fmla="*/ 17 h 31"/>
                    <a:gd name="T12" fmla="*/ 34 w 47"/>
                    <a:gd name="T13" fmla="*/ 16 h 31"/>
                    <a:gd name="T14" fmla="*/ 33 w 47"/>
                    <a:gd name="T15" fmla="*/ 14 h 31"/>
                    <a:gd name="T16" fmla="*/ 32 w 47"/>
                    <a:gd name="T17" fmla="*/ 12 h 31"/>
                    <a:gd name="T18" fmla="*/ 31 w 47"/>
                    <a:gd name="T19" fmla="*/ 10 h 31"/>
                    <a:gd name="T20" fmla="*/ 30 w 47"/>
                    <a:gd name="T21" fmla="*/ 7 h 31"/>
                    <a:gd name="T22" fmla="*/ 30 w 47"/>
                    <a:gd name="T23" fmla="*/ 5 h 31"/>
                    <a:gd name="T24" fmla="*/ 30 w 47"/>
                    <a:gd name="T25" fmla="*/ 3 h 31"/>
                    <a:gd name="T26" fmla="*/ 30 w 47"/>
                    <a:gd name="T27" fmla="*/ 0 h 31"/>
                    <a:gd name="T28" fmla="*/ 0 w 47"/>
                    <a:gd name="T29" fmla="*/ 0 h 31"/>
                    <a:gd name="T30" fmla="*/ 1 w 47"/>
                    <a:gd name="T31" fmla="*/ 2 h 31"/>
                    <a:gd name="T32" fmla="*/ 2 w 47"/>
                    <a:gd name="T33" fmla="*/ 4 h 31"/>
                    <a:gd name="T34" fmla="*/ 4 w 47"/>
                    <a:gd name="T35" fmla="*/ 6 h 31"/>
                    <a:gd name="T36" fmla="*/ 6 w 47"/>
                    <a:gd name="T37" fmla="*/ 9 h 31"/>
                    <a:gd name="T38" fmla="*/ 8 w 47"/>
                    <a:gd name="T39" fmla="*/ 11 h 31"/>
                    <a:gd name="T40" fmla="*/ 10 w 47"/>
                    <a:gd name="T41" fmla="*/ 13 h 31"/>
                    <a:gd name="T42" fmla="*/ 12 w 47"/>
                    <a:gd name="T43" fmla="*/ 15 h 31"/>
                    <a:gd name="T44" fmla="*/ 14 w 47"/>
                    <a:gd name="T45" fmla="*/ 17 h 31"/>
                    <a:gd name="T46" fmla="*/ 17 w 47"/>
                    <a:gd name="T47" fmla="*/ 19 h 31"/>
                    <a:gd name="T48" fmla="*/ 20 w 47"/>
                    <a:gd name="T49" fmla="*/ 22 h 31"/>
                    <a:gd name="T50" fmla="*/ 23 w 47"/>
                    <a:gd name="T51" fmla="*/ 23 h 31"/>
                    <a:gd name="T52" fmla="*/ 25 w 47"/>
                    <a:gd name="T53" fmla="*/ 24 h 31"/>
                    <a:gd name="T54" fmla="*/ 28 w 47"/>
                    <a:gd name="T55" fmla="*/ 26 h 31"/>
                    <a:gd name="T56" fmla="*/ 30 w 47"/>
                    <a:gd name="T57" fmla="*/ 27 h 31"/>
                    <a:gd name="T58" fmla="*/ 33 w 47"/>
                    <a:gd name="T59" fmla="*/ 28 h 31"/>
                    <a:gd name="T60" fmla="*/ 36 w 47"/>
                    <a:gd name="T61" fmla="*/ 28 h 31"/>
                    <a:gd name="T62" fmla="*/ 39 w 47"/>
                    <a:gd name="T63" fmla="*/ 29 h 31"/>
                    <a:gd name="T64" fmla="*/ 41 w 47"/>
                    <a:gd name="T65" fmla="*/ 29 h 31"/>
                    <a:gd name="T66" fmla="*/ 44 w 47"/>
                    <a:gd name="T67" fmla="*/ 29 h 31"/>
                    <a:gd name="T68" fmla="*/ 46 w 47"/>
                    <a:gd name="T69" fmla="*/ 30 h 31"/>
                    <a:gd name="T70" fmla="*/ 43 w 47"/>
                    <a:gd name="T71" fmla="*/ 27 h 31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47"/>
                    <a:gd name="T109" fmla="*/ 0 h 31"/>
                    <a:gd name="T110" fmla="*/ 47 w 47"/>
                    <a:gd name="T111" fmla="*/ 31 h 31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47" h="31">
                      <a:moveTo>
                        <a:pt x="43" y="27"/>
                      </a:moveTo>
                      <a:lnTo>
                        <a:pt x="40" y="24"/>
                      </a:lnTo>
                      <a:lnTo>
                        <a:pt x="39" y="22"/>
                      </a:lnTo>
                      <a:lnTo>
                        <a:pt x="37" y="21"/>
                      </a:lnTo>
                      <a:lnTo>
                        <a:pt x="36" y="19"/>
                      </a:lnTo>
                      <a:lnTo>
                        <a:pt x="35" y="17"/>
                      </a:lnTo>
                      <a:lnTo>
                        <a:pt x="34" y="16"/>
                      </a:lnTo>
                      <a:lnTo>
                        <a:pt x="33" y="14"/>
                      </a:lnTo>
                      <a:lnTo>
                        <a:pt x="32" y="12"/>
                      </a:lnTo>
                      <a:lnTo>
                        <a:pt x="31" y="10"/>
                      </a:lnTo>
                      <a:lnTo>
                        <a:pt x="30" y="7"/>
                      </a:lnTo>
                      <a:lnTo>
                        <a:pt x="30" y="5"/>
                      </a:lnTo>
                      <a:lnTo>
                        <a:pt x="30" y="3"/>
                      </a:lnTo>
                      <a:lnTo>
                        <a:pt x="30" y="0"/>
                      </a:lnTo>
                      <a:lnTo>
                        <a:pt x="0" y="0"/>
                      </a:lnTo>
                      <a:lnTo>
                        <a:pt x="1" y="2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6" y="9"/>
                      </a:lnTo>
                      <a:lnTo>
                        <a:pt x="8" y="11"/>
                      </a:lnTo>
                      <a:lnTo>
                        <a:pt x="10" y="13"/>
                      </a:lnTo>
                      <a:lnTo>
                        <a:pt x="12" y="15"/>
                      </a:lnTo>
                      <a:lnTo>
                        <a:pt x="14" y="17"/>
                      </a:lnTo>
                      <a:lnTo>
                        <a:pt x="17" y="19"/>
                      </a:lnTo>
                      <a:lnTo>
                        <a:pt x="20" y="22"/>
                      </a:lnTo>
                      <a:lnTo>
                        <a:pt x="23" y="23"/>
                      </a:lnTo>
                      <a:lnTo>
                        <a:pt x="25" y="24"/>
                      </a:lnTo>
                      <a:lnTo>
                        <a:pt x="28" y="26"/>
                      </a:lnTo>
                      <a:lnTo>
                        <a:pt x="30" y="27"/>
                      </a:lnTo>
                      <a:lnTo>
                        <a:pt x="33" y="28"/>
                      </a:lnTo>
                      <a:lnTo>
                        <a:pt x="36" y="28"/>
                      </a:lnTo>
                      <a:lnTo>
                        <a:pt x="39" y="29"/>
                      </a:lnTo>
                      <a:lnTo>
                        <a:pt x="41" y="29"/>
                      </a:lnTo>
                      <a:lnTo>
                        <a:pt x="44" y="29"/>
                      </a:lnTo>
                      <a:lnTo>
                        <a:pt x="46" y="30"/>
                      </a:lnTo>
                      <a:lnTo>
                        <a:pt x="43" y="27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8" name="Freeform 605" descr="50%"/>
                <p:cNvSpPr>
                  <a:spLocks/>
                </p:cNvSpPr>
                <p:nvPr/>
              </p:nvSpPr>
              <p:spPr bwMode="auto">
                <a:xfrm>
                  <a:off x="4254" y="2700"/>
                  <a:ext cx="21" cy="7"/>
                </a:xfrm>
                <a:custGeom>
                  <a:avLst/>
                  <a:gdLst>
                    <a:gd name="T0" fmla="*/ 0 w 21"/>
                    <a:gd name="T1" fmla="*/ 6 h 7"/>
                    <a:gd name="T2" fmla="*/ 0 w 21"/>
                    <a:gd name="T3" fmla="*/ 6 h 7"/>
                    <a:gd name="T4" fmla="*/ 1 w 21"/>
                    <a:gd name="T5" fmla="*/ 0 h 7"/>
                    <a:gd name="T6" fmla="*/ 20 w 21"/>
                    <a:gd name="T7" fmla="*/ 0 h 7"/>
                    <a:gd name="T8" fmla="*/ 20 w 21"/>
                    <a:gd name="T9" fmla="*/ 6 h 7"/>
                    <a:gd name="T10" fmla="*/ 0 w 21"/>
                    <a:gd name="T11" fmla="*/ 6 h 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1"/>
                    <a:gd name="T19" fmla="*/ 0 h 7"/>
                    <a:gd name="T20" fmla="*/ 21 w 21"/>
                    <a:gd name="T21" fmla="*/ 7 h 7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1" h="7">
                      <a:moveTo>
                        <a:pt x="0" y="6"/>
                      </a:moveTo>
                      <a:lnTo>
                        <a:pt x="0" y="6"/>
                      </a:lnTo>
                      <a:lnTo>
                        <a:pt x="1" y="0"/>
                      </a:lnTo>
                      <a:lnTo>
                        <a:pt x="20" y="0"/>
                      </a:lnTo>
                      <a:lnTo>
                        <a:pt x="20" y="6"/>
                      </a:lnTo>
                      <a:lnTo>
                        <a:pt x="0" y="6"/>
                      </a:lnTo>
                    </a:path>
                  </a:pathLst>
                </a:custGeom>
                <a:pattFill prst="pct50">
                  <a:fgClr>
                    <a:schemeClr val="tx1"/>
                  </a:fgClr>
                  <a:bgClr>
                    <a:schemeClr val="bg1"/>
                  </a:bgClr>
                </a:pattFill>
                <a:ln w="12700" cap="rnd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70" name="Rectangle 606"/>
            <p:cNvSpPr>
              <a:spLocks noChangeArrowheads="1"/>
            </p:cNvSpPr>
            <p:nvPr/>
          </p:nvSpPr>
          <p:spPr bwMode="auto">
            <a:xfrm>
              <a:off x="4877" y="1916"/>
              <a:ext cx="912" cy="9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kumimoji="1" lang="en-US" altLang="zh-CN" b="1" dirty="0">
                  <a:solidFill>
                    <a:srgbClr val="0000FF"/>
                  </a:solidFill>
                  <a:latin typeface="Comic Sans MS" pitchFamily="66" charset="0"/>
                </a:rPr>
                <a:t>personal mobile device</a:t>
              </a:r>
            </a:p>
            <a:p>
              <a:pPr eaLnBrk="0" hangingPunct="0"/>
              <a:r>
                <a:rPr kumimoji="1" lang="en-US" altLang="zh-CN" b="1" dirty="0">
                  <a:solidFill>
                    <a:srgbClr val="0000FF"/>
                  </a:solidFill>
                  <a:latin typeface="Comic Sans MS" pitchFamily="66" charset="0"/>
                </a:rPr>
                <a:t>2010s</a:t>
              </a:r>
            </a:p>
            <a:p>
              <a:pPr eaLnBrk="0" hangingPunct="0"/>
              <a:r>
                <a:rPr kumimoji="1" lang="en-US" altLang="zh-CN" b="1" dirty="0">
                  <a:solidFill>
                    <a:srgbClr val="FF0000"/>
                  </a:solidFill>
                  <a:latin typeface="Comic Sans MS" pitchFamily="66" charset="0"/>
                </a:rPr>
                <a:t>1.8 billion</a:t>
              </a:r>
            </a:p>
          </p:txBody>
        </p:sp>
      </p:grpSp>
      <p:sp>
        <p:nvSpPr>
          <p:cNvPr id="687" name="Freeform 602" descr="50%"/>
          <p:cNvSpPr>
            <a:spLocks/>
          </p:cNvSpPr>
          <p:nvPr/>
        </p:nvSpPr>
        <p:spPr bwMode="auto">
          <a:xfrm>
            <a:off x="9011332" y="3852843"/>
            <a:ext cx="495300" cy="92075"/>
          </a:xfrm>
          <a:custGeom>
            <a:avLst/>
            <a:gdLst>
              <a:gd name="T0" fmla="*/ 7 w 312"/>
              <a:gd name="T1" fmla="*/ 48 h 58"/>
              <a:gd name="T2" fmla="*/ 21 w 312"/>
              <a:gd name="T3" fmla="*/ 44 h 58"/>
              <a:gd name="T4" fmla="*/ 42 w 312"/>
              <a:gd name="T5" fmla="*/ 39 h 58"/>
              <a:gd name="T6" fmla="*/ 63 w 312"/>
              <a:gd name="T7" fmla="*/ 36 h 58"/>
              <a:gd name="T8" fmla="*/ 83 w 312"/>
              <a:gd name="T9" fmla="*/ 32 h 58"/>
              <a:gd name="T10" fmla="*/ 94 w 312"/>
              <a:gd name="T11" fmla="*/ 27 h 58"/>
              <a:gd name="T12" fmla="*/ 104 w 312"/>
              <a:gd name="T13" fmla="*/ 18 h 58"/>
              <a:gd name="T14" fmla="*/ 119 w 312"/>
              <a:gd name="T15" fmla="*/ 5 h 58"/>
              <a:gd name="T16" fmla="*/ 130 w 312"/>
              <a:gd name="T17" fmla="*/ 10 h 58"/>
              <a:gd name="T18" fmla="*/ 134 w 312"/>
              <a:gd name="T19" fmla="*/ 25 h 58"/>
              <a:gd name="T20" fmla="*/ 142 w 312"/>
              <a:gd name="T21" fmla="*/ 31 h 58"/>
              <a:gd name="T22" fmla="*/ 168 w 312"/>
              <a:gd name="T23" fmla="*/ 35 h 58"/>
              <a:gd name="T24" fmla="*/ 187 w 312"/>
              <a:gd name="T25" fmla="*/ 36 h 58"/>
              <a:gd name="T26" fmla="*/ 210 w 312"/>
              <a:gd name="T27" fmla="*/ 35 h 58"/>
              <a:gd name="T28" fmla="*/ 219 w 312"/>
              <a:gd name="T29" fmla="*/ 43 h 58"/>
              <a:gd name="T30" fmla="*/ 238 w 312"/>
              <a:gd name="T31" fmla="*/ 44 h 58"/>
              <a:gd name="T32" fmla="*/ 258 w 312"/>
              <a:gd name="T33" fmla="*/ 34 h 58"/>
              <a:gd name="T34" fmla="*/ 275 w 312"/>
              <a:gd name="T35" fmla="*/ 20 h 58"/>
              <a:gd name="T36" fmla="*/ 288 w 312"/>
              <a:gd name="T37" fmla="*/ 11 h 58"/>
              <a:gd name="T38" fmla="*/ 299 w 312"/>
              <a:gd name="T39" fmla="*/ 6 h 58"/>
              <a:gd name="T40" fmla="*/ 309 w 312"/>
              <a:gd name="T41" fmla="*/ 8 h 58"/>
              <a:gd name="T42" fmla="*/ 301 w 312"/>
              <a:gd name="T43" fmla="*/ 18 h 58"/>
              <a:gd name="T44" fmla="*/ 291 w 312"/>
              <a:gd name="T45" fmla="*/ 26 h 58"/>
              <a:gd name="T46" fmla="*/ 285 w 312"/>
              <a:gd name="T47" fmla="*/ 34 h 58"/>
              <a:gd name="T48" fmla="*/ 280 w 312"/>
              <a:gd name="T49" fmla="*/ 40 h 58"/>
              <a:gd name="T50" fmla="*/ 279 w 312"/>
              <a:gd name="T51" fmla="*/ 48 h 58"/>
              <a:gd name="T52" fmla="*/ 270 w 312"/>
              <a:gd name="T53" fmla="*/ 46 h 58"/>
              <a:gd name="T54" fmla="*/ 262 w 312"/>
              <a:gd name="T55" fmla="*/ 49 h 58"/>
              <a:gd name="T56" fmla="*/ 253 w 312"/>
              <a:gd name="T57" fmla="*/ 48 h 58"/>
              <a:gd name="T58" fmla="*/ 243 w 312"/>
              <a:gd name="T59" fmla="*/ 48 h 58"/>
              <a:gd name="T60" fmla="*/ 232 w 312"/>
              <a:gd name="T61" fmla="*/ 47 h 58"/>
              <a:gd name="T62" fmla="*/ 220 w 312"/>
              <a:gd name="T63" fmla="*/ 48 h 58"/>
              <a:gd name="T64" fmla="*/ 208 w 312"/>
              <a:gd name="T65" fmla="*/ 50 h 58"/>
              <a:gd name="T66" fmla="*/ 196 w 312"/>
              <a:gd name="T67" fmla="*/ 50 h 58"/>
              <a:gd name="T68" fmla="*/ 184 w 312"/>
              <a:gd name="T69" fmla="*/ 50 h 58"/>
              <a:gd name="T70" fmla="*/ 174 w 312"/>
              <a:gd name="T71" fmla="*/ 52 h 58"/>
              <a:gd name="T72" fmla="*/ 162 w 312"/>
              <a:gd name="T73" fmla="*/ 54 h 58"/>
              <a:gd name="T74" fmla="*/ 148 w 312"/>
              <a:gd name="T75" fmla="*/ 54 h 58"/>
              <a:gd name="T76" fmla="*/ 136 w 312"/>
              <a:gd name="T77" fmla="*/ 54 h 58"/>
              <a:gd name="T78" fmla="*/ 125 w 312"/>
              <a:gd name="T79" fmla="*/ 53 h 58"/>
              <a:gd name="T80" fmla="*/ 113 w 312"/>
              <a:gd name="T81" fmla="*/ 54 h 58"/>
              <a:gd name="T82" fmla="*/ 104 w 312"/>
              <a:gd name="T83" fmla="*/ 53 h 58"/>
              <a:gd name="T84" fmla="*/ 93 w 312"/>
              <a:gd name="T85" fmla="*/ 54 h 58"/>
              <a:gd name="T86" fmla="*/ 80 w 312"/>
              <a:gd name="T87" fmla="*/ 54 h 58"/>
              <a:gd name="T88" fmla="*/ 64 w 312"/>
              <a:gd name="T89" fmla="*/ 57 h 58"/>
              <a:gd name="T90" fmla="*/ 46 w 312"/>
              <a:gd name="T91" fmla="*/ 57 h 58"/>
              <a:gd name="T92" fmla="*/ 31 w 312"/>
              <a:gd name="T93" fmla="*/ 55 h 58"/>
              <a:gd name="T94" fmla="*/ 17 w 312"/>
              <a:gd name="T95" fmla="*/ 55 h 58"/>
              <a:gd name="T96" fmla="*/ 4 w 312"/>
              <a:gd name="T97" fmla="*/ 53 h 58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12"/>
              <a:gd name="T148" fmla="*/ 0 h 58"/>
              <a:gd name="T149" fmla="*/ 312 w 312"/>
              <a:gd name="T150" fmla="*/ 58 h 58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12" h="58">
                <a:moveTo>
                  <a:pt x="0" y="52"/>
                </a:moveTo>
                <a:lnTo>
                  <a:pt x="2" y="50"/>
                </a:lnTo>
                <a:lnTo>
                  <a:pt x="5" y="49"/>
                </a:lnTo>
                <a:lnTo>
                  <a:pt x="7" y="48"/>
                </a:lnTo>
                <a:lnTo>
                  <a:pt x="10" y="47"/>
                </a:lnTo>
                <a:lnTo>
                  <a:pt x="13" y="46"/>
                </a:lnTo>
                <a:lnTo>
                  <a:pt x="18" y="45"/>
                </a:lnTo>
                <a:lnTo>
                  <a:pt x="21" y="44"/>
                </a:lnTo>
                <a:lnTo>
                  <a:pt x="26" y="42"/>
                </a:lnTo>
                <a:lnTo>
                  <a:pt x="31" y="41"/>
                </a:lnTo>
                <a:lnTo>
                  <a:pt x="37" y="40"/>
                </a:lnTo>
                <a:lnTo>
                  <a:pt x="42" y="39"/>
                </a:lnTo>
                <a:lnTo>
                  <a:pt x="48" y="39"/>
                </a:lnTo>
                <a:lnTo>
                  <a:pt x="53" y="38"/>
                </a:lnTo>
                <a:lnTo>
                  <a:pt x="58" y="37"/>
                </a:lnTo>
                <a:lnTo>
                  <a:pt x="63" y="36"/>
                </a:lnTo>
                <a:lnTo>
                  <a:pt x="67" y="35"/>
                </a:lnTo>
                <a:lnTo>
                  <a:pt x="73" y="34"/>
                </a:lnTo>
                <a:lnTo>
                  <a:pt x="78" y="33"/>
                </a:lnTo>
                <a:lnTo>
                  <a:pt x="83" y="32"/>
                </a:lnTo>
                <a:lnTo>
                  <a:pt x="86" y="32"/>
                </a:lnTo>
                <a:lnTo>
                  <a:pt x="90" y="30"/>
                </a:lnTo>
                <a:lnTo>
                  <a:pt x="92" y="29"/>
                </a:lnTo>
                <a:lnTo>
                  <a:pt x="94" y="27"/>
                </a:lnTo>
                <a:lnTo>
                  <a:pt x="96" y="25"/>
                </a:lnTo>
                <a:lnTo>
                  <a:pt x="98" y="23"/>
                </a:lnTo>
                <a:lnTo>
                  <a:pt x="101" y="20"/>
                </a:lnTo>
                <a:lnTo>
                  <a:pt x="104" y="18"/>
                </a:lnTo>
                <a:lnTo>
                  <a:pt x="107" y="14"/>
                </a:lnTo>
                <a:lnTo>
                  <a:pt x="111" y="11"/>
                </a:lnTo>
                <a:lnTo>
                  <a:pt x="115" y="8"/>
                </a:lnTo>
                <a:lnTo>
                  <a:pt x="119" y="5"/>
                </a:lnTo>
                <a:lnTo>
                  <a:pt x="123" y="2"/>
                </a:lnTo>
                <a:lnTo>
                  <a:pt x="127" y="0"/>
                </a:lnTo>
                <a:lnTo>
                  <a:pt x="128" y="4"/>
                </a:lnTo>
                <a:lnTo>
                  <a:pt x="130" y="10"/>
                </a:lnTo>
                <a:lnTo>
                  <a:pt x="132" y="15"/>
                </a:lnTo>
                <a:lnTo>
                  <a:pt x="133" y="20"/>
                </a:lnTo>
                <a:lnTo>
                  <a:pt x="134" y="22"/>
                </a:lnTo>
                <a:lnTo>
                  <a:pt x="134" y="25"/>
                </a:lnTo>
                <a:lnTo>
                  <a:pt x="134" y="27"/>
                </a:lnTo>
                <a:lnTo>
                  <a:pt x="132" y="29"/>
                </a:lnTo>
                <a:lnTo>
                  <a:pt x="137" y="31"/>
                </a:lnTo>
                <a:lnTo>
                  <a:pt x="142" y="31"/>
                </a:lnTo>
                <a:lnTo>
                  <a:pt x="148" y="32"/>
                </a:lnTo>
                <a:lnTo>
                  <a:pt x="155" y="33"/>
                </a:lnTo>
                <a:lnTo>
                  <a:pt x="162" y="34"/>
                </a:lnTo>
                <a:lnTo>
                  <a:pt x="168" y="35"/>
                </a:lnTo>
                <a:lnTo>
                  <a:pt x="174" y="36"/>
                </a:lnTo>
                <a:lnTo>
                  <a:pt x="178" y="37"/>
                </a:lnTo>
                <a:lnTo>
                  <a:pt x="183" y="37"/>
                </a:lnTo>
                <a:lnTo>
                  <a:pt x="187" y="36"/>
                </a:lnTo>
                <a:lnTo>
                  <a:pt x="190" y="34"/>
                </a:lnTo>
                <a:lnTo>
                  <a:pt x="194" y="32"/>
                </a:lnTo>
                <a:lnTo>
                  <a:pt x="202" y="33"/>
                </a:lnTo>
                <a:lnTo>
                  <a:pt x="210" y="35"/>
                </a:lnTo>
                <a:lnTo>
                  <a:pt x="216" y="37"/>
                </a:lnTo>
                <a:lnTo>
                  <a:pt x="213" y="40"/>
                </a:lnTo>
                <a:lnTo>
                  <a:pt x="215" y="41"/>
                </a:lnTo>
                <a:lnTo>
                  <a:pt x="219" y="43"/>
                </a:lnTo>
                <a:lnTo>
                  <a:pt x="223" y="44"/>
                </a:lnTo>
                <a:lnTo>
                  <a:pt x="228" y="44"/>
                </a:lnTo>
                <a:lnTo>
                  <a:pt x="233" y="44"/>
                </a:lnTo>
                <a:lnTo>
                  <a:pt x="238" y="44"/>
                </a:lnTo>
                <a:lnTo>
                  <a:pt x="242" y="43"/>
                </a:lnTo>
                <a:lnTo>
                  <a:pt x="248" y="41"/>
                </a:lnTo>
                <a:lnTo>
                  <a:pt x="253" y="39"/>
                </a:lnTo>
                <a:lnTo>
                  <a:pt x="258" y="34"/>
                </a:lnTo>
                <a:lnTo>
                  <a:pt x="263" y="31"/>
                </a:lnTo>
                <a:lnTo>
                  <a:pt x="268" y="26"/>
                </a:lnTo>
                <a:lnTo>
                  <a:pt x="271" y="24"/>
                </a:lnTo>
                <a:lnTo>
                  <a:pt x="275" y="20"/>
                </a:lnTo>
                <a:lnTo>
                  <a:pt x="278" y="18"/>
                </a:lnTo>
                <a:lnTo>
                  <a:pt x="282" y="15"/>
                </a:lnTo>
                <a:lnTo>
                  <a:pt x="285" y="13"/>
                </a:lnTo>
                <a:lnTo>
                  <a:pt x="288" y="11"/>
                </a:lnTo>
                <a:lnTo>
                  <a:pt x="291" y="10"/>
                </a:lnTo>
                <a:lnTo>
                  <a:pt x="293" y="9"/>
                </a:lnTo>
                <a:lnTo>
                  <a:pt x="296" y="7"/>
                </a:lnTo>
                <a:lnTo>
                  <a:pt x="299" y="6"/>
                </a:lnTo>
                <a:lnTo>
                  <a:pt x="302" y="6"/>
                </a:lnTo>
                <a:lnTo>
                  <a:pt x="306" y="6"/>
                </a:lnTo>
                <a:lnTo>
                  <a:pt x="311" y="6"/>
                </a:lnTo>
                <a:lnTo>
                  <a:pt x="309" y="8"/>
                </a:lnTo>
                <a:lnTo>
                  <a:pt x="307" y="11"/>
                </a:lnTo>
                <a:lnTo>
                  <a:pt x="305" y="12"/>
                </a:lnTo>
                <a:lnTo>
                  <a:pt x="303" y="15"/>
                </a:lnTo>
                <a:lnTo>
                  <a:pt x="301" y="18"/>
                </a:lnTo>
                <a:lnTo>
                  <a:pt x="298" y="20"/>
                </a:lnTo>
                <a:lnTo>
                  <a:pt x="294" y="23"/>
                </a:lnTo>
                <a:lnTo>
                  <a:pt x="292" y="25"/>
                </a:lnTo>
                <a:lnTo>
                  <a:pt x="291" y="26"/>
                </a:lnTo>
                <a:lnTo>
                  <a:pt x="289" y="29"/>
                </a:lnTo>
                <a:lnTo>
                  <a:pt x="288" y="30"/>
                </a:lnTo>
                <a:lnTo>
                  <a:pt x="286" y="32"/>
                </a:lnTo>
                <a:lnTo>
                  <a:pt x="285" y="34"/>
                </a:lnTo>
                <a:lnTo>
                  <a:pt x="284" y="36"/>
                </a:lnTo>
                <a:lnTo>
                  <a:pt x="282" y="38"/>
                </a:lnTo>
                <a:lnTo>
                  <a:pt x="281" y="39"/>
                </a:lnTo>
                <a:lnTo>
                  <a:pt x="280" y="40"/>
                </a:lnTo>
                <a:lnTo>
                  <a:pt x="280" y="43"/>
                </a:lnTo>
                <a:lnTo>
                  <a:pt x="279" y="44"/>
                </a:lnTo>
                <a:lnTo>
                  <a:pt x="279" y="46"/>
                </a:lnTo>
                <a:lnTo>
                  <a:pt x="279" y="48"/>
                </a:lnTo>
                <a:lnTo>
                  <a:pt x="277" y="46"/>
                </a:lnTo>
                <a:lnTo>
                  <a:pt x="274" y="46"/>
                </a:lnTo>
                <a:lnTo>
                  <a:pt x="272" y="46"/>
                </a:lnTo>
                <a:lnTo>
                  <a:pt x="270" y="46"/>
                </a:lnTo>
                <a:lnTo>
                  <a:pt x="268" y="47"/>
                </a:lnTo>
                <a:lnTo>
                  <a:pt x="266" y="48"/>
                </a:lnTo>
                <a:lnTo>
                  <a:pt x="264" y="48"/>
                </a:lnTo>
                <a:lnTo>
                  <a:pt x="262" y="49"/>
                </a:lnTo>
                <a:lnTo>
                  <a:pt x="259" y="49"/>
                </a:lnTo>
                <a:lnTo>
                  <a:pt x="256" y="49"/>
                </a:lnTo>
                <a:lnTo>
                  <a:pt x="254" y="48"/>
                </a:lnTo>
                <a:lnTo>
                  <a:pt x="253" y="48"/>
                </a:lnTo>
                <a:lnTo>
                  <a:pt x="251" y="47"/>
                </a:lnTo>
                <a:lnTo>
                  <a:pt x="249" y="47"/>
                </a:lnTo>
                <a:lnTo>
                  <a:pt x="245" y="48"/>
                </a:lnTo>
                <a:lnTo>
                  <a:pt x="243" y="48"/>
                </a:lnTo>
                <a:lnTo>
                  <a:pt x="241" y="48"/>
                </a:lnTo>
                <a:lnTo>
                  <a:pt x="238" y="48"/>
                </a:lnTo>
                <a:lnTo>
                  <a:pt x="235" y="47"/>
                </a:lnTo>
                <a:lnTo>
                  <a:pt x="232" y="47"/>
                </a:lnTo>
                <a:lnTo>
                  <a:pt x="229" y="48"/>
                </a:lnTo>
                <a:lnTo>
                  <a:pt x="225" y="48"/>
                </a:lnTo>
                <a:lnTo>
                  <a:pt x="223" y="48"/>
                </a:lnTo>
                <a:lnTo>
                  <a:pt x="220" y="48"/>
                </a:lnTo>
                <a:lnTo>
                  <a:pt x="217" y="48"/>
                </a:lnTo>
                <a:lnTo>
                  <a:pt x="214" y="48"/>
                </a:lnTo>
                <a:lnTo>
                  <a:pt x="212" y="49"/>
                </a:lnTo>
                <a:lnTo>
                  <a:pt x="208" y="50"/>
                </a:lnTo>
                <a:lnTo>
                  <a:pt x="205" y="50"/>
                </a:lnTo>
                <a:lnTo>
                  <a:pt x="202" y="51"/>
                </a:lnTo>
                <a:lnTo>
                  <a:pt x="199" y="51"/>
                </a:lnTo>
                <a:lnTo>
                  <a:pt x="196" y="50"/>
                </a:lnTo>
                <a:lnTo>
                  <a:pt x="193" y="49"/>
                </a:lnTo>
                <a:lnTo>
                  <a:pt x="189" y="50"/>
                </a:lnTo>
                <a:lnTo>
                  <a:pt x="187" y="50"/>
                </a:lnTo>
                <a:lnTo>
                  <a:pt x="184" y="50"/>
                </a:lnTo>
                <a:lnTo>
                  <a:pt x="181" y="50"/>
                </a:lnTo>
                <a:lnTo>
                  <a:pt x="179" y="50"/>
                </a:lnTo>
                <a:lnTo>
                  <a:pt x="176" y="51"/>
                </a:lnTo>
                <a:lnTo>
                  <a:pt x="174" y="52"/>
                </a:lnTo>
                <a:lnTo>
                  <a:pt x="171" y="52"/>
                </a:lnTo>
                <a:lnTo>
                  <a:pt x="168" y="53"/>
                </a:lnTo>
                <a:lnTo>
                  <a:pt x="165" y="53"/>
                </a:lnTo>
                <a:lnTo>
                  <a:pt x="162" y="54"/>
                </a:lnTo>
                <a:lnTo>
                  <a:pt x="159" y="54"/>
                </a:lnTo>
                <a:lnTo>
                  <a:pt x="155" y="54"/>
                </a:lnTo>
                <a:lnTo>
                  <a:pt x="151" y="53"/>
                </a:lnTo>
                <a:lnTo>
                  <a:pt x="148" y="54"/>
                </a:lnTo>
                <a:lnTo>
                  <a:pt x="145" y="54"/>
                </a:lnTo>
                <a:lnTo>
                  <a:pt x="142" y="54"/>
                </a:lnTo>
                <a:lnTo>
                  <a:pt x="139" y="54"/>
                </a:lnTo>
                <a:lnTo>
                  <a:pt x="136" y="54"/>
                </a:lnTo>
                <a:lnTo>
                  <a:pt x="133" y="54"/>
                </a:lnTo>
                <a:lnTo>
                  <a:pt x="130" y="53"/>
                </a:lnTo>
                <a:lnTo>
                  <a:pt x="128" y="53"/>
                </a:lnTo>
                <a:lnTo>
                  <a:pt x="125" y="53"/>
                </a:lnTo>
                <a:lnTo>
                  <a:pt x="122" y="53"/>
                </a:lnTo>
                <a:lnTo>
                  <a:pt x="119" y="53"/>
                </a:lnTo>
                <a:lnTo>
                  <a:pt x="116" y="53"/>
                </a:lnTo>
                <a:lnTo>
                  <a:pt x="113" y="54"/>
                </a:lnTo>
                <a:lnTo>
                  <a:pt x="111" y="54"/>
                </a:lnTo>
                <a:lnTo>
                  <a:pt x="109" y="53"/>
                </a:lnTo>
                <a:lnTo>
                  <a:pt x="106" y="53"/>
                </a:lnTo>
                <a:lnTo>
                  <a:pt x="104" y="53"/>
                </a:lnTo>
                <a:lnTo>
                  <a:pt x="101" y="53"/>
                </a:lnTo>
                <a:lnTo>
                  <a:pt x="98" y="53"/>
                </a:lnTo>
                <a:lnTo>
                  <a:pt x="96" y="53"/>
                </a:lnTo>
                <a:lnTo>
                  <a:pt x="93" y="54"/>
                </a:lnTo>
                <a:lnTo>
                  <a:pt x="89" y="54"/>
                </a:lnTo>
                <a:lnTo>
                  <a:pt x="86" y="53"/>
                </a:lnTo>
                <a:lnTo>
                  <a:pt x="83" y="54"/>
                </a:lnTo>
                <a:lnTo>
                  <a:pt x="80" y="54"/>
                </a:lnTo>
                <a:lnTo>
                  <a:pt x="77" y="55"/>
                </a:lnTo>
                <a:lnTo>
                  <a:pt x="74" y="56"/>
                </a:lnTo>
                <a:lnTo>
                  <a:pt x="69" y="57"/>
                </a:lnTo>
                <a:lnTo>
                  <a:pt x="64" y="57"/>
                </a:lnTo>
                <a:lnTo>
                  <a:pt x="59" y="57"/>
                </a:lnTo>
                <a:lnTo>
                  <a:pt x="55" y="57"/>
                </a:lnTo>
                <a:lnTo>
                  <a:pt x="49" y="57"/>
                </a:lnTo>
                <a:lnTo>
                  <a:pt x="46" y="57"/>
                </a:lnTo>
                <a:lnTo>
                  <a:pt x="43" y="57"/>
                </a:lnTo>
                <a:lnTo>
                  <a:pt x="40" y="57"/>
                </a:lnTo>
                <a:lnTo>
                  <a:pt x="36" y="57"/>
                </a:lnTo>
                <a:lnTo>
                  <a:pt x="31" y="55"/>
                </a:lnTo>
                <a:lnTo>
                  <a:pt x="27" y="55"/>
                </a:lnTo>
                <a:lnTo>
                  <a:pt x="23" y="55"/>
                </a:lnTo>
                <a:lnTo>
                  <a:pt x="20" y="55"/>
                </a:lnTo>
                <a:lnTo>
                  <a:pt x="17" y="55"/>
                </a:lnTo>
                <a:lnTo>
                  <a:pt x="13" y="55"/>
                </a:lnTo>
                <a:lnTo>
                  <a:pt x="10" y="54"/>
                </a:lnTo>
                <a:lnTo>
                  <a:pt x="7" y="53"/>
                </a:lnTo>
                <a:lnTo>
                  <a:pt x="4" y="53"/>
                </a:lnTo>
                <a:lnTo>
                  <a:pt x="1" y="52"/>
                </a:lnTo>
                <a:lnTo>
                  <a:pt x="0" y="52"/>
                </a:lnTo>
              </a:path>
            </a:pathLst>
          </a:custGeom>
          <a:pattFill prst="pct50">
            <a:fgClr>
              <a:schemeClr val="tx1"/>
            </a:fgClr>
            <a:bgClr>
              <a:schemeClr val="bg1"/>
            </a:bgClr>
          </a:patt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8" name="Freeform 592" descr="50%"/>
          <p:cNvSpPr>
            <a:spLocks/>
          </p:cNvSpPr>
          <p:nvPr/>
        </p:nvSpPr>
        <p:spPr bwMode="auto">
          <a:xfrm>
            <a:off x="9038498" y="3852842"/>
            <a:ext cx="369870" cy="110814"/>
          </a:xfrm>
          <a:custGeom>
            <a:avLst/>
            <a:gdLst>
              <a:gd name="T0" fmla="*/ 3 w 321"/>
              <a:gd name="T1" fmla="*/ 58 h 98"/>
              <a:gd name="T2" fmla="*/ 13 w 321"/>
              <a:gd name="T3" fmla="*/ 54 h 98"/>
              <a:gd name="T4" fmla="*/ 28 w 321"/>
              <a:gd name="T5" fmla="*/ 49 h 98"/>
              <a:gd name="T6" fmla="*/ 43 w 321"/>
              <a:gd name="T7" fmla="*/ 46 h 98"/>
              <a:gd name="T8" fmla="*/ 59 w 321"/>
              <a:gd name="T9" fmla="*/ 43 h 98"/>
              <a:gd name="T10" fmla="*/ 75 w 321"/>
              <a:gd name="T11" fmla="*/ 40 h 98"/>
              <a:gd name="T12" fmla="*/ 88 w 321"/>
              <a:gd name="T13" fmla="*/ 37 h 98"/>
              <a:gd name="T14" fmla="*/ 95 w 321"/>
              <a:gd name="T15" fmla="*/ 33 h 98"/>
              <a:gd name="T16" fmla="*/ 103 w 321"/>
              <a:gd name="T17" fmla="*/ 25 h 98"/>
              <a:gd name="T18" fmla="*/ 114 w 321"/>
              <a:gd name="T19" fmla="*/ 14 h 98"/>
              <a:gd name="T20" fmla="*/ 125 w 321"/>
              <a:gd name="T21" fmla="*/ 4 h 98"/>
              <a:gd name="T22" fmla="*/ 133 w 321"/>
              <a:gd name="T23" fmla="*/ 12 h 98"/>
              <a:gd name="T24" fmla="*/ 137 w 321"/>
              <a:gd name="T25" fmla="*/ 29 h 98"/>
              <a:gd name="T26" fmla="*/ 140 w 321"/>
              <a:gd name="T27" fmla="*/ 36 h 98"/>
              <a:gd name="T28" fmla="*/ 159 w 321"/>
              <a:gd name="T29" fmla="*/ 39 h 98"/>
              <a:gd name="T30" fmla="*/ 177 w 321"/>
              <a:gd name="T31" fmla="*/ 43 h 98"/>
              <a:gd name="T32" fmla="*/ 191 w 321"/>
              <a:gd name="T33" fmla="*/ 43 h 98"/>
              <a:gd name="T34" fmla="*/ 206 w 321"/>
              <a:gd name="T35" fmla="*/ 39 h 98"/>
              <a:gd name="T36" fmla="*/ 218 w 321"/>
              <a:gd name="T37" fmla="*/ 48 h 98"/>
              <a:gd name="T38" fmla="*/ 229 w 321"/>
              <a:gd name="T39" fmla="*/ 51 h 98"/>
              <a:gd name="T40" fmla="*/ 243 w 321"/>
              <a:gd name="T41" fmla="*/ 51 h 98"/>
              <a:gd name="T42" fmla="*/ 258 w 321"/>
              <a:gd name="T43" fmla="*/ 45 h 98"/>
              <a:gd name="T44" fmla="*/ 275 w 321"/>
              <a:gd name="T45" fmla="*/ 31 h 98"/>
              <a:gd name="T46" fmla="*/ 294 w 321"/>
              <a:gd name="T47" fmla="*/ 14 h 98"/>
              <a:gd name="T48" fmla="*/ 314 w 321"/>
              <a:gd name="T49" fmla="*/ 8 h 98"/>
              <a:gd name="T50" fmla="*/ 314 w 321"/>
              <a:gd name="T51" fmla="*/ 13 h 98"/>
              <a:gd name="T52" fmla="*/ 305 w 321"/>
              <a:gd name="T53" fmla="*/ 25 h 98"/>
              <a:gd name="T54" fmla="*/ 294 w 321"/>
              <a:gd name="T55" fmla="*/ 37 h 98"/>
              <a:gd name="T56" fmla="*/ 287 w 321"/>
              <a:gd name="T57" fmla="*/ 48 h 98"/>
              <a:gd name="T58" fmla="*/ 287 w 321"/>
              <a:gd name="T59" fmla="*/ 60 h 98"/>
              <a:gd name="T60" fmla="*/ 295 w 321"/>
              <a:gd name="T61" fmla="*/ 73 h 98"/>
              <a:gd name="T62" fmla="*/ 305 w 321"/>
              <a:gd name="T63" fmla="*/ 82 h 98"/>
              <a:gd name="T64" fmla="*/ 313 w 321"/>
              <a:gd name="T65" fmla="*/ 89 h 98"/>
              <a:gd name="T66" fmla="*/ 314 w 321"/>
              <a:gd name="T67" fmla="*/ 93 h 98"/>
              <a:gd name="T68" fmla="*/ 302 w 321"/>
              <a:gd name="T69" fmla="*/ 93 h 98"/>
              <a:gd name="T70" fmla="*/ 291 w 321"/>
              <a:gd name="T71" fmla="*/ 90 h 98"/>
              <a:gd name="T72" fmla="*/ 281 w 321"/>
              <a:gd name="T73" fmla="*/ 85 h 98"/>
              <a:gd name="T74" fmla="*/ 264 w 321"/>
              <a:gd name="T75" fmla="*/ 74 h 98"/>
              <a:gd name="T76" fmla="*/ 243 w 321"/>
              <a:gd name="T77" fmla="*/ 72 h 98"/>
              <a:gd name="T78" fmla="*/ 218 w 321"/>
              <a:gd name="T79" fmla="*/ 75 h 98"/>
              <a:gd name="T80" fmla="*/ 202 w 321"/>
              <a:gd name="T81" fmla="*/ 82 h 98"/>
              <a:gd name="T82" fmla="*/ 197 w 321"/>
              <a:gd name="T83" fmla="*/ 89 h 98"/>
              <a:gd name="T84" fmla="*/ 175 w 321"/>
              <a:gd name="T85" fmla="*/ 88 h 98"/>
              <a:gd name="T86" fmla="*/ 156 w 321"/>
              <a:gd name="T87" fmla="*/ 94 h 98"/>
              <a:gd name="T88" fmla="*/ 86 w 321"/>
              <a:gd name="T89" fmla="*/ 97 h 98"/>
              <a:gd name="T90" fmla="*/ 46 w 321"/>
              <a:gd name="T91" fmla="*/ 93 h 98"/>
              <a:gd name="T92" fmla="*/ 11 w 321"/>
              <a:gd name="T93" fmla="*/ 81 h 98"/>
              <a:gd name="T94" fmla="*/ 11 w 321"/>
              <a:gd name="T95" fmla="*/ 74 h 98"/>
              <a:gd name="T96" fmla="*/ 3 w 321"/>
              <a:gd name="T97" fmla="*/ 67 h 98"/>
              <a:gd name="T98" fmla="*/ 0 w 321"/>
              <a:gd name="T99" fmla="*/ 62 h 98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321"/>
              <a:gd name="T151" fmla="*/ 0 h 98"/>
              <a:gd name="T152" fmla="*/ 321 w 321"/>
              <a:gd name="T153" fmla="*/ 98 h 98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321" h="98">
                <a:moveTo>
                  <a:pt x="0" y="60"/>
                </a:moveTo>
                <a:lnTo>
                  <a:pt x="1" y="59"/>
                </a:lnTo>
                <a:lnTo>
                  <a:pt x="3" y="58"/>
                </a:lnTo>
                <a:lnTo>
                  <a:pt x="7" y="56"/>
                </a:lnTo>
                <a:lnTo>
                  <a:pt x="10" y="55"/>
                </a:lnTo>
                <a:lnTo>
                  <a:pt x="13" y="54"/>
                </a:lnTo>
                <a:lnTo>
                  <a:pt x="18" y="52"/>
                </a:lnTo>
                <a:lnTo>
                  <a:pt x="23" y="51"/>
                </a:lnTo>
                <a:lnTo>
                  <a:pt x="28" y="49"/>
                </a:lnTo>
                <a:lnTo>
                  <a:pt x="32" y="48"/>
                </a:lnTo>
                <a:lnTo>
                  <a:pt x="38" y="47"/>
                </a:lnTo>
                <a:lnTo>
                  <a:pt x="43" y="46"/>
                </a:lnTo>
                <a:lnTo>
                  <a:pt x="49" y="45"/>
                </a:lnTo>
                <a:lnTo>
                  <a:pt x="54" y="44"/>
                </a:lnTo>
                <a:lnTo>
                  <a:pt x="59" y="43"/>
                </a:lnTo>
                <a:lnTo>
                  <a:pt x="63" y="42"/>
                </a:lnTo>
                <a:lnTo>
                  <a:pt x="69" y="41"/>
                </a:lnTo>
                <a:lnTo>
                  <a:pt x="75" y="40"/>
                </a:lnTo>
                <a:lnTo>
                  <a:pt x="80" y="39"/>
                </a:lnTo>
                <a:lnTo>
                  <a:pt x="84" y="38"/>
                </a:lnTo>
                <a:lnTo>
                  <a:pt x="88" y="37"/>
                </a:lnTo>
                <a:lnTo>
                  <a:pt x="91" y="36"/>
                </a:lnTo>
                <a:lnTo>
                  <a:pt x="93" y="34"/>
                </a:lnTo>
                <a:lnTo>
                  <a:pt x="95" y="33"/>
                </a:lnTo>
                <a:lnTo>
                  <a:pt x="97" y="31"/>
                </a:lnTo>
                <a:lnTo>
                  <a:pt x="100" y="28"/>
                </a:lnTo>
                <a:lnTo>
                  <a:pt x="103" y="25"/>
                </a:lnTo>
                <a:lnTo>
                  <a:pt x="106" y="21"/>
                </a:lnTo>
                <a:lnTo>
                  <a:pt x="110" y="18"/>
                </a:lnTo>
                <a:lnTo>
                  <a:pt x="114" y="14"/>
                </a:lnTo>
                <a:lnTo>
                  <a:pt x="117" y="10"/>
                </a:lnTo>
                <a:lnTo>
                  <a:pt x="121" y="7"/>
                </a:lnTo>
                <a:lnTo>
                  <a:pt x="125" y="4"/>
                </a:lnTo>
                <a:lnTo>
                  <a:pt x="130" y="0"/>
                </a:lnTo>
                <a:lnTo>
                  <a:pt x="131" y="7"/>
                </a:lnTo>
                <a:lnTo>
                  <a:pt x="133" y="12"/>
                </a:lnTo>
                <a:lnTo>
                  <a:pt x="135" y="18"/>
                </a:lnTo>
                <a:lnTo>
                  <a:pt x="136" y="24"/>
                </a:lnTo>
                <a:lnTo>
                  <a:pt x="137" y="29"/>
                </a:lnTo>
                <a:lnTo>
                  <a:pt x="137" y="32"/>
                </a:lnTo>
                <a:lnTo>
                  <a:pt x="135" y="35"/>
                </a:lnTo>
                <a:lnTo>
                  <a:pt x="140" y="36"/>
                </a:lnTo>
                <a:lnTo>
                  <a:pt x="145" y="37"/>
                </a:lnTo>
                <a:lnTo>
                  <a:pt x="152" y="38"/>
                </a:lnTo>
                <a:lnTo>
                  <a:pt x="159" y="39"/>
                </a:lnTo>
                <a:lnTo>
                  <a:pt x="166" y="41"/>
                </a:lnTo>
                <a:lnTo>
                  <a:pt x="171" y="42"/>
                </a:lnTo>
                <a:lnTo>
                  <a:pt x="177" y="43"/>
                </a:lnTo>
                <a:lnTo>
                  <a:pt x="183" y="43"/>
                </a:lnTo>
                <a:lnTo>
                  <a:pt x="188" y="44"/>
                </a:lnTo>
                <a:lnTo>
                  <a:pt x="191" y="43"/>
                </a:lnTo>
                <a:lnTo>
                  <a:pt x="195" y="41"/>
                </a:lnTo>
                <a:lnTo>
                  <a:pt x="198" y="38"/>
                </a:lnTo>
                <a:lnTo>
                  <a:pt x="206" y="39"/>
                </a:lnTo>
                <a:lnTo>
                  <a:pt x="215" y="42"/>
                </a:lnTo>
                <a:lnTo>
                  <a:pt x="222" y="43"/>
                </a:lnTo>
                <a:lnTo>
                  <a:pt x="218" y="48"/>
                </a:lnTo>
                <a:lnTo>
                  <a:pt x="220" y="49"/>
                </a:lnTo>
                <a:lnTo>
                  <a:pt x="225" y="50"/>
                </a:lnTo>
                <a:lnTo>
                  <a:pt x="229" y="51"/>
                </a:lnTo>
                <a:lnTo>
                  <a:pt x="234" y="52"/>
                </a:lnTo>
                <a:lnTo>
                  <a:pt x="238" y="51"/>
                </a:lnTo>
                <a:lnTo>
                  <a:pt x="243" y="51"/>
                </a:lnTo>
                <a:lnTo>
                  <a:pt x="248" y="50"/>
                </a:lnTo>
                <a:lnTo>
                  <a:pt x="253" y="48"/>
                </a:lnTo>
                <a:lnTo>
                  <a:pt x="258" y="45"/>
                </a:lnTo>
                <a:lnTo>
                  <a:pt x="264" y="41"/>
                </a:lnTo>
                <a:lnTo>
                  <a:pt x="269" y="37"/>
                </a:lnTo>
                <a:lnTo>
                  <a:pt x="275" y="31"/>
                </a:lnTo>
                <a:lnTo>
                  <a:pt x="281" y="24"/>
                </a:lnTo>
                <a:lnTo>
                  <a:pt x="288" y="19"/>
                </a:lnTo>
                <a:lnTo>
                  <a:pt x="294" y="14"/>
                </a:lnTo>
                <a:lnTo>
                  <a:pt x="300" y="11"/>
                </a:lnTo>
                <a:lnTo>
                  <a:pt x="306" y="9"/>
                </a:lnTo>
                <a:lnTo>
                  <a:pt x="314" y="8"/>
                </a:lnTo>
                <a:lnTo>
                  <a:pt x="320" y="8"/>
                </a:lnTo>
                <a:lnTo>
                  <a:pt x="317" y="11"/>
                </a:lnTo>
                <a:lnTo>
                  <a:pt x="314" y="13"/>
                </a:lnTo>
                <a:lnTo>
                  <a:pt x="313" y="15"/>
                </a:lnTo>
                <a:lnTo>
                  <a:pt x="309" y="22"/>
                </a:lnTo>
                <a:lnTo>
                  <a:pt x="305" y="25"/>
                </a:lnTo>
                <a:lnTo>
                  <a:pt x="301" y="28"/>
                </a:lnTo>
                <a:lnTo>
                  <a:pt x="297" y="33"/>
                </a:lnTo>
                <a:lnTo>
                  <a:pt x="294" y="37"/>
                </a:lnTo>
                <a:lnTo>
                  <a:pt x="292" y="41"/>
                </a:lnTo>
                <a:lnTo>
                  <a:pt x="289" y="45"/>
                </a:lnTo>
                <a:lnTo>
                  <a:pt x="287" y="48"/>
                </a:lnTo>
                <a:lnTo>
                  <a:pt x="286" y="52"/>
                </a:lnTo>
                <a:lnTo>
                  <a:pt x="286" y="56"/>
                </a:lnTo>
                <a:lnTo>
                  <a:pt x="287" y="60"/>
                </a:lnTo>
                <a:lnTo>
                  <a:pt x="289" y="65"/>
                </a:lnTo>
                <a:lnTo>
                  <a:pt x="292" y="69"/>
                </a:lnTo>
                <a:lnTo>
                  <a:pt x="295" y="73"/>
                </a:lnTo>
                <a:lnTo>
                  <a:pt x="298" y="76"/>
                </a:lnTo>
                <a:lnTo>
                  <a:pt x="301" y="79"/>
                </a:lnTo>
                <a:lnTo>
                  <a:pt x="305" y="82"/>
                </a:lnTo>
                <a:lnTo>
                  <a:pt x="309" y="85"/>
                </a:lnTo>
                <a:lnTo>
                  <a:pt x="311" y="87"/>
                </a:lnTo>
                <a:lnTo>
                  <a:pt x="313" y="89"/>
                </a:lnTo>
                <a:lnTo>
                  <a:pt x="316" y="91"/>
                </a:lnTo>
                <a:lnTo>
                  <a:pt x="317" y="93"/>
                </a:lnTo>
                <a:lnTo>
                  <a:pt x="314" y="93"/>
                </a:lnTo>
                <a:lnTo>
                  <a:pt x="309" y="93"/>
                </a:lnTo>
                <a:lnTo>
                  <a:pt x="305" y="93"/>
                </a:lnTo>
                <a:lnTo>
                  <a:pt x="302" y="93"/>
                </a:lnTo>
                <a:lnTo>
                  <a:pt x="297" y="92"/>
                </a:lnTo>
                <a:lnTo>
                  <a:pt x="294" y="91"/>
                </a:lnTo>
                <a:lnTo>
                  <a:pt x="291" y="90"/>
                </a:lnTo>
                <a:lnTo>
                  <a:pt x="288" y="88"/>
                </a:lnTo>
                <a:lnTo>
                  <a:pt x="284" y="87"/>
                </a:lnTo>
                <a:lnTo>
                  <a:pt x="281" y="85"/>
                </a:lnTo>
                <a:lnTo>
                  <a:pt x="274" y="80"/>
                </a:lnTo>
                <a:lnTo>
                  <a:pt x="270" y="77"/>
                </a:lnTo>
                <a:lnTo>
                  <a:pt x="264" y="74"/>
                </a:lnTo>
                <a:lnTo>
                  <a:pt x="258" y="73"/>
                </a:lnTo>
                <a:lnTo>
                  <a:pt x="252" y="73"/>
                </a:lnTo>
                <a:lnTo>
                  <a:pt x="243" y="72"/>
                </a:lnTo>
                <a:lnTo>
                  <a:pt x="235" y="73"/>
                </a:lnTo>
                <a:lnTo>
                  <a:pt x="227" y="74"/>
                </a:lnTo>
                <a:lnTo>
                  <a:pt x="218" y="75"/>
                </a:lnTo>
                <a:lnTo>
                  <a:pt x="209" y="77"/>
                </a:lnTo>
                <a:lnTo>
                  <a:pt x="203" y="80"/>
                </a:lnTo>
                <a:lnTo>
                  <a:pt x="202" y="82"/>
                </a:lnTo>
                <a:lnTo>
                  <a:pt x="203" y="83"/>
                </a:lnTo>
                <a:lnTo>
                  <a:pt x="208" y="86"/>
                </a:lnTo>
                <a:lnTo>
                  <a:pt x="197" y="89"/>
                </a:lnTo>
                <a:lnTo>
                  <a:pt x="182" y="93"/>
                </a:lnTo>
                <a:lnTo>
                  <a:pt x="179" y="90"/>
                </a:lnTo>
                <a:lnTo>
                  <a:pt x="175" y="88"/>
                </a:lnTo>
                <a:lnTo>
                  <a:pt x="171" y="87"/>
                </a:lnTo>
                <a:lnTo>
                  <a:pt x="164" y="87"/>
                </a:lnTo>
                <a:lnTo>
                  <a:pt x="156" y="94"/>
                </a:lnTo>
                <a:lnTo>
                  <a:pt x="149" y="89"/>
                </a:lnTo>
                <a:lnTo>
                  <a:pt x="97" y="96"/>
                </a:lnTo>
                <a:lnTo>
                  <a:pt x="86" y="97"/>
                </a:lnTo>
                <a:lnTo>
                  <a:pt x="77" y="96"/>
                </a:lnTo>
                <a:lnTo>
                  <a:pt x="66" y="95"/>
                </a:lnTo>
                <a:lnTo>
                  <a:pt x="46" y="93"/>
                </a:lnTo>
                <a:lnTo>
                  <a:pt x="28" y="88"/>
                </a:lnTo>
                <a:lnTo>
                  <a:pt x="18" y="84"/>
                </a:lnTo>
                <a:lnTo>
                  <a:pt x="11" y="81"/>
                </a:lnTo>
                <a:lnTo>
                  <a:pt x="18" y="79"/>
                </a:lnTo>
                <a:lnTo>
                  <a:pt x="14" y="76"/>
                </a:lnTo>
                <a:lnTo>
                  <a:pt x="11" y="74"/>
                </a:lnTo>
                <a:lnTo>
                  <a:pt x="6" y="70"/>
                </a:lnTo>
                <a:lnTo>
                  <a:pt x="5" y="69"/>
                </a:lnTo>
                <a:lnTo>
                  <a:pt x="3" y="67"/>
                </a:lnTo>
                <a:lnTo>
                  <a:pt x="2" y="66"/>
                </a:lnTo>
                <a:lnTo>
                  <a:pt x="1" y="63"/>
                </a:lnTo>
                <a:lnTo>
                  <a:pt x="0" y="62"/>
                </a:lnTo>
                <a:lnTo>
                  <a:pt x="0" y="60"/>
                </a:lnTo>
              </a:path>
            </a:pathLst>
          </a:custGeom>
          <a:pattFill prst="pct50">
            <a:fgClr>
              <a:schemeClr val="tx1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09721" y="1"/>
            <a:ext cx="8621713" cy="936625"/>
          </a:xfrm>
        </p:spPr>
        <p:txBody>
          <a:bodyPr/>
          <a:lstStyle/>
          <a:p>
            <a:pPr eaLnBrk="1" hangingPunct="1"/>
            <a:r>
              <a:rPr lang="en-US" altLang="zh-CN" dirty="0"/>
              <a:t>5 computing markets </a:t>
            </a:r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622482"/>
              </p:ext>
            </p:extLst>
          </p:nvPr>
        </p:nvGraphicFramePr>
        <p:xfrm>
          <a:off x="1752600" y="1066800"/>
          <a:ext cx="8519864" cy="4754118"/>
        </p:xfrm>
        <a:graphic>
          <a:graphicData uri="http://schemas.openxmlformats.org/drawingml/2006/table">
            <a:tbl>
              <a:tblPr/>
              <a:tblGrid>
                <a:gridCol w="1140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2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8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8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Feature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PMD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Desktop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Server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Clusters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Embedded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Price of system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$100-$1000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$300-$2500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$5000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-$10,000,000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$100000-$200,000,000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$10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-$100,000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Price of microprocessor module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$10-$100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$50-$500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per proc.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$200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-$2,000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per proc.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$50-$250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$0.01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-$100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per proc.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4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Critical system design issues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Cost, energy,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Media perf.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responsiveness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Price-perf.,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Energy,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Graphics perf.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Throughput,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availability,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Scalability,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energy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Price-perf.,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Throughput,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energy proportionality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Price, energy,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application-specific perf.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Personal Mobile Devices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Wireless devices with multimedia user interfaces</a:t>
            </a:r>
          </a:p>
          <a:p>
            <a:r>
              <a:rPr lang="en-US" altLang="zh-CN" dirty="0">
                <a:latin typeface="Comic Sans MS" pitchFamily="66" charset="0"/>
              </a:rPr>
              <a:t>Application 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Web-based</a:t>
            </a:r>
            <a:r>
              <a:rPr lang="zh-CN" altLang="en-US" dirty="0">
                <a:solidFill>
                  <a:srgbClr val="0000FF"/>
                </a:solidFill>
                <a:latin typeface="Comic Sans MS" pitchFamily="66" charset="0"/>
              </a:rPr>
              <a:t>， </a:t>
            </a: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media-oriented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Responsiveness</a:t>
            </a:r>
            <a:r>
              <a:rPr lang="zh-CN" altLang="en-US" dirty="0">
                <a:solidFill>
                  <a:srgbClr val="0000FF"/>
                </a:solidFill>
                <a:latin typeface="Comic Sans MS" pitchFamily="66" charset="0"/>
              </a:rPr>
              <a:t>， </a:t>
            </a:r>
            <a:r>
              <a:rPr lang="en-US" altLang="zh-CN" dirty="0">
                <a:solidFill>
                  <a:srgbClr val="0000FF"/>
                </a:solidFill>
                <a:latin typeface="Comic Sans MS" pitchFamily="66" charset="0"/>
              </a:rPr>
              <a:t>predictability</a:t>
            </a:r>
          </a:p>
          <a:p>
            <a:r>
              <a:rPr lang="en-US" altLang="zh-CN" dirty="0">
                <a:latin typeface="Comic Sans MS" pitchFamily="66" charset="0"/>
              </a:rPr>
              <a:t>Requirement:</a:t>
            </a:r>
          </a:p>
          <a:p>
            <a:pPr lvl="1"/>
            <a:r>
              <a:rPr lang="en-US" altLang="zh-CN" dirty="0">
                <a:solidFill>
                  <a:srgbClr val="FF3300"/>
                </a:solidFill>
                <a:latin typeface="Comic Sans MS" pitchFamily="66" charset="0"/>
              </a:rPr>
              <a:t>Cost, energy efficiency ( battery, no-fan)</a:t>
            </a:r>
          </a:p>
          <a:p>
            <a:pPr lvl="1"/>
            <a:r>
              <a:rPr lang="en-US" altLang="zh-CN" dirty="0">
                <a:solidFill>
                  <a:srgbClr val="FF3300"/>
                </a:solidFill>
                <a:latin typeface="Comic Sans MS" pitchFamily="66" charset="0"/>
              </a:rPr>
              <a:t>Real-time performance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</a:rPr>
              <a:t>Minimize memory  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sym typeface="Wingdings" panose="05000000000000000000" pitchFamily="2" charset="2"/>
              </a:rPr>
              <a:t> flash memory 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1021181"/>
      </p:ext>
    </p:extLst>
  </p:cSld>
  <p:clrMapOvr>
    <a:masterClrMapping/>
  </p:clrMapOvr>
  <p:transition spd="slow"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Desktop Computing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208213" y="1412876"/>
            <a:ext cx="8261350" cy="5256485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Comic Sans MS" pitchFamily="66" charset="0"/>
              </a:rPr>
              <a:t>The first, and still the largest market in dollar terms, is desktop computing. </a:t>
            </a:r>
            <a:r>
              <a:rPr lang="zh-CN" altLang="en-US" dirty="0">
                <a:latin typeface="Comic Sans MS" pitchFamily="66" charset="0"/>
              </a:rPr>
              <a:t>（</a:t>
            </a:r>
            <a:r>
              <a:rPr lang="en-US" altLang="zh-CN" dirty="0">
                <a:latin typeface="Comic Sans MS" pitchFamily="66" charset="0"/>
              </a:rPr>
              <a:t>laptop  &gt; 50% market of desktop ) </a:t>
            </a:r>
          </a:p>
          <a:p>
            <a:pPr eaLnBrk="1" hangingPunct="1"/>
            <a:r>
              <a:rPr lang="en-US" altLang="zh-CN" dirty="0">
                <a:latin typeface="Comic Sans MS" pitchFamily="66" charset="0"/>
              </a:rPr>
              <a:t>Requirement:</a:t>
            </a:r>
          </a:p>
          <a:p>
            <a:pPr lvl="1" eaLnBrk="1" hangingPunct="1"/>
            <a:r>
              <a:rPr lang="en-US" altLang="zh-CN" dirty="0">
                <a:solidFill>
                  <a:srgbClr val="FF3300"/>
                </a:solidFill>
                <a:latin typeface="Comic Sans MS" pitchFamily="66" charset="0"/>
              </a:rPr>
              <a:t>Optimized price-performance</a:t>
            </a:r>
            <a:r>
              <a:rPr lang="en-US" altLang="zh-CN" dirty="0">
                <a:latin typeface="Comic Sans MS" pitchFamily="66" charset="0"/>
              </a:rPr>
              <a:t> </a:t>
            </a:r>
          </a:p>
          <a:p>
            <a:pPr lvl="1"/>
            <a:r>
              <a:rPr lang="en-US" altLang="zh-CN" sz="2400" dirty="0">
                <a:latin typeface="Comic Sans MS" pitchFamily="66" charset="0"/>
              </a:rPr>
              <a:t>highest-perf. &amp; cost-reduced Microprocessor appear first in desktop systems</a:t>
            </a:r>
          </a:p>
          <a:p>
            <a:pPr eaLnBrk="1" hangingPunct="1"/>
            <a:r>
              <a:rPr lang="en-US" altLang="zh-CN" dirty="0">
                <a:latin typeface="Comic Sans MS" pitchFamily="66" charset="0"/>
              </a:rPr>
              <a:t>New challenges:</a:t>
            </a:r>
          </a:p>
          <a:p>
            <a:pPr lvl="1" eaLnBrk="1" hangingPunct="1"/>
            <a:r>
              <a:rPr lang="en-US" altLang="zh-CN" sz="2400" dirty="0">
                <a:latin typeface="Comic Sans MS" pitchFamily="66" charset="0"/>
              </a:rPr>
              <a:t>Web-centric, interactive application</a:t>
            </a:r>
          </a:p>
          <a:p>
            <a:pPr lvl="1" eaLnBrk="1" hangingPunct="1"/>
            <a:r>
              <a:rPr lang="en-US" altLang="zh-CN" sz="2400" dirty="0">
                <a:latin typeface="Comic Sans MS" pitchFamily="66" charset="0"/>
              </a:rPr>
              <a:t>How to evaluate performance ?</a:t>
            </a:r>
          </a:p>
          <a:p>
            <a:pPr lvl="1" eaLnBrk="1" hangingPunct="1"/>
            <a:endParaRPr lang="en-US" altLang="zh-CN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>
    <p:random/>
  </p:transition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.potx" id="{7B9FF60D-E668-41AF-B571-7B8692862C8C}" vid="{E160AADC-39C2-4FCC-A19C-56A65B2A5AB4}"/>
    </a:ext>
  </a:extLst>
</a:theme>
</file>

<file path=ppt/theme/theme2.xml><?xml version="1.0" encoding="utf-8"?>
<a:theme xmlns:a="http://schemas.openxmlformats.org/drawingml/2006/main" name="SpringFestivalGreeting">
  <a:themeElements>
    <a:clrScheme name="SpringFestivalGreeting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SpringFestivalGreeting">
      <a:majorFont>
        <a:latin typeface="Arial"/>
        <a:ea typeface="华文行楷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pringFestivalGreeting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ringFestivalGreeting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1Arch_13_Ch4_DLP_VectorSiMDGPU.pptx" id="{5BFAC3FA-7D07-49C9-83B9-2AE6C0BE68BF}" vid="{0DFCA78E-39BE-421F-8371-AC2A67A87118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</Template>
  <TotalTime>1343</TotalTime>
  <Words>2190</Words>
  <Application>Microsoft Macintosh PowerPoint</Application>
  <PresentationFormat>Widescreen</PresentationFormat>
  <Paragraphs>405</Paragraphs>
  <Slides>32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MyriadMM_565_600_</vt:lpstr>
      <vt:lpstr>黑体</vt:lpstr>
      <vt:lpstr>Arial</vt:lpstr>
      <vt:lpstr>Calibri</vt:lpstr>
      <vt:lpstr>Comic Sans MS</vt:lpstr>
      <vt:lpstr>Helvetica</vt:lpstr>
      <vt:lpstr>Times New Roman</vt:lpstr>
      <vt:lpstr>Wingdings</vt:lpstr>
      <vt:lpstr>Wingdings 2</vt:lpstr>
      <vt:lpstr>自定义设计方案</vt:lpstr>
      <vt:lpstr>SpringFestivalGreeting</vt:lpstr>
      <vt:lpstr>Chapter 1-2</vt:lpstr>
      <vt:lpstr>Question1</vt:lpstr>
      <vt:lpstr>Question2</vt:lpstr>
      <vt:lpstr>Computer Design Engineering life cycle </vt:lpstr>
      <vt:lpstr>Topics in Chapter</vt:lpstr>
      <vt:lpstr>Classification-market</vt:lpstr>
      <vt:lpstr>5 computing markets </vt:lpstr>
      <vt:lpstr>Personal Mobile Devices</vt:lpstr>
      <vt:lpstr>Desktop Computing</vt:lpstr>
      <vt:lpstr>Servers</vt:lpstr>
      <vt:lpstr>Cost with downtime</vt:lpstr>
      <vt:lpstr>Cluster/Warehourse-Scale Computers</vt:lpstr>
      <vt:lpstr>Embedded systems</vt:lpstr>
      <vt:lpstr>Embedded Computers</vt:lpstr>
      <vt:lpstr>Other classification</vt:lpstr>
      <vt:lpstr>Cellular architecture</vt:lpstr>
      <vt:lpstr>Classes of Parallelism and Parallel Architecture</vt:lpstr>
      <vt:lpstr>Classes of computers</vt:lpstr>
      <vt:lpstr>classification</vt:lpstr>
      <vt:lpstr>SISD </vt:lpstr>
      <vt:lpstr>SIMD</vt:lpstr>
      <vt:lpstr>MIMD</vt:lpstr>
      <vt:lpstr>Topics in Chapter</vt:lpstr>
      <vt:lpstr>Technology Trends</vt:lpstr>
      <vt:lpstr>Gordon Moore on Moore’s law</vt:lpstr>
      <vt:lpstr>Technology Trends</vt:lpstr>
      <vt:lpstr>Improvement of DRAM rate</vt:lpstr>
      <vt:lpstr>Import Notes</vt:lpstr>
      <vt:lpstr>Perf. Trends:   Bandwidth over latency</vt:lpstr>
      <vt:lpstr>Performance milestones in microprocessor</vt:lpstr>
      <vt:lpstr>Challenges for IC Tecnology</vt:lpstr>
      <vt:lpstr>Bad prediction with big guy</vt:lpstr>
    </vt:vector>
  </TitlesOfParts>
  <Company>zjucs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jxh</dc:creator>
  <cp:lastModifiedBy>Microsoft Office User</cp:lastModifiedBy>
  <cp:revision>54</cp:revision>
  <dcterms:created xsi:type="dcterms:W3CDTF">2012-02-13T02:43:02Z</dcterms:created>
  <dcterms:modified xsi:type="dcterms:W3CDTF">2024-09-08T03:22:56Z</dcterms:modified>
</cp:coreProperties>
</file>