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86" r:id="rId13"/>
    <p:sldId id="290" r:id="rId14"/>
    <p:sldId id="291" r:id="rId15"/>
    <p:sldId id="287" r:id="rId16"/>
    <p:sldId id="288" r:id="rId17"/>
    <p:sldId id="289" r:id="rId18"/>
    <p:sldId id="262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86"/>
            <p14:sldId id="290"/>
            <p14:sldId id="291"/>
            <p14:sldId id="287"/>
            <p14:sldId id="288"/>
            <p14:sldId id="28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6" autoAdjust="0"/>
  </p:normalViewPr>
  <p:slideViewPr>
    <p:cSldViewPr>
      <p:cViewPr varScale="1">
        <p:scale>
          <a:sx n="95" d="100"/>
          <a:sy n="95" d="100"/>
        </p:scale>
        <p:origin x="115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z" userId="c4e1dd2b-9cad-4a1c-933f-14a5ced6eec8" providerId="ADAL" clId="{F2484D19-2F8B-4A2F-B0ED-5FD22320AE11}"/>
    <pc:docChg chg="modSld">
      <pc:chgData name="shz" userId="c4e1dd2b-9cad-4a1c-933f-14a5ced6eec8" providerId="ADAL" clId="{F2484D19-2F8B-4A2F-B0ED-5FD22320AE11}" dt="2024-10-14T07:48:15.412" v="4" actId="20577"/>
      <pc:docMkLst>
        <pc:docMk/>
      </pc:docMkLst>
      <pc:sldChg chg="modSp mod">
        <pc:chgData name="shz" userId="c4e1dd2b-9cad-4a1c-933f-14a5ced6eec8" providerId="ADAL" clId="{F2484D19-2F8B-4A2F-B0ED-5FD22320AE11}" dt="2024-10-14T07:48:15.412" v="4" actId="20577"/>
        <pc:sldMkLst>
          <pc:docMk/>
          <pc:sldMk cId="2512661591" sldId="256"/>
        </pc:sldMkLst>
        <pc:spChg chg="mod">
          <ac:chgData name="shz" userId="c4e1dd2b-9cad-4a1c-933f-14a5ced6eec8" providerId="ADAL" clId="{F2484D19-2F8B-4A2F-B0ED-5FD22320AE11}" dt="2024-10-14T07:48:15.412" v="4" actId="20577"/>
          <ac:spMkLst>
            <pc:docMk/>
            <pc:sldMk cId="2512661591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3.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2024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</a:t>
            </a:r>
            <a:r>
              <a:rPr lang="en-US" altLang="zh-CN" sz="1600" dirty="0" err="1">
                <a:latin typeface="+mn-lt"/>
              </a:rPr>
              <a:t>init</a:t>
            </a: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32'h11111111;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32'd14: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32'd15: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32'd16: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32'h22222222;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32'h000000024;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32'd17: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32'd18: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store to line 1 of set 0 due to line 0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32'd19: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32'h33333333;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41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Example(3)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edit line 1 of set 0, set dirty &amp;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32'h44444444;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miss, tag mismatch. output tag (of line 1), valid and dirty ==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auto replace line 1 of set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32'h55555555;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335127"/>
            <a:ext cx="10488488" cy="52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10801200" cy="53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219201"/>
            <a:ext cx="9587408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7320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440963"/>
            <a:ext cx="8784976" cy="48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2-way set associative</a:t>
            </a:r>
          </a:p>
          <a:p>
            <a:r>
              <a:rPr lang="en-US" altLang="zh-CN" dirty="0">
                <a:latin typeface="+mn-lt"/>
              </a:rPr>
              <a:t>Write Back</a:t>
            </a:r>
          </a:p>
          <a:p>
            <a:r>
              <a:rPr lang="en-US" altLang="zh-CN" dirty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933056"/>
            <a:ext cx="4348187" cy="76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13693"/>
            <a:ext cx="5772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23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Ways = 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inner_recent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95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28903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1424" y="1124744"/>
            <a:ext cx="10632504" cy="549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load,    //  read refreshes recent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[2:0]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u_b_h_w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// select signed or not &amp; data width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                           // please refer to definition of LB, LH, LW, LBU, LHU in RV32I Instruction Set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[31:0]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hit = 0,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[31:0]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= 0,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valid = 0,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dirty = 0,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[TAG_BITS-1:0] tag = 0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800" b="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1296</Words>
  <Application>Microsoft Office PowerPoint</Application>
  <PresentationFormat>宽屏</PresentationFormat>
  <Paragraphs>203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Simulation Example(1)</vt:lpstr>
      <vt:lpstr>Simulation Example(2)</vt:lpstr>
      <vt:lpstr>Simulation Example(3)</vt:lpstr>
      <vt:lpstr>Simulation Example(1)</vt:lpstr>
      <vt:lpstr>Simulation Example(2)</vt:lpstr>
      <vt:lpstr>Simulation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shz</cp:lastModifiedBy>
  <cp:revision>187</cp:revision>
  <cp:lastPrinted>2015-06-09T09:46:28Z</cp:lastPrinted>
  <dcterms:created xsi:type="dcterms:W3CDTF">2011-08-03T07:44:17Z</dcterms:created>
  <dcterms:modified xsi:type="dcterms:W3CDTF">2024-10-14T07:48:16Z</dcterms:modified>
</cp:coreProperties>
</file>