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heme/theme2.xml" ContentType="application/vnd.openxmlformats-officedocument.them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1.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318" r:id="rId3"/>
    <p:sldId id="320" r:id="rId4"/>
    <p:sldId id="321" r:id="rId5"/>
    <p:sldId id="322" r:id="rId6"/>
    <p:sldId id="323" r:id="rId7"/>
    <p:sldId id="324" r:id="rId8"/>
    <p:sldId id="325" r:id="rId9"/>
    <p:sldId id="326" r:id="rId10"/>
    <p:sldId id="327" r:id="rId11"/>
    <p:sldId id="328" r:id="rId12"/>
    <p:sldId id="259" r:id="rId13"/>
    <p:sldId id="266" r:id="rId14"/>
    <p:sldId id="265" r:id="rId15"/>
    <p:sldId id="267" r:id="rId16"/>
    <p:sldId id="268" r:id="rId17"/>
    <p:sldId id="261" r:id="rId18"/>
    <p:sldId id="329" r:id="rId19"/>
    <p:sldId id="330" r:id="rId20"/>
    <p:sldId id="331" r:id="rId21"/>
    <p:sldId id="332" r:id="rId22"/>
    <p:sldId id="333" r:id="rId23"/>
    <p:sldId id="334" r:id="rId24"/>
    <p:sldId id="270" r:id="rId25"/>
    <p:sldId id="277" r:id="rId26"/>
    <p:sldId id="278" r:id="rId27"/>
    <p:sldId id="279" r:id="rId28"/>
    <p:sldId id="281" r:id="rId29"/>
    <p:sldId id="282" r:id="rId30"/>
    <p:sldId id="311" r:id="rId31"/>
    <p:sldId id="283" r:id="rId32"/>
    <p:sldId id="312" r:id="rId33"/>
    <p:sldId id="284" r:id="rId34"/>
    <p:sldId id="313" r:id="rId35"/>
    <p:sldId id="314" r:id="rId36"/>
    <p:sldId id="315" r:id="rId37"/>
    <p:sldId id="316" r:id="rId38"/>
    <p:sldId id="317" r:id="rId39"/>
    <p:sldId id="297"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a:srgbClr val="C8C8C8"/>
    <a:srgbClr val="FFFFFF"/>
    <a:srgbClr val="DCDCDC"/>
    <a:srgbClr val="F0F0F0"/>
    <a:srgbClr val="E6E6E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6" d="100"/>
          <a:sy n="86" d="100"/>
        </p:scale>
        <p:origin x="614" y="62"/>
      </p:cViewPr>
      <p:guideLst>
        <p:guide orient="horz" pos="215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image" Target="../media/image2.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1.emf"/><Relationship Id="rId2" Type="http://schemas.openxmlformats.org/officeDocument/2006/relationships/tags" Target="../tags/tag9.xml"/><Relationship Id="rId16"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image" Target="../media/image3.emf"/><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slideMaster" Target="../slideMasters/slideMaster1.xml"/><Relationship Id="rId4" Type="http://schemas.openxmlformats.org/officeDocument/2006/relationships/tags" Target="../tags/tag19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18" Type="http://schemas.openxmlformats.org/officeDocument/2006/relationships/image" Target="../media/image2.emf"/><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slideMaster" Target="../slideMasters/slideMaster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tags" Target="../tags/tag214.xml"/><Relationship Id="rId10" Type="http://schemas.openxmlformats.org/officeDocument/2006/relationships/tags" Target="../tags/tag209.xml"/><Relationship Id="rId19" Type="http://schemas.openxmlformats.org/officeDocument/2006/relationships/image" Target="../media/image3.emf"/><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22.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image" Target="../media/image2.emf"/><Relationship Id="rId5" Type="http://schemas.openxmlformats.org/officeDocument/2006/relationships/tags" Target="../tags/tag219.xml"/><Relationship Id="rId10" Type="http://schemas.openxmlformats.org/officeDocument/2006/relationships/image" Target="../media/image1.emf"/><Relationship Id="rId4" Type="http://schemas.openxmlformats.org/officeDocument/2006/relationships/tags" Target="../tags/tag218.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1.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42.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slideMaster" Target="../slideMasters/slideMaster1.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image" Target="../media/image1.emf"/><Relationship Id="rId5" Type="http://schemas.openxmlformats.org/officeDocument/2006/relationships/tags" Target="../tags/tag249.xml"/><Relationship Id="rId10" Type="http://schemas.openxmlformats.org/officeDocument/2006/relationships/slideMaster" Target="../slideMasters/slideMaster1.xml"/><Relationship Id="rId4" Type="http://schemas.openxmlformats.org/officeDocument/2006/relationships/tags" Target="../tags/tag248.xml"/><Relationship Id="rId9" Type="http://schemas.openxmlformats.org/officeDocument/2006/relationships/tags" Target="../tags/tag25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slideMaster" Target="../slideMasters/slideMaster1.xml"/><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tags" Target="../tags/tag265.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image" Target="../media/image2.emf"/><Relationship Id="rId10" Type="http://schemas.openxmlformats.org/officeDocument/2006/relationships/tags" Target="../tags/tag263.xml"/><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slideMaster" Target="../slideMasters/slideMaster1.xml"/><Relationship Id="rId5" Type="http://schemas.openxmlformats.org/officeDocument/2006/relationships/tags" Target="../tags/tag270.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s>
</file>

<file path=ppt/slideLayouts/_rels/slideLayout18.xml.rels><?xml version="1.0" encoding="UTF-8" standalone="yes"?>
<Relationships xmlns="http://schemas.openxmlformats.org/package/2006/relationships"><Relationship Id="rId13" Type="http://schemas.openxmlformats.org/officeDocument/2006/relationships/tags" Target="../tags/tag288.xml"/><Relationship Id="rId18" Type="http://schemas.openxmlformats.org/officeDocument/2006/relationships/tags" Target="../tags/tag293.xml"/><Relationship Id="rId26" Type="http://schemas.openxmlformats.org/officeDocument/2006/relationships/tags" Target="../tags/tag301.xml"/><Relationship Id="rId39" Type="http://schemas.openxmlformats.org/officeDocument/2006/relationships/tags" Target="../tags/tag314.xml"/><Relationship Id="rId21" Type="http://schemas.openxmlformats.org/officeDocument/2006/relationships/tags" Target="../tags/tag296.xml"/><Relationship Id="rId34" Type="http://schemas.openxmlformats.org/officeDocument/2006/relationships/tags" Target="../tags/tag309.xml"/><Relationship Id="rId7" Type="http://schemas.openxmlformats.org/officeDocument/2006/relationships/tags" Target="../tags/tag282.xml"/><Relationship Id="rId2" Type="http://schemas.openxmlformats.org/officeDocument/2006/relationships/tags" Target="../tags/tag277.xml"/><Relationship Id="rId16" Type="http://schemas.openxmlformats.org/officeDocument/2006/relationships/tags" Target="../tags/tag291.xml"/><Relationship Id="rId20" Type="http://schemas.openxmlformats.org/officeDocument/2006/relationships/tags" Target="../tags/tag295.xml"/><Relationship Id="rId29" Type="http://schemas.openxmlformats.org/officeDocument/2006/relationships/tags" Target="../tags/tag304.xml"/><Relationship Id="rId41" Type="http://schemas.openxmlformats.org/officeDocument/2006/relationships/image" Target="../media/image1.emf"/><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tags" Target="../tags/tag286.xml"/><Relationship Id="rId24" Type="http://schemas.openxmlformats.org/officeDocument/2006/relationships/tags" Target="../tags/tag299.xml"/><Relationship Id="rId32" Type="http://schemas.openxmlformats.org/officeDocument/2006/relationships/tags" Target="../tags/tag307.xml"/><Relationship Id="rId37" Type="http://schemas.openxmlformats.org/officeDocument/2006/relationships/tags" Target="../tags/tag312.xml"/><Relationship Id="rId40" Type="http://schemas.openxmlformats.org/officeDocument/2006/relationships/slideMaster" Target="../slideMasters/slideMaster1.xml"/><Relationship Id="rId5" Type="http://schemas.openxmlformats.org/officeDocument/2006/relationships/tags" Target="../tags/tag280.xml"/><Relationship Id="rId15" Type="http://schemas.openxmlformats.org/officeDocument/2006/relationships/tags" Target="../tags/tag290.xml"/><Relationship Id="rId23" Type="http://schemas.openxmlformats.org/officeDocument/2006/relationships/tags" Target="../tags/tag298.xml"/><Relationship Id="rId28" Type="http://schemas.openxmlformats.org/officeDocument/2006/relationships/tags" Target="../tags/tag303.xml"/><Relationship Id="rId36" Type="http://schemas.openxmlformats.org/officeDocument/2006/relationships/tags" Target="../tags/tag311.xml"/><Relationship Id="rId10" Type="http://schemas.openxmlformats.org/officeDocument/2006/relationships/tags" Target="../tags/tag285.xml"/><Relationship Id="rId19" Type="http://schemas.openxmlformats.org/officeDocument/2006/relationships/tags" Target="../tags/tag294.xml"/><Relationship Id="rId31" Type="http://schemas.openxmlformats.org/officeDocument/2006/relationships/tags" Target="../tags/tag306.xml"/><Relationship Id="rId4" Type="http://schemas.openxmlformats.org/officeDocument/2006/relationships/tags" Target="../tags/tag279.xml"/><Relationship Id="rId9" Type="http://schemas.openxmlformats.org/officeDocument/2006/relationships/tags" Target="../tags/tag284.xml"/><Relationship Id="rId14" Type="http://schemas.openxmlformats.org/officeDocument/2006/relationships/tags" Target="../tags/tag289.xml"/><Relationship Id="rId22" Type="http://schemas.openxmlformats.org/officeDocument/2006/relationships/tags" Target="../tags/tag297.xml"/><Relationship Id="rId27" Type="http://schemas.openxmlformats.org/officeDocument/2006/relationships/tags" Target="../tags/tag302.xml"/><Relationship Id="rId30" Type="http://schemas.openxmlformats.org/officeDocument/2006/relationships/tags" Target="../tags/tag305.xml"/><Relationship Id="rId35" Type="http://schemas.openxmlformats.org/officeDocument/2006/relationships/tags" Target="../tags/tag310.xml"/><Relationship Id="rId8" Type="http://schemas.openxmlformats.org/officeDocument/2006/relationships/tags" Target="../tags/tag283.xml"/><Relationship Id="rId3" Type="http://schemas.openxmlformats.org/officeDocument/2006/relationships/tags" Target="../tags/tag278.xml"/><Relationship Id="rId12" Type="http://schemas.openxmlformats.org/officeDocument/2006/relationships/tags" Target="../tags/tag287.xml"/><Relationship Id="rId17" Type="http://schemas.openxmlformats.org/officeDocument/2006/relationships/tags" Target="../tags/tag292.xml"/><Relationship Id="rId25" Type="http://schemas.openxmlformats.org/officeDocument/2006/relationships/tags" Target="../tags/tag300.xml"/><Relationship Id="rId33" Type="http://schemas.openxmlformats.org/officeDocument/2006/relationships/tags" Target="../tags/tag308.xml"/><Relationship Id="rId38" Type="http://schemas.openxmlformats.org/officeDocument/2006/relationships/tags" Target="../tags/tag31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2.emf"/><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1.emf"/><Relationship Id="rId2" Type="http://schemas.openxmlformats.org/officeDocument/2006/relationships/tags" Target="../tags/tag29.xml"/><Relationship Id="rId16" Type="http://schemas.openxmlformats.org/officeDocument/2006/relationships/slideMaster" Target="../slideMasters/slideMaster1.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6" Type="http://schemas.openxmlformats.org/officeDocument/2006/relationships/tags" Target="../tags/tag82.xml"/><Relationship Id="rId117" Type="http://schemas.openxmlformats.org/officeDocument/2006/relationships/tags" Target="../tags/tag173.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84" Type="http://schemas.openxmlformats.org/officeDocument/2006/relationships/tags" Target="../tags/tag140.xml"/><Relationship Id="rId89" Type="http://schemas.openxmlformats.org/officeDocument/2006/relationships/tags" Target="../tags/tag145.xml"/><Relationship Id="rId112" Type="http://schemas.openxmlformats.org/officeDocument/2006/relationships/tags" Target="../tags/tag168.xml"/><Relationship Id="rId16" Type="http://schemas.openxmlformats.org/officeDocument/2006/relationships/tags" Target="../tags/tag72.xml"/><Relationship Id="rId107" Type="http://schemas.openxmlformats.org/officeDocument/2006/relationships/tags" Target="../tags/tag163.xml"/><Relationship Id="rId11" Type="http://schemas.openxmlformats.org/officeDocument/2006/relationships/tags" Target="../tags/tag67.xml"/><Relationship Id="rId32" Type="http://schemas.openxmlformats.org/officeDocument/2006/relationships/tags" Target="../tags/tag88.xml"/><Relationship Id="rId37" Type="http://schemas.openxmlformats.org/officeDocument/2006/relationships/tags" Target="../tags/tag93.xml"/><Relationship Id="rId53" Type="http://schemas.openxmlformats.org/officeDocument/2006/relationships/tags" Target="../tags/tag109.xml"/><Relationship Id="rId58" Type="http://schemas.openxmlformats.org/officeDocument/2006/relationships/tags" Target="../tags/tag114.xml"/><Relationship Id="rId74" Type="http://schemas.openxmlformats.org/officeDocument/2006/relationships/tags" Target="../tags/tag130.xml"/><Relationship Id="rId79" Type="http://schemas.openxmlformats.org/officeDocument/2006/relationships/tags" Target="../tags/tag135.xml"/><Relationship Id="rId102" Type="http://schemas.openxmlformats.org/officeDocument/2006/relationships/tags" Target="../tags/tag158.xml"/><Relationship Id="rId123" Type="http://schemas.openxmlformats.org/officeDocument/2006/relationships/tags" Target="../tags/tag179.xml"/><Relationship Id="rId5" Type="http://schemas.openxmlformats.org/officeDocument/2006/relationships/tags" Target="../tags/tag61.xml"/><Relationship Id="rId90" Type="http://schemas.openxmlformats.org/officeDocument/2006/relationships/tags" Target="../tags/tag146.xml"/><Relationship Id="rId95" Type="http://schemas.openxmlformats.org/officeDocument/2006/relationships/tags" Target="../tags/tag151.xml"/><Relationship Id="rId22" Type="http://schemas.openxmlformats.org/officeDocument/2006/relationships/tags" Target="../tags/tag78.xml"/><Relationship Id="rId27" Type="http://schemas.openxmlformats.org/officeDocument/2006/relationships/tags" Target="../tags/tag83.xml"/><Relationship Id="rId43" Type="http://schemas.openxmlformats.org/officeDocument/2006/relationships/tags" Target="../tags/tag99.xml"/><Relationship Id="rId48" Type="http://schemas.openxmlformats.org/officeDocument/2006/relationships/tags" Target="../tags/tag104.xml"/><Relationship Id="rId64" Type="http://schemas.openxmlformats.org/officeDocument/2006/relationships/tags" Target="../tags/tag120.xml"/><Relationship Id="rId69" Type="http://schemas.openxmlformats.org/officeDocument/2006/relationships/tags" Target="../tags/tag125.xml"/><Relationship Id="rId113" Type="http://schemas.openxmlformats.org/officeDocument/2006/relationships/tags" Target="../tags/tag169.xml"/><Relationship Id="rId118" Type="http://schemas.openxmlformats.org/officeDocument/2006/relationships/tags" Target="../tags/tag174.xml"/><Relationship Id="rId80" Type="http://schemas.openxmlformats.org/officeDocument/2006/relationships/tags" Target="../tags/tag136.xml"/><Relationship Id="rId85" Type="http://schemas.openxmlformats.org/officeDocument/2006/relationships/tags" Target="../tags/tag141.xml"/><Relationship Id="rId12" Type="http://schemas.openxmlformats.org/officeDocument/2006/relationships/tags" Target="../tags/tag68.xml"/><Relationship Id="rId17" Type="http://schemas.openxmlformats.org/officeDocument/2006/relationships/tags" Target="../tags/tag73.xml"/><Relationship Id="rId33" Type="http://schemas.openxmlformats.org/officeDocument/2006/relationships/tags" Target="../tags/tag89.xml"/><Relationship Id="rId38" Type="http://schemas.openxmlformats.org/officeDocument/2006/relationships/tags" Target="../tags/tag94.xml"/><Relationship Id="rId59" Type="http://schemas.openxmlformats.org/officeDocument/2006/relationships/tags" Target="../tags/tag115.xml"/><Relationship Id="rId103" Type="http://schemas.openxmlformats.org/officeDocument/2006/relationships/tags" Target="../tags/tag159.xml"/><Relationship Id="rId108" Type="http://schemas.openxmlformats.org/officeDocument/2006/relationships/tags" Target="../tags/tag164.xml"/><Relationship Id="rId124" Type="http://schemas.openxmlformats.org/officeDocument/2006/relationships/tags" Target="../tags/tag180.xml"/><Relationship Id="rId54" Type="http://schemas.openxmlformats.org/officeDocument/2006/relationships/tags" Target="../tags/tag110.xml"/><Relationship Id="rId70" Type="http://schemas.openxmlformats.org/officeDocument/2006/relationships/tags" Target="../tags/tag126.xml"/><Relationship Id="rId75" Type="http://schemas.openxmlformats.org/officeDocument/2006/relationships/tags" Target="../tags/tag131.xml"/><Relationship Id="rId91" Type="http://schemas.openxmlformats.org/officeDocument/2006/relationships/tags" Target="../tags/tag147.xml"/><Relationship Id="rId96" Type="http://schemas.openxmlformats.org/officeDocument/2006/relationships/tags" Target="../tags/tag152.xml"/><Relationship Id="rId1" Type="http://schemas.openxmlformats.org/officeDocument/2006/relationships/tags" Target="../tags/tag57.xml"/><Relationship Id="rId6" Type="http://schemas.openxmlformats.org/officeDocument/2006/relationships/tags" Target="../tags/tag62.xml"/><Relationship Id="rId23" Type="http://schemas.openxmlformats.org/officeDocument/2006/relationships/tags" Target="../tags/tag79.xml"/><Relationship Id="rId28" Type="http://schemas.openxmlformats.org/officeDocument/2006/relationships/tags" Target="../tags/tag84.xml"/><Relationship Id="rId49" Type="http://schemas.openxmlformats.org/officeDocument/2006/relationships/tags" Target="../tags/tag105.xml"/><Relationship Id="rId114" Type="http://schemas.openxmlformats.org/officeDocument/2006/relationships/tags" Target="../tags/tag170.xml"/><Relationship Id="rId119" Type="http://schemas.openxmlformats.org/officeDocument/2006/relationships/tags" Target="../tags/tag175.xml"/><Relationship Id="rId44" Type="http://schemas.openxmlformats.org/officeDocument/2006/relationships/tags" Target="../tags/tag100.xml"/><Relationship Id="rId60" Type="http://schemas.openxmlformats.org/officeDocument/2006/relationships/tags" Target="../tags/tag116.xml"/><Relationship Id="rId65" Type="http://schemas.openxmlformats.org/officeDocument/2006/relationships/tags" Target="../tags/tag121.xml"/><Relationship Id="rId81" Type="http://schemas.openxmlformats.org/officeDocument/2006/relationships/tags" Target="../tags/tag137.xml"/><Relationship Id="rId86" Type="http://schemas.openxmlformats.org/officeDocument/2006/relationships/tags" Target="../tags/tag142.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109" Type="http://schemas.openxmlformats.org/officeDocument/2006/relationships/tags" Target="../tags/tag16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97" Type="http://schemas.openxmlformats.org/officeDocument/2006/relationships/tags" Target="../tags/tag153.xml"/><Relationship Id="rId104" Type="http://schemas.openxmlformats.org/officeDocument/2006/relationships/tags" Target="../tags/tag160.xml"/><Relationship Id="rId120" Type="http://schemas.openxmlformats.org/officeDocument/2006/relationships/tags" Target="../tags/tag176.xml"/><Relationship Id="rId125" Type="http://schemas.openxmlformats.org/officeDocument/2006/relationships/tags" Target="../tags/tag181.xml"/><Relationship Id="rId7" Type="http://schemas.openxmlformats.org/officeDocument/2006/relationships/tags" Target="../tags/tag63.xml"/><Relationship Id="rId71" Type="http://schemas.openxmlformats.org/officeDocument/2006/relationships/tags" Target="../tags/tag127.xml"/><Relationship Id="rId92" Type="http://schemas.openxmlformats.org/officeDocument/2006/relationships/tags" Target="../tags/tag148.xml"/><Relationship Id="rId2" Type="http://schemas.openxmlformats.org/officeDocument/2006/relationships/tags" Target="../tags/tag58.xml"/><Relationship Id="rId29" Type="http://schemas.openxmlformats.org/officeDocument/2006/relationships/tags" Target="../tags/tag85.xml"/><Relationship Id="rId24" Type="http://schemas.openxmlformats.org/officeDocument/2006/relationships/tags" Target="../tags/tag80.xml"/><Relationship Id="rId40" Type="http://schemas.openxmlformats.org/officeDocument/2006/relationships/tags" Target="../tags/tag96.xml"/><Relationship Id="rId45" Type="http://schemas.openxmlformats.org/officeDocument/2006/relationships/tags" Target="../tags/tag101.xml"/><Relationship Id="rId66" Type="http://schemas.openxmlformats.org/officeDocument/2006/relationships/tags" Target="../tags/tag122.xml"/><Relationship Id="rId87" Type="http://schemas.openxmlformats.org/officeDocument/2006/relationships/tags" Target="../tags/tag143.xml"/><Relationship Id="rId110" Type="http://schemas.openxmlformats.org/officeDocument/2006/relationships/tags" Target="../tags/tag166.xml"/><Relationship Id="rId115" Type="http://schemas.openxmlformats.org/officeDocument/2006/relationships/tags" Target="../tags/tag171.xml"/><Relationship Id="rId61" Type="http://schemas.openxmlformats.org/officeDocument/2006/relationships/tags" Target="../tags/tag117.xml"/><Relationship Id="rId82" Type="http://schemas.openxmlformats.org/officeDocument/2006/relationships/tags" Target="../tags/tag138.xml"/><Relationship Id="rId19" Type="http://schemas.openxmlformats.org/officeDocument/2006/relationships/tags" Target="../tags/tag75.xml"/><Relationship Id="rId14" Type="http://schemas.openxmlformats.org/officeDocument/2006/relationships/tags" Target="../tags/tag70.xml"/><Relationship Id="rId30" Type="http://schemas.openxmlformats.org/officeDocument/2006/relationships/tags" Target="../tags/tag86.xml"/><Relationship Id="rId35" Type="http://schemas.openxmlformats.org/officeDocument/2006/relationships/tags" Target="../tags/tag91.xml"/><Relationship Id="rId56" Type="http://schemas.openxmlformats.org/officeDocument/2006/relationships/tags" Target="../tags/tag112.xml"/><Relationship Id="rId77" Type="http://schemas.openxmlformats.org/officeDocument/2006/relationships/tags" Target="../tags/tag133.xml"/><Relationship Id="rId100" Type="http://schemas.openxmlformats.org/officeDocument/2006/relationships/tags" Target="../tags/tag156.xml"/><Relationship Id="rId105" Type="http://schemas.openxmlformats.org/officeDocument/2006/relationships/tags" Target="../tags/tag161.xml"/><Relationship Id="rId126" Type="http://schemas.openxmlformats.org/officeDocument/2006/relationships/slideMaster" Target="../slideMasters/slideMaster1.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93" Type="http://schemas.openxmlformats.org/officeDocument/2006/relationships/tags" Target="../tags/tag149.xml"/><Relationship Id="rId98" Type="http://schemas.openxmlformats.org/officeDocument/2006/relationships/tags" Target="../tags/tag154.xml"/><Relationship Id="rId121" Type="http://schemas.openxmlformats.org/officeDocument/2006/relationships/tags" Target="../tags/tag177.xml"/><Relationship Id="rId3" Type="http://schemas.openxmlformats.org/officeDocument/2006/relationships/tags" Target="../tags/tag59.xml"/><Relationship Id="rId25" Type="http://schemas.openxmlformats.org/officeDocument/2006/relationships/tags" Target="../tags/tag81.xml"/><Relationship Id="rId46" Type="http://schemas.openxmlformats.org/officeDocument/2006/relationships/tags" Target="../tags/tag102.xml"/><Relationship Id="rId67" Type="http://schemas.openxmlformats.org/officeDocument/2006/relationships/tags" Target="../tags/tag123.xml"/><Relationship Id="rId116" Type="http://schemas.openxmlformats.org/officeDocument/2006/relationships/tags" Target="../tags/tag172.xml"/><Relationship Id="rId20" Type="http://schemas.openxmlformats.org/officeDocument/2006/relationships/tags" Target="../tags/tag76.xml"/><Relationship Id="rId41" Type="http://schemas.openxmlformats.org/officeDocument/2006/relationships/tags" Target="../tags/tag97.xml"/><Relationship Id="rId62" Type="http://schemas.openxmlformats.org/officeDocument/2006/relationships/tags" Target="../tags/tag118.xml"/><Relationship Id="rId83" Type="http://schemas.openxmlformats.org/officeDocument/2006/relationships/tags" Target="../tags/tag139.xml"/><Relationship Id="rId88" Type="http://schemas.openxmlformats.org/officeDocument/2006/relationships/tags" Target="../tags/tag144.xml"/><Relationship Id="rId111" Type="http://schemas.openxmlformats.org/officeDocument/2006/relationships/tags" Target="../tags/tag167.xml"/><Relationship Id="rId15" Type="http://schemas.openxmlformats.org/officeDocument/2006/relationships/tags" Target="../tags/tag71.xml"/><Relationship Id="rId36" Type="http://schemas.openxmlformats.org/officeDocument/2006/relationships/tags" Target="../tags/tag92.xml"/><Relationship Id="rId57" Type="http://schemas.openxmlformats.org/officeDocument/2006/relationships/tags" Target="../tags/tag113.xml"/><Relationship Id="rId106" Type="http://schemas.openxmlformats.org/officeDocument/2006/relationships/tags" Target="../tags/tag162.xml"/><Relationship Id="rId10" Type="http://schemas.openxmlformats.org/officeDocument/2006/relationships/tags" Target="../tags/tag66.xml"/><Relationship Id="rId31" Type="http://schemas.openxmlformats.org/officeDocument/2006/relationships/tags" Target="../tags/tag87.xml"/><Relationship Id="rId52" Type="http://schemas.openxmlformats.org/officeDocument/2006/relationships/tags" Target="../tags/tag108.xml"/><Relationship Id="rId73" Type="http://schemas.openxmlformats.org/officeDocument/2006/relationships/tags" Target="../tags/tag129.xml"/><Relationship Id="rId78" Type="http://schemas.openxmlformats.org/officeDocument/2006/relationships/tags" Target="../tags/tag134.xml"/><Relationship Id="rId94" Type="http://schemas.openxmlformats.org/officeDocument/2006/relationships/tags" Target="../tags/tag150.xml"/><Relationship Id="rId99" Type="http://schemas.openxmlformats.org/officeDocument/2006/relationships/tags" Target="../tags/tag155.xml"/><Relationship Id="rId101" Type="http://schemas.openxmlformats.org/officeDocument/2006/relationships/tags" Target="../tags/tag157.xml"/><Relationship Id="rId122" Type="http://schemas.openxmlformats.org/officeDocument/2006/relationships/tags" Target="../tags/tag178.xml"/><Relationship Id="rId4" Type="http://schemas.openxmlformats.org/officeDocument/2006/relationships/tags" Target="../tags/tag60.xml"/><Relationship Id="rId9"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slideMaster" Target="../slideMasters/slideMaster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1.xml"/><Relationship Id="rId5" Type="http://schemas.openxmlformats.org/officeDocument/2006/relationships/tags" Target="../tags/tag195.xml"/><Relationship Id="rId4" Type="http://schemas.openxmlformats.org/officeDocument/2006/relationships/tags" Target="../tags/tag19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17"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custDataLst>
              <p:tags r:id="rId2"/>
            </p:custDataLst>
          </p:nvPr>
        </p:nvPicPr>
        <p:blipFill>
          <a:blip r:embed="rId18">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custDataLst>
              <p:tags r:id="rId3"/>
            </p:custDataLst>
          </p:nvPr>
        </p:nvPicPr>
        <p:blipFill>
          <a:blip r:embed="rId18"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custDataLst>
              <p:tags r:id="rId4"/>
            </p:custDataLst>
          </p:nvPr>
        </p:nvPicPr>
        <p:blipFill>
          <a:blip r:embed="rId18"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custDataLst>
              <p:tags r:id="rId5"/>
            </p:custDataLst>
          </p:nvPr>
        </p:nvPicPr>
        <p:blipFill>
          <a:blip r:embed="rId19"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custDataLst>
              <p:tags r:id="rId6"/>
            </p:custDataLst>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7"/>
            </p:custDataLst>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custDataLst>
              <p:tags r:id="rId8"/>
            </p:custDataLst>
          </p:nvPr>
        </p:nvPicPr>
        <p:blipFill>
          <a:blip r:embed="rId18"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custDataLst>
              <p:tags r:id="rId9"/>
            </p:custDataLst>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10"/>
            </p:custDataLst>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5867400" y="2268980"/>
            <a:ext cx="5486400" cy="1108400"/>
          </a:xfrm>
        </p:spPr>
        <p:txBody>
          <a:bodyPr anchor="ctr" anchorCtr="0">
            <a:normAutofit/>
          </a:bodyPr>
          <a:lstStyle>
            <a:lvl1pPr algn="ctr">
              <a:defRPr sz="4400">
                <a:solidFill>
                  <a:schemeClr val="accent1"/>
                </a:solidFill>
              </a:defRPr>
            </a:lvl1pPr>
          </a:lstStyle>
          <a:p>
            <a:r>
              <a:rPr lang="zh-CN" altLang="en-US" dirty="0"/>
              <a:t>单击此处编辑标题</a:t>
            </a:r>
          </a:p>
        </p:txBody>
      </p:sp>
      <p:sp>
        <p:nvSpPr>
          <p:cNvPr id="3" name="副标题 2"/>
          <p:cNvSpPr>
            <a:spLocks noGrp="1"/>
          </p:cNvSpPr>
          <p:nvPr>
            <p:ph type="subTitle" idx="1"/>
            <p:custDataLst>
              <p:tags r:id="rId12"/>
            </p:custDataLst>
          </p:nvPr>
        </p:nvSpPr>
        <p:spPr>
          <a:xfrm>
            <a:off x="5867400" y="3657836"/>
            <a:ext cx="5486400" cy="365125"/>
          </a:xfrm>
        </p:spPr>
        <p:txBody>
          <a:bodyPr>
            <a:normAutofit/>
          </a:bodyPr>
          <a:lstStyle>
            <a:lvl1pPr marL="0" indent="0" algn="ctr">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t>2023/12/27</a:t>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17"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custDataLst>
              <p:tags r:id="rId2"/>
            </p:custDataLst>
          </p:nvPr>
        </p:nvPicPr>
        <p:blipFill>
          <a:blip r:embed="rId18">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custDataLst>
              <p:tags r:id="rId3"/>
            </p:custDataLst>
          </p:nvPr>
        </p:nvPicPr>
        <p:blipFill>
          <a:blip r:embed="rId18"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custDataLst>
              <p:tags r:id="rId4"/>
            </p:custDataLst>
          </p:nvPr>
        </p:nvPicPr>
        <p:blipFill>
          <a:blip r:embed="rId18"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custDataLst>
              <p:tags r:id="rId5"/>
            </p:custDataLst>
          </p:nvPr>
        </p:nvPicPr>
        <p:blipFill>
          <a:blip r:embed="rId19"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custDataLst>
              <p:tags r:id="rId6"/>
            </p:custDataLst>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custDataLst>
              <p:tags r:id="rId7"/>
            </p:custDataLst>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8"/>
            </p:custDataLst>
          </p:nvPr>
        </p:nvPicPr>
        <p:blipFill>
          <a:blip r:embed="rId18"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custDataLst>
              <p:tags r:id="rId9"/>
            </p:custDataLst>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custDataLst>
              <p:tags r:id="rId10"/>
            </p:custDataLst>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1"/>
            </p:custDataLst>
          </p:nvPr>
        </p:nvSpPr>
        <p:spPr>
          <a:xfrm>
            <a:off x="6106605" y="2169891"/>
            <a:ext cx="5160390" cy="1341182"/>
          </a:xfrm>
        </p:spPr>
        <p:txBody>
          <a:bodyPr>
            <a:normAutofit/>
          </a:bodyPr>
          <a:lstStyle>
            <a:lvl1pPr algn="ctr">
              <a:defRPr sz="5400" b="1">
                <a:solidFill>
                  <a:schemeClr val="accent1"/>
                </a:solidFill>
              </a:defRPr>
            </a:lvl1pPr>
          </a:lstStyle>
          <a:p>
            <a:r>
              <a:rPr lang="zh-CN" altLang="en-US" dirty="0"/>
              <a:t>编辑标题</a:t>
            </a:r>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t>‹#›</a:t>
            </a:fld>
            <a:endParaRPr lang="zh-CN" altLang="en-US"/>
          </a:p>
        </p:txBody>
      </p:sp>
      <p:sp>
        <p:nvSpPr>
          <p:cNvPr id="17" name="内容占位符 16"/>
          <p:cNvSpPr>
            <a:spLocks noGrp="1"/>
          </p:cNvSpPr>
          <p:nvPr>
            <p:ph sz="quarter" idx="13"/>
            <p:custDataLst>
              <p:tags r:id="rId15"/>
            </p:custDataLst>
          </p:nvPr>
        </p:nvSpPr>
        <p:spPr>
          <a:xfrm>
            <a:off x="6096000" y="3656013"/>
            <a:ext cx="5170488" cy="358431"/>
          </a:xfrm>
        </p:spPr>
        <p:txBody>
          <a:bodyPr>
            <a:normAutofit/>
          </a:bodyPr>
          <a:lstStyle>
            <a:lvl1pPr marL="0" indent="0" algn="ctr">
              <a:buNone/>
              <a:defRPr sz="1600">
                <a:solidFill>
                  <a:schemeClr val="accent1"/>
                </a:solidFill>
              </a:defRPr>
            </a:lvl1pPr>
            <a:lvl2pPr>
              <a:defRPr sz="1600"/>
            </a:lvl2pPr>
            <a:lvl3pPr>
              <a:defRPr sz="1600"/>
            </a:lvl3pPr>
            <a:lvl4pPr>
              <a:defRPr sz="1600"/>
            </a:lvl4pPr>
            <a:lvl5pPr>
              <a:defRPr sz="1600"/>
            </a:lvl5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a:blip r:embed="rId10"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7" name="图片 6"/>
          <p:cNvPicPr>
            <a:picLocks noChangeAspect="1"/>
          </p:cNvPicPr>
          <p:nvPr userDrawn="1">
            <p:custDataLst>
              <p:tags r:id="rId2"/>
            </p:custDataLst>
          </p:nvPr>
        </p:nvPicPr>
        <p:blipFill>
          <a:blip r:embed="rId11">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userDrawn="1">
            <p:custDataLst>
              <p:tags r:id="rId3"/>
            </p:custDataLst>
          </p:nvPr>
        </p:nvPicPr>
        <p:blipFill>
          <a:blip r:embed="rId11"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9" name="图片 8"/>
          <p:cNvPicPr>
            <a:picLocks noChangeAspect="1"/>
          </p:cNvPicPr>
          <p:nvPr userDrawn="1">
            <p:custDataLst>
              <p:tags r:id="rId4"/>
            </p:custDataLst>
          </p:nvPr>
        </p:nvPicPr>
        <p:blipFill>
          <a:blip r:embed="rId11"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2" name="标题 1"/>
          <p:cNvSpPr>
            <a:spLocks noGrp="1"/>
          </p:cNvSpPr>
          <p:nvPr>
            <p:ph type="title"/>
            <p:custDataLst>
              <p:tags r:id="rId5"/>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pic>
        <p:nvPicPr>
          <p:cNvPr id="9" name="图片 8"/>
          <p:cNvPicPr>
            <a:picLocks noChangeAspect="1"/>
          </p:cNvPicPr>
          <p:nvPr userDrawn="1">
            <p:custDataLst>
              <p:tags r:id="rId7"/>
            </p:custDataLst>
          </p:nvPr>
        </p:nvPicPr>
        <p:blipFill>
          <a:blip r:embed="rId14">
            <a:duotone>
              <a:schemeClr val="accent1">
                <a:shade val="45000"/>
                <a:satMod val="135000"/>
              </a:schemeClr>
              <a:prstClr val="white"/>
            </a:duotone>
          </a:blip>
          <a:stretch>
            <a:fillRect/>
          </a:stretch>
        </p:blipFill>
        <p:spPr>
          <a:xfrm rot="19271779">
            <a:off x="11913278" y="1988398"/>
            <a:ext cx="255687" cy="261142"/>
          </a:xfrm>
          <a:prstGeom prst="rect">
            <a:avLst/>
          </a:prstGeom>
        </p:spPr>
      </p:pic>
      <p:pic>
        <p:nvPicPr>
          <p:cNvPr id="10" name="图片 9"/>
          <p:cNvPicPr>
            <a:picLocks noChangeAspect="1"/>
          </p:cNvPicPr>
          <p:nvPr userDrawn="1">
            <p:custDataLst>
              <p:tags r:id="rId8"/>
            </p:custDataLst>
          </p:nvPr>
        </p:nvPicPr>
        <p:blipFill>
          <a:blip r:embed="rId14" cstate="email">
            <a:duotone>
              <a:schemeClr val="accent1">
                <a:shade val="45000"/>
                <a:satMod val="135000"/>
              </a:schemeClr>
              <a:prstClr val="white"/>
            </a:duotone>
          </a:blip>
          <a:stretch>
            <a:fillRect/>
          </a:stretch>
        </p:blipFill>
        <p:spPr>
          <a:xfrm rot="20757128">
            <a:off x="11482" y="6070358"/>
            <a:ext cx="253668" cy="259080"/>
          </a:xfrm>
          <a:prstGeom prst="rect">
            <a:avLst/>
          </a:prstGeom>
        </p:spPr>
      </p:pic>
      <p:pic>
        <p:nvPicPr>
          <p:cNvPr id="11" name="图片 10"/>
          <p:cNvPicPr>
            <a:picLocks noChangeAspect="1"/>
          </p:cNvPicPr>
          <p:nvPr userDrawn="1">
            <p:custDataLst>
              <p:tags r:id="rId9"/>
            </p:custDataLst>
          </p:nvPr>
        </p:nvPicPr>
        <p:blipFill>
          <a:blip r:embed="rId14" cstate="email">
            <a:duotone>
              <a:schemeClr val="accent1">
                <a:shade val="45000"/>
                <a:satMod val="135000"/>
              </a:schemeClr>
              <a:prstClr val="white"/>
            </a:duotone>
          </a:blip>
          <a:stretch>
            <a:fillRect/>
          </a:stretch>
        </p:blipFill>
        <p:spPr>
          <a:xfrm rot="674765">
            <a:off x="142566" y="97923"/>
            <a:ext cx="198183" cy="202412"/>
          </a:xfrm>
          <a:prstGeom prst="rect">
            <a:avLst/>
          </a:prstGeom>
        </p:spPr>
      </p:pic>
      <p:pic>
        <p:nvPicPr>
          <p:cNvPr id="12" name="图片 11"/>
          <p:cNvPicPr>
            <a:picLocks noChangeAspect="1"/>
          </p:cNvPicPr>
          <p:nvPr userDrawn="1">
            <p:custDataLst>
              <p:tags r:id="rId10"/>
            </p:custDataLst>
          </p:nvPr>
        </p:nvPicPr>
        <p:blipFill>
          <a:blip r:embed="rId14" cstate="email">
            <a:duotone>
              <a:schemeClr val="accent1">
                <a:shade val="45000"/>
                <a:satMod val="135000"/>
              </a:schemeClr>
              <a:prstClr val="white"/>
            </a:duotone>
          </a:blip>
          <a:stretch>
            <a:fillRect/>
          </a:stretch>
        </p:blipFill>
        <p:spPr>
          <a:xfrm rot="2354385">
            <a:off x="10385793" y="5331"/>
            <a:ext cx="303105" cy="339823"/>
          </a:xfrm>
          <a:prstGeom prst="rect">
            <a:avLst/>
          </a:prstGeom>
        </p:spPr>
      </p:pic>
      <p:pic>
        <p:nvPicPr>
          <p:cNvPr id="14" name="图片 13"/>
          <p:cNvPicPr>
            <a:picLocks noChangeAspect="1"/>
          </p:cNvPicPr>
          <p:nvPr userDrawn="1">
            <p:custDataLst>
              <p:tags r:id="rId11"/>
            </p:custDataLst>
          </p:nvPr>
        </p:nvPicPr>
        <p:blipFill>
          <a:blip r:embed="rId14" cstate="email">
            <a:duotone>
              <a:schemeClr val="accent1">
                <a:shade val="45000"/>
                <a:satMod val="135000"/>
              </a:schemeClr>
              <a:prstClr val="white"/>
            </a:duotone>
          </a:blip>
          <a:stretch>
            <a:fillRect/>
          </a:stretch>
        </p:blipFill>
        <p:spPr>
          <a:xfrm rot="20757128">
            <a:off x="11691997" y="6565825"/>
            <a:ext cx="253668" cy="259080"/>
          </a:xfrm>
          <a:prstGeom prst="rect">
            <a:avLst/>
          </a:prstGeom>
        </p:spPr>
      </p:pic>
      <p:pic>
        <p:nvPicPr>
          <p:cNvPr id="16" name="图片 15"/>
          <p:cNvPicPr>
            <a:picLocks noChangeAspect="1"/>
          </p:cNvPicPr>
          <p:nvPr userDrawn="1">
            <p:custDataLst>
              <p:tags r:id="rId12"/>
            </p:custDataLst>
          </p:nvPr>
        </p:nvPicPr>
        <p:blipFill>
          <a:blip r:embed="rId14" cstate="email">
            <a:duotone>
              <a:schemeClr val="accent1">
                <a:shade val="45000"/>
                <a:satMod val="135000"/>
              </a:schemeClr>
              <a:prstClr val="white"/>
            </a:duotone>
          </a:blip>
          <a:stretch>
            <a:fillRect/>
          </a:stretch>
        </p:blipFill>
        <p:spPr>
          <a:xfrm rot="666368">
            <a:off x="8318422" y="6590959"/>
            <a:ext cx="186249" cy="20881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任意多边形 201"/>
          <p:cNvSpPr/>
          <p:nvPr userDrawn="1">
            <p:custDataLst>
              <p:tags r:id="rId8"/>
            </p:custDataLst>
          </p:nvPr>
        </p:nvSpPr>
        <p:spPr>
          <a:xfrm flipH="1">
            <a:off x="10019165" y="61322"/>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任意多边形 202"/>
          <p:cNvSpPr/>
          <p:nvPr userDrawn="1">
            <p:custDataLst>
              <p:tags r:id="rId9"/>
            </p:custDataLst>
          </p:nvPr>
        </p:nvSpPr>
        <p:spPr>
          <a:xfrm>
            <a:off x="10956543" y="194468"/>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Freeform 26"/>
          <p:cNvSpPr>
            <a:spLocks noEditPoints="1"/>
          </p:cNvSpPr>
          <p:nvPr userDrawn="1">
            <p:custDataLst>
              <p:tags r:id="rId10"/>
            </p:custDataLst>
          </p:nvPr>
        </p:nvSpPr>
        <p:spPr bwMode="auto">
          <a:xfrm rot="21063611">
            <a:off x="31098" y="6261592"/>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pic>
        <p:nvPicPr>
          <p:cNvPr id="12" name="图片 11"/>
          <p:cNvPicPr>
            <a:picLocks noChangeAspect="1"/>
          </p:cNvPicPr>
          <p:nvPr userDrawn="1">
            <p:custDataLst>
              <p:tags r:id="rId3"/>
            </p:custDataLst>
          </p:nvPr>
        </p:nvPicPr>
        <p:blipFill>
          <a:blip r:embed="rId11" cstate="email">
            <a:duotone>
              <a:schemeClr val="accent1">
                <a:shade val="45000"/>
                <a:satMod val="135000"/>
              </a:schemeClr>
              <a:prstClr val="white"/>
            </a:duotone>
            <a:lum contrast="20000"/>
          </a:blip>
          <a:stretch>
            <a:fillRect/>
          </a:stretch>
        </p:blipFill>
        <p:spPr>
          <a:xfrm rot="1535812">
            <a:off x="186341" y="29739"/>
            <a:ext cx="771201" cy="998921"/>
          </a:xfrm>
          <a:prstGeom prst="rect">
            <a:avLst/>
          </a:prstGeom>
        </p:spPr>
      </p:pic>
      <p:pic>
        <p:nvPicPr>
          <p:cNvPr id="13" name="图片 12"/>
          <p:cNvPicPr>
            <a:picLocks noChangeAspect="1"/>
          </p:cNvPicPr>
          <p:nvPr userDrawn="1">
            <p:custDataLst>
              <p:tags r:id="rId4"/>
            </p:custDataLst>
          </p:nvPr>
        </p:nvPicPr>
        <p:blipFill>
          <a:blip r:embed="rId11" cstate="email">
            <a:duotone>
              <a:schemeClr val="accent1">
                <a:shade val="45000"/>
                <a:satMod val="135000"/>
              </a:schemeClr>
              <a:prstClr val="white"/>
            </a:duotone>
            <a:lum contrast="20000"/>
          </a:blip>
          <a:stretch>
            <a:fillRect/>
          </a:stretch>
        </p:blipFill>
        <p:spPr>
          <a:xfrm rot="20064188" flipH="1">
            <a:off x="11053826" y="1721343"/>
            <a:ext cx="849209" cy="1099964"/>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pic>
        <p:nvPicPr>
          <p:cNvPr id="10" name="图片 9"/>
          <p:cNvPicPr>
            <a:picLocks noChangeAspect="1"/>
          </p:cNvPicPr>
          <p:nvPr userDrawn="1">
            <p:custDataLst>
              <p:tags r:id="rId3"/>
            </p:custDataLst>
          </p:nvPr>
        </p:nvPicPr>
        <p:blipFill>
          <a:blip r:embed="rId14" cstate="email">
            <a:duotone>
              <a:schemeClr val="accent1">
                <a:shade val="45000"/>
                <a:satMod val="135000"/>
              </a:schemeClr>
              <a:prstClr val="white"/>
            </a:duotone>
            <a:lum contrast="20000"/>
          </a:blip>
          <a:stretch>
            <a:fillRect/>
          </a:stretch>
        </p:blipFill>
        <p:spPr>
          <a:xfrm rot="1535812">
            <a:off x="11384758" y="5987513"/>
            <a:ext cx="690653" cy="894589"/>
          </a:xfrm>
          <a:prstGeom prst="rect">
            <a:avLst/>
          </a:prstGeom>
        </p:spPr>
      </p:pic>
      <p:pic>
        <p:nvPicPr>
          <p:cNvPr id="11" name="图片 10"/>
          <p:cNvPicPr>
            <a:picLocks noChangeAspect="1"/>
          </p:cNvPicPr>
          <p:nvPr userDrawn="1">
            <p:custDataLst>
              <p:tags r:id="rId4"/>
            </p:custDataLst>
          </p:nvPr>
        </p:nvPicPr>
        <p:blipFill>
          <a:blip r:embed="rId15" cstate="email">
            <a:duotone>
              <a:schemeClr val="accent1">
                <a:shade val="45000"/>
                <a:satMod val="135000"/>
              </a:schemeClr>
              <a:prstClr val="white"/>
            </a:duotone>
          </a:blip>
          <a:stretch>
            <a:fillRect/>
          </a:stretch>
        </p:blipFill>
        <p:spPr>
          <a:xfrm rot="674765">
            <a:off x="10680054" y="5410981"/>
            <a:ext cx="265412" cy="271075"/>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6" name="组合 5"/>
          <p:cNvGrpSpPr/>
          <p:nvPr userDrawn="1">
            <p:custDataLst>
              <p:tags r:id="rId10"/>
            </p:custDataLst>
          </p:nvPr>
        </p:nvGrpSpPr>
        <p:grpSpPr>
          <a:xfrm>
            <a:off x="76361" y="179762"/>
            <a:ext cx="1523677" cy="470212"/>
            <a:chOff x="160744" y="195462"/>
            <a:chExt cx="1971978" cy="608559"/>
          </a:xfrm>
        </p:grpSpPr>
        <p:sp>
          <p:nvSpPr>
            <p:cNvPr id="12" name="任意多边形 201"/>
            <p:cNvSpPr/>
            <p:nvPr userDrawn="1">
              <p:custDataLst>
                <p:tags r:id="rId11"/>
              </p:custDataLst>
            </p:nvPr>
          </p:nvSpPr>
          <p:spPr>
            <a:xfrm flipH="1">
              <a:off x="160744" y="195462"/>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3" name="任意多边形 202"/>
            <p:cNvSpPr/>
            <p:nvPr userDrawn="1">
              <p:custDataLst>
                <p:tags r:id="rId12"/>
              </p:custDataLst>
            </p:nvPr>
          </p:nvSpPr>
          <p:spPr>
            <a:xfrm>
              <a:off x="1098122" y="328608"/>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6" name="任意多边形: 形状 15"/>
          <p:cNvSpPr/>
          <p:nvPr userDrawn="1">
            <p:custDataLst>
              <p:tags r:id="rId10"/>
            </p:custDataLst>
          </p:nvPr>
        </p:nvSpPr>
        <p:spPr>
          <a:xfrm flipV="1">
            <a:off x="0" y="847022"/>
            <a:ext cx="12192000" cy="55153"/>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2023/12/27</a:t>
            </a:fld>
            <a:endParaRPr lang="zh-CN" altLang="en-US"/>
          </a:p>
        </p:txBody>
      </p:sp>
      <p:pic>
        <p:nvPicPr>
          <p:cNvPr id="9" name="图片 8"/>
          <p:cNvPicPr>
            <a:picLocks noChangeAspect="1"/>
          </p:cNvPicPr>
          <p:nvPr userDrawn="1">
            <p:custDataLst>
              <p:tags r:id="rId4"/>
            </p:custDataLst>
          </p:nvPr>
        </p:nvPicPr>
        <p:blipFill>
          <a:blip r:embed="rId41" cstate="email">
            <a:duotone>
              <a:schemeClr val="accent1">
                <a:shade val="45000"/>
                <a:satMod val="135000"/>
              </a:schemeClr>
              <a:prstClr val="white"/>
            </a:duotone>
            <a:lum contrast="20000"/>
          </a:blip>
          <a:stretch>
            <a:fillRect/>
          </a:stretch>
        </p:blipFill>
        <p:spPr>
          <a:xfrm rot="20064188" flipH="1">
            <a:off x="11060027" y="5739565"/>
            <a:ext cx="952356" cy="1233568"/>
          </a:xfrm>
          <a:prstGeom prst="rect">
            <a:avLst/>
          </a:prstGeom>
        </p:spPr>
      </p:pic>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1" name="组合 10"/>
          <p:cNvGrpSpPr/>
          <p:nvPr userDrawn="1">
            <p:custDataLst>
              <p:tags r:id="rId8"/>
            </p:custDataLst>
          </p:nvPr>
        </p:nvGrpSpPr>
        <p:grpSpPr>
          <a:xfrm>
            <a:off x="157477" y="84918"/>
            <a:ext cx="584798" cy="833465"/>
            <a:chOff x="1609523" y="1700462"/>
            <a:chExt cx="2532253" cy="3609007"/>
          </a:xfrm>
        </p:grpSpPr>
        <p:grpSp>
          <p:nvGrpSpPr>
            <p:cNvPr id="12" name="组合 11"/>
            <p:cNvGrpSpPr/>
            <p:nvPr/>
          </p:nvGrpSpPr>
          <p:grpSpPr>
            <a:xfrm>
              <a:off x="1609523" y="1700462"/>
              <a:ext cx="2532253" cy="3609007"/>
              <a:chOff x="5700260" y="545431"/>
              <a:chExt cx="3443982" cy="4908418"/>
            </a:xfrm>
          </p:grpSpPr>
          <p:sp>
            <p:nvSpPr>
              <p:cNvPr id="36" name="任意多边形 113"/>
              <p:cNvSpPr/>
              <p:nvPr>
                <p:custDataLst>
                  <p:tags r:id="rId31"/>
                </p:custDataLst>
              </p:nvPr>
            </p:nvSpPr>
            <p:spPr>
              <a:xfrm>
                <a:off x="5700260" y="545431"/>
                <a:ext cx="3443982" cy="3930315"/>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solidFill>
                <a:schemeClr val="bg1"/>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7" name="组合 36"/>
              <p:cNvGrpSpPr/>
              <p:nvPr/>
            </p:nvGrpSpPr>
            <p:grpSpPr>
              <a:xfrm>
                <a:off x="7010895" y="4475746"/>
                <a:ext cx="913905" cy="978103"/>
                <a:chOff x="5869765" y="4949067"/>
                <a:chExt cx="1450294" cy="1552171"/>
              </a:xfrm>
            </p:grpSpPr>
            <p:sp>
              <p:nvSpPr>
                <p:cNvPr id="41" name="椭圆 31"/>
                <p:cNvSpPr/>
                <p:nvPr>
                  <p:custDataLst>
                    <p:tags r:id="rId35"/>
                  </p:custDataLst>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2" name="组合 41"/>
                <p:cNvGrpSpPr/>
                <p:nvPr/>
              </p:nvGrpSpPr>
              <p:grpSpPr>
                <a:xfrm>
                  <a:off x="5869765" y="4949067"/>
                  <a:ext cx="1440000" cy="728759"/>
                  <a:chOff x="5869765" y="4949067"/>
                  <a:chExt cx="1440000" cy="728759"/>
                </a:xfrm>
              </p:grpSpPr>
              <p:sp>
                <p:nvSpPr>
                  <p:cNvPr id="43" name="任意多边形 120"/>
                  <p:cNvSpPr/>
                  <p:nvPr>
                    <p:custDataLst>
                      <p:tags r:id="rId36"/>
                    </p:custDataLst>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任意多边形 121"/>
                  <p:cNvSpPr/>
                  <p:nvPr>
                    <p:custDataLst>
                      <p:tags r:id="rId37"/>
                    </p:custDataLst>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任意多边形 122"/>
                  <p:cNvSpPr/>
                  <p:nvPr>
                    <p:custDataLst>
                      <p:tags r:id="rId38"/>
                    </p:custDataLst>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1"/>
                  <p:cNvSpPr/>
                  <p:nvPr>
                    <p:custDataLst>
                      <p:tags r:id="rId39"/>
                    </p:custDataLst>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38" name="任意多边形 115"/>
              <p:cNvSpPr/>
              <p:nvPr>
                <p:custDataLst>
                  <p:tags r:id="rId32"/>
                </p:custDataLst>
              </p:nvPr>
            </p:nvSpPr>
            <p:spPr>
              <a:xfrm>
                <a:off x="6543419" y="636428"/>
                <a:ext cx="628025"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116"/>
              <p:cNvSpPr/>
              <p:nvPr>
                <p:custDataLst>
                  <p:tags r:id="rId33"/>
                </p:custDataLst>
              </p:nvPr>
            </p:nvSpPr>
            <p:spPr>
              <a:xfrm flipH="1">
                <a:off x="7423457" y="593252"/>
                <a:ext cx="169750"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任意多边形 117"/>
              <p:cNvSpPr/>
              <p:nvPr>
                <p:custDataLst>
                  <p:tags r:id="rId34"/>
                </p:custDataLst>
              </p:nvPr>
            </p:nvSpPr>
            <p:spPr>
              <a:xfrm flipH="1">
                <a:off x="7723941" y="636427"/>
                <a:ext cx="661847"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组合 12"/>
            <p:cNvGrpSpPr/>
            <p:nvPr/>
          </p:nvGrpSpPr>
          <p:grpSpPr>
            <a:xfrm>
              <a:off x="2952999" y="1877831"/>
              <a:ext cx="631109" cy="2697283"/>
              <a:chOff x="2952999" y="1877831"/>
              <a:chExt cx="631109" cy="2697283"/>
            </a:xfrm>
          </p:grpSpPr>
          <p:sp>
            <p:nvSpPr>
              <p:cNvPr id="24" name="任意多边形 101"/>
              <p:cNvSpPr/>
              <p:nvPr>
                <p:custDataLst>
                  <p:tags r:id="rId19"/>
                </p:custDataLst>
              </p:nvPr>
            </p:nvSpPr>
            <p:spPr>
              <a:xfrm>
                <a:off x="2975858" y="1990649"/>
                <a:ext cx="246917" cy="18537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102"/>
              <p:cNvSpPr/>
              <p:nvPr>
                <p:custDataLst>
                  <p:tags r:id="rId20"/>
                </p:custDataLst>
              </p:nvPr>
            </p:nvSpPr>
            <p:spPr>
              <a:xfrm>
                <a:off x="3011921" y="2196768"/>
                <a:ext cx="287989" cy="21248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任意多边形 103"/>
              <p:cNvSpPr/>
              <p:nvPr>
                <p:custDataLst>
                  <p:tags r:id="rId21"/>
                </p:custDataLst>
              </p:nvPr>
            </p:nvSpPr>
            <p:spPr>
              <a:xfrm>
                <a:off x="3004487" y="2309429"/>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104"/>
              <p:cNvSpPr/>
              <p:nvPr>
                <p:custDataLst>
                  <p:tags r:id="rId22"/>
                </p:custDataLst>
              </p:nvPr>
            </p:nvSpPr>
            <p:spPr>
              <a:xfrm>
                <a:off x="3020919" y="2543011"/>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105"/>
              <p:cNvSpPr/>
              <p:nvPr>
                <p:custDataLst>
                  <p:tags r:id="rId23"/>
                </p:custDataLst>
              </p:nvPr>
            </p:nvSpPr>
            <p:spPr>
              <a:xfrm>
                <a:off x="3066116" y="2785097"/>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106"/>
              <p:cNvSpPr/>
              <p:nvPr>
                <p:custDataLst>
                  <p:tags r:id="rId24"/>
                </p:custDataLst>
              </p:nvPr>
            </p:nvSpPr>
            <p:spPr>
              <a:xfrm>
                <a:off x="3001348" y="2990770"/>
                <a:ext cx="539322" cy="37718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任意多边形 107"/>
              <p:cNvSpPr/>
              <p:nvPr>
                <p:custDataLst>
                  <p:tags r:id="rId25"/>
                </p:custDataLst>
              </p:nvPr>
            </p:nvSpPr>
            <p:spPr>
              <a:xfrm>
                <a:off x="3011921" y="3226766"/>
                <a:ext cx="572187" cy="38936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108"/>
              <p:cNvSpPr/>
              <p:nvPr>
                <p:custDataLst>
                  <p:tags r:id="rId26"/>
                </p:custDataLst>
              </p:nvPr>
            </p:nvSpPr>
            <p:spPr>
              <a:xfrm>
                <a:off x="3011922" y="3633136"/>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任意多边形 109"/>
              <p:cNvSpPr/>
              <p:nvPr>
                <p:custDataLst>
                  <p:tags r:id="rId27"/>
                </p:custDataLst>
              </p:nvPr>
            </p:nvSpPr>
            <p:spPr>
              <a:xfrm>
                <a:off x="3001348" y="3852125"/>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任意多边形 110"/>
              <p:cNvSpPr/>
              <p:nvPr>
                <p:custDataLst>
                  <p:tags r:id="rId28"/>
                </p:custDataLst>
              </p:nvPr>
            </p:nvSpPr>
            <p:spPr>
              <a:xfrm>
                <a:off x="2975858" y="4082565"/>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任意多边形 111"/>
              <p:cNvSpPr/>
              <p:nvPr>
                <p:custDataLst>
                  <p:tags r:id="rId29"/>
                </p:custDataLst>
              </p:nvPr>
            </p:nvSpPr>
            <p:spPr>
              <a:xfrm>
                <a:off x="3011921" y="4389735"/>
                <a:ext cx="246917" cy="18537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任意多边形 112"/>
              <p:cNvSpPr/>
              <p:nvPr>
                <p:custDataLst>
                  <p:tags r:id="rId30"/>
                </p:custDataLst>
              </p:nvPr>
            </p:nvSpPr>
            <p:spPr>
              <a:xfrm>
                <a:off x="2952999" y="1877831"/>
                <a:ext cx="141335" cy="9172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任意多边形 85"/>
            <p:cNvSpPr/>
            <p:nvPr>
              <p:custDataLst>
                <p:tags r:id="rId9"/>
              </p:custDataLst>
            </p:nvPr>
          </p:nvSpPr>
          <p:spPr>
            <a:xfrm>
              <a:off x="1891893" y="1894156"/>
              <a:ext cx="623309" cy="3133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任意多边形 86"/>
            <p:cNvSpPr/>
            <p:nvPr>
              <p:custDataLst>
                <p:tags r:id="rId10"/>
              </p:custDataLst>
            </p:nvPr>
          </p:nvSpPr>
          <p:spPr>
            <a:xfrm>
              <a:off x="1809204" y="2060575"/>
              <a:ext cx="645050" cy="35550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87"/>
            <p:cNvSpPr/>
            <p:nvPr>
              <p:custDataLst>
                <p:tags r:id="rId11"/>
              </p:custDataLst>
            </p:nvPr>
          </p:nvSpPr>
          <p:spPr>
            <a:xfrm>
              <a:off x="1727594" y="2288197"/>
              <a:ext cx="663760" cy="38979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88"/>
            <p:cNvSpPr/>
            <p:nvPr>
              <p:custDataLst>
                <p:tags r:id="rId12"/>
              </p:custDataLst>
            </p:nvPr>
          </p:nvSpPr>
          <p:spPr>
            <a:xfrm>
              <a:off x="1667742" y="2604779"/>
              <a:ext cx="560023" cy="37974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89"/>
            <p:cNvSpPr/>
            <p:nvPr>
              <p:custDataLst>
                <p:tags r:id="rId13"/>
              </p:custDataLst>
            </p:nvPr>
          </p:nvSpPr>
          <p:spPr>
            <a:xfrm>
              <a:off x="1691879" y="2872753"/>
              <a:ext cx="539322" cy="37718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90"/>
            <p:cNvSpPr/>
            <p:nvPr>
              <p:custDataLst>
                <p:tags r:id="rId14"/>
              </p:custDataLst>
            </p:nvPr>
          </p:nvSpPr>
          <p:spPr>
            <a:xfrm>
              <a:off x="1798492" y="3158830"/>
              <a:ext cx="405055" cy="30607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91"/>
            <p:cNvSpPr/>
            <p:nvPr>
              <p:custDataLst>
                <p:tags r:id="rId15"/>
              </p:custDataLst>
            </p:nvPr>
          </p:nvSpPr>
          <p:spPr>
            <a:xfrm>
              <a:off x="1926119" y="3492843"/>
              <a:ext cx="265537" cy="17893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98"/>
            <p:cNvSpPr/>
            <p:nvPr>
              <p:custDataLst>
                <p:tags r:id="rId16"/>
              </p:custDataLst>
            </p:nvPr>
          </p:nvSpPr>
          <p:spPr>
            <a:xfrm>
              <a:off x="2026197" y="3656085"/>
              <a:ext cx="243491" cy="17848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99"/>
            <p:cNvSpPr/>
            <p:nvPr>
              <p:custDataLst>
                <p:tags r:id="rId17"/>
              </p:custDataLst>
            </p:nvPr>
          </p:nvSpPr>
          <p:spPr>
            <a:xfrm>
              <a:off x="2103101" y="3848900"/>
              <a:ext cx="182303" cy="14243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100"/>
            <p:cNvSpPr/>
            <p:nvPr>
              <p:custDataLst>
                <p:tags r:id="rId18"/>
              </p:custDataLst>
            </p:nvPr>
          </p:nvSpPr>
          <p:spPr>
            <a:xfrm>
              <a:off x="2285404" y="4086250"/>
              <a:ext cx="154457" cy="13376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custDataLst>
              <p:tags r:id="rId2"/>
            </p:custDataLst>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17"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custDataLst>
              <p:tags r:id="rId4"/>
            </p:custDataLst>
          </p:nvPr>
        </p:nvPicPr>
        <p:blipFill>
          <a:blip r:embed="rId18">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custDataLst>
              <p:tags r:id="rId5"/>
            </p:custDataLst>
          </p:nvPr>
        </p:nvPicPr>
        <p:blipFill>
          <a:blip r:embed="rId18"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custDataLst>
              <p:tags r:id="rId6"/>
            </p:custDataLst>
          </p:nvPr>
        </p:nvPicPr>
        <p:blipFill>
          <a:blip r:embed="rId18"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custDataLst>
              <p:tags r:id="rId7"/>
            </p:custDataLst>
          </p:nvPr>
        </p:nvPicPr>
        <p:blipFill>
          <a:blip r:embed="rId18"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custDataLst>
              <p:tags r:id="rId8"/>
            </p:custDataLst>
          </p:nvPr>
        </p:nvPicPr>
        <p:blipFill>
          <a:blip r:embed="rId18">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custDataLst>
              <p:tags r:id="rId9"/>
            </p:custDataLst>
          </p:nvPr>
        </p:nvPicPr>
        <p:blipFill>
          <a:blip r:embed="rId18"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custDataLst>
              <p:tags r:id="rId10"/>
            </p:custDataLst>
          </p:nvPr>
        </p:nvPicPr>
        <p:blipFill>
          <a:blip r:embed="rId18"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custDataLst>
              <p:tags r:id="rId11"/>
            </p:custDataLst>
          </p:nvPr>
        </p:nvSpPr>
        <p:spPr>
          <a:xfrm>
            <a:off x="3282676" y="3423943"/>
            <a:ext cx="5626648" cy="757643"/>
          </a:xfrm>
        </p:spPr>
        <p:txBody>
          <a:bodyPr wrap="square" anchor="t" anchorCtr="0">
            <a:normAutofit/>
          </a:bodyPr>
          <a:lstStyle>
            <a:lvl1pPr algn="ctr">
              <a:defRPr sz="4000">
                <a:solidFill>
                  <a:schemeClr val="accent1"/>
                </a:solidFill>
              </a:defRPr>
            </a:lvl1pPr>
          </a:lstStyle>
          <a:p>
            <a:r>
              <a:rPr lang="zh-CN" altLang="en-US" dirty="0"/>
              <a:t>单击此处编辑标题</a:t>
            </a:r>
          </a:p>
        </p:txBody>
      </p:sp>
      <p:sp>
        <p:nvSpPr>
          <p:cNvPr id="3" name="文本占位符 2"/>
          <p:cNvSpPr>
            <a:spLocks noGrp="1"/>
          </p:cNvSpPr>
          <p:nvPr>
            <p:ph type="body" idx="1" hasCustomPrompt="1"/>
            <p:custDataLst>
              <p:tags r:id="rId12"/>
            </p:custDataLst>
          </p:nvPr>
        </p:nvSpPr>
        <p:spPr>
          <a:xfrm>
            <a:off x="3282676" y="2577827"/>
            <a:ext cx="5626648" cy="757643"/>
          </a:xfrm>
        </p:spPr>
        <p:txBody>
          <a:bodyPr anchor="b" anchorCtr="0">
            <a:normAutofit/>
          </a:bodyPr>
          <a:lstStyle>
            <a:lvl1pPr marL="0" indent="0" algn="ctr">
              <a:buNone/>
              <a:defRPr sz="40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t>2023/12/27</a:t>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2023/12/27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2023/12/27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820090" y="2866967"/>
            <a:ext cx="1561834" cy="3078559"/>
            <a:chOff x="2484439" y="1173163"/>
            <a:chExt cx="439738" cy="866775"/>
          </a:xfrm>
          <a:solidFill>
            <a:schemeClr val="accent1"/>
          </a:solidFill>
        </p:grpSpPr>
        <p:sp>
          <p:nvSpPr>
            <p:cNvPr id="7" name="Freeform 3869"/>
            <p:cNvSpPr>
              <a:spLocks noEditPoints="1"/>
            </p:cNvSpPr>
            <p:nvPr>
              <p:custDataLst>
                <p:tags r:id="rId89"/>
              </p:custDataLst>
            </p:nvPr>
          </p:nvSpPr>
          <p:spPr bwMode="auto">
            <a:xfrm>
              <a:off x="2586039" y="1216026"/>
              <a:ext cx="220663" cy="215900"/>
            </a:xfrm>
            <a:custGeom>
              <a:avLst/>
              <a:gdLst>
                <a:gd name="T0" fmla="*/ 0 w 127"/>
                <a:gd name="T1" fmla="*/ 62 h 124"/>
                <a:gd name="T2" fmla="*/ 64 w 127"/>
                <a:gd name="T3" fmla="*/ 0 h 124"/>
                <a:gd name="T4" fmla="*/ 64 w 127"/>
                <a:gd name="T5" fmla="*/ 0 h 124"/>
                <a:gd name="T6" fmla="*/ 127 w 127"/>
                <a:gd name="T7" fmla="*/ 62 h 124"/>
                <a:gd name="T8" fmla="*/ 127 w 127"/>
                <a:gd name="T9" fmla="*/ 62 h 124"/>
                <a:gd name="T10" fmla="*/ 64 w 127"/>
                <a:gd name="T11" fmla="*/ 124 h 124"/>
                <a:gd name="T12" fmla="*/ 64 w 127"/>
                <a:gd name="T13" fmla="*/ 124 h 124"/>
                <a:gd name="T14" fmla="*/ 0 w 127"/>
                <a:gd name="T15" fmla="*/ 62 h 124"/>
                <a:gd name="T16" fmla="*/ 4 w 127"/>
                <a:gd name="T17" fmla="*/ 62 h 124"/>
                <a:gd name="T18" fmla="*/ 64 w 127"/>
                <a:gd name="T19" fmla="*/ 120 h 124"/>
                <a:gd name="T20" fmla="*/ 64 w 127"/>
                <a:gd name="T21" fmla="*/ 120 h 124"/>
                <a:gd name="T22" fmla="*/ 123 w 127"/>
                <a:gd name="T23" fmla="*/ 62 h 124"/>
                <a:gd name="T24" fmla="*/ 123 w 127"/>
                <a:gd name="T25" fmla="*/ 62 h 124"/>
                <a:gd name="T26" fmla="*/ 64 w 127"/>
                <a:gd name="T27" fmla="*/ 4 h 124"/>
                <a:gd name="T28" fmla="*/ 64 w 127"/>
                <a:gd name="T29" fmla="*/ 4 h 124"/>
                <a:gd name="T30" fmla="*/ 4 w 127"/>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24">
                  <a:moveTo>
                    <a:pt x="0" y="62"/>
                  </a:moveTo>
                  <a:cubicBezTo>
                    <a:pt x="0" y="28"/>
                    <a:pt x="29" y="0"/>
                    <a:pt x="64" y="0"/>
                  </a:cubicBezTo>
                  <a:cubicBezTo>
                    <a:pt x="64" y="0"/>
                    <a:pt x="64" y="0"/>
                    <a:pt x="64" y="0"/>
                  </a:cubicBezTo>
                  <a:cubicBezTo>
                    <a:pt x="99" y="0"/>
                    <a:pt x="127" y="28"/>
                    <a:pt x="127" y="62"/>
                  </a:cubicBezTo>
                  <a:cubicBezTo>
                    <a:pt x="127" y="62"/>
                    <a:pt x="127" y="62"/>
                    <a:pt x="127" y="62"/>
                  </a:cubicBezTo>
                  <a:cubicBezTo>
                    <a:pt x="127" y="97"/>
                    <a:pt x="99" y="124"/>
                    <a:pt x="64" y="124"/>
                  </a:cubicBezTo>
                  <a:cubicBezTo>
                    <a:pt x="64" y="124"/>
                    <a:pt x="64" y="124"/>
                    <a:pt x="64" y="124"/>
                  </a:cubicBezTo>
                  <a:cubicBezTo>
                    <a:pt x="29" y="124"/>
                    <a:pt x="0" y="97"/>
                    <a:pt x="0" y="62"/>
                  </a:cubicBezTo>
                  <a:close/>
                  <a:moveTo>
                    <a:pt x="4" y="62"/>
                  </a:moveTo>
                  <a:cubicBezTo>
                    <a:pt x="4" y="94"/>
                    <a:pt x="31" y="120"/>
                    <a:pt x="64" y="120"/>
                  </a:cubicBezTo>
                  <a:cubicBezTo>
                    <a:pt x="64" y="120"/>
                    <a:pt x="64" y="120"/>
                    <a:pt x="64" y="120"/>
                  </a:cubicBezTo>
                  <a:cubicBezTo>
                    <a:pt x="96" y="120"/>
                    <a:pt x="123" y="94"/>
                    <a:pt x="123" y="62"/>
                  </a:cubicBezTo>
                  <a:cubicBezTo>
                    <a:pt x="123" y="62"/>
                    <a:pt x="123" y="62"/>
                    <a:pt x="123" y="62"/>
                  </a:cubicBezTo>
                  <a:cubicBezTo>
                    <a:pt x="123" y="30"/>
                    <a:pt x="96" y="4"/>
                    <a:pt x="64" y="4"/>
                  </a:cubicBezTo>
                  <a:cubicBezTo>
                    <a:pt x="64" y="4"/>
                    <a:pt x="64" y="4"/>
                    <a:pt x="64" y="4"/>
                  </a:cubicBezTo>
                  <a:cubicBezTo>
                    <a:pt x="31"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70"/>
            <p:cNvSpPr>
              <a:spLocks noEditPoints="1"/>
            </p:cNvSpPr>
            <p:nvPr>
              <p:custDataLst>
                <p:tags r:id="rId90"/>
              </p:custDataLst>
            </p:nvPr>
          </p:nvSpPr>
          <p:spPr bwMode="auto">
            <a:xfrm>
              <a:off x="2582864" y="1211263"/>
              <a:ext cx="228600" cy="223838"/>
            </a:xfrm>
            <a:custGeom>
              <a:avLst/>
              <a:gdLst>
                <a:gd name="T0" fmla="*/ 0 w 131"/>
                <a:gd name="T1" fmla="*/ 64 h 128"/>
                <a:gd name="T2" fmla="*/ 66 w 131"/>
                <a:gd name="T3" fmla="*/ 0 h 128"/>
                <a:gd name="T4" fmla="*/ 66 w 131"/>
                <a:gd name="T5" fmla="*/ 0 h 128"/>
                <a:gd name="T6" fmla="*/ 131 w 131"/>
                <a:gd name="T7" fmla="*/ 64 h 128"/>
                <a:gd name="T8" fmla="*/ 131 w 131"/>
                <a:gd name="T9" fmla="*/ 64 h 128"/>
                <a:gd name="T10" fmla="*/ 66 w 131"/>
                <a:gd name="T11" fmla="*/ 128 h 128"/>
                <a:gd name="T12" fmla="*/ 66 w 131"/>
                <a:gd name="T13" fmla="*/ 128 h 128"/>
                <a:gd name="T14" fmla="*/ 0 w 131"/>
                <a:gd name="T15" fmla="*/ 64 h 128"/>
                <a:gd name="T16" fmla="*/ 66 w 131"/>
                <a:gd name="T17" fmla="*/ 124 h 128"/>
                <a:gd name="T18" fmla="*/ 70 w 131"/>
                <a:gd name="T19" fmla="*/ 124 h 128"/>
                <a:gd name="T20" fmla="*/ 70 w 131"/>
                <a:gd name="T21" fmla="*/ 124 h 128"/>
                <a:gd name="T22" fmla="*/ 66 w 131"/>
                <a:gd name="T23" fmla="*/ 124 h 128"/>
                <a:gd name="T24" fmla="*/ 66 w 131"/>
                <a:gd name="T25" fmla="*/ 124 h 128"/>
                <a:gd name="T26" fmla="*/ 61 w 131"/>
                <a:gd name="T27" fmla="*/ 124 h 128"/>
                <a:gd name="T28" fmla="*/ 61 w 131"/>
                <a:gd name="T29" fmla="*/ 124 h 128"/>
                <a:gd name="T30" fmla="*/ 66 w 131"/>
                <a:gd name="T31" fmla="*/ 124 h 128"/>
                <a:gd name="T32" fmla="*/ 66 w 131"/>
                <a:gd name="T33" fmla="*/ 120 h 128"/>
                <a:gd name="T34" fmla="*/ 123 w 131"/>
                <a:gd name="T35" fmla="*/ 64 h 128"/>
                <a:gd name="T36" fmla="*/ 123 w 131"/>
                <a:gd name="T37" fmla="*/ 64 h 128"/>
                <a:gd name="T38" fmla="*/ 66 w 131"/>
                <a:gd name="T39" fmla="*/ 8 h 128"/>
                <a:gd name="T40" fmla="*/ 66 w 131"/>
                <a:gd name="T41" fmla="*/ 8 h 128"/>
                <a:gd name="T42" fmla="*/ 8 w 131"/>
                <a:gd name="T43" fmla="*/ 64 h 128"/>
                <a:gd name="T44" fmla="*/ 8 w 131"/>
                <a:gd name="T45" fmla="*/ 64 h 128"/>
                <a:gd name="T46" fmla="*/ 66 w 131"/>
                <a:gd name="T47" fmla="*/ 120 h 128"/>
                <a:gd name="T48" fmla="*/ 4 w 131"/>
                <a:gd name="T49" fmla="*/ 64 h 128"/>
                <a:gd name="T50" fmla="*/ 24 w 131"/>
                <a:gd name="T51" fmla="*/ 108 h 128"/>
                <a:gd name="T52" fmla="*/ 24 w 131"/>
                <a:gd name="T53" fmla="*/ 108 h 128"/>
                <a:gd name="T54" fmla="*/ 4 w 131"/>
                <a:gd name="T55" fmla="*/ 64 h 128"/>
                <a:gd name="T56" fmla="*/ 4 w 131"/>
                <a:gd name="T57" fmla="*/ 64 h 128"/>
                <a:gd name="T58" fmla="*/ 109 w 131"/>
                <a:gd name="T59" fmla="*/ 107 h 128"/>
                <a:gd name="T60" fmla="*/ 127 w 131"/>
                <a:gd name="T61" fmla="*/ 64 h 128"/>
                <a:gd name="T62" fmla="*/ 127 w 131"/>
                <a:gd name="T63" fmla="*/ 64 h 128"/>
                <a:gd name="T64" fmla="*/ 109 w 131"/>
                <a:gd name="T65" fmla="*/ 107 h 128"/>
                <a:gd name="T66" fmla="*/ 127 w 131"/>
                <a:gd name="T67" fmla="*/ 64 h 128"/>
                <a:gd name="T68" fmla="*/ 107 w 131"/>
                <a:gd name="T69" fmla="*/ 20 h 128"/>
                <a:gd name="T70" fmla="*/ 107 w 131"/>
                <a:gd name="T71" fmla="*/ 20 h 128"/>
                <a:gd name="T72" fmla="*/ 127 w 131"/>
                <a:gd name="T73" fmla="*/ 64 h 128"/>
                <a:gd name="T74" fmla="*/ 6 w 131"/>
                <a:gd name="T75" fmla="*/ 64 h 128"/>
                <a:gd name="T76" fmla="*/ 4 w 131"/>
                <a:gd name="T77" fmla="*/ 64 h 128"/>
                <a:gd name="T78" fmla="*/ 4 w 131"/>
                <a:gd name="T79" fmla="*/ 64 h 128"/>
                <a:gd name="T80" fmla="*/ 4 w 131"/>
                <a:gd name="T81" fmla="*/ 64 h 128"/>
                <a:gd name="T82" fmla="*/ 6 w 131"/>
                <a:gd name="T83" fmla="*/ 64 h 128"/>
                <a:gd name="T84" fmla="*/ 4 w 131"/>
                <a:gd name="T85" fmla="*/ 64 h 128"/>
                <a:gd name="T86" fmla="*/ 25 w 131"/>
                <a:gd name="T87" fmla="*/ 19 h 128"/>
                <a:gd name="T88" fmla="*/ 25 w 131"/>
                <a:gd name="T89" fmla="*/ 19 h 128"/>
                <a:gd name="T90" fmla="*/ 4 w 131"/>
                <a:gd name="T91" fmla="*/ 64 h 128"/>
                <a:gd name="T92" fmla="*/ 61 w 131"/>
                <a:gd name="T93" fmla="*/ 4 h 128"/>
                <a:gd name="T94" fmla="*/ 66 w 131"/>
                <a:gd name="T95" fmla="*/ 4 h 128"/>
                <a:gd name="T96" fmla="*/ 66 w 131"/>
                <a:gd name="T97" fmla="*/ 4 h 128"/>
                <a:gd name="T98" fmla="*/ 70 w 131"/>
                <a:gd name="T99" fmla="*/ 4 h 128"/>
                <a:gd name="T100" fmla="*/ 70 w 131"/>
                <a:gd name="T101" fmla="*/ 4 h 128"/>
                <a:gd name="T102" fmla="*/ 66 w 131"/>
                <a:gd name="T103" fmla="*/ 4 h 128"/>
                <a:gd name="T104" fmla="*/ 66 w 131"/>
                <a:gd name="T105" fmla="*/ 4 h 128"/>
                <a:gd name="T106" fmla="*/ 61 w 131"/>
                <a:gd name="T107"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28">
                  <a:moveTo>
                    <a:pt x="0" y="64"/>
                  </a:moveTo>
                  <a:cubicBezTo>
                    <a:pt x="0" y="29"/>
                    <a:pt x="30" y="0"/>
                    <a:pt x="66" y="0"/>
                  </a:cubicBezTo>
                  <a:cubicBezTo>
                    <a:pt x="66" y="0"/>
                    <a:pt x="66" y="0"/>
                    <a:pt x="66" y="0"/>
                  </a:cubicBezTo>
                  <a:cubicBezTo>
                    <a:pt x="102" y="0"/>
                    <a:pt x="131" y="29"/>
                    <a:pt x="131" y="64"/>
                  </a:cubicBezTo>
                  <a:cubicBezTo>
                    <a:pt x="131" y="64"/>
                    <a:pt x="131" y="64"/>
                    <a:pt x="131" y="64"/>
                  </a:cubicBezTo>
                  <a:cubicBezTo>
                    <a:pt x="131" y="100"/>
                    <a:pt x="102" y="128"/>
                    <a:pt x="66" y="128"/>
                  </a:cubicBezTo>
                  <a:cubicBezTo>
                    <a:pt x="66" y="128"/>
                    <a:pt x="66" y="128"/>
                    <a:pt x="66" y="128"/>
                  </a:cubicBezTo>
                  <a:cubicBezTo>
                    <a:pt x="30" y="128"/>
                    <a:pt x="0" y="100"/>
                    <a:pt x="0" y="64"/>
                  </a:cubicBezTo>
                  <a:close/>
                  <a:moveTo>
                    <a:pt x="66" y="124"/>
                  </a:moveTo>
                  <a:cubicBezTo>
                    <a:pt x="67" y="124"/>
                    <a:pt x="69" y="124"/>
                    <a:pt x="70" y="124"/>
                  </a:cubicBezTo>
                  <a:cubicBezTo>
                    <a:pt x="70" y="124"/>
                    <a:pt x="70" y="124"/>
                    <a:pt x="70" y="124"/>
                  </a:cubicBezTo>
                  <a:cubicBezTo>
                    <a:pt x="69" y="124"/>
                    <a:pt x="67" y="124"/>
                    <a:pt x="66" y="124"/>
                  </a:cubicBezTo>
                  <a:cubicBezTo>
                    <a:pt x="66" y="124"/>
                    <a:pt x="66" y="124"/>
                    <a:pt x="66" y="124"/>
                  </a:cubicBezTo>
                  <a:cubicBezTo>
                    <a:pt x="64" y="124"/>
                    <a:pt x="63" y="124"/>
                    <a:pt x="61" y="124"/>
                  </a:cubicBezTo>
                  <a:cubicBezTo>
                    <a:pt x="61" y="124"/>
                    <a:pt x="61" y="124"/>
                    <a:pt x="61" y="124"/>
                  </a:cubicBezTo>
                  <a:cubicBezTo>
                    <a:pt x="63" y="124"/>
                    <a:pt x="64" y="124"/>
                    <a:pt x="66" y="124"/>
                  </a:cubicBezTo>
                  <a:close/>
                  <a:moveTo>
                    <a:pt x="66" y="120"/>
                  </a:moveTo>
                  <a:cubicBezTo>
                    <a:pt x="97" y="120"/>
                    <a:pt x="123" y="95"/>
                    <a:pt x="123" y="64"/>
                  </a:cubicBezTo>
                  <a:cubicBezTo>
                    <a:pt x="123" y="64"/>
                    <a:pt x="123" y="64"/>
                    <a:pt x="123" y="64"/>
                  </a:cubicBezTo>
                  <a:cubicBezTo>
                    <a:pt x="123" y="33"/>
                    <a:pt x="97" y="8"/>
                    <a:pt x="66" y="8"/>
                  </a:cubicBezTo>
                  <a:cubicBezTo>
                    <a:pt x="66" y="8"/>
                    <a:pt x="66" y="8"/>
                    <a:pt x="66" y="8"/>
                  </a:cubicBezTo>
                  <a:cubicBezTo>
                    <a:pt x="34" y="8"/>
                    <a:pt x="8" y="33"/>
                    <a:pt x="8" y="64"/>
                  </a:cubicBezTo>
                  <a:cubicBezTo>
                    <a:pt x="8" y="64"/>
                    <a:pt x="8" y="64"/>
                    <a:pt x="8" y="64"/>
                  </a:cubicBezTo>
                  <a:cubicBezTo>
                    <a:pt x="8" y="95"/>
                    <a:pt x="34" y="120"/>
                    <a:pt x="66" y="120"/>
                  </a:cubicBezTo>
                  <a:close/>
                  <a:moveTo>
                    <a:pt x="4" y="64"/>
                  </a:moveTo>
                  <a:cubicBezTo>
                    <a:pt x="4" y="82"/>
                    <a:pt x="12" y="97"/>
                    <a:pt x="24" y="108"/>
                  </a:cubicBezTo>
                  <a:cubicBezTo>
                    <a:pt x="24" y="108"/>
                    <a:pt x="24" y="108"/>
                    <a:pt x="24" y="108"/>
                  </a:cubicBezTo>
                  <a:cubicBezTo>
                    <a:pt x="12" y="97"/>
                    <a:pt x="4" y="82"/>
                    <a:pt x="4" y="64"/>
                  </a:cubicBezTo>
                  <a:cubicBezTo>
                    <a:pt x="4" y="64"/>
                    <a:pt x="4" y="64"/>
                    <a:pt x="4" y="64"/>
                  </a:cubicBezTo>
                  <a:close/>
                  <a:moveTo>
                    <a:pt x="109" y="107"/>
                  </a:moveTo>
                  <a:cubicBezTo>
                    <a:pt x="120" y="96"/>
                    <a:pt x="127" y="81"/>
                    <a:pt x="127" y="64"/>
                  </a:cubicBezTo>
                  <a:cubicBezTo>
                    <a:pt x="127" y="64"/>
                    <a:pt x="127" y="64"/>
                    <a:pt x="127" y="64"/>
                  </a:cubicBezTo>
                  <a:cubicBezTo>
                    <a:pt x="127" y="81"/>
                    <a:pt x="120" y="96"/>
                    <a:pt x="109" y="107"/>
                  </a:cubicBezTo>
                  <a:close/>
                  <a:moveTo>
                    <a:pt x="127" y="64"/>
                  </a:moveTo>
                  <a:cubicBezTo>
                    <a:pt x="127" y="47"/>
                    <a:pt x="119" y="31"/>
                    <a:pt x="107" y="20"/>
                  </a:cubicBezTo>
                  <a:cubicBezTo>
                    <a:pt x="107" y="20"/>
                    <a:pt x="107" y="20"/>
                    <a:pt x="107" y="20"/>
                  </a:cubicBezTo>
                  <a:cubicBezTo>
                    <a:pt x="119" y="31"/>
                    <a:pt x="127" y="47"/>
                    <a:pt x="127" y="64"/>
                  </a:cubicBezTo>
                  <a:close/>
                  <a:moveTo>
                    <a:pt x="6" y="64"/>
                  </a:moveTo>
                  <a:cubicBezTo>
                    <a:pt x="4" y="64"/>
                    <a:pt x="4" y="64"/>
                    <a:pt x="4" y="64"/>
                  </a:cubicBezTo>
                  <a:cubicBezTo>
                    <a:pt x="4" y="64"/>
                    <a:pt x="4" y="64"/>
                    <a:pt x="4" y="64"/>
                  </a:cubicBezTo>
                  <a:cubicBezTo>
                    <a:pt x="4" y="64"/>
                    <a:pt x="4" y="64"/>
                    <a:pt x="4" y="64"/>
                  </a:cubicBezTo>
                  <a:cubicBezTo>
                    <a:pt x="6" y="64"/>
                    <a:pt x="6" y="64"/>
                    <a:pt x="6" y="64"/>
                  </a:cubicBezTo>
                  <a:close/>
                  <a:moveTo>
                    <a:pt x="4" y="64"/>
                  </a:moveTo>
                  <a:cubicBezTo>
                    <a:pt x="4" y="46"/>
                    <a:pt x="12" y="30"/>
                    <a:pt x="25" y="19"/>
                  </a:cubicBezTo>
                  <a:cubicBezTo>
                    <a:pt x="25" y="19"/>
                    <a:pt x="25" y="19"/>
                    <a:pt x="25" y="19"/>
                  </a:cubicBezTo>
                  <a:cubicBezTo>
                    <a:pt x="12" y="30"/>
                    <a:pt x="4" y="46"/>
                    <a:pt x="4" y="64"/>
                  </a:cubicBezTo>
                  <a:close/>
                  <a:moveTo>
                    <a:pt x="61" y="4"/>
                  </a:moveTo>
                  <a:cubicBezTo>
                    <a:pt x="63" y="4"/>
                    <a:pt x="64" y="4"/>
                    <a:pt x="66" y="4"/>
                  </a:cubicBezTo>
                  <a:cubicBezTo>
                    <a:pt x="66" y="4"/>
                    <a:pt x="66" y="4"/>
                    <a:pt x="66" y="4"/>
                  </a:cubicBezTo>
                  <a:cubicBezTo>
                    <a:pt x="67" y="4"/>
                    <a:pt x="69" y="4"/>
                    <a:pt x="70" y="4"/>
                  </a:cubicBezTo>
                  <a:cubicBezTo>
                    <a:pt x="70" y="4"/>
                    <a:pt x="70" y="4"/>
                    <a:pt x="70" y="4"/>
                  </a:cubicBezTo>
                  <a:cubicBezTo>
                    <a:pt x="69" y="4"/>
                    <a:pt x="67" y="4"/>
                    <a:pt x="66" y="4"/>
                  </a:cubicBezTo>
                  <a:cubicBezTo>
                    <a:pt x="66" y="4"/>
                    <a:pt x="66" y="4"/>
                    <a:pt x="66" y="4"/>
                  </a:cubicBezTo>
                  <a:cubicBezTo>
                    <a:pt x="64" y="4"/>
                    <a:pt x="63" y="4"/>
                    <a:pt x="6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871"/>
            <p:cNvSpPr/>
            <p:nvPr>
              <p:custDataLst>
                <p:tags r:id="rId91"/>
              </p:custDataLst>
            </p:nvPr>
          </p:nvSpPr>
          <p:spPr bwMode="auto">
            <a:xfrm>
              <a:off x="2655889" y="1281113"/>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72"/>
            <p:cNvSpPr>
              <a:spLocks noEditPoints="1"/>
            </p:cNvSpPr>
            <p:nvPr>
              <p:custDataLst>
                <p:tags r:id="rId92"/>
              </p:custDataLst>
            </p:nvPr>
          </p:nvSpPr>
          <p:spPr bwMode="auto">
            <a:xfrm>
              <a:off x="2652714" y="1277938"/>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5 w 10"/>
                <a:gd name="T25" fmla="*/ 5 h 9"/>
                <a:gd name="T26" fmla="*/ 5 w 10"/>
                <a:gd name="T27" fmla="*/ 5 h 9"/>
                <a:gd name="T28" fmla="*/ 4 w 10"/>
                <a:gd name="T29" fmla="*/ 5 h 9"/>
                <a:gd name="T30" fmla="*/ 4 w 10"/>
                <a:gd name="T31" fmla="*/ 5 h 9"/>
                <a:gd name="T32" fmla="*/ 5 w 10"/>
                <a:gd name="T33" fmla="*/ 5 h 9"/>
                <a:gd name="T34" fmla="*/ 5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5" y="5"/>
                  </a:moveTo>
                  <a:lnTo>
                    <a:pt x="5" y="5"/>
                  </a:lnTo>
                  <a:lnTo>
                    <a:pt x="4" y="5"/>
                  </a:lnTo>
                  <a:lnTo>
                    <a:pt x="4"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873"/>
            <p:cNvSpPr/>
            <p:nvPr>
              <p:custDataLst>
                <p:tags r:id="rId93"/>
              </p:custDataLst>
            </p:nvPr>
          </p:nvSpPr>
          <p:spPr bwMode="auto">
            <a:xfrm>
              <a:off x="2725739" y="1265238"/>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74"/>
            <p:cNvSpPr>
              <a:spLocks noEditPoints="1"/>
            </p:cNvSpPr>
            <p:nvPr>
              <p:custDataLst>
                <p:tags r:id="rId94"/>
              </p:custDataLst>
            </p:nvPr>
          </p:nvSpPr>
          <p:spPr bwMode="auto">
            <a:xfrm>
              <a:off x="2722564" y="1262063"/>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4 w 10"/>
                <a:gd name="T25" fmla="*/ 5 h 9"/>
                <a:gd name="T26" fmla="*/ 5 w 10"/>
                <a:gd name="T27" fmla="*/ 5 h 9"/>
                <a:gd name="T28" fmla="*/ 4 w 10"/>
                <a:gd name="T29" fmla="*/ 5 h 9"/>
                <a:gd name="T30" fmla="*/ 4 w 10"/>
                <a:gd name="T31" fmla="*/ 5 h 9"/>
                <a:gd name="T32" fmla="*/ 4 w 10"/>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4" y="5"/>
                  </a:moveTo>
                  <a:lnTo>
                    <a:pt x="5" y="5"/>
                  </a:lnTo>
                  <a:lnTo>
                    <a:pt x="4"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75"/>
            <p:cNvSpPr/>
            <p:nvPr>
              <p:custDataLst>
                <p:tags r:id="rId95"/>
              </p:custDataLst>
            </p:nvPr>
          </p:nvSpPr>
          <p:spPr bwMode="auto">
            <a:xfrm>
              <a:off x="2640014" y="1323976"/>
              <a:ext cx="119063" cy="53975"/>
            </a:xfrm>
            <a:custGeom>
              <a:avLst/>
              <a:gdLst>
                <a:gd name="T0" fmla="*/ 0 w 68"/>
                <a:gd name="T1" fmla="*/ 14 h 31"/>
                <a:gd name="T2" fmla="*/ 3 w 68"/>
                <a:gd name="T3" fmla="*/ 12 h 31"/>
                <a:gd name="T4" fmla="*/ 5 w 68"/>
                <a:gd name="T5" fmla="*/ 15 h 31"/>
                <a:gd name="T6" fmla="*/ 5 w 68"/>
                <a:gd name="T7" fmla="*/ 15 h 31"/>
                <a:gd name="T8" fmla="*/ 10 w 68"/>
                <a:gd name="T9" fmla="*/ 20 h 31"/>
                <a:gd name="T10" fmla="*/ 10 w 68"/>
                <a:gd name="T11" fmla="*/ 20 h 31"/>
                <a:gd name="T12" fmla="*/ 31 w 68"/>
                <a:gd name="T13" fmla="*/ 27 h 31"/>
                <a:gd name="T14" fmla="*/ 31 w 68"/>
                <a:gd name="T15" fmla="*/ 27 h 31"/>
                <a:gd name="T16" fmla="*/ 42 w 68"/>
                <a:gd name="T17" fmla="*/ 26 h 31"/>
                <a:gd name="T18" fmla="*/ 42 w 68"/>
                <a:gd name="T19" fmla="*/ 26 h 31"/>
                <a:gd name="T20" fmla="*/ 64 w 68"/>
                <a:gd name="T21" fmla="*/ 4 h 31"/>
                <a:gd name="T22" fmla="*/ 64 w 68"/>
                <a:gd name="T23" fmla="*/ 4 h 31"/>
                <a:gd name="T24" fmla="*/ 63 w 68"/>
                <a:gd name="T25" fmla="*/ 1 h 31"/>
                <a:gd name="T26" fmla="*/ 63 w 68"/>
                <a:gd name="T27" fmla="*/ 1 h 31"/>
                <a:gd name="T28" fmla="*/ 67 w 68"/>
                <a:gd name="T29" fmla="*/ 0 h 31"/>
                <a:gd name="T30" fmla="*/ 68 w 68"/>
                <a:gd name="T31" fmla="*/ 4 h 31"/>
                <a:gd name="T32" fmla="*/ 68 w 68"/>
                <a:gd name="T33" fmla="*/ 4 h 31"/>
                <a:gd name="T34" fmla="*/ 43 w 68"/>
                <a:gd name="T35" fmla="*/ 30 h 31"/>
                <a:gd name="T36" fmla="*/ 43 w 68"/>
                <a:gd name="T37" fmla="*/ 30 h 31"/>
                <a:gd name="T38" fmla="*/ 31 w 68"/>
                <a:gd name="T39" fmla="*/ 31 h 31"/>
                <a:gd name="T40" fmla="*/ 31 w 68"/>
                <a:gd name="T41" fmla="*/ 31 h 31"/>
                <a:gd name="T42" fmla="*/ 0 w 68"/>
                <a:gd name="T4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31">
                  <a:moveTo>
                    <a:pt x="0" y="14"/>
                  </a:moveTo>
                  <a:cubicBezTo>
                    <a:pt x="3" y="12"/>
                    <a:pt x="3" y="12"/>
                    <a:pt x="3" y="12"/>
                  </a:cubicBezTo>
                  <a:cubicBezTo>
                    <a:pt x="3" y="12"/>
                    <a:pt x="4" y="13"/>
                    <a:pt x="5" y="15"/>
                  </a:cubicBezTo>
                  <a:cubicBezTo>
                    <a:pt x="5" y="15"/>
                    <a:pt x="5" y="15"/>
                    <a:pt x="5" y="15"/>
                  </a:cubicBezTo>
                  <a:cubicBezTo>
                    <a:pt x="6" y="16"/>
                    <a:pt x="8" y="18"/>
                    <a:pt x="10" y="20"/>
                  </a:cubicBezTo>
                  <a:cubicBezTo>
                    <a:pt x="10" y="20"/>
                    <a:pt x="10" y="20"/>
                    <a:pt x="10" y="20"/>
                  </a:cubicBezTo>
                  <a:cubicBezTo>
                    <a:pt x="14" y="24"/>
                    <a:pt x="21" y="27"/>
                    <a:pt x="31" y="27"/>
                  </a:cubicBezTo>
                  <a:cubicBezTo>
                    <a:pt x="31" y="27"/>
                    <a:pt x="31" y="27"/>
                    <a:pt x="31" y="27"/>
                  </a:cubicBezTo>
                  <a:cubicBezTo>
                    <a:pt x="34" y="27"/>
                    <a:pt x="38" y="27"/>
                    <a:pt x="42" y="26"/>
                  </a:cubicBezTo>
                  <a:cubicBezTo>
                    <a:pt x="42" y="26"/>
                    <a:pt x="42" y="26"/>
                    <a:pt x="42" y="26"/>
                  </a:cubicBezTo>
                  <a:cubicBezTo>
                    <a:pt x="61" y="21"/>
                    <a:pt x="63" y="10"/>
                    <a:pt x="64" y="4"/>
                  </a:cubicBezTo>
                  <a:cubicBezTo>
                    <a:pt x="64" y="4"/>
                    <a:pt x="64" y="4"/>
                    <a:pt x="64" y="4"/>
                  </a:cubicBezTo>
                  <a:cubicBezTo>
                    <a:pt x="64" y="2"/>
                    <a:pt x="63" y="1"/>
                    <a:pt x="63" y="1"/>
                  </a:cubicBezTo>
                  <a:cubicBezTo>
                    <a:pt x="63" y="1"/>
                    <a:pt x="63" y="1"/>
                    <a:pt x="63" y="1"/>
                  </a:cubicBezTo>
                  <a:cubicBezTo>
                    <a:pt x="67" y="0"/>
                    <a:pt x="67" y="0"/>
                    <a:pt x="67" y="0"/>
                  </a:cubicBezTo>
                  <a:cubicBezTo>
                    <a:pt x="67" y="0"/>
                    <a:pt x="68" y="2"/>
                    <a:pt x="68" y="4"/>
                  </a:cubicBezTo>
                  <a:cubicBezTo>
                    <a:pt x="68" y="4"/>
                    <a:pt x="68" y="4"/>
                    <a:pt x="68" y="4"/>
                  </a:cubicBezTo>
                  <a:cubicBezTo>
                    <a:pt x="68" y="11"/>
                    <a:pt x="64" y="24"/>
                    <a:pt x="43" y="30"/>
                  </a:cubicBezTo>
                  <a:cubicBezTo>
                    <a:pt x="43" y="30"/>
                    <a:pt x="43" y="30"/>
                    <a:pt x="43" y="30"/>
                  </a:cubicBezTo>
                  <a:cubicBezTo>
                    <a:pt x="38" y="31"/>
                    <a:pt x="34" y="31"/>
                    <a:pt x="31" y="31"/>
                  </a:cubicBezTo>
                  <a:cubicBezTo>
                    <a:pt x="31" y="31"/>
                    <a:pt x="31" y="31"/>
                    <a:pt x="31" y="31"/>
                  </a:cubicBezTo>
                  <a:cubicBezTo>
                    <a:pt x="9" y="31"/>
                    <a:pt x="0" y="1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876"/>
            <p:cNvSpPr>
              <a:spLocks noEditPoints="1"/>
            </p:cNvSpPr>
            <p:nvPr>
              <p:custDataLst>
                <p:tags r:id="rId96"/>
              </p:custDataLst>
            </p:nvPr>
          </p:nvSpPr>
          <p:spPr bwMode="auto">
            <a:xfrm>
              <a:off x="2635252" y="1317626"/>
              <a:ext cx="127000" cy="63500"/>
            </a:xfrm>
            <a:custGeom>
              <a:avLst/>
              <a:gdLst>
                <a:gd name="T0" fmla="*/ 1 w 73"/>
                <a:gd name="T1" fmla="*/ 18 h 36"/>
                <a:gd name="T2" fmla="*/ 3 w 73"/>
                <a:gd name="T3" fmla="*/ 17 h 36"/>
                <a:gd name="T4" fmla="*/ 3 w 73"/>
                <a:gd name="T5" fmla="*/ 17 h 36"/>
                <a:gd name="T6" fmla="*/ 0 w 73"/>
                <a:gd name="T7" fmla="*/ 17 h 36"/>
                <a:gd name="T8" fmla="*/ 6 w 73"/>
                <a:gd name="T9" fmla="*/ 13 h 36"/>
                <a:gd name="T10" fmla="*/ 8 w 73"/>
                <a:gd name="T11" fmla="*/ 14 h 36"/>
                <a:gd name="T12" fmla="*/ 8 w 73"/>
                <a:gd name="T13" fmla="*/ 14 h 36"/>
                <a:gd name="T14" fmla="*/ 8 w 73"/>
                <a:gd name="T15" fmla="*/ 14 h 36"/>
                <a:gd name="T16" fmla="*/ 8 w 73"/>
                <a:gd name="T17" fmla="*/ 15 h 36"/>
                <a:gd name="T18" fmla="*/ 8 w 73"/>
                <a:gd name="T19" fmla="*/ 15 h 36"/>
                <a:gd name="T20" fmla="*/ 9 w 73"/>
                <a:gd name="T21" fmla="*/ 16 h 36"/>
                <a:gd name="T22" fmla="*/ 14 w 73"/>
                <a:gd name="T23" fmla="*/ 21 h 36"/>
                <a:gd name="T24" fmla="*/ 34 w 73"/>
                <a:gd name="T25" fmla="*/ 28 h 36"/>
                <a:gd name="T26" fmla="*/ 44 w 73"/>
                <a:gd name="T27" fmla="*/ 27 h 36"/>
                <a:gd name="T28" fmla="*/ 65 w 73"/>
                <a:gd name="T29" fmla="*/ 7 h 36"/>
                <a:gd name="T30" fmla="*/ 64 w 73"/>
                <a:gd name="T31" fmla="*/ 4 h 36"/>
                <a:gd name="T32" fmla="*/ 64 w 73"/>
                <a:gd name="T33" fmla="*/ 2 h 36"/>
                <a:gd name="T34" fmla="*/ 72 w 73"/>
                <a:gd name="T35" fmla="*/ 2 h 36"/>
                <a:gd name="T36" fmla="*/ 73 w 73"/>
                <a:gd name="T37" fmla="*/ 7 h 36"/>
                <a:gd name="T38" fmla="*/ 73 w 73"/>
                <a:gd name="T39" fmla="*/ 7 h 36"/>
                <a:gd name="T40" fmla="*/ 46 w 73"/>
                <a:gd name="T41" fmla="*/ 35 h 36"/>
                <a:gd name="T42" fmla="*/ 34 w 73"/>
                <a:gd name="T43" fmla="*/ 36 h 36"/>
                <a:gd name="T44" fmla="*/ 8 w 73"/>
                <a:gd name="T45" fmla="*/ 21 h 36"/>
                <a:gd name="T46" fmla="*/ 6 w 73"/>
                <a:gd name="T47" fmla="*/ 19 h 36"/>
                <a:gd name="T48" fmla="*/ 6 w 73"/>
                <a:gd name="T49" fmla="*/ 18 h 36"/>
                <a:gd name="T50" fmla="*/ 6 w 73"/>
                <a:gd name="T51" fmla="*/ 18 h 36"/>
                <a:gd name="T52" fmla="*/ 6 w 73"/>
                <a:gd name="T53" fmla="*/ 18 h 36"/>
                <a:gd name="T54" fmla="*/ 6 w 73"/>
                <a:gd name="T55" fmla="*/ 18 h 36"/>
                <a:gd name="T56" fmla="*/ 6 w 73"/>
                <a:gd name="T57" fmla="*/ 18 h 36"/>
                <a:gd name="T58" fmla="*/ 68 w 73"/>
                <a:gd name="T59" fmla="*/ 8 h 36"/>
                <a:gd name="T60" fmla="*/ 69 w 73"/>
                <a:gd name="T61" fmla="*/ 7 h 36"/>
                <a:gd name="T62" fmla="*/ 69 w 73"/>
                <a:gd name="T63" fmla="*/ 7 h 36"/>
                <a:gd name="T64" fmla="*/ 68 w 73"/>
                <a:gd name="T65" fmla="*/ 5 h 36"/>
                <a:gd name="T66" fmla="*/ 68 w 73"/>
                <a:gd name="T6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36">
                  <a:moveTo>
                    <a:pt x="34" y="36"/>
                  </a:moveTo>
                  <a:cubicBezTo>
                    <a:pt x="11" y="36"/>
                    <a:pt x="1" y="19"/>
                    <a:pt x="1" y="18"/>
                  </a:cubicBezTo>
                  <a:cubicBezTo>
                    <a:pt x="1" y="18"/>
                    <a:pt x="1" y="18"/>
                    <a:pt x="1" y="18"/>
                  </a:cubicBezTo>
                  <a:cubicBezTo>
                    <a:pt x="3" y="17"/>
                    <a:pt x="3" y="17"/>
                    <a:pt x="3" y="17"/>
                  </a:cubicBezTo>
                  <a:cubicBezTo>
                    <a:pt x="4" y="19"/>
                    <a:pt x="4" y="19"/>
                    <a:pt x="4" y="19"/>
                  </a:cubicBezTo>
                  <a:cubicBezTo>
                    <a:pt x="3" y="17"/>
                    <a:pt x="3" y="17"/>
                    <a:pt x="3" y="17"/>
                  </a:cubicBezTo>
                  <a:cubicBezTo>
                    <a:pt x="1" y="18"/>
                    <a:pt x="1" y="18"/>
                    <a:pt x="1" y="18"/>
                  </a:cubicBezTo>
                  <a:cubicBezTo>
                    <a:pt x="0" y="17"/>
                    <a:pt x="0" y="17"/>
                    <a:pt x="0" y="17"/>
                  </a:cubicBezTo>
                  <a:cubicBezTo>
                    <a:pt x="5" y="14"/>
                    <a:pt x="5" y="14"/>
                    <a:pt x="5" y="14"/>
                  </a:cubicBezTo>
                  <a:cubicBezTo>
                    <a:pt x="5" y="14"/>
                    <a:pt x="6" y="13"/>
                    <a:pt x="6" y="13"/>
                  </a:cubicBezTo>
                  <a:cubicBezTo>
                    <a:pt x="6" y="13"/>
                    <a:pt x="6" y="13"/>
                    <a:pt x="6" y="13"/>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5"/>
                    <a:pt x="8" y="15"/>
                  </a:cubicBezTo>
                  <a:cubicBezTo>
                    <a:pt x="8" y="15"/>
                    <a:pt x="8" y="15"/>
                    <a:pt x="8" y="15"/>
                  </a:cubicBezTo>
                  <a:cubicBezTo>
                    <a:pt x="8" y="15"/>
                    <a:pt x="8" y="15"/>
                    <a:pt x="8" y="15"/>
                  </a:cubicBezTo>
                  <a:cubicBezTo>
                    <a:pt x="8" y="15"/>
                    <a:pt x="8" y="15"/>
                    <a:pt x="8" y="15"/>
                  </a:cubicBezTo>
                  <a:cubicBezTo>
                    <a:pt x="9" y="15"/>
                    <a:pt x="9" y="16"/>
                    <a:pt x="9" y="16"/>
                  </a:cubicBezTo>
                  <a:cubicBezTo>
                    <a:pt x="9" y="16"/>
                    <a:pt x="9" y="16"/>
                    <a:pt x="9" y="16"/>
                  </a:cubicBezTo>
                  <a:cubicBezTo>
                    <a:pt x="10" y="18"/>
                    <a:pt x="12" y="20"/>
                    <a:pt x="14" y="21"/>
                  </a:cubicBezTo>
                  <a:cubicBezTo>
                    <a:pt x="14" y="21"/>
                    <a:pt x="14" y="21"/>
                    <a:pt x="14" y="21"/>
                  </a:cubicBezTo>
                  <a:cubicBezTo>
                    <a:pt x="18" y="25"/>
                    <a:pt x="25" y="28"/>
                    <a:pt x="34" y="28"/>
                  </a:cubicBezTo>
                  <a:cubicBezTo>
                    <a:pt x="34" y="28"/>
                    <a:pt x="34" y="28"/>
                    <a:pt x="34" y="28"/>
                  </a:cubicBezTo>
                  <a:cubicBezTo>
                    <a:pt x="37" y="28"/>
                    <a:pt x="40" y="28"/>
                    <a:pt x="44" y="27"/>
                  </a:cubicBezTo>
                  <a:cubicBezTo>
                    <a:pt x="44" y="27"/>
                    <a:pt x="44" y="27"/>
                    <a:pt x="44" y="27"/>
                  </a:cubicBezTo>
                  <a:cubicBezTo>
                    <a:pt x="63" y="22"/>
                    <a:pt x="64" y="12"/>
                    <a:pt x="65" y="7"/>
                  </a:cubicBezTo>
                  <a:cubicBezTo>
                    <a:pt x="65" y="7"/>
                    <a:pt x="65" y="7"/>
                    <a:pt x="65" y="7"/>
                  </a:cubicBezTo>
                  <a:cubicBezTo>
                    <a:pt x="65" y="5"/>
                    <a:pt x="64" y="4"/>
                    <a:pt x="64" y="4"/>
                  </a:cubicBezTo>
                  <a:cubicBezTo>
                    <a:pt x="64" y="4"/>
                    <a:pt x="64" y="4"/>
                    <a:pt x="64" y="4"/>
                  </a:cubicBezTo>
                  <a:cubicBezTo>
                    <a:pt x="64" y="2"/>
                    <a:pt x="64" y="2"/>
                    <a:pt x="64" y="2"/>
                  </a:cubicBezTo>
                  <a:cubicBezTo>
                    <a:pt x="72" y="0"/>
                    <a:pt x="72" y="0"/>
                    <a:pt x="72" y="0"/>
                  </a:cubicBezTo>
                  <a:cubicBezTo>
                    <a:pt x="72" y="2"/>
                    <a:pt x="72" y="2"/>
                    <a:pt x="72" y="2"/>
                  </a:cubicBezTo>
                  <a:cubicBezTo>
                    <a:pt x="72" y="3"/>
                    <a:pt x="73" y="4"/>
                    <a:pt x="73" y="7"/>
                  </a:cubicBezTo>
                  <a:cubicBezTo>
                    <a:pt x="73" y="7"/>
                    <a:pt x="73" y="7"/>
                    <a:pt x="73" y="7"/>
                  </a:cubicBezTo>
                  <a:cubicBezTo>
                    <a:pt x="73" y="7"/>
                    <a:pt x="73" y="7"/>
                    <a:pt x="73" y="7"/>
                  </a:cubicBezTo>
                  <a:cubicBezTo>
                    <a:pt x="73" y="7"/>
                    <a:pt x="73" y="7"/>
                    <a:pt x="73" y="7"/>
                  </a:cubicBezTo>
                  <a:cubicBezTo>
                    <a:pt x="73" y="15"/>
                    <a:pt x="68" y="29"/>
                    <a:pt x="46" y="35"/>
                  </a:cubicBezTo>
                  <a:cubicBezTo>
                    <a:pt x="46" y="35"/>
                    <a:pt x="46" y="35"/>
                    <a:pt x="46" y="35"/>
                  </a:cubicBezTo>
                  <a:cubicBezTo>
                    <a:pt x="42" y="36"/>
                    <a:pt x="38" y="36"/>
                    <a:pt x="34" y="36"/>
                  </a:cubicBezTo>
                  <a:cubicBezTo>
                    <a:pt x="34" y="36"/>
                    <a:pt x="34" y="36"/>
                    <a:pt x="34" y="36"/>
                  </a:cubicBezTo>
                  <a:cubicBezTo>
                    <a:pt x="34" y="36"/>
                    <a:pt x="34" y="36"/>
                    <a:pt x="34" y="36"/>
                  </a:cubicBezTo>
                  <a:close/>
                  <a:moveTo>
                    <a:pt x="8" y="21"/>
                  </a:moveTo>
                  <a:cubicBezTo>
                    <a:pt x="8" y="21"/>
                    <a:pt x="7" y="20"/>
                    <a:pt x="6" y="19"/>
                  </a:cubicBezTo>
                  <a:cubicBezTo>
                    <a:pt x="6" y="19"/>
                    <a:pt x="6" y="19"/>
                    <a:pt x="6" y="19"/>
                  </a:cubicBezTo>
                  <a:cubicBezTo>
                    <a:pt x="7" y="20"/>
                    <a:pt x="8" y="21"/>
                    <a:pt x="8" y="21"/>
                  </a:cubicBezTo>
                  <a:close/>
                  <a:moveTo>
                    <a:pt x="6" y="18"/>
                  </a:moveTo>
                  <a:cubicBezTo>
                    <a:pt x="6" y="18"/>
                    <a:pt x="6" y="18"/>
                    <a:pt x="6" y="18"/>
                  </a:cubicBezTo>
                  <a:cubicBezTo>
                    <a:pt x="6" y="18"/>
                    <a:pt x="6" y="18"/>
                    <a:pt x="6" y="18"/>
                  </a:cubicBezTo>
                  <a:cubicBezTo>
                    <a:pt x="6" y="18"/>
                    <a:pt x="6" y="18"/>
                    <a:pt x="6" y="18"/>
                  </a:cubicBezTo>
                  <a:close/>
                  <a:moveTo>
                    <a:pt x="6" y="18"/>
                  </a:moveTo>
                  <a:cubicBezTo>
                    <a:pt x="6" y="18"/>
                    <a:pt x="6" y="18"/>
                    <a:pt x="6" y="18"/>
                  </a:cubicBezTo>
                  <a:cubicBezTo>
                    <a:pt x="6" y="18"/>
                    <a:pt x="6" y="18"/>
                    <a:pt x="6" y="18"/>
                  </a:cubicBezTo>
                  <a:cubicBezTo>
                    <a:pt x="6" y="18"/>
                    <a:pt x="6" y="18"/>
                    <a:pt x="6" y="18"/>
                  </a:cubicBezTo>
                  <a:cubicBezTo>
                    <a:pt x="6" y="18"/>
                    <a:pt x="6" y="18"/>
                    <a:pt x="6" y="18"/>
                  </a:cubicBezTo>
                  <a:close/>
                  <a:moveTo>
                    <a:pt x="69" y="7"/>
                  </a:moveTo>
                  <a:cubicBezTo>
                    <a:pt x="69" y="7"/>
                    <a:pt x="69" y="8"/>
                    <a:pt x="68" y="8"/>
                  </a:cubicBezTo>
                  <a:cubicBezTo>
                    <a:pt x="68" y="8"/>
                    <a:pt x="68" y="8"/>
                    <a:pt x="68" y="8"/>
                  </a:cubicBezTo>
                  <a:cubicBezTo>
                    <a:pt x="69" y="8"/>
                    <a:pt x="69" y="8"/>
                    <a:pt x="69" y="7"/>
                  </a:cubicBezTo>
                  <a:cubicBezTo>
                    <a:pt x="69" y="7"/>
                    <a:pt x="69" y="7"/>
                    <a:pt x="69" y="7"/>
                  </a:cubicBezTo>
                  <a:cubicBezTo>
                    <a:pt x="69" y="7"/>
                    <a:pt x="69" y="7"/>
                    <a:pt x="69" y="7"/>
                  </a:cubicBezTo>
                  <a:cubicBezTo>
                    <a:pt x="69" y="7"/>
                    <a:pt x="69" y="7"/>
                    <a:pt x="69" y="7"/>
                  </a:cubicBezTo>
                  <a:cubicBezTo>
                    <a:pt x="69" y="6"/>
                    <a:pt x="68" y="6"/>
                    <a:pt x="68" y="5"/>
                  </a:cubicBezTo>
                  <a:cubicBezTo>
                    <a:pt x="68" y="5"/>
                    <a:pt x="68" y="5"/>
                    <a:pt x="68" y="5"/>
                  </a:cubicBezTo>
                  <a:cubicBezTo>
                    <a:pt x="68" y="5"/>
                    <a:pt x="68" y="5"/>
                    <a:pt x="68" y="5"/>
                  </a:cubicBezTo>
                  <a:cubicBezTo>
                    <a:pt x="68" y="6"/>
                    <a:pt x="69" y="6"/>
                    <a:pt x="6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877"/>
            <p:cNvSpPr/>
            <p:nvPr>
              <p:custDataLst>
                <p:tags r:id="rId97"/>
              </p:custDataLst>
            </p:nvPr>
          </p:nvSpPr>
          <p:spPr bwMode="auto">
            <a:xfrm>
              <a:off x="2673352" y="1181101"/>
              <a:ext cx="57150" cy="38100"/>
            </a:xfrm>
            <a:custGeom>
              <a:avLst/>
              <a:gdLst>
                <a:gd name="T0" fmla="*/ 0 w 33"/>
                <a:gd name="T1" fmla="*/ 22 h 22"/>
                <a:gd name="T2" fmla="*/ 15 w 33"/>
                <a:gd name="T3" fmla="*/ 0 h 22"/>
                <a:gd name="T4" fmla="*/ 7 w 33"/>
                <a:gd name="T5" fmla="*/ 19 h 22"/>
                <a:gd name="T6" fmla="*/ 27 w 33"/>
                <a:gd name="T7" fmla="*/ 0 h 22"/>
                <a:gd name="T8" fmla="*/ 15 w 33"/>
                <a:gd name="T9" fmla="*/ 22 h 22"/>
                <a:gd name="T10" fmla="*/ 33 w 33"/>
                <a:gd name="T11" fmla="*/ 6 h 22"/>
                <a:gd name="T12" fmla="*/ 20 w 3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0" y="22"/>
                  </a:moveTo>
                  <a:cubicBezTo>
                    <a:pt x="0" y="22"/>
                    <a:pt x="12" y="0"/>
                    <a:pt x="15" y="0"/>
                  </a:cubicBezTo>
                  <a:cubicBezTo>
                    <a:pt x="17" y="0"/>
                    <a:pt x="7" y="19"/>
                    <a:pt x="7" y="19"/>
                  </a:cubicBezTo>
                  <a:cubicBezTo>
                    <a:pt x="27" y="0"/>
                    <a:pt x="27" y="0"/>
                    <a:pt x="27" y="0"/>
                  </a:cubicBezTo>
                  <a:cubicBezTo>
                    <a:pt x="15" y="22"/>
                    <a:pt x="15" y="22"/>
                    <a:pt x="15" y="22"/>
                  </a:cubicBezTo>
                  <a:cubicBezTo>
                    <a:pt x="33" y="6"/>
                    <a:pt x="33" y="6"/>
                    <a:pt x="33" y="6"/>
                  </a:cubicBezTo>
                  <a:cubicBezTo>
                    <a:pt x="20" y="22"/>
                    <a:pt x="20" y="22"/>
                    <a:pt x="20"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878"/>
            <p:cNvSpPr/>
            <p:nvPr>
              <p:custDataLst>
                <p:tags r:id="rId98"/>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0 w 35"/>
                <a:gd name="T29" fmla="*/ 23 h 26"/>
                <a:gd name="T30" fmla="*/ 13 w 35"/>
                <a:gd name="T31" fmla="*/ 1 h 26"/>
                <a:gd name="T32" fmla="*/ 13 w 35"/>
                <a:gd name="T33" fmla="*/ 1 h 26"/>
                <a:gd name="T34" fmla="*/ 16 w 35"/>
                <a:gd name="T35" fmla="*/ 0 h 26"/>
                <a:gd name="T36" fmla="*/ 16 w 35"/>
                <a:gd name="T37" fmla="*/ 0 h 26"/>
                <a:gd name="T38" fmla="*/ 18 w 35"/>
                <a:gd name="T39" fmla="*/ 1 h 26"/>
                <a:gd name="T40" fmla="*/ 18 w 35"/>
                <a:gd name="T41" fmla="*/ 1 h 26"/>
                <a:gd name="T42" fmla="*/ 18 w 35"/>
                <a:gd name="T43" fmla="*/ 3 h 26"/>
                <a:gd name="T44" fmla="*/ 18 w 35"/>
                <a:gd name="T45" fmla="*/ 3 h 26"/>
                <a:gd name="T46" fmla="*/ 15 w 35"/>
                <a:gd name="T47" fmla="*/ 11 h 26"/>
                <a:gd name="T48" fmla="*/ 15 w 35"/>
                <a:gd name="T49" fmla="*/ 11 h 26"/>
                <a:gd name="T50" fmla="*/ 26 w 35"/>
                <a:gd name="T51" fmla="*/ 0 h 26"/>
                <a:gd name="T52" fmla="*/ 29 w 35"/>
                <a:gd name="T53" fmla="*/ 3 h 26"/>
                <a:gd name="T54" fmla="*/ 23 w 35"/>
                <a:gd name="T55" fmla="*/ 15 h 26"/>
                <a:gd name="T56" fmla="*/ 33 w 35"/>
                <a:gd name="T57" fmla="*/ 7 h 26"/>
                <a:gd name="T58" fmla="*/ 35 w 35"/>
                <a:gd name="T59" fmla="*/ 9 h 26"/>
                <a:gd name="T60" fmla="*/ 22 w 35"/>
                <a:gd name="T61" fmla="*/ 26 h 26"/>
                <a:gd name="T62" fmla="*/ 19 w 35"/>
                <a:gd name="T6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79"/>
            <p:cNvSpPr/>
            <p:nvPr>
              <p:custDataLst>
                <p:tags r:id="rId99"/>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3 w 35"/>
                <a:gd name="T29" fmla="*/ 25 h 26"/>
                <a:gd name="T30" fmla="*/ 0 w 35"/>
                <a:gd name="T31" fmla="*/ 23 h 26"/>
                <a:gd name="T32" fmla="*/ 13 w 35"/>
                <a:gd name="T33" fmla="*/ 1 h 26"/>
                <a:gd name="T34" fmla="*/ 13 w 35"/>
                <a:gd name="T35" fmla="*/ 1 h 26"/>
                <a:gd name="T36" fmla="*/ 16 w 35"/>
                <a:gd name="T37" fmla="*/ 0 h 26"/>
                <a:gd name="T38" fmla="*/ 16 w 35"/>
                <a:gd name="T39" fmla="*/ 0 h 26"/>
                <a:gd name="T40" fmla="*/ 18 w 35"/>
                <a:gd name="T41" fmla="*/ 1 h 26"/>
                <a:gd name="T42" fmla="*/ 18 w 35"/>
                <a:gd name="T43" fmla="*/ 1 h 26"/>
                <a:gd name="T44" fmla="*/ 18 w 35"/>
                <a:gd name="T45" fmla="*/ 3 h 26"/>
                <a:gd name="T46" fmla="*/ 18 w 35"/>
                <a:gd name="T47" fmla="*/ 3 h 26"/>
                <a:gd name="T48" fmla="*/ 15 w 35"/>
                <a:gd name="T49" fmla="*/ 11 h 26"/>
                <a:gd name="T50" fmla="*/ 15 w 35"/>
                <a:gd name="T51" fmla="*/ 11 h 26"/>
                <a:gd name="T52" fmla="*/ 26 w 35"/>
                <a:gd name="T53" fmla="*/ 0 h 26"/>
                <a:gd name="T54" fmla="*/ 29 w 35"/>
                <a:gd name="T55" fmla="*/ 3 h 26"/>
                <a:gd name="T56" fmla="*/ 23 w 35"/>
                <a:gd name="T57" fmla="*/ 15 h 26"/>
                <a:gd name="T58" fmla="*/ 33 w 35"/>
                <a:gd name="T59" fmla="*/ 7 h 26"/>
                <a:gd name="T60" fmla="*/ 35 w 35"/>
                <a:gd name="T61" fmla="*/ 9 h 26"/>
                <a:gd name="T62" fmla="*/ 22 w 35"/>
                <a:gd name="T63" fmla="*/ 26 h 26"/>
                <a:gd name="T64" fmla="*/ 19 w 35"/>
                <a:gd name="T6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880"/>
            <p:cNvSpPr>
              <a:spLocks noEditPoints="1"/>
            </p:cNvSpPr>
            <p:nvPr>
              <p:custDataLst>
                <p:tags r:id="rId100"/>
              </p:custDataLst>
            </p:nvPr>
          </p:nvSpPr>
          <p:spPr bwMode="auto">
            <a:xfrm>
              <a:off x="2663827" y="1173163"/>
              <a:ext cx="74613" cy="53975"/>
            </a:xfrm>
            <a:custGeom>
              <a:avLst/>
              <a:gdLst>
                <a:gd name="T0" fmla="*/ 21 w 42"/>
                <a:gd name="T1" fmla="*/ 30 h 31"/>
                <a:gd name="T2" fmla="*/ 14 w 42"/>
                <a:gd name="T3" fmla="*/ 27 h 31"/>
                <a:gd name="T4" fmla="*/ 9 w 42"/>
                <a:gd name="T5" fmla="*/ 28 h 31"/>
                <a:gd name="T6" fmla="*/ 9 w 42"/>
                <a:gd name="T7" fmla="*/ 28 h 31"/>
                <a:gd name="T8" fmla="*/ 7 w 42"/>
                <a:gd name="T9" fmla="*/ 27 h 31"/>
                <a:gd name="T10" fmla="*/ 0 w 42"/>
                <a:gd name="T11" fmla="*/ 26 h 31"/>
                <a:gd name="T12" fmla="*/ 2 w 42"/>
                <a:gd name="T13" fmla="*/ 24 h 31"/>
                <a:gd name="T14" fmla="*/ 3 w 42"/>
                <a:gd name="T15" fmla="*/ 22 h 31"/>
                <a:gd name="T16" fmla="*/ 7 w 42"/>
                <a:gd name="T17" fmla="*/ 15 h 31"/>
                <a:gd name="T18" fmla="*/ 15 w 42"/>
                <a:gd name="T19" fmla="*/ 2 h 31"/>
                <a:gd name="T20" fmla="*/ 19 w 42"/>
                <a:gd name="T21" fmla="*/ 0 h 31"/>
                <a:gd name="T22" fmla="*/ 20 w 42"/>
                <a:gd name="T23" fmla="*/ 0 h 31"/>
                <a:gd name="T24" fmla="*/ 23 w 42"/>
                <a:gd name="T25" fmla="*/ 2 h 31"/>
                <a:gd name="T26" fmla="*/ 24 w 42"/>
                <a:gd name="T27" fmla="*/ 5 h 31"/>
                <a:gd name="T28" fmla="*/ 24 w 42"/>
                <a:gd name="T29" fmla="*/ 6 h 31"/>
                <a:gd name="T30" fmla="*/ 30 w 42"/>
                <a:gd name="T31" fmla="*/ 0 h 31"/>
                <a:gd name="T32" fmla="*/ 35 w 42"/>
                <a:gd name="T33" fmla="*/ 6 h 31"/>
                <a:gd name="T34" fmla="*/ 37 w 42"/>
                <a:gd name="T35" fmla="*/ 6 h 31"/>
                <a:gd name="T36" fmla="*/ 27 w 42"/>
                <a:gd name="T37" fmla="*/ 31 h 31"/>
                <a:gd name="T38" fmla="*/ 22 w 42"/>
                <a:gd name="T39" fmla="*/ 27 h 31"/>
                <a:gd name="T40" fmla="*/ 22 w 42"/>
                <a:gd name="T41" fmla="*/ 27 h 31"/>
                <a:gd name="T42" fmla="*/ 21 w 42"/>
                <a:gd name="T43" fmla="*/ 25 h 31"/>
                <a:gd name="T44" fmla="*/ 23 w 42"/>
                <a:gd name="T45" fmla="*/ 23 h 31"/>
                <a:gd name="T46" fmla="*/ 26 w 42"/>
                <a:gd name="T47" fmla="*/ 25 h 31"/>
                <a:gd name="T48" fmla="*/ 36 w 42"/>
                <a:gd name="T49" fmla="*/ 11 h 31"/>
                <a:gd name="T50" fmla="*/ 25 w 42"/>
                <a:gd name="T51" fmla="*/ 16 h 31"/>
                <a:gd name="T52" fmla="*/ 14 w 42"/>
                <a:gd name="T53" fmla="*/ 22 h 31"/>
                <a:gd name="T54" fmla="*/ 18 w 42"/>
                <a:gd name="T55" fmla="*/ 12 h 31"/>
                <a:gd name="T56" fmla="*/ 20 w 42"/>
                <a:gd name="T57" fmla="*/ 5 h 31"/>
                <a:gd name="T58" fmla="*/ 20 w 42"/>
                <a:gd name="T59" fmla="*/ 4 h 31"/>
                <a:gd name="T60" fmla="*/ 20 w 42"/>
                <a:gd name="T61" fmla="*/ 4 h 31"/>
                <a:gd name="T62" fmla="*/ 20 w 42"/>
                <a:gd name="T63" fmla="*/ 4 h 31"/>
                <a:gd name="T64" fmla="*/ 18 w 42"/>
                <a:gd name="T65" fmla="*/ 5 h 31"/>
                <a:gd name="T66" fmla="*/ 14 w 42"/>
                <a:gd name="T67" fmla="*/ 11 h 31"/>
                <a:gd name="T68" fmla="*/ 14 w 42"/>
                <a:gd name="T69" fmla="*/ 10 h 31"/>
                <a:gd name="T70" fmla="*/ 16 w 42"/>
                <a:gd name="T71" fmla="*/ 15 h 31"/>
                <a:gd name="T72" fmla="*/ 13 w 42"/>
                <a:gd name="T73" fmla="*/ 21 h 31"/>
                <a:gd name="T74" fmla="*/ 14 w 42"/>
                <a:gd name="T75" fmla="*/ 22 h 31"/>
                <a:gd name="T76" fmla="*/ 31 w 42"/>
                <a:gd name="T77" fmla="*/ 5 h 31"/>
                <a:gd name="T78" fmla="*/ 22 w 42"/>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24" y="28"/>
                  </a:moveTo>
                  <a:cubicBezTo>
                    <a:pt x="21" y="30"/>
                    <a:pt x="21" y="30"/>
                    <a:pt x="21" y="30"/>
                  </a:cubicBezTo>
                  <a:cubicBezTo>
                    <a:pt x="15" y="26"/>
                    <a:pt x="15" y="26"/>
                    <a:pt x="15" y="26"/>
                  </a:cubicBezTo>
                  <a:cubicBezTo>
                    <a:pt x="14" y="27"/>
                    <a:pt x="14" y="27"/>
                    <a:pt x="14" y="27"/>
                  </a:cubicBezTo>
                  <a:cubicBezTo>
                    <a:pt x="11" y="25"/>
                    <a:pt x="11" y="25"/>
                    <a:pt x="11" y="25"/>
                  </a:cubicBezTo>
                  <a:cubicBezTo>
                    <a:pt x="10" y="27"/>
                    <a:pt x="9" y="28"/>
                    <a:pt x="9" y="28"/>
                  </a:cubicBezTo>
                  <a:cubicBezTo>
                    <a:pt x="9" y="28"/>
                    <a:pt x="9" y="28"/>
                    <a:pt x="9" y="28"/>
                  </a:cubicBezTo>
                  <a:cubicBezTo>
                    <a:pt x="9" y="28"/>
                    <a:pt x="9" y="28"/>
                    <a:pt x="9" y="28"/>
                  </a:cubicBezTo>
                  <a:cubicBezTo>
                    <a:pt x="9" y="28"/>
                    <a:pt x="9" y="28"/>
                    <a:pt x="9" y="28"/>
                  </a:cubicBezTo>
                  <a:cubicBezTo>
                    <a:pt x="7" y="27"/>
                    <a:pt x="7" y="27"/>
                    <a:pt x="7" y="27"/>
                  </a:cubicBezTo>
                  <a:cubicBezTo>
                    <a:pt x="6" y="29"/>
                    <a:pt x="6" y="29"/>
                    <a:pt x="6" y="29"/>
                  </a:cubicBezTo>
                  <a:cubicBezTo>
                    <a:pt x="0" y="26"/>
                    <a:pt x="0" y="26"/>
                    <a:pt x="0" y="26"/>
                  </a:cubicBezTo>
                  <a:cubicBezTo>
                    <a:pt x="2" y="24"/>
                    <a:pt x="2" y="24"/>
                    <a:pt x="2" y="24"/>
                  </a:cubicBezTo>
                  <a:cubicBezTo>
                    <a:pt x="2" y="24"/>
                    <a:pt x="2" y="24"/>
                    <a:pt x="2" y="24"/>
                  </a:cubicBezTo>
                  <a:cubicBezTo>
                    <a:pt x="2" y="24"/>
                    <a:pt x="2" y="24"/>
                    <a:pt x="2" y="24"/>
                  </a:cubicBezTo>
                  <a:cubicBezTo>
                    <a:pt x="2" y="23"/>
                    <a:pt x="3" y="22"/>
                    <a:pt x="3" y="22"/>
                  </a:cubicBezTo>
                  <a:cubicBezTo>
                    <a:pt x="3" y="22"/>
                    <a:pt x="3" y="22"/>
                    <a:pt x="3" y="22"/>
                  </a:cubicBezTo>
                  <a:cubicBezTo>
                    <a:pt x="4" y="20"/>
                    <a:pt x="5" y="18"/>
                    <a:pt x="7" y="15"/>
                  </a:cubicBezTo>
                  <a:cubicBezTo>
                    <a:pt x="7" y="15"/>
                    <a:pt x="7" y="15"/>
                    <a:pt x="7" y="15"/>
                  </a:cubicBezTo>
                  <a:cubicBezTo>
                    <a:pt x="9" y="10"/>
                    <a:pt x="13" y="5"/>
                    <a:pt x="15" y="2"/>
                  </a:cubicBezTo>
                  <a:cubicBezTo>
                    <a:pt x="15" y="2"/>
                    <a:pt x="15" y="2"/>
                    <a:pt x="15" y="2"/>
                  </a:cubicBezTo>
                  <a:cubicBezTo>
                    <a:pt x="16" y="1"/>
                    <a:pt x="17" y="0"/>
                    <a:pt x="19" y="0"/>
                  </a:cubicBezTo>
                  <a:cubicBezTo>
                    <a:pt x="19" y="0"/>
                    <a:pt x="19" y="0"/>
                    <a:pt x="19" y="0"/>
                  </a:cubicBezTo>
                  <a:cubicBezTo>
                    <a:pt x="19" y="0"/>
                    <a:pt x="19" y="0"/>
                    <a:pt x="20" y="0"/>
                  </a:cubicBezTo>
                  <a:cubicBezTo>
                    <a:pt x="20" y="0"/>
                    <a:pt x="20" y="0"/>
                    <a:pt x="20" y="0"/>
                  </a:cubicBezTo>
                  <a:cubicBezTo>
                    <a:pt x="21" y="0"/>
                    <a:pt x="23" y="0"/>
                    <a:pt x="23" y="2"/>
                  </a:cubicBezTo>
                  <a:cubicBezTo>
                    <a:pt x="23" y="2"/>
                    <a:pt x="23" y="2"/>
                    <a:pt x="23" y="2"/>
                  </a:cubicBezTo>
                  <a:cubicBezTo>
                    <a:pt x="24" y="3"/>
                    <a:pt x="24" y="4"/>
                    <a:pt x="24" y="5"/>
                  </a:cubicBezTo>
                  <a:cubicBezTo>
                    <a:pt x="24" y="5"/>
                    <a:pt x="24" y="5"/>
                    <a:pt x="24" y="5"/>
                  </a:cubicBezTo>
                  <a:cubicBezTo>
                    <a:pt x="24" y="5"/>
                    <a:pt x="24" y="5"/>
                    <a:pt x="24" y="6"/>
                  </a:cubicBezTo>
                  <a:cubicBezTo>
                    <a:pt x="24" y="6"/>
                    <a:pt x="24" y="6"/>
                    <a:pt x="24" y="6"/>
                  </a:cubicBezTo>
                  <a:cubicBezTo>
                    <a:pt x="30" y="0"/>
                    <a:pt x="30" y="0"/>
                    <a:pt x="30" y="0"/>
                  </a:cubicBezTo>
                  <a:cubicBezTo>
                    <a:pt x="36" y="4"/>
                    <a:pt x="36" y="4"/>
                    <a:pt x="36" y="4"/>
                  </a:cubicBezTo>
                  <a:cubicBezTo>
                    <a:pt x="35" y="6"/>
                    <a:pt x="35" y="6"/>
                    <a:pt x="35" y="6"/>
                  </a:cubicBezTo>
                  <a:cubicBezTo>
                    <a:pt x="34" y="8"/>
                    <a:pt x="34" y="8"/>
                    <a:pt x="34" y="8"/>
                  </a:cubicBezTo>
                  <a:cubicBezTo>
                    <a:pt x="37" y="6"/>
                    <a:pt x="37" y="6"/>
                    <a:pt x="37" y="6"/>
                  </a:cubicBezTo>
                  <a:cubicBezTo>
                    <a:pt x="42" y="11"/>
                    <a:pt x="42" y="11"/>
                    <a:pt x="42" y="11"/>
                  </a:cubicBezTo>
                  <a:cubicBezTo>
                    <a:pt x="27" y="31"/>
                    <a:pt x="27" y="31"/>
                    <a:pt x="27" y="31"/>
                  </a:cubicBezTo>
                  <a:cubicBezTo>
                    <a:pt x="24" y="28"/>
                    <a:pt x="24" y="28"/>
                    <a:pt x="24" y="28"/>
                  </a:cubicBezTo>
                  <a:close/>
                  <a:moveTo>
                    <a:pt x="22" y="27"/>
                  </a:moveTo>
                  <a:cubicBezTo>
                    <a:pt x="23" y="25"/>
                    <a:pt x="23" y="25"/>
                    <a:pt x="23" y="25"/>
                  </a:cubicBezTo>
                  <a:cubicBezTo>
                    <a:pt x="22" y="27"/>
                    <a:pt x="22" y="27"/>
                    <a:pt x="22" y="27"/>
                  </a:cubicBezTo>
                  <a:close/>
                  <a:moveTo>
                    <a:pt x="20" y="25"/>
                  </a:moveTo>
                  <a:cubicBezTo>
                    <a:pt x="21" y="25"/>
                    <a:pt x="21" y="25"/>
                    <a:pt x="21" y="25"/>
                  </a:cubicBezTo>
                  <a:cubicBezTo>
                    <a:pt x="22" y="24"/>
                    <a:pt x="22" y="24"/>
                    <a:pt x="22" y="24"/>
                  </a:cubicBezTo>
                  <a:cubicBezTo>
                    <a:pt x="23" y="23"/>
                    <a:pt x="23" y="23"/>
                    <a:pt x="23" y="23"/>
                  </a:cubicBezTo>
                  <a:cubicBezTo>
                    <a:pt x="25" y="24"/>
                    <a:pt x="25" y="24"/>
                    <a:pt x="25" y="24"/>
                  </a:cubicBezTo>
                  <a:cubicBezTo>
                    <a:pt x="26" y="25"/>
                    <a:pt x="26" y="25"/>
                    <a:pt x="26" y="25"/>
                  </a:cubicBezTo>
                  <a:cubicBezTo>
                    <a:pt x="37" y="11"/>
                    <a:pt x="37" y="11"/>
                    <a:pt x="37" y="11"/>
                  </a:cubicBezTo>
                  <a:cubicBezTo>
                    <a:pt x="36" y="11"/>
                    <a:pt x="36" y="11"/>
                    <a:pt x="36" y="11"/>
                  </a:cubicBezTo>
                  <a:cubicBezTo>
                    <a:pt x="28" y="19"/>
                    <a:pt x="28" y="19"/>
                    <a:pt x="28" y="19"/>
                  </a:cubicBezTo>
                  <a:cubicBezTo>
                    <a:pt x="25" y="16"/>
                    <a:pt x="25" y="16"/>
                    <a:pt x="25" y="16"/>
                  </a:cubicBezTo>
                  <a:cubicBezTo>
                    <a:pt x="20" y="25"/>
                    <a:pt x="20" y="25"/>
                    <a:pt x="20" y="25"/>
                  </a:cubicBezTo>
                  <a:close/>
                  <a:moveTo>
                    <a:pt x="14" y="22"/>
                  </a:moveTo>
                  <a:cubicBezTo>
                    <a:pt x="21" y="15"/>
                    <a:pt x="21" y="15"/>
                    <a:pt x="21" y="15"/>
                  </a:cubicBezTo>
                  <a:cubicBezTo>
                    <a:pt x="18" y="12"/>
                    <a:pt x="18" y="12"/>
                    <a:pt x="18" y="12"/>
                  </a:cubicBezTo>
                  <a:cubicBezTo>
                    <a:pt x="19" y="9"/>
                    <a:pt x="20" y="6"/>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19" y="4"/>
                    <a:pt x="19" y="4"/>
                    <a:pt x="18" y="5"/>
                  </a:cubicBezTo>
                  <a:cubicBezTo>
                    <a:pt x="18" y="5"/>
                    <a:pt x="18" y="5"/>
                    <a:pt x="18" y="5"/>
                  </a:cubicBezTo>
                  <a:cubicBezTo>
                    <a:pt x="17" y="6"/>
                    <a:pt x="15" y="8"/>
                    <a:pt x="14" y="11"/>
                  </a:cubicBezTo>
                  <a:cubicBezTo>
                    <a:pt x="14" y="11"/>
                    <a:pt x="14" y="11"/>
                    <a:pt x="14" y="11"/>
                  </a:cubicBezTo>
                  <a:cubicBezTo>
                    <a:pt x="14" y="11"/>
                    <a:pt x="14" y="10"/>
                    <a:pt x="14" y="10"/>
                  </a:cubicBezTo>
                  <a:cubicBezTo>
                    <a:pt x="14" y="10"/>
                    <a:pt x="14" y="10"/>
                    <a:pt x="14" y="10"/>
                  </a:cubicBezTo>
                  <a:cubicBezTo>
                    <a:pt x="18" y="12"/>
                    <a:pt x="18" y="12"/>
                    <a:pt x="18" y="12"/>
                  </a:cubicBezTo>
                  <a:cubicBezTo>
                    <a:pt x="17" y="13"/>
                    <a:pt x="17" y="14"/>
                    <a:pt x="16" y="15"/>
                  </a:cubicBezTo>
                  <a:cubicBezTo>
                    <a:pt x="16" y="15"/>
                    <a:pt x="16" y="15"/>
                    <a:pt x="16" y="15"/>
                  </a:cubicBezTo>
                  <a:cubicBezTo>
                    <a:pt x="15" y="18"/>
                    <a:pt x="14" y="20"/>
                    <a:pt x="13" y="21"/>
                  </a:cubicBezTo>
                  <a:cubicBezTo>
                    <a:pt x="13" y="21"/>
                    <a:pt x="13" y="21"/>
                    <a:pt x="13" y="21"/>
                  </a:cubicBezTo>
                  <a:cubicBezTo>
                    <a:pt x="14" y="22"/>
                    <a:pt x="14" y="22"/>
                    <a:pt x="14" y="22"/>
                  </a:cubicBezTo>
                  <a:close/>
                  <a:moveTo>
                    <a:pt x="25" y="16"/>
                  </a:moveTo>
                  <a:cubicBezTo>
                    <a:pt x="31" y="5"/>
                    <a:pt x="31" y="5"/>
                    <a:pt x="31" y="5"/>
                  </a:cubicBezTo>
                  <a:cubicBezTo>
                    <a:pt x="30" y="5"/>
                    <a:pt x="30" y="5"/>
                    <a:pt x="30" y="5"/>
                  </a:cubicBezTo>
                  <a:cubicBezTo>
                    <a:pt x="22" y="13"/>
                    <a:pt x="22" y="13"/>
                    <a:pt x="22" y="13"/>
                  </a:cubicBezTo>
                  <a:cubicBezTo>
                    <a:pt x="25" y="16"/>
                    <a:pt x="25"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881"/>
            <p:cNvSpPr/>
            <p:nvPr>
              <p:custDataLst>
                <p:tags r:id="rId101"/>
              </p:custDataLst>
            </p:nvPr>
          </p:nvSpPr>
          <p:spPr bwMode="auto">
            <a:xfrm>
              <a:off x="2697164" y="1423988"/>
              <a:ext cx="0" cy="25400"/>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Line 3882"/>
            <p:cNvSpPr>
              <a:spLocks noChangeShapeType="1"/>
            </p:cNvSpPr>
            <p:nvPr>
              <p:custDataLst>
                <p:tags r:id="rId102"/>
              </p:custDataLst>
            </p:nvPr>
          </p:nvSpPr>
          <p:spPr bwMode="auto">
            <a:xfrm flipV="1">
              <a:off x="2697164" y="1423988"/>
              <a:ext cx="0" cy="2540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883"/>
            <p:cNvSpPr/>
            <p:nvPr>
              <p:custDataLst>
                <p:tags r:id="rId103"/>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84"/>
            <p:cNvSpPr/>
            <p:nvPr>
              <p:custDataLst>
                <p:tags r:id="rId104"/>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885"/>
            <p:cNvSpPr>
              <a:spLocks noEditPoints="1"/>
            </p:cNvSpPr>
            <p:nvPr>
              <p:custDataLst>
                <p:tags r:id="rId105"/>
              </p:custDataLst>
            </p:nvPr>
          </p:nvSpPr>
          <p:spPr bwMode="auto">
            <a:xfrm>
              <a:off x="2690814" y="1420813"/>
              <a:ext cx="14288" cy="31750"/>
            </a:xfrm>
            <a:custGeom>
              <a:avLst/>
              <a:gdLst>
                <a:gd name="T0" fmla="*/ 6 w 9"/>
                <a:gd name="T1" fmla="*/ 20 h 20"/>
                <a:gd name="T2" fmla="*/ 2 w 9"/>
                <a:gd name="T3" fmla="*/ 20 h 20"/>
                <a:gd name="T4" fmla="*/ 2 w 9"/>
                <a:gd name="T5" fmla="*/ 18 h 20"/>
                <a:gd name="T6" fmla="*/ 4 w 9"/>
                <a:gd name="T7" fmla="*/ 18 h 20"/>
                <a:gd name="T8" fmla="*/ 2 w 9"/>
                <a:gd name="T9" fmla="*/ 18 h 20"/>
                <a:gd name="T10" fmla="*/ 2 w 9"/>
                <a:gd name="T11" fmla="*/ 20 h 20"/>
                <a:gd name="T12" fmla="*/ 0 w 9"/>
                <a:gd name="T13" fmla="*/ 20 h 20"/>
                <a:gd name="T14" fmla="*/ 0 w 9"/>
                <a:gd name="T15" fmla="*/ 0 h 20"/>
                <a:gd name="T16" fmla="*/ 9 w 9"/>
                <a:gd name="T17" fmla="*/ 0 h 20"/>
                <a:gd name="T18" fmla="*/ 9 w 9"/>
                <a:gd name="T19" fmla="*/ 20 h 20"/>
                <a:gd name="T20" fmla="*/ 6 w 9"/>
                <a:gd name="T21" fmla="*/ 20 h 20"/>
                <a:gd name="T22" fmla="*/ 6 w 9"/>
                <a:gd name="T23" fmla="*/ 20 h 20"/>
                <a:gd name="T24" fmla="*/ 4 w 9"/>
                <a:gd name="T25" fmla="*/ 15 h 20"/>
                <a:gd name="T26" fmla="*/ 4 w 9"/>
                <a:gd name="T27" fmla="*/ 4 h 20"/>
                <a:gd name="T28" fmla="*/ 4 w 9"/>
                <a:gd name="T29" fmla="*/ 4 h 20"/>
                <a:gd name="T30" fmla="*/ 4 w 9"/>
                <a:gd name="T31" fmla="*/ 15 h 20"/>
                <a:gd name="T32" fmla="*/ 4 w 9"/>
                <a:gd name="T33" fmla="*/ 15 h 20"/>
                <a:gd name="T34" fmla="*/ 4 w 9"/>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6" y="20"/>
                  </a:moveTo>
                  <a:lnTo>
                    <a:pt x="2" y="20"/>
                  </a:lnTo>
                  <a:lnTo>
                    <a:pt x="2" y="18"/>
                  </a:lnTo>
                  <a:lnTo>
                    <a:pt x="4" y="18"/>
                  </a:lnTo>
                  <a:lnTo>
                    <a:pt x="2" y="18"/>
                  </a:lnTo>
                  <a:lnTo>
                    <a:pt x="2" y="20"/>
                  </a:lnTo>
                  <a:lnTo>
                    <a:pt x="0" y="20"/>
                  </a:lnTo>
                  <a:lnTo>
                    <a:pt x="0" y="0"/>
                  </a:lnTo>
                  <a:lnTo>
                    <a:pt x="9" y="0"/>
                  </a:lnTo>
                  <a:lnTo>
                    <a:pt x="9" y="20"/>
                  </a:lnTo>
                  <a:lnTo>
                    <a:pt x="6" y="20"/>
                  </a:lnTo>
                  <a:lnTo>
                    <a:pt x="6" y="20"/>
                  </a:lnTo>
                  <a:close/>
                  <a:moveTo>
                    <a:pt x="4" y="15"/>
                  </a:moveTo>
                  <a:lnTo>
                    <a:pt x="4" y="4"/>
                  </a:lnTo>
                  <a:lnTo>
                    <a:pt x="4" y="4"/>
                  </a:lnTo>
                  <a:lnTo>
                    <a:pt x="4" y="15"/>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886"/>
            <p:cNvSpPr/>
            <p:nvPr>
              <p:custDataLst>
                <p:tags r:id="rId106"/>
              </p:custDataLst>
            </p:nvPr>
          </p:nvSpPr>
          <p:spPr bwMode="auto">
            <a:xfrm>
              <a:off x="2678114" y="1449388"/>
              <a:ext cx="52388" cy="23813"/>
            </a:xfrm>
            <a:custGeom>
              <a:avLst/>
              <a:gdLst>
                <a:gd name="T0" fmla="*/ 0 w 30"/>
                <a:gd name="T1" fmla="*/ 9 h 14"/>
                <a:gd name="T2" fmla="*/ 0 w 30"/>
                <a:gd name="T3" fmla="*/ 4 h 14"/>
                <a:gd name="T4" fmla="*/ 0 w 30"/>
                <a:gd name="T5" fmla="*/ 4 h 14"/>
                <a:gd name="T6" fmla="*/ 0 w 30"/>
                <a:gd name="T7" fmla="*/ 2 h 14"/>
                <a:gd name="T8" fmla="*/ 0 w 30"/>
                <a:gd name="T9" fmla="*/ 2 h 14"/>
                <a:gd name="T10" fmla="*/ 4 w 30"/>
                <a:gd name="T11" fmla="*/ 2 h 14"/>
                <a:gd name="T12" fmla="*/ 4 w 30"/>
                <a:gd name="T13" fmla="*/ 4 h 14"/>
                <a:gd name="T14" fmla="*/ 4 w 30"/>
                <a:gd name="T15" fmla="*/ 4 h 14"/>
                <a:gd name="T16" fmla="*/ 5 w 30"/>
                <a:gd name="T17" fmla="*/ 10 h 14"/>
                <a:gd name="T18" fmla="*/ 5 w 30"/>
                <a:gd name="T19" fmla="*/ 10 h 14"/>
                <a:gd name="T20" fmla="*/ 5 w 30"/>
                <a:gd name="T21" fmla="*/ 10 h 14"/>
                <a:gd name="T22" fmla="*/ 5 w 30"/>
                <a:gd name="T23" fmla="*/ 10 h 14"/>
                <a:gd name="T24" fmla="*/ 5 w 30"/>
                <a:gd name="T25" fmla="*/ 10 h 14"/>
                <a:gd name="T26" fmla="*/ 5 w 30"/>
                <a:gd name="T27" fmla="*/ 10 h 14"/>
                <a:gd name="T28" fmla="*/ 10 w 30"/>
                <a:gd name="T29" fmla="*/ 5 h 14"/>
                <a:gd name="T30" fmla="*/ 10 w 30"/>
                <a:gd name="T31" fmla="*/ 5 h 14"/>
                <a:gd name="T32" fmla="*/ 11 w 30"/>
                <a:gd name="T33" fmla="*/ 2 h 14"/>
                <a:gd name="T34" fmla="*/ 11 w 30"/>
                <a:gd name="T35" fmla="*/ 2 h 14"/>
                <a:gd name="T36" fmla="*/ 15 w 30"/>
                <a:gd name="T37" fmla="*/ 2 h 14"/>
                <a:gd name="T38" fmla="*/ 16 w 30"/>
                <a:gd name="T39" fmla="*/ 5 h 14"/>
                <a:gd name="T40" fmla="*/ 16 w 30"/>
                <a:gd name="T41" fmla="*/ 5 h 14"/>
                <a:gd name="T42" fmla="*/ 20 w 30"/>
                <a:gd name="T43" fmla="*/ 8 h 14"/>
                <a:gd name="T44" fmla="*/ 20 w 30"/>
                <a:gd name="T45" fmla="*/ 8 h 14"/>
                <a:gd name="T46" fmla="*/ 21 w 30"/>
                <a:gd name="T47" fmla="*/ 8 h 14"/>
                <a:gd name="T48" fmla="*/ 21 w 30"/>
                <a:gd name="T49" fmla="*/ 8 h 14"/>
                <a:gd name="T50" fmla="*/ 25 w 30"/>
                <a:gd name="T51" fmla="*/ 4 h 14"/>
                <a:gd name="T52" fmla="*/ 25 w 30"/>
                <a:gd name="T53" fmla="*/ 4 h 14"/>
                <a:gd name="T54" fmla="*/ 26 w 30"/>
                <a:gd name="T55" fmla="*/ 0 h 14"/>
                <a:gd name="T56" fmla="*/ 26 w 30"/>
                <a:gd name="T57" fmla="*/ 0 h 14"/>
                <a:gd name="T58" fmla="*/ 30 w 30"/>
                <a:gd name="T59" fmla="*/ 0 h 14"/>
                <a:gd name="T60" fmla="*/ 22 w 30"/>
                <a:gd name="T61" fmla="*/ 12 h 14"/>
                <a:gd name="T62" fmla="*/ 22 w 30"/>
                <a:gd name="T63" fmla="*/ 12 h 14"/>
                <a:gd name="T64" fmla="*/ 20 w 30"/>
                <a:gd name="T65" fmla="*/ 12 h 14"/>
                <a:gd name="T66" fmla="*/ 20 w 30"/>
                <a:gd name="T67" fmla="*/ 12 h 14"/>
                <a:gd name="T68" fmla="*/ 13 w 30"/>
                <a:gd name="T69" fmla="*/ 7 h 14"/>
                <a:gd name="T70" fmla="*/ 13 w 30"/>
                <a:gd name="T71" fmla="*/ 7 h 14"/>
                <a:gd name="T72" fmla="*/ 7 w 30"/>
                <a:gd name="T73" fmla="*/ 14 h 14"/>
                <a:gd name="T74" fmla="*/ 7 w 30"/>
                <a:gd name="T75" fmla="*/ 14 h 14"/>
                <a:gd name="T76" fmla="*/ 5 w 30"/>
                <a:gd name="T77" fmla="*/ 14 h 14"/>
                <a:gd name="T78" fmla="*/ 5 w 30"/>
                <a:gd name="T79" fmla="*/ 14 h 14"/>
                <a:gd name="T80" fmla="*/ 0 w 30"/>
                <a:gd name="T8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14">
                  <a:moveTo>
                    <a:pt x="0" y="9"/>
                  </a:moveTo>
                  <a:cubicBezTo>
                    <a:pt x="0" y="7"/>
                    <a:pt x="0" y="5"/>
                    <a:pt x="0" y="4"/>
                  </a:cubicBezTo>
                  <a:cubicBezTo>
                    <a:pt x="0" y="4"/>
                    <a:pt x="0" y="4"/>
                    <a:pt x="0" y="4"/>
                  </a:cubicBezTo>
                  <a:cubicBezTo>
                    <a:pt x="0" y="3"/>
                    <a:pt x="0" y="2"/>
                    <a:pt x="0" y="2"/>
                  </a:cubicBezTo>
                  <a:cubicBezTo>
                    <a:pt x="0" y="2"/>
                    <a:pt x="0" y="2"/>
                    <a:pt x="0" y="2"/>
                  </a:cubicBezTo>
                  <a:cubicBezTo>
                    <a:pt x="4" y="2"/>
                    <a:pt x="4" y="2"/>
                    <a:pt x="4" y="2"/>
                  </a:cubicBezTo>
                  <a:cubicBezTo>
                    <a:pt x="4" y="2"/>
                    <a:pt x="4" y="3"/>
                    <a:pt x="4" y="4"/>
                  </a:cubicBezTo>
                  <a:cubicBezTo>
                    <a:pt x="4" y="4"/>
                    <a:pt x="4" y="4"/>
                    <a:pt x="4" y="4"/>
                  </a:cubicBezTo>
                  <a:cubicBezTo>
                    <a:pt x="3" y="5"/>
                    <a:pt x="4" y="9"/>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9"/>
                    <a:pt x="9" y="7"/>
                    <a:pt x="10" y="5"/>
                  </a:cubicBezTo>
                  <a:cubicBezTo>
                    <a:pt x="10" y="5"/>
                    <a:pt x="10" y="5"/>
                    <a:pt x="10" y="5"/>
                  </a:cubicBezTo>
                  <a:cubicBezTo>
                    <a:pt x="10" y="3"/>
                    <a:pt x="11" y="2"/>
                    <a:pt x="11" y="2"/>
                  </a:cubicBezTo>
                  <a:cubicBezTo>
                    <a:pt x="11" y="2"/>
                    <a:pt x="11" y="2"/>
                    <a:pt x="11" y="2"/>
                  </a:cubicBezTo>
                  <a:cubicBezTo>
                    <a:pt x="15" y="2"/>
                    <a:pt x="15" y="2"/>
                    <a:pt x="15" y="2"/>
                  </a:cubicBezTo>
                  <a:cubicBezTo>
                    <a:pt x="15" y="2"/>
                    <a:pt x="15" y="3"/>
                    <a:pt x="16" y="5"/>
                  </a:cubicBezTo>
                  <a:cubicBezTo>
                    <a:pt x="16" y="5"/>
                    <a:pt x="16" y="5"/>
                    <a:pt x="16" y="5"/>
                  </a:cubicBezTo>
                  <a:cubicBezTo>
                    <a:pt x="17" y="6"/>
                    <a:pt x="19" y="8"/>
                    <a:pt x="20" y="8"/>
                  </a:cubicBezTo>
                  <a:cubicBezTo>
                    <a:pt x="20" y="8"/>
                    <a:pt x="20" y="8"/>
                    <a:pt x="20" y="8"/>
                  </a:cubicBezTo>
                  <a:cubicBezTo>
                    <a:pt x="21" y="8"/>
                    <a:pt x="21" y="8"/>
                    <a:pt x="21" y="8"/>
                  </a:cubicBezTo>
                  <a:cubicBezTo>
                    <a:pt x="21" y="8"/>
                    <a:pt x="21" y="8"/>
                    <a:pt x="21" y="8"/>
                  </a:cubicBezTo>
                  <a:cubicBezTo>
                    <a:pt x="23" y="7"/>
                    <a:pt x="24" y="6"/>
                    <a:pt x="25" y="4"/>
                  </a:cubicBezTo>
                  <a:cubicBezTo>
                    <a:pt x="25" y="4"/>
                    <a:pt x="25" y="4"/>
                    <a:pt x="25" y="4"/>
                  </a:cubicBezTo>
                  <a:cubicBezTo>
                    <a:pt x="26" y="2"/>
                    <a:pt x="26" y="0"/>
                    <a:pt x="26" y="0"/>
                  </a:cubicBezTo>
                  <a:cubicBezTo>
                    <a:pt x="26" y="0"/>
                    <a:pt x="26" y="0"/>
                    <a:pt x="26" y="0"/>
                  </a:cubicBezTo>
                  <a:cubicBezTo>
                    <a:pt x="30" y="0"/>
                    <a:pt x="30" y="0"/>
                    <a:pt x="30" y="0"/>
                  </a:cubicBezTo>
                  <a:cubicBezTo>
                    <a:pt x="30" y="0"/>
                    <a:pt x="30" y="10"/>
                    <a:pt x="22" y="12"/>
                  </a:cubicBezTo>
                  <a:cubicBezTo>
                    <a:pt x="22" y="12"/>
                    <a:pt x="22" y="12"/>
                    <a:pt x="22" y="12"/>
                  </a:cubicBezTo>
                  <a:cubicBezTo>
                    <a:pt x="21" y="12"/>
                    <a:pt x="21" y="12"/>
                    <a:pt x="20" y="12"/>
                  </a:cubicBezTo>
                  <a:cubicBezTo>
                    <a:pt x="20" y="12"/>
                    <a:pt x="20" y="12"/>
                    <a:pt x="20" y="12"/>
                  </a:cubicBezTo>
                  <a:cubicBezTo>
                    <a:pt x="17" y="11"/>
                    <a:pt x="14" y="9"/>
                    <a:pt x="13" y="7"/>
                  </a:cubicBezTo>
                  <a:cubicBezTo>
                    <a:pt x="13" y="7"/>
                    <a:pt x="13" y="7"/>
                    <a:pt x="13" y="7"/>
                  </a:cubicBezTo>
                  <a:cubicBezTo>
                    <a:pt x="12" y="10"/>
                    <a:pt x="10" y="12"/>
                    <a:pt x="7" y="14"/>
                  </a:cubicBezTo>
                  <a:cubicBezTo>
                    <a:pt x="7" y="14"/>
                    <a:pt x="7" y="14"/>
                    <a:pt x="7" y="14"/>
                  </a:cubicBezTo>
                  <a:cubicBezTo>
                    <a:pt x="6" y="14"/>
                    <a:pt x="6" y="14"/>
                    <a:pt x="5" y="14"/>
                  </a:cubicBezTo>
                  <a:cubicBezTo>
                    <a:pt x="5" y="14"/>
                    <a:pt x="5" y="14"/>
                    <a:pt x="5" y="14"/>
                  </a:cubicBezTo>
                  <a:cubicBezTo>
                    <a:pt x="2" y="14"/>
                    <a:pt x="1"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887"/>
            <p:cNvSpPr>
              <a:spLocks noEditPoints="1"/>
            </p:cNvSpPr>
            <p:nvPr>
              <p:custDataLst>
                <p:tags r:id="rId107"/>
              </p:custDataLst>
            </p:nvPr>
          </p:nvSpPr>
          <p:spPr bwMode="auto">
            <a:xfrm>
              <a:off x="2674939" y="1444626"/>
              <a:ext cx="58738" cy="31750"/>
            </a:xfrm>
            <a:custGeom>
              <a:avLst/>
              <a:gdLst>
                <a:gd name="T0" fmla="*/ 0 w 34"/>
                <a:gd name="T1" fmla="*/ 6 h 18"/>
                <a:gd name="T2" fmla="*/ 0 w 34"/>
                <a:gd name="T3" fmla="*/ 4 h 18"/>
                <a:gd name="T4" fmla="*/ 8 w 34"/>
                <a:gd name="T5" fmla="*/ 5 h 18"/>
                <a:gd name="T6" fmla="*/ 8 w 34"/>
                <a:gd name="T7" fmla="*/ 6 h 18"/>
                <a:gd name="T8" fmla="*/ 8 w 34"/>
                <a:gd name="T9" fmla="*/ 9 h 18"/>
                <a:gd name="T10" fmla="*/ 11 w 34"/>
                <a:gd name="T11" fmla="*/ 4 h 18"/>
                <a:gd name="T12" fmla="*/ 13 w 34"/>
                <a:gd name="T13" fmla="*/ 2 h 18"/>
                <a:gd name="T14" fmla="*/ 18 w 34"/>
                <a:gd name="T15" fmla="*/ 3 h 18"/>
                <a:gd name="T16" fmla="*/ 19 w 34"/>
                <a:gd name="T17" fmla="*/ 3 h 18"/>
                <a:gd name="T18" fmla="*/ 19 w 34"/>
                <a:gd name="T19" fmla="*/ 3 h 18"/>
                <a:gd name="T20" fmla="*/ 20 w 34"/>
                <a:gd name="T21" fmla="*/ 6 h 18"/>
                <a:gd name="T22" fmla="*/ 22 w 34"/>
                <a:gd name="T23" fmla="*/ 8 h 18"/>
                <a:gd name="T24" fmla="*/ 22 w 34"/>
                <a:gd name="T25" fmla="*/ 8 h 18"/>
                <a:gd name="T26" fmla="*/ 25 w 34"/>
                <a:gd name="T27" fmla="*/ 5 h 18"/>
                <a:gd name="T28" fmla="*/ 26 w 34"/>
                <a:gd name="T29" fmla="*/ 2 h 18"/>
                <a:gd name="T30" fmla="*/ 27 w 34"/>
                <a:gd name="T31" fmla="*/ 1 h 18"/>
                <a:gd name="T32" fmla="*/ 28 w 34"/>
                <a:gd name="T33" fmla="*/ 0 h 18"/>
                <a:gd name="T34" fmla="*/ 32 w 34"/>
                <a:gd name="T35" fmla="*/ 2 h 18"/>
                <a:gd name="T36" fmla="*/ 34 w 34"/>
                <a:gd name="T37" fmla="*/ 2 h 18"/>
                <a:gd name="T38" fmla="*/ 34 w 34"/>
                <a:gd name="T39" fmla="*/ 2 h 18"/>
                <a:gd name="T40" fmla="*/ 34 w 34"/>
                <a:gd name="T41" fmla="*/ 4 h 18"/>
                <a:gd name="T42" fmla="*/ 33 w 34"/>
                <a:gd name="T43" fmla="*/ 8 h 18"/>
                <a:gd name="T44" fmla="*/ 22 w 34"/>
                <a:gd name="T45" fmla="*/ 16 h 18"/>
                <a:gd name="T46" fmla="*/ 15 w 34"/>
                <a:gd name="T47" fmla="*/ 13 h 18"/>
                <a:gd name="T48" fmla="*/ 7 w 34"/>
                <a:gd name="T49" fmla="*/ 18 h 18"/>
                <a:gd name="T50" fmla="*/ 6 w 34"/>
                <a:gd name="T51" fmla="*/ 14 h 18"/>
                <a:gd name="T52" fmla="*/ 6 w 34"/>
                <a:gd name="T53" fmla="*/ 14 h 18"/>
                <a:gd name="T54" fmla="*/ 5 w 34"/>
                <a:gd name="T55" fmla="*/ 13 h 18"/>
                <a:gd name="T56" fmla="*/ 22 w 34"/>
                <a:gd name="T57" fmla="*/ 12 h 18"/>
                <a:gd name="T58" fmla="*/ 22 w 34"/>
                <a:gd name="T59" fmla="*/ 12 h 18"/>
                <a:gd name="T60" fmla="*/ 23 w 34"/>
                <a:gd name="T61" fmla="*/ 12 h 18"/>
                <a:gd name="T62" fmla="*/ 23 w 34"/>
                <a:gd name="T63" fmla="*/ 12 h 18"/>
                <a:gd name="T64" fmla="*/ 4 w 34"/>
                <a:gd name="T65" fmla="*/ 11 h 18"/>
                <a:gd name="T66" fmla="*/ 4 w 34"/>
                <a:gd name="T67" fmla="*/ 11 h 18"/>
                <a:gd name="T68" fmla="*/ 4 w 34"/>
                <a:gd name="T69" fmla="*/ 10 h 18"/>
                <a:gd name="T70" fmla="*/ 4 w 34"/>
                <a:gd name="T71" fmla="*/ 11 h 18"/>
                <a:gd name="T72" fmla="*/ 18 w 34"/>
                <a:gd name="T73" fmla="*/ 10 h 18"/>
                <a:gd name="T74" fmla="*/ 15 w 34"/>
                <a:gd name="T75" fmla="*/ 6 h 18"/>
                <a:gd name="T76" fmla="*/ 17 w 34"/>
                <a:gd name="T77" fmla="*/ 8 h 18"/>
                <a:gd name="T78" fmla="*/ 12 w 34"/>
                <a:gd name="T79" fmla="*/ 10 h 18"/>
                <a:gd name="T80" fmla="*/ 15 w 34"/>
                <a:gd name="T81" fmla="*/ 6 h 18"/>
                <a:gd name="T82" fmla="*/ 29 w 34"/>
                <a:gd name="T83" fmla="*/ 7 h 18"/>
                <a:gd name="T84" fmla="*/ 29 w 34"/>
                <a:gd name="T85" fmla="*/ 5 h 18"/>
                <a:gd name="T86" fmla="*/ 11 w 34"/>
                <a:gd name="T87" fmla="*/ 4 h 18"/>
                <a:gd name="T88" fmla="*/ 11 w 34"/>
                <a:gd name="T8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0" y="12"/>
                  </a:moveTo>
                  <a:cubicBezTo>
                    <a:pt x="0" y="12"/>
                    <a:pt x="0" y="12"/>
                    <a:pt x="0" y="12"/>
                  </a:cubicBezTo>
                  <a:cubicBezTo>
                    <a:pt x="0" y="9"/>
                    <a:pt x="0" y="7"/>
                    <a:pt x="0" y="6"/>
                  </a:cubicBezTo>
                  <a:cubicBezTo>
                    <a:pt x="0" y="6"/>
                    <a:pt x="0" y="6"/>
                    <a:pt x="0" y="6"/>
                  </a:cubicBezTo>
                  <a:cubicBezTo>
                    <a:pt x="0" y="5"/>
                    <a:pt x="0" y="4"/>
                    <a:pt x="0" y="4"/>
                  </a:cubicBezTo>
                  <a:cubicBezTo>
                    <a:pt x="0" y="4"/>
                    <a:pt x="0" y="4"/>
                    <a:pt x="0" y="4"/>
                  </a:cubicBezTo>
                  <a:cubicBezTo>
                    <a:pt x="0" y="2"/>
                    <a:pt x="0" y="2"/>
                    <a:pt x="0" y="2"/>
                  </a:cubicBezTo>
                  <a:cubicBezTo>
                    <a:pt x="8" y="2"/>
                    <a:pt x="8" y="2"/>
                    <a:pt x="8" y="2"/>
                  </a:cubicBezTo>
                  <a:cubicBezTo>
                    <a:pt x="8" y="5"/>
                    <a:pt x="8" y="5"/>
                    <a:pt x="8" y="5"/>
                  </a:cubicBezTo>
                  <a:cubicBezTo>
                    <a:pt x="8" y="5"/>
                    <a:pt x="8" y="5"/>
                    <a:pt x="8" y="6"/>
                  </a:cubicBezTo>
                  <a:cubicBezTo>
                    <a:pt x="8" y="6"/>
                    <a:pt x="8" y="6"/>
                    <a:pt x="8" y="6"/>
                  </a:cubicBezTo>
                  <a:cubicBezTo>
                    <a:pt x="8" y="6"/>
                    <a:pt x="8" y="6"/>
                    <a:pt x="8" y="6"/>
                  </a:cubicBezTo>
                  <a:cubicBezTo>
                    <a:pt x="8" y="6"/>
                    <a:pt x="8" y="6"/>
                    <a:pt x="8" y="6"/>
                  </a:cubicBezTo>
                  <a:cubicBezTo>
                    <a:pt x="7" y="7"/>
                    <a:pt x="8" y="8"/>
                    <a:pt x="8" y="9"/>
                  </a:cubicBezTo>
                  <a:cubicBezTo>
                    <a:pt x="8" y="9"/>
                    <a:pt x="8" y="9"/>
                    <a:pt x="8" y="9"/>
                  </a:cubicBezTo>
                  <a:cubicBezTo>
                    <a:pt x="9" y="8"/>
                    <a:pt x="9" y="7"/>
                    <a:pt x="10" y="6"/>
                  </a:cubicBezTo>
                  <a:cubicBezTo>
                    <a:pt x="10" y="6"/>
                    <a:pt x="10" y="6"/>
                    <a:pt x="10" y="6"/>
                  </a:cubicBezTo>
                  <a:cubicBezTo>
                    <a:pt x="10" y="5"/>
                    <a:pt x="11" y="4"/>
                    <a:pt x="11" y="4"/>
                  </a:cubicBezTo>
                  <a:cubicBezTo>
                    <a:pt x="11" y="4"/>
                    <a:pt x="11" y="4"/>
                    <a:pt x="11" y="4"/>
                  </a:cubicBezTo>
                  <a:cubicBezTo>
                    <a:pt x="11" y="2"/>
                    <a:pt x="11" y="2"/>
                    <a:pt x="11" y="2"/>
                  </a:cubicBezTo>
                  <a:cubicBezTo>
                    <a:pt x="13" y="2"/>
                    <a:pt x="13" y="2"/>
                    <a:pt x="13" y="2"/>
                  </a:cubicBezTo>
                  <a:cubicBezTo>
                    <a:pt x="17" y="2"/>
                    <a:pt x="17" y="2"/>
                    <a:pt x="17" y="2"/>
                  </a:cubicBezTo>
                  <a:cubicBezTo>
                    <a:pt x="19" y="2"/>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4"/>
                    <a:pt x="19" y="4"/>
                  </a:cubicBezTo>
                  <a:cubicBezTo>
                    <a:pt x="19" y="4"/>
                    <a:pt x="19" y="4"/>
                    <a:pt x="19" y="4"/>
                  </a:cubicBezTo>
                  <a:cubicBezTo>
                    <a:pt x="19" y="4"/>
                    <a:pt x="19" y="5"/>
                    <a:pt x="20" y="6"/>
                  </a:cubicBezTo>
                  <a:cubicBezTo>
                    <a:pt x="20" y="6"/>
                    <a:pt x="20" y="6"/>
                    <a:pt x="20" y="6"/>
                  </a:cubicBezTo>
                  <a:cubicBezTo>
                    <a:pt x="21" y="7"/>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3" y="8"/>
                    <a:pt x="23" y="8"/>
                    <a:pt x="23" y="8"/>
                  </a:cubicBezTo>
                  <a:cubicBezTo>
                    <a:pt x="23" y="8"/>
                    <a:pt x="23" y="8"/>
                    <a:pt x="23" y="8"/>
                  </a:cubicBezTo>
                  <a:cubicBezTo>
                    <a:pt x="24" y="7"/>
                    <a:pt x="25" y="7"/>
                    <a:pt x="25" y="5"/>
                  </a:cubicBezTo>
                  <a:cubicBezTo>
                    <a:pt x="25" y="5"/>
                    <a:pt x="25" y="5"/>
                    <a:pt x="25" y="5"/>
                  </a:cubicBezTo>
                  <a:cubicBezTo>
                    <a:pt x="26" y="4"/>
                    <a:pt x="26" y="2"/>
                    <a:pt x="26" y="2"/>
                  </a:cubicBezTo>
                  <a:cubicBezTo>
                    <a:pt x="26" y="2"/>
                    <a:pt x="26" y="2"/>
                    <a:pt x="26" y="2"/>
                  </a:cubicBezTo>
                  <a:cubicBezTo>
                    <a:pt x="26" y="2"/>
                    <a:pt x="26" y="2"/>
                    <a:pt x="26" y="2"/>
                  </a:cubicBezTo>
                  <a:cubicBezTo>
                    <a:pt x="26" y="2"/>
                    <a:pt x="26" y="1"/>
                    <a:pt x="27" y="1"/>
                  </a:cubicBezTo>
                  <a:cubicBezTo>
                    <a:pt x="27" y="1"/>
                    <a:pt x="27" y="1"/>
                    <a:pt x="27" y="1"/>
                  </a:cubicBezTo>
                  <a:cubicBezTo>
                    <a:pt x="27" y="0"/>
                    <a:pt x="27" y="0"/>
                    <a:pt x="28" y="0"/>
                  </a:cubicBezTo>
                  <a:cubicBezTo>
                    <a:pt x="28" y="0"/>
                    <a:pt x="28" y="0"/>
                    <a:pt x="28" y="0"/>
                  </a:cubicBezTo>
                  <a:cubicBezTo>
                    <a:pt x="28" y="0"/>
                    <a:pt x="28" y="0"/>
                    <a:pt x="28" y="0"/>
                  </a:cubicBezTo>
                  <a:cubicBezTo>
                    <a:pt x="28" y="0"/>
                    <a:pt x="28" y="0"/>
                    <a:pt x="28" y="0"/>
                  </a:cubicBezTo>
                  <a:cubicBezTo>
                    <a:pt x="32" y="0"/>
                    <a:pt x="32" y="0"/>
                    <a:pt x="32" y="0"/>
                  </a:cubicBezTo>
                  <a:cubicBezTo>
                    <a:pt x="32" y="2"/>
                    <a:pt x="32" y="2"/>
                    <a:pt x="32" y="2"/>
                  </a:cubicBezTo>
                  <a:cubicBezTo>
                    <a:pt x="32" y="2"/>
                    <a:pt x="32" y="2"/>
                    <a:pt x="32" y="2"/>
                  </a:cubicBezTo>
                  <a:cubicBezTo>
                    <a:pt x="33" y="2"/>
                    <a:pt x="33" y="2"/>
                    <a:pt x="33" y="2"/>
                  </a:cubicBezTo>
                  <a:cubicBezTo>
                    <a:pt x="34" y="2"/>
                    <a:pt x="34" y="2"/>
                    <a:pt x="34" y="2"/>
                  </a:cubicBezTo>
                  <a:cubicBezTo>
                    <a:pt x="34" y="2"/>
                    <a:pt x="34" y="2"/>
                    <a:pt x="34" y="2"/>
                  </a:cubicBezTo>
                  <a:cubicBezTo>
                    <a:pt x="34" y="2"/>
                    <a:pt x="34" y="2"/>
                    <a:pt x="34" y="2"/>
                  </a:cubicBezTo>
                  <a:cubicBezTo>
                    <a:pt x="34" y="2"/>
                    <a:pt x="34" y="2"/>
                    <a:pt x="34" y="2"/>
                  </a:cubicBezTo>
                  <a:cubicBezTo>
                    <a:pt x="34" y="2"/>
                    <a:pt x="34" y="3"/>
                    <a:pt x="34" y="3"/>
                  </a:cubicBezTo>
                  <a:cubicBezTo>
                    <a:pt x="34" y="3"/>
                    <a:pt x="34" y="3"/>
                    <a:pt x="34" y="3"/>
                  </a:cubicBezTo>
                  <a:cubicBezTo>
                    <a:pt x="34" y="3"/>
                    <a:pt x="34" y="3"/>
                    <a:pt x="34" y="4"/>
                  </a:cubicBezTo>
                  <a:cubicBezTo>
                    <a:pt x="34" y="4"/>
                    <a:pt x="34" y="4"/>
                    <a:pt x="34" y="4"/>
                  </a:cubicBezTo>
                  <a:cubicBezTo>
                    <a:pt x="34" y="5"/>
                    <a:pt x="33" y="6"/>
                    <a:pt x="33" y="8"/>
                  </a:cubicBezTo>
                  <a:cubicBezTo>
                    <a:pt x="33" y="8"/>
                    <a:pt x="33" y="8"/>
                    <a:pt x="33" y="8"/>
                  </a:cubicBezTo>
                  <a:cubicBezTo>
                    <a:pt x="32" y="11"/>
                    <a:pt x="29" y="14"/>
                    <a:pt x="24" y="16"/>
                  </a:cubicBezTo>
                  <a:cubicBezTo>
                    <a:pt x="24" y="16"/>
                    <a:pt x="24" y="16"/>
                    <a:pt x="24" y="16"/>
                  </a:cubicBezTo>
                  <a:cubicBezTo>
                    <a:pt x="24" y="16"/>
                    <a:pt x="23" y="16"/>
                    <a:pt x="22" y="16"/>
                  </a:cubicBezTo>
                  <a:cubicBezTo>
                    <a:pt x="22" y="16"/>
                    <a:pt x="22" y="16"/>
                    <a:pt x="22" y="16"/>
                  </a:cubicBezTo>
                  <a:cubicBezTo>
                    <a:pt x="19" y="16"/>
                    <a:pt x="17" y="14"/>
                    <a:pt x="15" y="13"/>
                  </a:cubicBezTo>
                  <a:cubicBezTo>
                    <a:pt x="15" y="13"/>
                    <a:pt x="15" y="13"/>
                    <a:pt x="15" y="13"/>
                  </a:cubicBezTo>
                  <a:cubicBezTo>
                    <a:pt x="14" y="14"/>
                    <a:pt x="12" y="16"/>
                    <a:pt x="10" y="17"/>
                  </a:cubicBezTo>
                  <a:cubicBezTo>
                    <a:pt x="10" y="17"/>
                    <a:pt x="10" y="17"/>
                    <a:pt x="10" y="17"/>
                  </a:cubicBezTo>
                  <a:cubicBezTo>
                    <a:pt x="9" y="18"/>
                    <a:pt x="8" y="18"/>
                    <a:pt x="7" y="18"/>
                  </a:cubicBezTo>
                  <a:cubicBezTo>
                    <a:pt x="7" y="18"/>
                    <a:pt x="7" y="18"/>
                    <a:pt x="7" y="18"/>
                  </a:cubicBezTo>
                  <a:cubicBezTo>
                    <a:pt x="2" y="18"/>
                    <a:pt x="1" y="14"/>
                    <a:pt x="0" y="12"/>
                  </a:cubicBezTo>
                  <a:close/>
                  <a:moveTo>
                    <a:pt x="6" y="14"/>
                  </a:moveTo>
                  <a:cubicBezTo>
                    <a:pt x="6" y="14"/>
                    <a:pt x="6" y="14"/>
                    <a:pt x="6" y="14"/>
                  </a:cubicBezTo>
                  <a:cubicBezTo>
                    <a:pt x="6" y="14"/>
                    <a:pt x="6" y="14"/>
                    <a:pt x="6" y="14"/>
                  </a:cubicBezTo>
                  <a:cubicBezTo>
                    <a:pt x="6" y="14"/>
                    <a:pt x="6" y="14"/>
                    <a:pt x="6" y="14"/>
                  </a:cubicBezTo>
                  <a:cubicBezTo>
                    <a:pt x="5" y="13"/>
                    <a:pt x="5" y="13"/>
                    <a:pt x="5" y="13"/>
                  </a:cubicBezTo>
                  <a:cubicBezTo>
                    <a:pt x="5" y="13"/>
                    <a:pt x="5" y="13"/>
                    <a:pt x="5" y="13"/>
                  </a:cubicBezTo>
                  <a:cubicBezTo>
                    <a:pt x="5" y="13"/>
                    <a:pt x="5" y="13"/>
                    <a:pt x="5" y="13"/>
                  </a:cubicBezTo>
                  <a:cubicBezTo>
                    <a:pt x="5" y="13"/>
                    <a:pt x="5" y="13"/>
                    <a:pt x="5" y="13"/>
                  </a:cubicBezTo>
                  <a:cubicBezTo>
                    <a:pt x="5" y="13"/>
                    <a:pt x="5" y="14"/>
                    <a:pt x="6" y="14"/>
                  </a:cubicBezTo>
                  <a:close/>
                  <a:moveTo>
                    <a:pt x="22" y="12"/>
                  </a:moveTo>
                  <a:cubicBezTo>
                    <a:pt x="22" y="12"/>
                    <a:pt x="22" y="12"/>
                    <a:pt x="23" y="12"/>
                  </a:cubicBezTo>
                  <a:cubicBezTo>
                    <a:pt x="23" y="12"/>
                    <a:pt x="23" y="12"/>
                    <a:pt x="23" y="12"/>
                  </a:cubicBezTo>
                  <a:cubicBezTo>
                    <a:pt x="22" y="12"/>
                    <a:pt x="22" y="12"/>
                    <a:pt x="22" y="12"/>
                  </a:cubicBezTo>
                  <a:cubicBezTo>
                    <a:pt x="22" y="12"/>
                    <a:pt x="22" y="12"/>
                    <a:pt x="22" y="12"/>
                  </a:cubicBezTo>
                  <a:cubicBezTo>
                    <a:pt x="22" y="12"/>
                    <a:pt x="22" y="12"/>
                    <a:pt x="22" y="12"/>
                  </a:cubicBezTo>
                  <a:close/>
                  <a:moveTo>
                    <a:pt x="23" y="12"/>
                  </a:moveTo>
                  <a:cubicBezTo>
                    <a:pt x="23" y="12"/>
                    <a:pt x="23" y="12"/>
                    <a:pt x="23" y="12"/>
                  </a:cubicBezTo>
                  <a:cubicBezTo>
                    <a:pt x="23" y="12"/>
                    <a:pt x="23" y="12"/>
                    <a:pt x="23" y="12"/>
                  </a:cubicBezTo>
                  <a:cubicBezTo>
                    <a:pt x="23" y="12"/>
                    <a:pt x="23" y="12"/>
                    <a:pt x="23" y="12"/>
                  </a:cubicBezTo>
                  <a:cubicBezTo>
                    <a:pt x="23" y="12"/>
                    <a:pt x="23" y="12"/>
                    <a:pt x="23" y="12"/>
                  </a:cubicBezTo>
                  <a:cubicBezTo>
                    <a:pt x="23" y="12"/>
                    <a:pt x="23" y="12"/>
                    <a:pt x="23" y="12"/>
                  </a:cubicBezTo>
                  <a:close/>
                  <a:moveTo>
                    <a:pt x="4" y="11"/>
                  </a:moveTo>
                  <a:cubicBezTo>
                    <a:pt x="2" y="11"/>
                    <a:pt x="2" y="11"/>
                    <a:pt x="2"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9"/>
                    <a:pt x="4" y="9"/>
                    <a:pt x="4" y="9"/>
                  </a:cubicBezTo>
                  <a:cubicBezTo>
                    <a:pt x="4" y="9"/>
                    <a:pt x="4" y="9"/>
                    <a:pt x="4" y="9"/>
                  </a:cubicBezTo>
                  <a:cubicBezTo>
                    <a:pt x="4" y="10"/>
                    <a:pt x="4" y="10"/>
                    <a:pt x="4" y="11"/>
                  </a:cubicBezTo>
                  <a:close/>
                  <a:moveTo>
                    <a:pt x="17" y="8"/>
                  </a:moveTo>
                  <a:cubicBezTo>
                    <a:pt x="17" y="9"/>
                    <a:pt x="18" y="10"/>
                    <a:pt x="18" y="10"/>
                  </a:cubicBezTo>
                  <a:cubicBezTo>
                    <a:pt x="18" y="10"/>
                    <a:pt x="18" y="10"/>
                    <a:pt x="18" y="10"/>
                  </a:cubicBezTo>
                  <a:cubicBezTo>
                    <a:pt x="18" y="9"/>
                    <a:pt x="17" y="9"/>
                    <a:pt x="17" y="8"/>
                  </a:cubicBezTo>
                  <a:cubicBezTo>
                    <a:pt x="17" y="8"/>
                    <a:pt x="17" y="8"/>
                    <a:pt x="17" y="8"/>
                  </a:cubicBezTo>
                  <a:cubicBezTo>
                    <a:pt x="16" y="7"/>
                    <a:pt x="16" y="6"/>
                    <a:pt x="15" y="6"/>
                  </a:cubicBezTo>
                  <a:cubicBezTo>
                    <a:pt x="15" y="6"/>
                    <a:pt x="15" y="6"/>
                    <a:pt x="15" y="6"/>
                  </a:cubicBezTo>
                  <a:cubicBezTo>
                    <a:pt x="15" y="6"/>
                    <a:pt x="15" y="6"/>
                    <a:pt x="15" y="6"/>
                  </a:cubicBezTo>
                  <a:cubicBezTo>
                    <a:pt x="17" y="8"/>
                    <a:pt x="17" y="8"/>
                    <a:pt x="17" y="8"/>
                  </a:cubicBezTo>
                  <a:close/>
                  <a:moveTo>
                    <a:pt x="13" y="8"/>
                  </a:moveTo>
                  <a:cubicBezTo>
                    <a:pt x="13" y="9"/>
                    <a:pt x="13" y="9"/>
                    <a:pt x="12" y="10"/>
                  </a:cubicBezTo>
                  <a:cubicBezTo>
                    <a:pt x="12" y="10"/>
                    <a:pt x="12" y="10"/>
                    <a:pt x="12" y="10"/>
                  </a:cubicBezTo>
                  <a:cubicBezTo>
                    <a:pt x="13" y="9"/>
                    <a:pt x="13" y="9"/>
                    <a:pt x="13" y="8"/>
                  </a:cubicBezTo>
                  <a:cubicBezTo>
                    <a:pt x="13" y="8"/>
                    <a:pt x="13" y="8"/>
                    <a:pt x="13" y="8"/>
                  </a:cubicBezTo>
                  <a:cubicBezTo>
                    <a:pt x="15" y="6"/>
                    <a:pt x="15" y="6"/>
                    <a:pt x="15" y="6"/>
                  </a:cubicBezTo>
                  <a:cubicBezTo>
                    <a:pt x="14" y="6"/>
                    <a:pt x="14" y="6"/>
                    <a:pt x="14" y="6"/>
                  </a:cubicBezTo>
                  <a:cubicBezTo>
                    <a:pt x="14" y="6"/>
                    <a:pt x="14" y="7"/>
                    <a:pt x="13" y="8"/>
                  </a:cubicBezTo>
                  <a:close/>
                  <a:moveTo>
                    <a:pt x="29" y="7"/>
                  </a:moveTo>
                  <a:cubicBezTo>
                    <a:pt x="29" y="7"/>
                    <a:pt x="28" y="8"/>
                    <a:pt x="28" y="9"/>
                  </a:cubicBezTo>
                  <a:cubicBezTo>
                    <a:pt x="28" y="9"/>
                    <a:pt x="28" y="9"/>
                    <a:pt x="28" y="9"/>
                  </a:cubicBezTo>
                  <a:cubicBezTo>
                    <a:pt x="29" y="7"/>
                    <a:pt x="29" y="6"/>
                    <a:pt x="29" y="5"/>
                  </a:cubicBezTo>
                  <a:cubicBezTo>
                    <a:pt x="29" y="5"/>
                    <a:pt x="29" y="5"/>
                    <a:pt x="29" y="5"/>
                  </a:cubicBezTo>
                  <a:cubicBezTo>
                    <a:pt x="29" y="5"/>
                    <a:pt x="29" y="6"/>
                    <a:pt x="29" y="7"/>
                  </a:cubicBezTo>
                  <a:close/>
                  <a:moveTo>
                    <a:pt x="11" y="4"/>
                  </a:move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888"/>
            <p:cNvSpPr/>
            <p:nvPr>
              <p:custDataLst>
                <p:tags r:id="rId108"/>
              </p:custDataLst>
            </p:nvPr>
          </p:nvSpPr>
          <p:spPr bwMode="auto">
            <a:xfrm>
              <a:off x="2687639" y="1465263"/>
              <a:ext cx="46038" cy="173038"/>
            </a:xfrm>
            <a:custGeom>
              <a:avLst/>
              <a:gdLst>
                <a:gd name="T0" fmla="*/ 0 w 29"/>
                <a:gd name="T1" fmla="*/ 80 h 109"/>
                <a:gd name="T2" fmla="*/ 4 w 29"/>
                <a:gd name="T3" fmla="*/ 0 h 109"/>
                <a:gd name="T4" fmla="*/ 8 w 29"/>
                <a:gd name="T5" fmla="*/ 0 h 109"/>
                <a:gd name="T6" fmla="*/ 4 w 29"/>
                <a:gd name="T7" fmla="*/ 79 h 109"/>
                <a:gd name="T8" fmla="*/ 11 w 29"/>
                <a:gd name="T9" fmla="*/ 99 h 109"/>
                <a:gd name="T10" fmla="*/ 25 w 29"/>
                <a:gd name="T11" fmla="*/ 79 h 109"/>
                <a:gd name="T12" fmla="*/ 12 w 29"/>
                <a:gd name="T13" fmla="*/ 1 h 109"/>
                <a:gd name="T14" fmla="*/ 12 w 29"/>
                <a:gd name="T15" fmla="*/ 1 h 109"/>
                <a:gd name="T16" fmla="*/ 16 w 29"/>
                <a:gd name="T17" fmla="*/ 0 h 109"/>
                <a:gd name="T18" fmla="*/ 29 w 29"/>
                <a:gd name="T19" fmla="*/ 80 h 109"/>
                <a:gd name="T20" fmla="*/ 10 w 29"/>
                <a:gd name="T21" fmla="*/ 109 h 109"/>
                <a:gd name="T22" fmla="*/ 0 w 29"/>
                <a:gd name="T23" fmla="*/ 80 h 109"/>
                <a:gd name="T24" fmla="*/ 0 w 29"/>
                <a:gd name="T25" fmla="*/ 8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09">
                  <a:moveTo>
                    <a:pt x="0" y="80"/>
                  </a:moveTo>
                  <a:lnTo>
                    <a:pt x="4" y="0"/>
                  </a:lnTo>
                  <a:lnTo>
                    <a:pt x="8" y="0"/>
                  </a:lnTo>
                  <a:lnTo>
                    <a:pt x="4" y="79"/>
                  </a:lnTo>
                  <a:lnTo>
                    <a:pt x="11" y="99"/>
                  </a:lnTo>
                  <a:lnTo>
                    <a:pt x="25" y="79"/>
                  </a:lnTo>
                  <a:lnTo>
                    <a:pt x="12" y="1"/>
                  </a:lnTo>
                  <a:lnTo>
                    <a:pt x="12" y="1"/>
                  </a:lnTo>
                  <a:lnTo>
                    <a:pt x="16" y="0"/>
                  </a:lnTo>
                  <a:lnTo>
                    <a:pt x="29" y="80"/>
                  </a:lnTo>
                  <a:lnTo>
                    <a:pt x="10" y="109"/>
                  </a:lnTo>
                  <a:lnTo>
                    <a:pt x="0" y="80"/>
                  </a:lnTo>
                  <a:lnTo>
                    <a:pt x="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889"/>
            <p:cNvSpPr>
              <a:spLocks noEditPoints="1"/>
            </p:cNvSpPr>
            <p:nvPr>
              <p:custDataLst>
                <p:tags r:id="rId109"/>
              </p:custDataLst>
            </p:nvPr>
          </p:nvSpPr>
          <p:spPr bwMode="auto">
            <a:xfrm>
              <a:off x="2684464" y="1455738"/>
              <a:ext cx="53975" cy="190500"/>
            </a:xfrm>
            <a:custGeom>
              <a:avLst/>
              <a:gdLst>
                <a:gd name="T0" fmla="*/ 0 w 34"/>
                <a:gd name="T1" fmla="*/ 86 h 120"/>
                <a:gd name="T2" fmla="*/ 2 w 34"/>
                <a:gd name="T3" fmla="*/ 86 h 120"/>
                <a:gd name="T4" fmla="*/ 4 w 34"/>
                <a:gd name="T5" fmla="*/ 86 h 120"/>
                <a:gd name="T6" fmla="*/ 2 w 34"/>
                <a:gd name="T7" fmla="*/ 86 h 120"/>
                <a:gd name="T8" fmla="*/ 0 w 34"/>
                <a:gd name="T9" fmla="*/ 86 h 120"/>
                <a:gd name="T10" fmla="*/ 0 w 34"/>
                <a:gd name="T11" fmla="*/ 86 h 120"/>
                <a:gd name="T12" fmla="*/ 4 w 34"/>
                <a:gd name="T13" fmla="*/ 3 h 120"/>
                <a:gd name="T14" fmla="*/ 12 w 34"/>
                <a:gd name="T15" fmla="*/ 3 h 120"/>
                <a:gd name="T16" fmla="*/ 10 w 34"/>
                <a:gd name="T17" fmla="*/ 0 h 120"/>
                <a:gd name="T18" fmla="*/ 15 w 34"/>
                <a:gd name="T19" fmla="*/ 3 h 120"/>
                <a:gd name="T20" fmla="*/ 20 w 34"/>
                <a:gd name="T21" fmla="*/ 3 h 120"/>
                <a:gd name="T22" fmla="*/ 34 w 34"/>
                <a:gd name="T23" fmla="*/ 86 h 120"/>
                <a:gd name="T24" fmla="*/ 10 w 34"/>
                <a:gd name="T25" fmla="*/ 120 h 120"/>
                <a:gd name="T26" fmla="*/ 0 w 34"/>
                <a:gd name="T27" fmla="*/ 86 h 120"/>
                <a:gd name="T28" fmla="*/ 0 w 34"/>
                <a:gd name="T29" fmla="*/ 86 h 120"/>
                <a:gd name="T30" fmla="*/ 13 w 34"/>
                <a:gd name="T31" fmla="*/ 110 h 120"/>
                <a:gd name="T32" fmla="*/ 13 w 34"/>
                <a:gd name="T33" fmla="*/ 110 h 120"/>
                <a:gd name="T34" fmla="*/ 4 w 34"/>
                <a:gd name="T35" fmla="*/ 85 h 120"/>
                <a:gd name="T36" fmla="*/ 8 w 34"/>
                <a:gd name="T37" fmla="*/ 8 h 120"/>
                <a:gd name="T38" fmla="*/ 4 w 34"/>
                <a:gd name="T39" fmla="*/ 85 h 120"/>
                <a:gd name="T40" fmla="*/ 13 w 34"/>
                <a:gd name="T41" fmla="*/ 110 h 120"/>
                <a:gd name="T42" fmla="*/ 13 w 34"/>
                <a:gd name="T43" fmla="*/ 110 h 120"/>
                <a:gd name="T44" fmla="*/ 8 w 34"/>
                <a:gd name="T45" fmla="*/ 85 h 120"/>
                <a:gd name="T46" fmla="*/ 14 w 34"/>
                <a:gd name="T47" fmla="*/ 100 h 120"/>
                <a:gd name="T48" fmla="*/ 25 w 34"/>
                <a:gd name="T49" fmla="*/ 83 h 120"/>
                <a:gd name="T50" fmla="*/ 13 w 34"/>
                <a:gd name="T51" fmla="*/ 8 h 120"/>
                <a:gd name="T52" fmla="*/ 8 w 34"/>
                <a:gd name="T53" fmla="*/ 85 h 120"/>
                <a:gd name="T54" fmla="*/ 8 w 34"/>
                <a:gd name="T55" fmla="*/ 85 h 120"/>
                <a:gd name="T56" fmla="*/ 29 w 34"/>
                <a:gd name="T57" fmla="*/ 85 h 120"/>
                <a:gd name="T58" fmla="*/ 29 w 34"/>
                <a:gd name="T59" fmla="*/ 85 h 120"/>
                <a:gd name="T60" fmla="*/ 17 w 34"/>
                <a:gd name="T61" fmla="*/ 8 h 120"/>
                <a:gd name="T62" fmla="*/ 17 w 34"/>
                <a:gd name="T63" fmla="*/ 8 h 120"/>
                <a:gd name="T64" fmla="*/ 29 w 34"/>
                <a:gd name="T65" fmla="*/ 85 h 120"/>
                <a:gd name="T66" fmla="*/ 29 w 34"/>
                <a:gd name="T6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20">
                  <a:moveTo>
                    <a:pt x="0" y="86"/>
                  </a:moveTo>
                  <a:lnTo>
                    <a:pt x="2" y="86"/>
                  </a:lnTo>
                  <a:lnTo>
                    <a:pt x="4" y="86"/>
                  </a:lnTo>
                  <a:lnTo>
                    <a:pt x="2" y="86"/>
                  </a:lnTo>
                  <a:lnTo>
                    <a:pt x="0" y="86"/>
                  </a:lnTo>
                  <a:lnTo>
                    <a:pt x="0" y="86"/>
                  </a:lnTo>
                  <a:lnTo>
                    <a:pt x="4" y="3"/>
                  </a:lnTo>
                  <a:lnTo>
                    <a:pt x="12" y="3"/>
                  </a:lnTo>
                  <a:lnTo>
                    <a:pt x="10" y="0"/>
                  </a:lnTo>
                  <a:lnTo>
                    <a:pt x="15" y="3"/>
                  </a:lnTo>
                  <a:lnTo>
                    <a:pt x="20" y="3"/>
                  </a:lnTo>
                  <a:lnTo>
                    <a:pt x="34" y="86"/>
                  </a:lnTo>
                  <a:lnTo>
                    <a:pt x="10" y="120"/>
                  </a:lnTo>
                  <a:lnTo>
                    <a:pt x="0" y="86"/>
                  </a:lnTo>
                  <a:lnTo>
                    <a:pt x="0" y="86"/>
                  </a:lnTo>
                  <a:close/>
                  <a:moveTo>
                    <a:pt x="13" y="110"/>
                  </a:moveTo>
                  <a:lnTo>
                    <a:pt x="13" y="110"/>
                  </a:lnTo>
                  <a:lnTo>
                    <a:pt x="4" y="85"/>
                  </a:lnTo>
                  <a:lnTo>
                    <a:pt x="8" y="8"/>
                  </a:lnTo>
                  <a:lnTo>
                    <a:pt x="4" y="85"/>
                  </a:lnTo>
                  <a:lnTo>
                    <a:pt x="13" y="110"/>
                  </a:lnTo>
                  <a:lnTo>
                    <a:pt x="13" y="110"/>
                  </a:lnTo>
                  <a:close/>
                  <a:moveTo>
                    <a:pt x="8" y="85"/>
                  </a:moveTo>
                  <a:lnTo>
                    <a:pt x="14" y="100"/>
                  </a:lnTo>
                  <a:lnTo>
                    <a:pt x="25" y="83"/>
                  </a:lnTo>
                  <a:lnTo>
                    <a:pt x="13" y="8"/>
                  </a:lnTo>
                  <a:lnTo>
                    <a:pt x="8" y="85"/>
                  </a:lnTo>
                  <a:lnTo>
                    <a:pt x="8" y="85"/>
                  </a:lnTo>
                  <a:close/>
                  <a:moveTo>
                    <a:pt x="29" y="85"/>
                  </a:moveTo>
                  <a:lnTo>
                    <a:pt x="29" y="85"/>
                  </a:lnTo>
                  <a:lnTo>
                    <a:pt x="17" y="8"/>
                  </a:lnTo>
                  <a:lnTo>
                    <a:pt x="17" y="8"/>
                  </a:lnTo>
                  <a:lnTo>
                    <a:pt x="29" y="85"/>
                  </a:lnTo>
                  <a:lnTo>
                    <a:pt x="29"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890"/>
            <p:cNvSpPr>
              <a:spLocks noEditPoints="1"/>
            </p:cNvSpPr>
            <p:nvPr>
              <p:custDataLst>
                <p:tags r:id="rId110"/>
              </p:custDataLst>
            </p:nvPr>
          </p:nvSpPr>
          <p:spPr bwMode="auto">
            <a:xfrm>
              <a:off x="2620964" y="1444626"/>
              <a:ext cx="166688" cy="298450"/>
            </a:xfrm>
            <a:custGeom>
              <a:avLst/>
              <a:gdLst>
                <a:gd name="T0" fmla="*/ 13 w 96"/>
                <a:gd name="T1" fmla="*/ 143 h 171"/>
                <a:gd name="T2" fmla="*/ 0 w 96"/>
                <a:gd name="T3" fmla="*/ 82 h 171"/>
                <a:gd name="T4" fmla="*/ 0 w 96"/>
                <a:gd name="T5" fmla="*/ 82 h 171"/>
                <a:gd name="T6" fmla="*/ 43 w 96"/>
                <a:gd name="T7" fmla="*/ 0 h 171"/>
                <a:gd name="T8" fmla="*/ 43 w 96"/>
                <a:gd name="T9" fmla="*/ 0 h 171"/>
                <a:gd name="T10" fmla="*/ 85 w 96"/>
                <a:gd name="T11" fmla="*/ 14 h 171"/>
                <a:gd name="T12" fmla="*/ 85 w 96"/>
                <a:gd name="T13" fmla="*/ 14 h 171"/>
                <a:gd name="T14" fmla="*/ 96 w 96"/>
                <a:gd name="T15" fmla="*/ 58 h 171"/>
                <a:gd name="T16" fmla="*/ 96 w 96"/>
                <a:gd name="T17" fmla="*/ 58 h 171"/>
                <a:gd name="T18" fmla="*/ 95 w 96"/>
                <a:gd name="T19" fmla="*/ 82 h 171"/>
                <a:gd name="T20" fmla="*/ 95 w 96"/>
                <a:gd name="T21" fmla="*/ 82 h 171"/>
                <a:gd name="T22" fmla="*/ 93 w 96"/>
                <a:gd name="T23" fmla="*/ 82 h 171"/>
                <a:gd name="T24" fmla="*/ 95 w 96"/>
                <a:gd name="T25" fmla="*/ 82 h 171"/>
                <a:gd name="T26" fmla="*/ 78 w 96"/>
                <a:gd name="T27" fmla="*/ 143 h 171"/>
                <a:gd name="T28" fmla="*/ 78 w 96"/>
                <a:gd name="T29" fmla="*/ 143 h 171"/>
                <a:gd name="T30" fmla="*/ 44 w 96"/>
                <a:gd name="T31" fmla="*/ 171 h 171"/>
                <a:gd name="T32" fmla="*/ 44 w 96"/>
                <a:gd name="T33" fmla="*/ 171 h 171"/>
                <a:gd name="T34" fmla="*/ 13 w 96"/>
                <a:gd name="T35" fmla="*/ 143 h 171"/>
                <a:gd name="T36" fmla="*/ 74 w 96"/>
                <a:gd name="T37" fmla="*/ 141 h 171"/>
                <a:gd name="T38" fmla="*/ 91 w 96"/>
                <a:gd name="T39" fmla="*/ 82 h 171"/>
                <a:gd name="T40" fmla="*/ 91 w 96"/>
                <a:gd name="T41" fmla="*/ 82 h 171"/>
                <a:gd name="T42" fmla="*/ 91 w 96"/>
                <a:gd name="T43" fmla="*/ 82 h 171"/>
                <a:gd name="T44" fmla="*/ 92 w 96"/>
                <a:gd name="T45" fmla="*/ 58 h 171"/>
                <a:gd name="T46" fmla="*/ 92 w 96"/>
                <a:gd name="T47" fmla="*/ 58 h 171"/>
                <a:gd name="T48" fmla="*/ 82 w 96"/>
                <a:gd name="T49" fmla="*/ 16 h 171"/>
                <a:gd name="T50" fmla="*/ 82 w 96"/>
                <a:gd name="T51" fmla="*/ 16 h 171"/>
                <a:gd name="T52" fmla="*/ 43 w 96"/>
                <a:gd name="T53" fmla="*/ 4 h 171"/>
                <a:gd name="T54" fmla="*/ 43 w 96"/>
                <a:gd name="T55" fmla="*/ 4 h 171"/>
                <a:gd name="T56" fmla="*/ 16 w 96"/>
                <a:gd name="T57" fmla="*/ 27 h 171"/>
                <a:gd name="T58" fmla="*/ 16 w 96"/>
                <a:gd name="T59" fmla="*/ 27 h 171"/>
                <a:gd name="T60" fmla="*/ 4 w 96"/>
                <a:gd name="T61" fmla="*/ 82 h 171"/>
                <a:gd name="T62" fmla="*/ 4 w 96"/>
                <a:gd name="T63" fmla="*/ 82 h 171"/>
                <a:gd name="T64" fmla="*/ 16 w 96"/>
                <a:gd name="T65" fmla="*/ 141 h 171"/>
                <a:gd name="T66" fmla="*/ 16 w 96"/>
                <a:gd name="T67" fmla="*/ 141 h 171"/>
                <a:gd name="T68" fmla="*/ 44 w 96"/>
                <a:gd name="T69" fmla="*/ 167 h 171"/>
                <a:gd name="T70" fmla="*/ 44 w 96"/>
                <a:gd name="T71" fmla="*/ 167 h 171"/>
                <a:gd name="T72" fmla="*/ 74 w 96"/>
                <a:gd name="T73"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71">
                  <a:moveTo>
                    <a:pt x="13" y="143"/>
                  </a:moveTo>
                  <a:cubicBezTo>
                    <a:pt x="5" y="126"/>
                    <a:pt x="0" y="105"/>
                    <a:pt x="0" y="82"/>
                  </a:cubicBezTo>
                  <a:cubicBezTo>
                    <a:pt x="0" y="82"/>
                    <a:pt x="0" y="82"/>
                    <a:pt x="0" y="82"/>
                  </a:cubicBezTo>
                  <a:cubicBezTo>
                    <a:pt x="0" y="38"/>
                    <a:pt x="18" y="1"/>
                    <a:pt x="43" y="0"/>
                  </a:cubicBezTo>
                  <a:cubicBezTo>
                    <a:pt x="43" y="0"/>
                    <a:pt x="43" y="0"/>
                    <a:pt x="43" y="0"/>
                  </a:cubicBezTo>
                  <a:cubicBezTo>
                    <a:pt x="64" y="0"/>
                    <a:pt x="77" y="4"/>
                    <a:pt x="85" y="14"/>
                  </a:cubicBezTo>
                  <a:cubicBezTo>
                    <a:pt x="85" y="14"/>
                    <a:pt x="85" y="14"/>
                    <a:pt x="85" y="14"/>
                  </a:cubicBezTo>
                  <a:cubicBezTo>
                    <a:pt x="94" y="24"/>
                    <a:pt x="96" y="38"/>
                    <a:pt x="96" y="58"/>
                  </a:cubicBezTo>
                  <a:cubicBezTo>
                    <a:pt x="96" y="58"/>
                    <a:pt x="96" y="58"/>
                    <a:pt x="96" y="58"/>
                  </a:cubicBezTo>
                  <a:cubicBezTo>
                    <a:pt x="96" y="66"/>
                    <a:pt x="96" y="74"/>
                    <a:pt x="95" y="82"/>
                  </a:cubicBezTo>
                  <a:cubicBezTo>
                    <a:pt x="95" y="82"/>
                    <a:pt x="95" y="82"/>
                    <a:pt x="95" y="82"/>
                  </a:cubicBezTo>
                  <a:cubicBezTo>
                    <a:pt x="93" y="82"/>
                    <a:pt x="93" y="82"/>
                    <a:pt x="93" y="82"/>
                  </a:cubicBezTo>
                  <a:cubicBezTo>
                    <a:pt x="95" y="82"/>
                    <a:pt x="95" y="82"/>
                    <a:pt x="95" y="82"/>
                  </a:cubicBezTo>
                  <a:cubicBezTo>
                    <a:pt x="94" y="105"/>
                    <a:pt x="87" y="127"/>
                    <a:pt x="78" y="143"/>
                  </a:cubicBezTo>
                  <a:cubicBezTo>
                    <a:pt x="78" y="143"/>
                    <a:pt x="78" y="143"/>
                    <a:pt x="78" y="143"/>
                  </a:cubicBezTo>
                  <a:cubicBezTo>
                    <a:pt x="68" y="159"/>
                    <a:pt x="56" y="171"/>
                    <a:pt x="44" y="171"/>
                  </a:cubicBezTo>
                  <a:cubicBezTo>
                    <a:pt x="44" y="171"/>
                    <a:pt x="44" y="171"/>
                    <a:pt x="44" y="171"/>
                  </a:cubicBezTo>
                  <a:cubicBezTo>
                    <a:pt x="31" y="171"/>
                    <a:pt x="20" y="159"/>
                    <a:pt x="13" y="143"/>
                  </a:cubicBezTo>
                  <a:close/>
                  <a:moveTo>
                    <a:pt x="74" y="141"/>
                  </a:moveTo>
                  <a:cubicBezTo>
                    <a:pt x="83" y="125"/>
                    <a:pt x="90" y="104"/>
                    <a:pt x="91" y="82"/>
                  </a:cubicBezTo>
                  <a:cubicBezTo>
                    <a:pt x="91" y="82"/>
                    <a:pt x="91" y="82"/>
                    <a:pt x="91" y="82"/>
                  </a:cubicBezTo>
                  <a:cubicBezTo>
                    <a:pt x="91" y="82"/>
                    <a:pt x="91" y="82"/>
                    <a:pt x="91" y="82"/>
                  </a:cubicBezTo>
                  <a:cubicBezTo>
                    <a:pt x="92" y="73"/>
                    <a:pt x="92" y="66"/>
                    <a:pt x="92" y="58"/>
                  </a:cubicBezTo>
                  <a:cubicBezTo>
                    <a:pt x="92" y="58"/>
                    <a:pt x="92" y="58"/>
                    <a:pt x="92" y="58"/>
                  </a:cubicBezTo>
                  <a:cubicBezTo>
                    <a:pt x="92" y="38"/>
                    <a:pt x="89" y="25"/>
                    <a:pt x="82" y="16"/>
                  </a:cubicBezTo>
                  <a:cubicBezTo>
                    <a:pt x="82" y="16"/>
                    <a:pt x="82" y="16"/>
                    <a:pt x="82" y="16"/>
                  </a:cubicBezTo>
                  <a:cubicBezTo>
                    <a:pt x="75" y="8"/>
                    <a:pt x="63" y="4"/>
                    <a:pt x="43" y="4"/>
                  </a:cubicBezTo>
                  <a:cubicBezTo>
                    <a:pt x="43" y="4"/>
                    <a:pt x="43" y="4"/>
                    <a:pt x="43" y="4"/>
                  </a:cubicBezTo>
                  <a:cubicBezTo>
                    <a:pt x="33" y="4"/>
                    <a:pt x="23" y="12"/>
                    <a:pt x="16" y="27"/>
                  </a:cubicBezTo>
                  <a:cubicBezTo>
                    <a:pt x="16" y="27"/>
                    <a:pt x="16" y="27"/>
                    <a:pt x="16" y="27"/>
                  </a:cubicBezTo>
                  <a:cubicBezTo>
                    <a:pt x="9" y="41"/>
                    <a:pt x="4" y="60"/>
                    <a:pt x="4" y="82"/>
                  </a:cubicBezTo>
                  <a:cubicBezTo>
                    <a:pt x="4" y="82"/>
                    <a:pt x="4" y="82"/>
                    <a:pt x="4" y="82"/>
                  </a:cubicBezTo>
                  <a:cubicBezTo>
                    <a:pt x="4" y="104"/>
                    <a:pt x="9" y="125"/>
                    <a:pt x="16" y="141"/>
                  </a:cubicBezTo>
                  <a:cubicBezTo>
                    <a:pt x="16" y="141"/>
                    <a:pt x="16" y="141"/>
                    <a:pt x="16" y="141"/>
                  </a:cubicBezTo>
                  <a:cubicBezTo>
                    <a:pt x="24" y="157"/>
                    <a:pt x="34" y="167"/>
                    <a:pt x="44" y="167"/>
                  </a:cubicBezTo>
                  <a:cubicBezTo>
                    <a:pt x="44" y="167"/>
                    <a:pt x="44" y="167"/>
                    <a:pt x="44" y="167"/>
                  </a:cubicBezTo>
                  <a:cubicBezTo>
                    <a:pt x="54" y="167"/>
                    <a:pt x="65" y="157"/>
                    <a:pt x="7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891"/>
            <p:cNvSpPr>
              <a:spLocks noEditPoints="1"/>
            </p:cNvSpPr>
            <p:nvPr>
              <p:custDataLst>
                <p:tags r:id="rId111"/>
              </p:custDataLst>
            </p:nvPr>
          </p:nvSpPr>
          <p:spPr bwMode="auto">
            <a:xfrm>
              <a:off x="2617789" y="1441451"/>
              <a:ext cx="174625" cy="304800"/>
            </a:xfrm>
            <a:custGeom>
              <a:avLst/>
              <a:gdLst>
                <a:gd name="T0" fmla="*/ 15 w 100"/>
                <a:gd name="T1" fmla="*/ 145 h 175"/>
                <a:gd name="T2" fmla="*/ 11 w 100"/>
                <a:gd name="T3" fmla="*/ 130 h 175"/>
                <a:gd name="T4" fmla="*/ 16 w 100"/>
                <a:gd name="T5" fmla="*/ 144 h 175"/>
                <a:gd name="T6" fmla="*/ 15 w 100"/>
                <a:gd name="T7" fmla="*/ 145 h 175"/>
                <a:gd name="T8" fmla="*/ 0 w 100"/>
                <a:gd name="T9" fmla="*/ 84 h 175"/>
                <a:gd name="T10" fmla="*/ 45 w 100"/>
                <a:gd name="T11" fmla="*/ 0 h 175"/>
                <a:gd name="T12" fmla="*/ 45 w 100"/>
                <a:gd name="T13" fmla="*/ 0 h 175"/>
                <a:gd name="T14" fmla="*/ 89 w 100"/>
                <a:gd name="T15" fmla="*/ 15 h 175"/>
                <a:gd name="T16" fmla="*/ 100 w 100"/>
                <a:gd name="T17" fmla="*/ 60 h 175"/>
                <a:gd name="T18" fmla="*/ 99 w 100"/>
                <a:gd name="T19" fmla="*/ 82 h 175"/>
                <a:gd name="T20" fmla="*/ 99 w 100"/>
                <a:gd name="T21" fmla="*/ 82 h 175"/>
                <a:gd name="T22" fmla="*/ 99 w 100"/>
                <a:gd name="T23" fmla="*/ 85 h 175"/>
                <a:gd name="T24" fmla="*/ 99 w 100"/>
                <a:gd name="T25" fmla="*/ 86 h 175"/>
                <a:gd name="T26" fmla="*/ 81 w 100"/>
                <a:gd name="T27" fmla="*/ 146 h 175"/>
                <a:gd name="T28" fmla="*/ 46 w 100"/>
                <a:gd name="T29" fmla="*/ 175 h 175"/>
                <a:gd name="T30" fmla="*/ 13 w 100"/>
                <a:gd name="T31" fmla="*/ 146 h 175"/>
                <a:gd name="T32" fmla="*/ 78 w 100"/>
                <a:gd name="T33" fmla="*/ 144 h 175"/>
                <a:gd name="T34" fmla="*/ 78 w 100"/>
                <a:gd name="T35" fmla="*/ 143 h 175"/>
                <a:gd name="T36" fmla="*/ 78 w 100"/>
                <a:gd name="T37" fmla="*/ 144 h 175"/>
                <a:gd name="T38" fmla="*/ 46 w 100"/>
                <a:gd name="T39" fmla="*/ 171 h 175"/>
                <a:gd name="T40" fmla="*/ 45 w 100"/>
                <a:gd name="T41" fmla="*/ 171 h 175"/>
                <a:gd name="T42" fmla="*/ 45 w 100"/>
                <a:gd name="T43" fmla="*/ 171 h 175"/>
                <a:gd name="T44" fmla="*/ 34 w 100"/>
                <a:gd name="T45" fmla="*/ 167 h 175"/>
                <a:gd name="T46" fmla="*/ 34 w 100"/>
                <a:gd name="T47" fmla="*/ 167 h 175"/>
                <a:gd name="T48" fmla="*/ 34 w 100"/>
                <a:gd name="T49" fmla="*/ 167 h 175"/>
                <a:gd name="T50" fmla="*/ 20 w 100"/>
                <a:gd name="T51" fmla="*/ 142 h 175"/>
                <a:gd name="T52" fmla="*/ 45 w 100"/>
                <a:gd name="T53" fmla="*/ 167 h 175"/>
                <a:gd name="T54" fmla="*/ 46 w 100"/>
                <a:gd name="T55" fmla="*/ 167 h 175"/>
                <a:gd name="T56" fmla="*/ 46 w 100"/>
                <a:gd name="T57" fmla="*/ 167 h 175"/>
                <a:gd name="T58" fmla="*/ 46 w 100"/>
                <a:gd name="T59" fmla="*/ 167 h 175"/>
                <a:gd name="T60" fmla="*/ 74 w 100"/>
                <a:gd name="T61" fmla="*/ 142 h 175"/>
                <a:gd name="T62" fmla="*/ 74 w 100"/>
                <a:gd name="T63" fmla="*/ 142 h 175"/>
                <a:gd name="T64" fmla="*/ 91 w 100"/>
                <a:gd name="T65" fmla="*/ 84 h 175"/>
                <a:gd name="T66" fmla="*/ 92 w 100"/>
                <a:gd name="T67" fmla="*/ 60 h 175"/>
                <a:gd name="T68" fmla="*/ 92 w 100"/>
                <a:gd name="T69" fmla="*/ 60 h 175"/>
                <a:gd name="T70" fmla="*/ 83 w 100"/>
                <a:gd name="T71" fmla="*/ 20 h 175"/>
                <a:gd name="T72" fmla="*/ 45 w 100"/>
                <a:gd name="T73" fmla="*/ 8 h 175"/>
                <a:gd name="T74" fmla="*/ 20 w 100"/>
                <a:gd name="T75" fmla="*/ 29 h 175"/>
                <a:gd name="T76" fmla="*/ 8 w 100"/>
                <a:gd name="T77" fmla="*/ 84 h 175"/>
                <a:gd name="T78" fmla="*/ 8 w 100"/>
                <a:gd name="T79" fmla="*/ 84 h 175"/>
                <a:gd name="T80" fmla="*/ 20 w 100"/>
                <a:gd name="T81" fmla="*/ 142 h 175"/>
                <a:gd name="T82" fmla="*/ 34 w 100"/>
                <a:gd name="T83" fmla="*/ 167 h 175"/>
                <a:gd name="T84" fmla="*/ 34 w 100"/>
                <a:gd name="T85" fmla="*/ 167 h 175"/>
                <a:gd name="T86" fmla="*/ 11 w 100"/>
                <a:gd name="T87" fmla="*/ 130 h 175"/>
                <a:gd name="T88" fmla="*/ 11 w 100"/>
                <a:gd name="T89" fmla="*/ 130 h 175"/>
                <a:gd name="T90" fmla="*/ 4 w 100"/>
                <a:gd name="T91" fmla="*/ 84 h 175"/>
                <a:gd name="T92" fmla="*/ 4 w 100"/>
                <a:gd name="T93" fmla="*/ 84 h 175"/>
                <a:gd name="T94" fmla="*/ 4 w 100"/>
                <a:gd name="T95" fmla="*/ 84 h 175"/>
                <a:gd name="T96" fmla="*/ 4 w 100"/>
                <a:gd name="T97" fmla="*/ 84 h 175"/>
                <a:gd name="T98" fmla="*/ 96 w 100"/>
                <a:gd name="T99" fmla="*/ 60 h 175"/>
                <a:gd name="T100" fmla="*/ 86 w 100"/>
                <a:gd name="T101" fmla="*/ 17 h 175"/>
                <a:gd name="T102" fmla="*/ 96 w 100"/>
                <a:gd name="T103" fmla="*/ 60 h 175"/>
                <a:gd name="T104" fmla="*/ 10 w 100"/>
                <a:gd name="T105" fmla="*/ 44 h 175"/>
                <a:gd name="T106" fmla="*/ 10 w 100"/>
                <a:gd name="T107" fmla="*/ 44 h 175"/>
                <a:gd name="T108" fmla="*/ 16 w 100"/>
                <a:gd name="T109" fmla="*/ 28 h 175"/>
                <a:gd name="T110" fmla="*/ 24 w 100"/>
                <a:gd name="T111" fmla="*/ 16 h 175"/>
                <a:gd name="T112" fmla="*/ 10 w 100"/>
                <a:gd name="T113" fmla="*/ 43 h 175"/>
                <a:gd name="T114" fmla="*/ 86 w 100"/>
                <a:gd name="T115" fmla="*/ 17 h 175"/>
                <a:gd name="T116" fmla="*/ 45 w 100"/>
                <a:gd name="T117" fmla="*/ 4 h 175"/>
                <a:gd name="T118" fmla="*/ 45 w 100"/>
                <a:gd name="T119" fmla="*/ 4 h 175"/>
                <a:gd name="T120" fmla="*/ 45 w 100"/>
                <a:gd name="T121" fmla="*/ 4 h 175"/>
                <a:gd name="T122" fmla="*/ 24 w 100"/>
                <a:gd name="T123" fmla="*/ 16 h 175"/>
                <a:gd name="T124" fmla="*/ 24 w 100"/>
                <a:gd name="T12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75">
                  <a:moveTo>
                    <a:pt x="13" y="146"/>
                  </a:moveTo>
                  <a:cubicBezTo>
                    <a:pt x="15" y="145"/>
                    <a:pt x="15" y="145"/>
                    <a:pt x="15" y="145"/>
                  </a:cubicBezTo>
                  <a:cubicBezTo>
                    <a:pt x="16" y="144"/>
                    <a:pt x="16" y="144"/>
                    <a:pt x="16" y="144"/>
                  </a:cubicBezTo>
                  <a:cubicBezTo>
                    <a:pt x="14" y="140"/>
                    <a:pt x="13" y="135"/>
                    <a:pt x="11" y="130"/>
                  </a:cubicBezTo>
                  <a:cubicBezTo>
                    <a:pt x="11" y="130"/>
                    <a:pt x="11" y="130"/>
                    <a:pt x="11" y="130"/>
                  </a:cubicBezTo>
                  <a:cubicBezTo>
                    <a:pt x="13" y="135"/>
                    <a:pt x="14" y="140"/>
                    <a:pt x="16" y="144"/>
                  </a:cubicBezTo>
                  <a:cubicBezTo>
                    <a:pt x="16" y="144"/>
                    <a:pt x="16" y="144"/>
                    <a:pt x="16" y="144"/>
                  </a:cubicBezTo>
                  <a:cubicBezTo>
                    <a:pt x="15" y="145"/>
                    <a:pt x="15" y="145"/>
                    <a:pt x="15" y="145"/>
                  </a:cubicBezTo>
                  <a:cubicBezTo>
                    <a:pt x="13" y="146"/>
                    <a:pt x="13" y="146"/>
                    <a:pt x="13" y="146"/>
                  </a:cubicBezTo>
                  <a:cubicBezTo>
                    <a:pt x="5" y="129"/>
                    <a:pt x="0" y="107"/>
                    <a:pt x="0" y="84"/>
                  </a:cubicBezTo>
                  <a:cubicBezTo>
                    <a:pt x="0" y="84"/>
                    <a:pt x="0" y="84"/>
                    <a:pt x="0" y="84"/>
                  </a:cubicBezTo>
                  <a:cubicBezTo>
                    <a:pt x="0" y="39"/>
                    <a:pt x="18" y="1"/>
                    <a:pt x="45" y="0"/>
                  </a:cubicBezTo>
                  <a:cubicBezTo>
                    <a:pt x="45" y="0"/>
                    <a:pt x="45" y="0"/>
                    <a:pt x="45" y="0"/>
                  </a:cubicBezTo>
                  <a:cubicBezTo>
                    <a:pt x="45" y="0"/>
                    <a:pt x="45" y="0"/>
                    <a:pt x="45" y="0"/>
                  </a:cubicBezTo>
                  <a:cubicBezTo>
                    <a:pt x="45" y="0"/>
                    <a:pt x="45" y="0"/>
                    <a:pt x="45" y="0"/>
                  </a:cubicBezTo>
                  <a:cubicBezTo>
                    <a:pt x="66" y="0"/>
                    <a:pt x="80" y="4"/>
                    <a:pt x="89" y="15"/>
                  </a:cubicBezTo>
                  <a:cubicBezTo>
                    <a:pt x="89" y="15"/>
                    <a:pt x="89" y="15"/>
                    <a:pt x="89" y="15"/>
                  </a:cubicBezTo>
                  <a:cubicBezTo>
                    <a:pt x="98" y="25"/>
                    <a:pt x="100" y="40"/>
                    <a:pt x="100" y="60"/>
                  </a:cubicBezTo>
                  <a:cubicBezTo>
                    <a:pt x="100" y="60"/>
                    <a:pt x="100" y="60"/>
                    <a:pt x="100" y="60"/>
                  </a:cubicBezTo>
                  <a:cubicBezTo>
                    <a:pt x="100" y="67"/>
                    <a:pt x="100" y="74"/>
                    <a:pt x="99" y="82"/>
                  </a:cubicBezTo>
                  <a:cubicBezTo>
                    <a:pt x="99" y="82"/>
                    <a:pt x="99" y="82"/>
                    <a:pt x="99" y="82"/>
                  </a:cubicBezTo>
                  <a:cubicBezTo>
                    <a:pt x="99" y="82"/>
                    <a:pt x="99" y="82"/>
                    <a:pt x="99" y="82"/>
                  </a:cubicBezTo>
                  <a:cubicBezTo>
                    <a:pt x="99" y="84"/>
                    <a:pt x="99" y="84"/>
                    <a:pt x="99" y="84"/>
                  </a:cubicBezTo>
                  <a:cubicBezTo>
                    <a:pt x="99" y="84"/>
                    <a:pt x="99" y="85"/>
                    <a:pt x="99" y="85"/>
                  </a:cubicBezTo>
                  <a:cubicBezTo>
                    <a:pt x="99" y="85"/>
                    <a:pt x="99" y="85"/>
                    <a:pt x="99" y="85"/>
                  </a:cubicBezTo>
                  <a:cubicBezTo>
                    <a:pt x="99" y="86"/>
                    <a:pt x="99" y="86"/>
                    <a:pt x="99" y="86"/>
                  </a:cubicBezTo>
                  <a:cubicBezTo>
                    <a:pt x="99" y="86"/>
                    <a:pt x="99" y="86"/>
                    <a:pt x="99" y="86"/>
                  </a:cubicBezTo>
                  <a:cubicBezTo>
                    <a:pt x="97" y="109"/>
                    <a:pt x="91" y="130"/>
                    <a:pt x="81" y="146"/>
                  </a:cubicBezTo>
                  <a:cubicBezTo>
                    <a:pt x="81" y="146"/>
                    <a:pt x="81" y="146"/>
                    <a:pt x="81" y="146"/>
                  </a:cubicBezTo>
                  <a:cubicBezTo>
                    <a:pt x="72" y="163"/>
                    <a:pt x="60" y="175"/>
                    <a:pt x="46" y="175"/>
                  </a:cubicBezTo>
                  <a:cubicBezTo>
                    <a:pt x="46" y="175"/>
                    <a:pt x="46" y="175"/>
                    <a:pt x="46" y="175"/>
                  </a:cubicBezTo>
                  <a:cubicBezTo>
                    <a:pt x="32" y="175"/>
                    <a:pt x="21" y="162"/>
                    <a:pt x="13" y="146"/>
                  </a:cubicBezTo>
                  <a:close/>
                  <a:moveTo>
                    <a:pt x="46" y="171"/>
                  </a:moveTo>
                  <a:cubicBezTo>
                    <a:pt x="57" y="171"/>
                    <a:pt x="69" y="160"/>
                    <a:pt x="78" y="144"/>
                  </a:cubicBezTo>
                  <a:cubicBezTo>
                    <a:pt x="78" y="144"/>
                    <a:pt x="78" y="144"/>
                    <a:pt x="78" y="144"/>
                  </a:cubicBezTo>
                  <a:cubicBezTo>
                    <a:pt x="78" y="144"/>
                    <a:pt x="78" y="144"/>
                    <a:pt x="78" y="143"/>
                  </a:cubicBezTo>
                  <a:cubicBezTo>
                    <a:pt x="78" y="143"/>
                    <a:pt x="78" y="143"/>
                    <a:pt x="78" y="143"/>
                  </a:cubicBezTo>
                  <a:cubicBezTo>
                    <a:pt x="78" y="144"/>
                    <a:pt x="78" y="144"/>
                    <a:pt x="78" y="144"/>
                  </a:cubicBezTo>
                  <a:cubicBezTo>
                    <a:pt x="78" y="144"/>
                    <a:pt x="78" y="144"/>
                    <a:pt x="78" y="144"/>
                  </a:cubicBezTo>
                  <a:cubicBezTo>
                    <a:pt x="69" y="160"/>
                    <a:pt x="57" y="171"/>
                    <a:pt x="46" y="171"/>
                  </a:cubicBezTo>
                  <a:cubicBezTo>
                    <a:pt x="46" y="171"/>
                    <a:pt x="46" y="171"/>
                    <a:pt x="46" y="171"/>
                  </a:cubicBezTo>
                  <a:cubicBezTo>
                    <a:pt x="46" y="171"/>
                    <a:pt x="46" y="171"/>
                    <a:pt x="45" y="171"/>
                  </a:cubicBezTo>
                  <a:cubicBezTo>
                    <a:pt x="45" y="171"/>
                    <a:pt x="45" y="171"/>
                    <a:pt x="45" y="171"/>
                  </a:cubicBezTo>
                  <a:cubicBezTo>
                    <a:pt x="45" y="171"/>
                    <a:pt x="45" y="171"/>
                    <a:pt x="45" y="171"/>
                  </a:cubicBezTo>
                  <a:cubicBezTo>
                    <a:pt x="41" y="171"/>
                    <a:pt x="38" y="169"/>
                    <a:pt x="34" y="167"/>
                  </a:cubicBezTo>
                  <a:cubicBezTo>
                    <a:pt x="34" y="167"/>
                    <a:pt x="34" y="167"/>
                    <a:pt x="34" y="167"/>
                  </a:cubicBezTo>
                  <a:cubicBezTo>
                    <a:pt x="38" y="170"/>
                    <a:pt x="42" y="171"/>
                    <a:pt x="46" y="171"/>
                  </a:cubicBezTo>
                  <a:close/>
                  <a:moveTo>
                    <a:pt x="34" y="167"/>
                  </a:moveTo>
                  <a:cubicBezTo>
                    <a:pt x="34" y="167"/>
                    <a:pt x="34" y="167"/>
                    <a:pt x="34" y="167"/>
                  </a:cubicBezTo>
                  <a:cubicBezTo>
                    <a:pt x="34" y="167"/>
                    <a:pt x="34" y="167"/>
                    <a:pt x="34" y="167"/>
                  </a:cubicBezTo>
                  <a:cubicBezTo>
                    <a:pt x="34" y="167"/>
                    <a:pt x="34" y="167"/>
                    <a:pt x="34" y="167"/>
                  </a:cubicBezTo>
                  <a:close/>
                  <a:moveTo>
                    <a:pt x="20" y="142"/>
                  </a:moveTo>
                  <a:cubicBezTo>
                    <a:pt x="27" y="158"/>
                    <a:pt x="37" y="167"/>
                    <a:pt x="45" y="167"/>
                  </a:cubicBezTo>
                  <a:cubicBezTo>
                    <a:pt x="45" y="167"/>
                    <a:pt x="45" y="167"/>
                    <a:pt x="45" y="167"/>
                  </a:cubicBezTo>
                  <a:cubicBezTo>
                    <a:pt x="45" y="167"/>
                    <a:pt x="45"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54" y="167"/>
                    <a:pt x="66" y="158"/>
                    <a:pt x="74" y="142"/>
                  </a:cubicBezTo>
                  <a:cubicBezTo>
                    <a:pt x="74" y="142"/>
                    <a:pt x="74" y="142"/>
                    <a:pt x="74" y="142"/>
                  </a:cubicBezTo>
                  <a:cubicBezTo>
                    <a:pt x="76" y="143"/>
                    <a:pt x="76" y="143"/>
                    <a:pt x="76" y="143"/>
                  </a:cubicBezTo>
                  <a:cubicBezTo>
                    <a:pt x="74" y="142"/>
                    <a:pt x="74" y="142"/>
                    <a:pt x="74" y="142"/>
                  </a:cubicBezTo>
                  <a:cubicBezTo>
                    <a:pt x="83" y="127"/>
                    <a:pt x="90" y="105"/>
                    <a:pt x="91" y="84"/>
                  </a:cubicBezTo>
                  <a:cubicBezTo>
                    <a:pt x="91" y="84"/>
                    <a:pt x="91" y="84"/>
                    <a:pt x="91" y="84"/>
                  </a:cubicBezTo>
                  <a:cubicBezTo>
                    <a:pt x="92" y="75"/>
                    <a:pt x="92" y="67"/>
                    <a:pt x="92" y="60"/>
                  </a:cubicBezTo>
                  <a:cubicBezTo>
                    <a:pt x="92" y="60"/>
                    <a:pt x="92" y="60"/>
                    <a:pt x="92" y="60"/>
                  </a:cubicBezTo>
                  <a:cubicBezTo>
                    <a:pt x="92" y="60"/>
                    <a:pt x="92" y="60"/>
                    <a:pt x="92" y="60"/>
                  </a:cubicBezTo>
                  <a:cubicBezTo>
                    <a:pt x="92" y="60"/>
                    <a:pt x="92" y="60"/>
                    <a:pt x="92" y="60"/>
                  </a:cubicBezTo>
                  <a:cubicBezTo>
                    <a:pt x="92" y="40"/>
                    <a:pt x="89" y="27"/>
                    <a:pt x="83" y="20"/>
                  </a:cubicBezTo>
                  <a:cubicBezTo>
                    <a:pt x="83" y="20"/>
                    <a:pt x="83" y="20"/>
                    <a:pt x="83" y="20"/>
                  </a:cubicBezTo>
                  <a:cubicBezTo>
                    <a:pt x="76" y="12"/>
                    <a:pt x="65" y="8"/>
                    <a:pt x="45" y="8"/>
                  </a:cubicBezTo>
                  <a:cubicBezTo>
                    <a:pt x="45" y="8"/>
                    <a:pt x="45" y="8"/>
                    <a:pt x="45" y="8"/>
                  </a:cubicBezTo>
                  <a:cubicBezTo>
                    <a:pt x="45" y="8"/>
                    <a:pt x="45" y="8"/>
                    <a:pt x="45" y="8"/>
                  </a:cubicBezTo>
                  <a:cubicBezTo>
                    <a:pt x="36" y="8"/>
                    <a:pt x="27" y="16"/>
                    <a:pt x="20" y="29"/>
                  </a:cubicBezTo>
                  <a:cubicBezTo>
                    <a:pt x="20" y="29"/>
                    <a:pt x="20" y="29"/>
                    <a:pt x="20" y="29"/>
                  </a:cubicBezTo>
                  <a:cubicBezTo>
                    <a:pt x="13" y="43"/>
                    <a:pt x="8" y="62"/>
                    <a:pt x="8" y="84"/>
                  </a:cubicBezTo>
                  <a:cubicBezTo>
                    <a:pt x="8" y="84"/>
                    <a:pt x="8" y="84"/>
                    <a:pt x="8" y="84"/>
                  </a:cubicBezTo>
                  <a:cubicBezTo>
                    <a:pt x="8" y="84"/>
                    <a:pt x="8" y="84"/>
                    <a:pt x="8" y="84"/>
                  </a:cubicBezTo>
                  <a:cubicBezTo>
                    <a:pt x="8" y="84"/>
                    <a:pt x="8" y="84"/>
                    <a:pt x="8" y="84"/>
                  </a:cubicBezTo>
                  <a:cubicBezTo>
                    <a:pt x="8" y="106"/>
                    <a:pt x="13" y="127"/>
                    <a:pt x="20" y="142"/>
                  </a:cubicBezTo>
                  <a:close/>
                  <a:moveTo>
                    <a:pt x="34" y="167"/>
                  </a:moveTo>
                  <a:cubicBezTo>
                    <a:pt x="34" y="167"/>
                    <a:pt x="34" y="167"/>
                    <a:pt x="34" y="167"/>
                  </a:cubicBezTo>
                  <a:cubicBezTo>
                    <a:pt x="34" y="167"/>
                    <a:pt x="34" y="167"/>
                    <a:pt x="34" y="167"/>
                  </a:cubicBezTo>
                  <a:cubicBezTo>
                    <a:pt x="34" y="167"/>
                    <a:pt x="34" y="167"/>
                    <a:pt x="34" y="167"/>
                  </a:cubicBezTo>
                  <a:close/>
                  <a:moveTo>
                    <a:pt x="11" y="130"/>
                  </a:moveTo>
                  <a:cubicBezTo>
                    <a:pt x="11" y="130"/>
                    <a:pt x="11" y="130"/>
                    <a:pt x="11" y="130"/>
                  </a:cubicBezTo>
                  <a:cubicBezTo>
                    <a:pt x="11" y="130"/>
                    <a:pt x="11" y="130"/>
                    <a:pt x="11" y="130"/>
                  </a:cubicBezTo>
                  <a:cubicBezTo>
                    <a:pt x="11" y="130"/>
                    <a:pt x="11" y="130"/>
                    <a:pt x="11" y="130"/>
                  </a:cubicBezTo>
                  <a:close/>
                  <a:moveTo>
                    <a:pt x="4" y="84"/>
                  </a:moveTo>
                  <a:cubicBezTo>
                    <a:pt x="4" y="84"/>
                    <a:pt x="4" y="84"/>
                    <a:pt x="4" y="84"/>
                  </a:cubicBezTo>
                  <a:cubicBezTo>
                    <a:pt x="4" y="84"/>
                    <a:pt x="4" y="84"/>
                    <a:pt x="4" y="84"/>
                  </a:cubicBezTo>
                  <a:cubicBezTo>
                    <a:pt x="4" y="84"/>
                    <a:pt x="4" y="84"/>
                    <a:pt x="4" y="84"/>
                  </a:cubicBezTo>
                  <a:close/>
                  <a:moveTo>
                    <a:pt x="4" y="84"/>
                  </a:moveTo>
                  <a:cubicBezTo>
                    <a:pt x="4" y="84"/>
                    <a:pt x="4" y="84"/>
                    <a:pt x="4" y="84"/>
                  </a:cubicBezTo>
                  <a:cubicBezTo>
                    <a:pt x="4" y="84"/>
                    <a:pt x="4" y="84"/>
                    <a:pt x="4" y="84"/>
                  </a:cubicBezTo>
                  <a:cubicBezTo>
                    <a:pt x="4" y="84"/>
                    <a:pt x="4" y="84"/>
                    <a:pt x="4" y="84"/>
                  </a:cubicBezTo>
                  <a:close/>
                  <a:moveTo>
                    <a:pt x="96" y="60"/>
                  </a:moveTo>
                  <a:cubicBezTo>
                    <a:pt x="96" y="60"/>
                    <a:pt x="96" y="60"/>
                    <a:pt x="96" y="60"/>
                  </a:cubicBezTo>
                  <a:cubicBezTo>
                    <a:pt x="96" y="60"/>
                    <a:pt x="96" y="60"/>
                    <a:pt x="96" y="60"/>
                  </a:cubicBezTo>
                  <a:cubicBezTo>
                    <a:pt x="96" y="40"/>
                    <a:pt x="94" y="26"/>
                    <a:pt x="86" y="17"/>
                  </a:cubicBezTo>
                  <a:cubicBezTo>
                    <a:pt x="86" y="17"/>
                    <a:pt x="86" y="17"/>
                    <a:pt x="86" y="17"/>
                  </a:cubicBezTo>
                  <a:cubicBezTo>
                    <a:pt x="93" y="26"/>
                    <a:pt x="96" y="40"/>
                    <a:pt x="96" y="60"/>
                  </a:cubicBezTo>
                  <a:close/>
                  <a:moveTo>
                    <a:pt x="10" y="44"/>
                  </a:moveTo>
                  <a:cubicBezTo>
                    <a:pt x="10" y="44"/>
                    <a:pt x="10" y="44"/>
                    <a:pt x="10" y="44"/>
                  </a:cubicBezTo>
                  <a:cubicBezTo>
                    <a:pt x="10" y="44"/>
                    <a:pt x="10" y="44"/>
                    <a:pt x="10" y="44"/>
                  </a:cubicBezTo>
                  <a:cubicBezTo>
                    <a:pt x="10" y="44"/>
                    <a:pt x="10" y="44"/>
                    <a:pt x="10" y="44"/>
                  </a:cubicBezTo>
                  <a:close/>
                  <a:moveTo>
                    <a:pt x="10" y="43"/>
                  </a:moveTo>
                  <a:cubicBezTo>
                    <a:pt x="12" y="38"/>
                    <a:pt x="14" y="32"/>
                    <a:pt x="16" y="28"/>
                  </a:cubicBezTo>
                  <a:cubicBezTo>
                    <a:pt x="16" y="28"/>
                    <a:pt x="16" y="28"/>
                    <a:pt x="16" y="28"/>
                  </a:cubicBezTo>
                  <a:cubicBezTo>
                    <a:pt x="18" y="23"/>
                    <a:pt x="21" y="19"/>
                    <a:pt x="24" y="16"/>
                  </a:cubicBezTo>
                  <a:cubicBezTo>
                    <a:pt x="24" y="16"/>
                    <a:pt x="24" y="16"/>
                    <a:pt x="24" y="16"/>
                  </a:cubicBezTo>
                  <a:cubicBezTo>
                    <a:pt x="18" y="23"/>
                    <a:pt x="13" y="32"/>
                    <a:pt x="10" y="43"/>
                  </a:cubicBezTo>
                  <a:close/>
                  <a:moveTo>
                    <a:pt x="45" y="4"/>
                  </a:moveTo>
                  <a:cubicBezTo>
                    <a:pt x="65" y="4"/>
                    <a:pt x="78" y="8"/>
                    <a:pt x="86" y="17"/>
                  </a:cubicBezTo>
                  <a:cubicBezTo>
                    <a:pt x="86" y="17"/>
                    <a:pt x="86" y="17"/>
                    <a:pt x="86" y="17"/>
                  </a:cubicBezTo>
                  <a:cubicBezTo>
                    <a:pt x="78" y="8"/>
                    <a:pt x="65"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lose/>
                  <a:moveTo>
                    <a:pt x="24" y="16"/>
                  </a:moveTo>
                  <a:cubicBezTo>
                    <a:pt x="24" y="16"/>
                    <a:pt x="24" y="16"/>
                    <a:pt x="24" y="16"/>
                  </a:cubicBezTo>
                  <a:cubicBezTo>
                    <a:pt x="24" y="16"/>
                    <a:pt x="24" y="16"/>
                    <a:pt x="24" y="16"/>
                  </a:cubicBezTo>
                  <a:cubicBezTo>
                    <a:pt x="24" y="16"/>
                    <a:pt x="24" y="16"/>
                    <a:pt x="2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892"/>
            <p:cNvSpPr/>
            <p:nvPr>
              <p:custDataLst>
                <p:tags r:id="rId112"/>
              </p:custDataLst>
            </p:nvPr>
          </p:nvSpPr>
          <p:spPr bwMode="auto">
            <a:xfrm>
              <a:off x="2511427" y="1316038"/>
              <a:ext cx="149225" cy="160338"/>
            </a:xfrm>
            <a:custGeom>
              <a:avLst/>
              <a:gdLst>
                <a:gd name="T0" fmla="*/ 32 w 86"/>
                <a:gd name="T1" fmla="*/ 79 h 92"/>
                <a:gd name="T2" fmla="*/ 0 w 86"/>
                <a:gd name="T3" fmla="*/ 22 h 92"/>
                <a:gd name="T4" fmla="*/ 0 w 86"/>
                <a:gd name="T5" fmla="*/ 22 h 92"/>
                <a:gd name="T6" fmla="*/ 0 w 86"/>
                <a:gd name="T7" fmla="*/ 18 h 92"/>
                <a:gd name="T8" fmla="*/ 0 w 86"/>
                <a:gd name="T9" fmla="*/ 18 h 92"/>
                <a:gd name="T10" fmla="*/ 10 w 86"/>
                <a:gd name="T11" fmla="*/ 0 h 92"/>
                <a:gd name="T12" fmla="*/ 10 w 86"/>
                <a:gd name="T13" fmla="*/ 0 h 92"/>
                <a:gd name="T14" fmla="*/ 13 w 86"/>
                <a:gd name="T15" fmla="*/ 2 h 92"/>
                <a:gd name="T16" fmla="*/ 10 w 86"/>
                <a:gd name="T17" fmla="*/ 7 h 92"/>
                <a:gd name="T18" fmla="*/ 10 w 86"/>
                <a:gd name="T19" fmla="*/ 7 h 92"/>
                <a:gd name="T20" fmla="*/ 4 w 86"/>
                <a:gd name="T21" fmla="*/ 19 h 92"/>
                <a:gd name="T22" fmla="*/ 4 w 86"/>
                <a:gd name="T23" fmla="*/ 19 h 92"/>
                <a:gd name="T24" fmla="*/ 4 w 86"/>
                <a:gd name="T25" fmla="*/ 22 h 92"/>
                <a:gd name="T26" fmla="*/ 4 w 86"/>
                <a:gd name="T27" fmla="*/ 22 h 92"/>
                <a:gd name="T28" fmla="*/ 35 w 86"/>
                <a:gd name="T29" fmla="*/ 77 h 92"/>
                <a:gd name="T30" fmla="*/ 35 w 86"/>
                <a:gd name="T31" fmla="*/ 77 h 92"/>
                <a:gd name="T32" fmla="*/ 60 w 86"/>
                <a:gd name="T33" fmla="*/ 88 h 92"/>
                <a:gd name="T34" fmla="*/ 60 w 86"/>
                <a:gd name="T35" fmla="*/ 88 h 92"/>
                <a:gd name="T36" fmla="*/ 84 w 86"/>
                <a:gd name="T37" fmla="*/ 83 h 92"/>
                <a:gd name="T38" fmla="*/ 84 w 86"/>
                <a:gd name="T39" fmla="*/ 83 h 92"/>
                <a:gd name="T40" fmla="*/ 86 w 86"/>
                <a:gd name="T41" fmla="*/ 87 h 92"/>
                <a:gd name="T42" fmla="*/ 60 w 86"/>
                <a:gd name="T43" fmla="*/ 92 h 92"/>
                <a:gd name="T44" fmla="*/ 60 w 86"/>
                <a:gd name="T45" fmla="*/ 92 h 92"/>
                <a:gd name="T46" fmla="*/ 60 w 86"/>
                <a:gd name="T47" fmla="*/ 92 h 92"/>
                <a:gd name="T48" fmla="*/ 60 w 86"/>
                <a:gd name="T49" fmla="*/ 92 h 92"/>
                <a:gd name="T50" fmla="*/ 32 w 86"/>
                <a:gd name="T51"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2">
                  <a:moveTo>
                    <a:pt x="32" y="79"/>
                  </a:moveTo>
                  <a:cubicBezTo>
                    <a:pt x="17" y="59"/>
                    <a:pt x="0" y="36"/>
                    <a:pt x="0" y="22"/>
                  </a:cubicBezTo>
                  <a:cubicBezTo>
                    <a:pt x="0" y="22"/>
                    <a:pt x="0" y="22"/>
                    <a:pt x="0" y="22"/>
                  </a:cubicBezTo>
                  <a:cubicBezTo>
                    <a:pt x="0" y="21"/>
                    <a:pt x="0" y="19"/>
                    <a:pt x="0" y="18"/>
                  </a:cubicBezTo>
                  <a:cubicBezTo>
                    <a:pt x="0" y="18"/>
                    <a:pt x="0" y="18"/>
                    <a:pt x="0" y="18"/>
                  </a:cubicBezTo>
                  <a:cubicBezTo>
                    <a:pt x="4" y="6"/>
                    <a:pt x="10" y="0"/>
                    <a:pt x="10" y="0"/>
                  </a:cubicBezTo>
                  <a:cubicBezTo>
                    <a:pt x="10" y="0"/>
                    <a:pt x="10" y="0"/>
                    <a:pt x="10" y="0"/>
                  </a:cubicBezTo>
                  <a:cubicBezTo>
                    <a:pt x="13" y="2"/>
                    <a:pt x="13" y="2"/>
                    <a:pt x="13" y="2"/>
                  </a:cubicBezTo>
                  <a:cubicBezTo>
                    <a:pt x="13" y="2"/>
                    <a:pt x="12" y="4"/>
                    <a:pt x="10" y="7"/>
                  </a:cubicBezTo>
                  <a:cubicBezTo>
                    <a:pt x="10" y="7"/>
                    <a:pt x="10" y="7"/>
                    <a:pt x="10" y="7"/>
                  </a:cubicBezTo>
                  <a:cubicBezTo>
                    <a:pt x="8" y="10"/>
                    <a:pt x="6" y="14"/>
                    <a:pt x="4" y="19"/>
                  </a:cubicBezTo>
                  <a:cubicBezTo>
                    <a:pt x="4" y="19"/>
                    <a:pt x="4" y="19"/>
                    <a:pt x="4" y="19"/>
                  </a:cubicBezTo>
                  <a:cubicBezTo>
                    <a:pt x="4" y="20"/>
                    <a:pt x="4" y="21"/>
                    <a:pt x="4" y="22"/>
                  </a:cubicBezTo>
                  <a:cubicBezTo>
                    <a:pt x="4" y="22"/>
                    <a:pt x="4" y="22"/>
                    <a:pt x="4" y="22"/>
                  </a:cubicBezTo>
                  <a:cubicBezTo>
                    <a:pt x="4" y="33"/>
                    <a:pt x="20" y="57"/>
                    <a:pt x="35" y="77"/>
                  </a:cubicBezTo>
                  <a:cubicBezTo>
                    <a:pt x="35" y="77"/>
                    <a:pt x="35" y="77"/>
                    <a:pt x="35" y="77"/>
                  </a:cubicBezTo>
                  <a:cubicBezTo>
                    <a:pt x="41" y="86"/>
                    <a:pt x="51" y="88"/>
                    <a:pt x="60" y="88"/>
                  </a:cubicBezTo>
                  <a:cubicBezTo>
                    <a:pt x="60" y="88"/>
                    <a:pt x="60" y="88"/>
                    <a:pt x="60" y="88"/>
                  </a:cubicBezTo>
                  <a:cubicBezTo>
                    <a:pt x="73" y="88"/>
                    <a:pt x="84" y="83"/>
                    <a:pt x="84" y="83"/>
                  </a:cubicBezTo>
                  <a:cubicBezTo>
                    <a:pt x="84" y="83"/>
                    <a:pt x="84" y="83"/>
                    <a:pt x="84" y="83"/>
                  </a:cubicBezTo>
                  <a:cubicBezTo>
                    <a:pt x="86" y="87"/>
                    <a:pt x="86" y="87"/>
                    <a:pt x="86" y="87"/>
                  </a:cubicBezTo>
                  <a:cubicBezTo>
                    <a:pt x="86" y="87"/>
                    <a:pt x="74" y="92"/>
                    <a:pt x="60" y="92"/>
                  </a:cubicBezTo>
                  <a:cubicBezTo>
                    <a:pt x="60" y="92"/>
                    <a:pt x="60" y="92"/>
                    <a:pt x="60" y="92"/>
                  </a:cubicBezTo>
                  <a:cubicBezTo>
                    <a:pt x="60" y="92"/>
                    <a:pt x="60" y="92"/>
                    <a:pt x="60" y="92"/>
                  </a:cubicBezTo>
                  <a:cubicBezTo>
                    <a:pt x="60" y="92"/>
                    <a:pt x="60" y="92"/>
                    <a:pt x="60" y="92"/>
                  </a:cubicBezTo>
                  <a:cubicBezTo>
                    <a:pt x="50" y="92"/>
                    <a:pt x="39" y="89"/>
                    <a:pt x="3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893"/>
            <p:cNvSpPr>
              <a:spLocks noEditPoints="1"/>
            </p:cNvSpPr>
            <p:nvPr>
              <p:custDataLst>
                <p:tags r:id="rId113"/>
              </p:custDataLst>
            </p:nvPr>
          </p:nvSpPr>
          <p:spPr bwMode="auto">
            <a:xfrm>
              <a:off x="2508252" y="1311276"/>
              <a:ext cx="158750" cy="168275"/>
            </a:xfrm>
            <a:custGeom>
              <a:avLst/>
              <a:gdLst>
                <a:gd name="T0" fmla="*/ 34 w 91"/>
                <a:gd name="T1" fmla="*/ 82 h 97"/>
                <a:gd name="T2" fmla="*/ 0 w 91"/>
                <a:gd name="T3" fmla="*/ 25 h 97"/>
                <a:gd name="T4" fmla="*/ 0 w 91"/>
                <a:gd name="T5" fmla="*/ 21 h 97"/>
                <a:gd name="T6" fmla="*/ 11 w 91"/>
                <a:gd name="T7" fmla="*/ 1 h 97"/>
                <a:gd name="T8" fmla="*/ 12 w 91"/>
                <a:gd name="T9" fmla="*/ 0 h 97"/>
                <a:gd name="T10" fmla="*/ 16 w 91"/>
                <a:gd name="T11" fmla="*/ 7 h 97"/>
                <a:gd name="T12" fmla="*/ 16 w 91"/>
                <a:gd name="T13" fmla="*/ 8 h 97"/>
                <a:gd name="T14" fmla="*/ 13 w 91"/>
                <a:gd name="T15" fmla="*/ 11 h 97"/>
                <a:gd name="T16" fmla="*/ 8 w 91"/>
                <a:gd name="T17" fmla="*/ 23 h 97"/>
                <a:gd name="T18" fmla="*/ 8 w 91"/>
                <a:gd name="T19" fmla="*/ 25 h 97"/>
                <a:gd name="T20" fmla="*/ 8 w 91"/>
                <a:gd name="T21" fmla="*/ 25 h 97"/>
                <a:gd name="T22" fmla="*/ 38 w 91"/>
                <a:gd name="T23" fmla="*/ 79 h 97"/>
                <a:gd name="T24" fmla="*/ 62 w 91"/>
                <a:gd name="T25" fmla="*/ 89 h 97"/>
                <a:gd name="T26" fmla="*/ 86 w 91"/>
                <a:gd name="T27" fmla="*/ 85 h 97"/>
                <a:gd name="T28" fmla="*/ 86 w 91"/>
                <a:gd name="T29" fmla="*/ 84 h 97"/>
                <a:gd name="T30" fmla="*/ 88 w 91"/>
                <a:gd name="T31" fmla="*/ 84 h 97"/>
                <a:gd name="T32" fmla="*/ 89 w 91"/>
                <a:gd name="T33" fmla="*/ 92 h 97"/>
                <a:gd name="T34" fmla="*/ 81 w 91"/>
                <a:gd name="T35" fmla="*/ 95 h 97"/>
                <a:gd name="T36" fmla="*/ 62 w 91"/>
                <a:gd name="T37" fmla="*/ 97 h 97"/>
                <a:gd name="T38" fmla="*/ 62 w 91"/>
                <a:gd name="T39" fmla="*/ 97 h 97"/>
                <a:gd name="T40" fmla="*/ 32 w 91"/>
                <a:gd name="T41" fmla="*/ 84 h 97"/>
                <a:gd name="T42" fmla="*/ 62 w 91"/>
                <a:gd name="T43" fmla="*/ 93 h 97"/>
                <a:gd name="T44" fmla="*/ 68 w 91"/>
                <a:gd name="T45" fmla="*/ 93 h 97"/>
                <a:gd name="T46" fmla="*/ 62 w 91"/>
                <a:gd name="T47" fmla="*/ 93 h 97"/>
                <a:gd name="T48" fmla="*/ 49 w 91"/>
                <a:gd name="T49" fmla="*/ 91 h 97"/>
                <a:gd name="T50" fmla="*/ 62 w 91"/>
                <a:gd name="T51" fmla="*/ 93 h 97"/>
                <a:gd name="T52" fmla="*/ 49 w 91"/>
                <a:gd name="T53" fmla="*/ 91 h 97"/>
                <a:gd name="T54" fmla="*/ 49 w 91"/>
                <a:gd name="T55" fmla="*/ 91 h 97"/>
                <a:gd name="T56" fmla="*/ 80 w 91"/>
                <a:gd name="T57" fmla="*/ 91 h 97"/>
                <a:gd name="T58" fmla="*/ 85 w 91"/>
                <a:gd name="T59" fmla="*/ 89 h 97"/>
                <a:gd name="T60" fmla="*/ 85 w 91"/>
                <a:gd name="T61" fmla="*/ 89 h 97"/>
                <a:gd name="T62" fmla="*/ 4 w 91"/>
                <a:gd name="T63" fmla="*/ 24 h 97"/>
                <a:gd name="T64" fmla="*/ 4 w 91"/>
                <a:gd name="T65" fmla="*/ 25 h 97"/>
                <a:gd name="T66" fmla="*/ 4 w 91"/>
                <a:gd name="T67" fmla="*/ 24 h 97"/>
                <a:gd name="T68" fmla="*/ 4 w 91"/>
                <a:gd name="T6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7">
                  <a:moveTo>
                    <a:pt x="32" y="84"/>
                  </a:moveTo>
                  <a:cubicBezTo>
                    <a:pt x="34" y="82"/>
                    <a:pt x="34" y="82"/>
                    <a:pt x="34" y="82"/>
                  </a:cubicBezTo>
                  <a:cubicBezTo>
                    <a:pt x="32" y="84"/>
                    <a:pt x="32" y="84"/>
                    <a:pt x="32" y="84"/>
                  </a:cubicBezTo>
                  <a:cubicBezTo>
                    <a:pt x="17" y="63"/>
                    <a:pt x="0" y="40"/>
                    <a:pt x="0" y="25"/>
                  </a:cubicBezTo>
                  <a:cubicBezTo>
                    <a:pt x="0" y="25"/>
                    <a:pt x="0" y="25"/>
                    <a:pt x="0" y="25"/>
                  </a:cubicBezTo>
                  <a:cubicBezTo>
                    <a:pt x="0" y="23"/>
                    <a:pt x="0" y="22"/>
                    <a:pt x="0" y="21"/>
                  </a:cubicBezTo>
                  <a:cubicBezTo>
                    <a:pt x="0" y="21"/>
                    <a:pt x="0" y="21"/>
                    <a:pt x="0" y="21"/>
                  </a:cubicBezTo>
                  <a:cubicBezTo>
                    <a:pt x="4" y="8"/>
                    <a:pt x="10" y="2"/>
                    <a:pt x="11" y="1"/>
                  </a:cubicBezTo>
                  <a:cubicBezTo>
                    <a:pt x="11" y="1"/>
                    <a:pt x="11" y="1"/>
                    <a:pt x="11" y="1"/>
                  </a:cubicBezTo>
                  <a:cubicBezTo>
                    <a:pt x="12" y="0"/>
                    <a:pt x="12" y="0"/>
                    <a:pt x="12" y="0"/>
                  </a:cubicBezTo>
                  <a:cubicBezTo>
                    <a:pt x="20" y="7"/>
                    <a:pt x="20" y="7"/>
                    <a:pt x="20" y="7"/>
                  </a:cubicBezTo>
                  <a:cubicBezTo>
                    <a:pt x="16" y="7"/>
                    <a:pt x="16" y="7"/>
                    <a:pt x="16" y="7"/>
                  </a:cubicBezTo>
                  <a:cubicBezTo>
                    <a:pt x="16" y="8"/>
                    <a:pt x="16" y="8"/>
                    <a:pt x="16" y="8"/>
                  </a:cubicBezTo>
                  <a:cubicBezTo>
                    <a:pt x="16" y="8"/>
                    <a:pt x="16" y="8"/>
                    <a:pt x="16" y="8"/>
                  </a:cubicBezTo>
                  <a:cubicBezTo>
                    <a:pt x="15" y="8"/>
                    <a:pt x="14" y="9"/>
                    <a:pt x="13" y="11"/>
                  </a:cubicBezTo>
                  <a:cubicBezTo>
                    <a:pt x="13" y="11"/>
                    <a:pt x="13" y="11"/>
                    <a:pt x="13" y="11"/>
                  </a:cubicBezTo>
                  <a:cubicBezTo>
                    <a:pt x="12" y="14"/>
                    <a:pt x="9" y="18"/>
                    <a:pt x="8" y="23"/>
                  </a:cubicBezTo>
                  <a:cubicBezTo>
                    <a:pt x="8" y="23"/>
                    <a:pt x="8" y="23"/>
                    <a:pt x="8" y="23"/>
                  </a:cubicBezTo>
                  <a:cubicBezTo>
                    <a:pt x="8" y="23"/>
                    <a:pt x="8" y="24"/>
                    <a:pt x="8" y="25"/>
                  </a:cubicBezTo>
                  <a:cubicBezTo>
                    <a:pt x="8" y="25"/>
                    <a:pt x="8" y="25"/>
                    <a:pt x="8" y="25"/>
                  </a:cubicBezTo>
                  <a:cubicBezTo>
                    <a:pt x="8" y="25"/>
                    <a:pt x="8" y="25"/>
                    <a:pt x="8" y="25"/>
                  </a:cubicBezTo>
                  <a:cubicBezTo>
                    <a:pt x="8" y="25"/>
                    <a:pt x="8" y="25"/>
                    <a:pt x="8" y="25"/>
                  </a:cubicBezTo>
                  <a:cubicBezTo>
                    <a:pt x="8" y="35"/>
                    <a:pt x="23" y="59"/>
                    <a:pt x="38" y="79"/>
                  </a:cubicBezTo>
                  <a:cubicBezTo>
                    <a:pt x="38" y="79"/>
                    <a:pt x="38" y="79"/>
                    <a:pt x="38" y="79"/>
                  </a:cubicBezTo>
                  <a:cubicBezTo>
                    <a:pt x="44" y="87"/>
                    <a:pt x="53" y="89"/>
                    <a:pt x="62" y="89"/>
                  </a:cubicBezTo>
                  <a:cubicBezTo>
                    <a:pt x="62" y="89"/>
                    <a:pt x="62" y="89"/>
                    <a:pt x="62" y="89"/>
                  </a:cubicBezTo>
                  <a:cubicBezTo>
                    <a:pt x="62" y="89"/>
                    <a:pt x="62" y="89"/>
                    <a:pt x="62" y="89"/>
                  </a:cubicBezTo>
                  <a:cubicBezTo>
                    <a:pt x="74" y="89"/>
                    <a:pt x="85" y="85"/>
                    <a:pt x="86" y="85"/>
                  </a:cubicBezTo>
                  <a:cubicBezTo>
                    <a:pt x="86" y="85"/>
                    <a:pt x="86" y="85"/>
                    <a:pt x="86" y="85"/>
                  </a:cubicBezTo>
                  <a:cubicBezTo>
                    <a:pt x="86" y="85"/>
                    <a:pt x="86" y="85"/>
                    <a:pt x="86" y="84"/>
                  </a:cubicBezTo>
                  <a:cubicBezTo>
                    <a:pt x="86" y="84"/>
                    <a:pt x="86" y="84"/>
                    <a:pt x="86" y="84"/>
                  </a:cubicBezTo>
                  <a:cubicBezTo>
                    <a:pt x="88" y="84"/>
                    <a:pt x="88" y="84"/>
                    <a:pt x="88" y="84"/>
                  </a:cubicBezTo>
                  <a:cubicBezTo>
                    <a:pt x="91" y="91"/>
                    <a:pt x="91" y="91"/>
                    <a:pt x="91" y="91"/>
                  </a:cubicBezTo>
                  <a:cubicBezTo>
                    <a:pt x="89" y="92"/>
                    <a:pt x="89" y="92"/>
                    <a:pt x="89" y="92"/>
                  </a:cubicBezTo>
                  <a:cubicBezTo>
                    <a:pt x="89" y="92"/>
                    <a:pt x="85" y="93"/>
                    <a:pt x="81" y="95"/>
                  </a:cubicBezTo>
                  <a:cubicBezTo>
                    <a:pt x="81" y="95"/>
                    <a:pt x="81" y="95"/>
                    <a:pt x="81" y="95"/>
                  </a:cubicBezTo>
                  <a:cubicBezTo>
                    <a:pt x="76" y="96"/>
                    <a:pt x="69" y="97"/>
                    <a:pt x="62" y="97"/>
                  </a:cubicBezTo>
                  <a:cubicBezTo>
                    <a:pt x="62" y="97"/>
                    <a:pt x="62" y="97"/>
                    <a:pt x="62" y="97"/>
                  </a:cubicBezTo>
                  <a:cubicBezTo>
                    <a:pt x="62" y="97"/>
                    <a:pt x="62" y="97"/>
                    <a:pt x="62" y="97"/>
                  </a:cubicBezTo>
                  <a:cubicBezTo>
                    <a:pt x="62" y="97"/>
                    <a:pt x="62" y="97"/>
                    <a:pt x="62" y="97"/>
                  </a:cubicBezTo>
                  <a:cubicBezTo>
                    <a:pt x="62" y="97"/>
                    <a:pt x="62" y="97"/>
                    <a:pt x="62" y="97"/>
                  </a:cubicBezTo>
                  <a:cubicBezTo>
                    <a:pt x="52" y="97"/>
                    <a:pt x="40" y="94"/>
                    <a:pt x="32" y="84"/>
                  </a:cubicBezTo>
                  <a:close/>
                  <a:moveTo>
                    <a:pt x="62" y="93"/>
                  </a:moveTo>
                  <a:cubicBezTo>
                    <a:pt x="62" y="93"/>
                    <a:pt x="62" y="93"/>
                    <a:pt x="62" y="93"/>
                  </a:cubicBezTo>
                  <a:cubicBezTo>
                    <a:pt x="64" y="93"/>
                    <a:pt x="66" y="93"/>
                    <a:pt x="68" y="93"/>
                  </a:cubicBezTo>
                  <a:cubicBezTo>
                    <a:pt x="68" y="93"/>
                    <a:pt x="68" y="93"/>
                    <a:pt x="68" y="93"/>
                  </a:cubicBezTo>
                  <a:cubicBezTo>
                    <a:pt x="66" y="93"/>
                    <a:pt x="64" y="93"/>
                    <a:pt x="62" y="93"/>
                  </a:cubicBezTo>
                  <a:cubicBezTo>
                    <a:pt x="62" y="93"/>
                    <a:pt x="62" y="93"/>
                    <a:pt x="62" y="93"/>
                  </a:cubicBezTo>
                  <a:cubicBezTo>
                    <a:pt x="62" y="93"/>
                    <a:pt x="62" y="93"/>
                    <a:pt x="62" y="93"/>
                  </a:cubicBezTo>
                  <a:cubicBezTo>
                    <a:pt x="58" y="93"/>
                    <a:pt x="54" y="93"/>
                    <a:pt x="49" y="91"/>
                  </a:cubicBezTo>
                  <a:cubicBezTo>
                    <a:pt x="49" y="91"/>
                    <a:pt x="49" y="91"/>
                    <a:pt x="49" y="91"/>
                  </a:cubicBezTo>
                  <a:cubicBezTo>
                    <a:pt x="54" y="93"/>
                    <a:pt x="58" y="93"/>
                    <a:pt x="62" y="93"/>
                  </a:cubicBezTo>
                  <a:close/>
                  <a:moveTo>
                    <a:pt x="49" y="91"/>
                  </a:moveTo>
                  <a:cubicBezTo>
                    <a:pt x="49" y="91"/>
                    <a:pt x="49" y="91"/>
                    <a:pt x="49" y="91"/>
                  </a:cubicBezTo>
                  <a:cubicBezTo>
                    <a:pt x="49" y="91"/>
                    <a:pt x="49" y="91"/>
                    <a:pt x="49" y="91"/>
                  </a:cubicBezTo>
                  <a:cubicBezTo>
                    <a:pt x="49" y="91"/>
                    <a:pt x="49" y="91"/>
                    <a:pt x="49" y="91"/>
                  </a:cubicBezTo>
                  <a:close/>
                  <a:moveTo>
                    <a:pt x="85" y="89"/>
                  </a:moveTo>
                  <a:cubicBezTo>
                    <a:pt x="84" y="90"/>
                    <a:pt x="82" y="90"/>
                    <a:pt x="80" y="91"/>
                  </a:cubicBezTo>
                  <a:cubicBezTo>
                    <a:pt x="80" y="91"/>
                    <a:pt x="80" y="91"/>
                    <a:pt x="80" y="91"/>
                  </a:cubicBezTo>
                  <a:cubicBezTo>
                    <a:pt x="82" y="90"/>
                    <a:pt x="84" y="89"/>
                    <a:pt x="85" y="89"/>
                  </a:cubicBezTo>
                  <a:cubicBezTo>
                    <a:pt x="85" y="89"/>
                    <a:pt x="85" y="89"/>
                    <a:pt x="85" y="89"/>
                  </a:cubicBezTo>
                  <a:cubicBezTo>
                    <a:pt x="85" y="89"/>
                    <a:pt x="85" y="89"/>
                    <a:pt x="85" y="89"/>
                  </a:cubicBezTo>
                  <a:close/>
                  <a:moveTo>
                    <a:pt x="4" y="25"/>
                  </a:moveTo>
                  <a:cubicBezTo>
                    <a:pt x="4" y="25"/>
                    <a:pt x="4" y="24"/>
                    <a:pt x="4" y="24"/>
                  </a:cubicBezTo>
                  <a:cubicBezTo>
                    <a:pt x="4" y="24"/>
                    <a:pt x="4" y="24"/>
                    <a:pt x="4" y="24"/>
                  </a:cubicBezTo>
                  <a:cubicBezTo>
                    <a:pt x="4" y="24"/>
                    <a:pt x="4" y="25"/>
                    <a:pt x="4" y="25"/>
                  </a:cubicBezTo>
                  <a:close/>
                  <a:moveTo>
                    <a:pt x="4" y="24"/>
                  </a:moveTo>
                  <a:cubicBezTo>
                    <a:pt x="4" y="24"/>
                    <a:pt x="4" y="24"/>
                    <a:pt x="4" y="2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894"/>
            <p:cNvSpPr>
              <a:spLocks noEditPoints="1"/>
            </p:cNvSpPr>
            <p:nvPr>
              <p:custDataLst>
                <p:tags r:id="rId114"/>
              </p:custDataLst>
            </p:nvPr>
          </p:nvSpPr>
          <p:spPr bwMode="auto">
            <a:xfrm>
              <a:off x="2489202" y="1314451"/>
              <a:ext cx="31750" cy="33338"/>
            </a:xfrm>
            <a:custGeom>
              <a:avLst/>
              <a:gdLst>
                <a:gd name="T0" fmla="*/ 0 w 20"/>
                <a:gd name="T1" fmla="*/ 14 h 21"/>
                <a:gd name="T2" fmla="*/ 2 w 20"/>
                <a:gd name="T3" fmla="*/ 10 h 21"/>
                <a:gd name="T4" fmla="*/ 15 w 20"/>
                <a:gd name="T5" fmla="*/ 14 h 21"/>
                <a:gd name="T6" fmla="*/ 14 w 20"/>
                <a:gd name="T7" fmla="*/ 0 h 21"/>
                <a:gd name="T8" fmla="*/ 18 w 20"/>
                <a:gd name="T9" fmla="*/ 0 h 21"/>
                <a:gd name="T10" fmla="*/ 20 w 20"/>
                <a:gd name="T11" fmla="*/ 21 h 21"/>
                <a:gd name="T12" fmla="*/ 0 w 20"/>
                <a:gd name="T13" fmla="*/ 14 h 21"/>
                <a:gd name="T14" fmla="*/ 0 w 20"/>
                <a:gd name="T15" fmla="*/ 14 h 21"/>
                <a:gd name="T16" fmla="*/ 14 w 20"/>
                <a:gd name="T17" fmla="*/ 0 h 21"/>
                <a:gd name="T18" fmla="*/ 14 w 20"/>
                <a:gd name="T19" fmla="*/ 0 h 21"/>
                <a:gd name="T20" fmla="*/ 14 w 20"/>
                <a:gd name="T21" fmla="*/ 0 h 21"/>
                <a:gd name="T22" fmla="*/ 14 w 20"/>
                <a:gd name="T23" fmla="*/ 0 h 21"/>
                <a:gd name="T24" fmla="*/ 14 w 2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0" y="14"/>
                  </a:moveTo>
                  <a:lnTo>
                    <a:pt x="2" y="10"/>
                  </a:lnTo>
                  <a:lnTo>
                    <a:pt x="15" y="14"/>
                  </a:lnTo>
                  <a:lnTo>
                    <a:pt x="14" y="0"/>
                  </a:lnTo>
                  <a:lnTo>
                    <a:pt x="18" y="0"/>
                  </a:lnTo>
                  <a:lnTo>
                    <a:pt x="20" y="21"/>
                  </a:lnTo>
                  <a:lnTo>
                    <a:pt x="0" y="14"/>
                  </a:lnTo>
                  <a:lnTo>
                    <a:pt x="0" y="14"/>
                  </a:lnTo>
                  <a:close/>
                  <a:moveTo>
                    <a:pt x="14" y="0"/>
                  </a:moveTo>
                  <a:lnTo>
                    <a:pt x="14" y="0"/>
                  </a:lnTo>
                  <a:lnTo>
                    <a:pt x="14" y="0"/>
                  </a:lnTo>
                  <a:lnTo>
                    <a:pt x="14"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895"/>
            <p:cNvSpPr>
              <a:spLocks noEditPoints="1"/>
            </p:cNvSpPr>
            <p:nvPr>
              <p:custDataLst>
                <p:tags r:id="rId115"/>
              </p:custDataLst>
            </p:nvPr>
          </p:nvSpPr>
          <p:spPr bwMode="auto">
            <a:xfrm>
              <a:off x="2484439" y="1311276"/>
              <a:ext cx="41275" cy="41275"/>
            </a:xfrm>
            <a:custGeom>
              <a:avLst/>
              <a:gdLst>
                <a:gd name="T0" fmla="*/ 3 w 26"/>
                <a:gd name="T1" fmla="*/ 19 h 26"/>
                <a:gd name="T2" fmla="*/ 3 w 26"/>
                <a:gd name="T3" fmla="*/ 16 h 26"/>
                <a:gd name="T4" fmla="*/ 5 w 26"/>
                <a:gd name="T5" fmla="*/ 16 h 26"/>
                <a:gd name="T6" fmla="*/ 3 w 26"/>
                <a:gd name="T7" fmla="*/ 16 h 26"/>
                <a:gd name="T8" fmla="*/ 3 w 26"/>
                <a:gd name="T9" fmla="*/ 19 h 26"/>
                <a:gd name="T10" fmla="*/ 0 w 26"/>
                <a:gd name="T11" fmla="*/ 18 h 26"/>
                <a:gd name="T12" fmla="*/ 4 w 26"/>
                <a:gd name="T13" fmla="*/ 9 h 26"/>
                <a:gd name="T14" fmla="*/ 16 w 26"/>
                <a:gd name="T15" fmla="*/ 13 h 26"/>
                <a:gd name="T16" fmla="*/ 15 w 26"/>
                <a:gd name="T17" fmla="*/ 4 h 26"/>
                <a:gd name="T18" fmla="*/ 15 w 26"/>
                <a:gd name="T19" fmla="*/ 4 h 26"/>
                <a:gd name="T20" fmla="*/ 15 w 26"/>
                <a:gd name="T21" fmla="*/ 2 h 26"/>
                <a:gd name="T22" fmla="*/ 15 w 26"/>
                <a:gd name="T23" fmla="*/ 0 h 26"/>
                <a:gd name="T24" fmla="*/ 23 w 26"/>
                <a:gd name="T25" fmla="*/ 0 h 26"/>
                <a:gd name="T26" fmla="*/ 26 w 26"/>
                <a:gd name="T27" fmla="*/ 26 h 26"/>
                <a:gd name="T28" fmla="*/ 3 w 26"/>
                <a:gd name="T29" fmla="*/ 19 h 26"/>
                <a:gd name="T30" fmla="*/ 3 w 26"/>
                <a:gd name="T31" fmla="*/ 19 h 26"/>
                <a:gd name="T32" fmla="*/ 20 w 26"/>
                <a:gd name="T33" fmla="*/ 20 h 26"/>
                <a:gd name="T34" fmla="*/ 19 w 26"/>
                <a:gd name="T35" fmla="*/ 4 h 26"/>
                <a:gd name="T36" fmla="*/ 19 w 26"/>
                <a:gd name="T37" fmla="*/ 4 h 26"/>
                <a:gd name="T38" fmla="*/ 20 w 26"/>
                <a:gd name="T39" fmla="*/ 20 h 26"/>
                <a:gd name="T40" fmla="*/ 20 w 26"/>
                <a:gd name="T41" fmla="*/ 20 h 26"/>
                <a:gd name="T42" fmla="*/ 20 w 26"/>
                <a:gd name="T43" fmla="*/ 20 h 26"/>
                <a:gd name="T44" fmla="*/ 8 w 26"/>
                <a:gd name="T45" fmla="*/ 15 h 26"/>
                <a:gd name="T46" fmla="*/ 6 w 26"/>
                <a:gd name="T47" fmla="*/ 14 h 26"/>
                <a:gd name="T48" fmla="*/ 6 w 26"/>
                <a:gd name="T49" fmla="*/ 14 h 26"/>
                <a:gd name="T50" fmla="*/ 8 w 26"/>
                <a:gd name="T51" fmla="*/ 15 h 26"/>
                <a:gd name="T52" fmla="*/ 8 w 26"/>
                <a:gd name="T53" fmla="*/ 15 h 26"/>
                <a:gd name="T54" fmla="*/ 17 w 26"/>
                <a:gd name="T55" fmla="*/ 2 h 26"/>
                <a:gd name="T56" fmla="*/ 17 w 26"/>
                <a:gd name="T57" fmla="*/ 0 h 26"/>
                <a:gd name="T58" fmla="*/ 17 w 26"/>
                <a:gd name="T59" fmla="*/ 2 h 26"/>
                <a:gd name="T60" fmla="*/ 17 w 26"/>
                <a:gd name="T6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6">
                  <a:moveTo>
                    <a:pt x="3" y="19"/>
                  </a:moveTo>
                  <a:lnTo>
                    <a:pt x="3" y="16"/>
                  </a:lnTo>
                  <a:lnTo>
                    <a:pt x="5" y="16"/>
                  </a:lnTo>
                  <a:lnTo>
                    <a:pt x="3" y="16"/>
                  </a:lnTo>
                  <a:lnTo>
                    <a:pt x="3" y="19"/>
                  </a:lnTo>
                  <a:lnTo>
                    <a:pt x="0" y="18"/>
                  </a:lnTo>
                  <a:lnTo>
                    <a:pt x="4" y="9"/>
                  </a:lnTo>
                  <a:lnTo>
                    <a:pt x="16" y="13"/>
                  </a:lnTo>
                  <a:lnTo>
                    <a:pt x="15" y="4"/>
                  </a:lnTo>
                  <a:lnTo>
                    <a:pt x="15" y="4"/>
                  </a:lnTo>
                  <a:lnTo>
                    <a:pt x="15" y="2"/>
                  </a:lnTo>
                  <a:lnTo>
                    <a:pt x="15" y="0"/>
                  </a:lnTo>
                  <a:lnTo>
                    <a:pt x="23" y="0"/>
                  </a:lnTo>
                  <a:lnTo>
                    <a:pt x="26" y="26"/>
                  </a:lnTo>
                  <a:lnTo>
                    <a:pt x="3" y="19"/>
                  </a:lnTo>
                  <a:lnTo>
                    <a:pt x="3" y="19"/>
                  </a:lnTo>
                  <a:close/>
                  <a:moveTo>
                    <a:pt x="20" y="20"/>
                  </a:moveTo>
                  <a:lnTo>
                    <a:pt x="19" y="4"/>
                  </a:lnTo>
                  <a:lnTo>
                    <a:pt x="19" y="4"/>
                  </a:lnTo>
                  <a:lnTo>
                    <a:pt x="20" y="20"/>
                  </a:lnTo>
                  <a:lnTo>
                    <a:pt x="20" y="20"/>
                  </a:lnTo>
                  <a:lnTo>
                    <a:pt x="20" y="20"/>
                  </a:lnTo>
                  <a:close/>
                  <a:moveTo>
                    <a:pt x="8" y="15"/>
                  </a:moveTo>
                  <a:lnTo>
                    <a:pt x="6" y="14"/>
                  </a:lnTo>
                  <a:lnTo>
                    <a:pt x="6" y="14"/>
                  </a:lnTo>
                  <a:lnTo>
                    <a:pt x="8" y="15"/>
                  </a:lnTo>
                  <a:lnTo>
                    <a:pt x="8" y="15"/>
                  </a:lnTo>
                  <a:close/>
                  <a:moveTo>
                    <a:pt x="17" y="2"/>
                  </a:moveTo>
                  <a:lnTo>
                    <a:pt x="17" y="0"/>
                  </a:lnTo>
                  <a:lnTo>
                    <a:pt x="17" y="2"/>
                  </a:lnTo>
                  <a:lnTo>
                    <a:pt x="1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896"/>
            <p:cNvSpPr>
              <a:spLocks noEditPoints="1"/>
            </p:cNvSpPr>
            <p:nvPr>
              <p:custDataLst>
                <p:tags r:id="rId116"/>
              </p:custDataLst>
            </p:nvPr>
          </p:nvSpPr>
          <p:spPr bwMode="auto">
            <a:xfrm>
              <a:off x="2743202" y="1347788"/>
              <a:ext cx="160338" cy="122238"/>
            </a:xfrm>
            <a:custGeom>
              <a:avLst/>
              <a:gdLst>
                <a:gd name="T0" fmla="*/ 26 w 92"/>
                <a:gd name="T1" fmla="*/ 70 h 70"/>
                <a:gd name="T2" fmla="*/ 0 w 92"/>
                <a:gd name="T3" fmla="*/ 61 h 70"/>
                <a:gd name="T4" fmla="*/ 0 w 92"/>
                <a:gd name="T5" fmla="*/ 61 h 70"/>
                <a:gd name="T6" fmla="*/ 2 w 92"/>
                <a:gd name="T7" fmla="*/ 58 h 70"/>
                <a:gd name="T8" fmla="*/ 9 w 92"/>
                <a:gd name="T9" fmla="*/ 62 h 70"/>
                <a:gd name="T10" fmla="*/ 9 w 92"/>
                <a:gd name="T11" fmla="*/ 62 h 70"/>
                <a:gd name="T12" fmla="*/ 26 w 92"/>
                <a:gd name="T13" fmla="*/ 66 h 70"/>
                <a:gd name="T14" fmla="*/ 26 w 92"/>
                <a:gd name="T15" fmla="*/ 66 h 70"/>
                <a:gd name="T16" fmla="*/ 47 w 92"/>
                <a:gd name="T17" fmla="*/ 61 h 70"/>
                <a:gd name="T18" fmla="*/ 47 w 92"/>
                <a:gd name="T19" fmla="*/ 61 h 70"/>
                <a:gd name="T20" fmla="*/ 88 w 92"/>
                <a:gd name="T21" fmla="*/ 12 h 70"/>
                <a:gd name="T22" fmla="*/ 88 w 92"/>
                <a:gd name="T23" fmla="*/ 12 h 70"/>
                <a:gd name="T24" fmla="*/ 81 w 92"/>
                <a:gd name="T25" fmla="*/ 2 h 70"/>
                <a:gd name="T26" fmla="*/ 84 w 92"/>
                <a:gd name="T27" fmla="*/ 0 h 70"/>
                <a:gd name="T28" fmla="*/ 92 w 92"/>
                <a:gd name="T29" fmla="*/ 10 h 70"/>
                <a:gd name="T30" fmla="*/ 92 w 92"/>
                <a:gd name="T31" fmla="*/ 11 h 70"/>
                <a:gd name="T32" fmla="*/ 49 w 92"/>
                <a:gd name="T33" fmla="*/ 64 h 70"/>
                <a:gd name="T34" fmla="*/ 49 w 92"/>
                <a:gd name="T35" fmla="*/ 64 h 70"/>
                <a:gd name="T36" fmla="*/ 26 w 92"/>
                <a:gd name="T37" fmla="*/ 70 h 70"/>
                <a:gd name="T38" fmla="*/ 26 w 92"/>
                <a:gd name="T39" fmla="*/ 70 h 70"/>
                <a:gd name="T40" fmla="*/ 26 w 92"/>
                <a:gd name="T41" fmla="*/ 70 h 70"/>
                <a:gd name="T42" fmla="*/ 81 w 92"/>
                <a:gd name="T43" fmla="*/ 2 h 70"/>
                <a:gd name="T44" fmla="*/ 81 w 92"/>
                <a:gd name="T45" fmla="*/ 2 h 70"/>
                <a:gd name="T46" fmla="*/ 81 w 92"/>
                <a:gd name="T47" fmla="*/ 2 h 70"/>
                <a:gd name="T48" fmla="*/ 81 w 92"/>
                <a:gd name="T4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70">
                  <a:moveTo>
                    <a:pt x="26" y="70"/>
                  </a:moveTo>
                  <a:cubicBezTo>
                    <a:pt x="10" y="70"/>
                    <a:pt x="0" y="62"/>
                    <a:pt x="0" y="61"/>
                  </a:cubicBezTo>
                  <a:cubicBezTo>
                    <a:pt x="0" y="61"/>
                    <a:pt x="0" y="61"/>
                    <a:pt x="0" y="61"/>
                  </a:cubicBezTo>
                  <a:cubicBezTo>
                    <a:pt x="2" y="58"/>
                    <a:pt x="2" y="58"/>
                    <a:pt x="2" y="58"/>
                  </a:cubicBezTo>
                  <a:cubicBezTo>
                    <a:pt x="2" y="58"/>
                    <a:pt x="4" y="60"/>
                    <a:pt x="9" y="62"/>
                  </a:cubicBezTo>
                  <a:cubicBezTo>
                    <a:pt x="9" y="62"/>
                    <a:pt x="9" y="62"/>
                    <a:pt x="9" y="62"/>
                  </a:cubicBezTo>
                  <a:cubicBezTo>
                    <a:pt x="13" y="64"/>
                    <a:pt x="19" y="66"/>
                    <a:pt x="26" y="66"/>
                  </a:cubicBezTo>
                  <a:cubicBezTo>
                    <a:pt x="26" y="66"/>
                    <a:pt x="26" y="66"/>
                    <a:pt x="26" y="66"/>
                  </a:cubicBezTo>
                  <a:cubicBezTo>
                    <a:pt x="32" y="66"/>
                    <a:pt x="40" y="65"/>
                    <a:pt x="47" y="61"/>
                  </a:cubicBezTo>
                  <a:cubicBezTo>
                    <a:pt x="47" y="61"/>
                    <a:pt x="47" y="61"/>
                    <a:pt x="47" y="61"/>
                  </a:cubicBezTo>
                  <a:cubicBezTo>
                    <a:pt x="73" y="47"/>
                    <a:pt x="87" y="19"/>
                    <a:pt x="88" y="12"/>
                  </a:cubicBezTo>
                  <a:cubicBezTo>
                    <a:pt x="88" y="12"/>
                    <a:pt x="88" y="12"/>
                    <a:pt x="88" y="12"/>
                  </a:cubicBezTo>
                  <a:cubicBezTo>
                    <a:pt x="81" y="2"/>
                    <a:pt x="81" y="2"/>
                    <a:pt x="81" y="2"/>
                  </a:cubicBezTo>
                  <a:cubicBezTo>
                    <a:pt x="84" y="0"/>
                    <a:pt x="84" y="0"/>
                    <a:pt x="84" y="0"/>
                  </a:cubicBezTo>
                  <a:cubicBezTo>
                    <a:pt x="92" y="10"/>
                    <a:pt x="92" y="10"/>
                    <a:pt x="92" y="10"/>
                  </a:cubicBezTo>
                  <a:cubicBezTo>
                    <a:pt x="92" y="11"/>
                    <a:pt x="92" y="11"/>
                    <a:pt x="92" y="11"/>
                  </a:cubicBezTo>
                  <a:cubicBezTo>
                    <a:pt x="91" y="20"/>
                    <a:pt x="77" y="49"/>
                    <a:pt x="49" y="64"/>
                  </a:cubicBezTo>
                  <a:cubicBezTo>
                    <a:pt x="49" y="64"/>
                    <a:pt x="49" y="64"/>
                    <a:pt x="49" y="64"/>
                  </a:cubicBezTo>
                  <a:cubicBezTo>
                    <a:pt x="41" y="69"/>
                    <a:pt x="33" y="70"/>
                    <a:pt x="26" y="70"/>
                  </a:cubicBezTo>
                  <a:cubicBezTo>
                    <a:pt x="26" y="70"/>
                    <a:pt x="26" y="70"/>
                    <a:pt x="26" y="70"/>
                  </a:cubicBezTo>
                  <a:cubicBezTo>
                    <a:pt x="26" y="70"/>
                    <a:pt x="26" y="70"/>
                    <a:pt x="26" y="70"/>
                  </a:cubicBezTo>
                  <a:close/>
                  <a:moveTo>
                    <a:pt x="81" y="2"/>
                  </a:moveTo>
                  <a:cubicBezTo>
                    <a:pt x="81" y="2"/>
                    <a:pt x="81" y="2"/>
                    <a:pt x="81" y="2"/>
                  </a:cubicBezTo>
                  <a:cubicBezTo>
                    <a:pt x="81" y="2"/>
                    <a:pt x="81" y="2"/>
                    <a:pt x="81" y="2"/>
                  </a:cubicBezTo>
                  <a:cubicBezTo>
                    <a:pt x="81" y="2"/>
                    <a:pt x="81" y="2"/>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97"/>
            <p:cNvSpPr>
              <a:spLocks noEditPoints="1"/>
            </p:cNvSpPr>
            <p:nvPr>
              <p:custDataLst>
                <p:tags r:id="rId117"/>
              </p:custDataLst>
            </p:nvPr>
          </p:nvSpPr>
          <p:spPr bwMode="auto">
            <a:xfrm>
              <a:off x="2738439" y="1343026"/>
              <a:ext cx="168275" cy="130175"/>
            </a:xfrm>
            <a:custGeom>
              <a:avLst/>
              <a:gdLst>
                <a:gd name="T0" fmla="*/ 29 w 97"/>
                <a:gd name="T1" fmla="*/ 73 h 75"/>
                <a:gd name="T2" fmla="*/ 29 w 97"/>
                <a:gd name="T3" fmla="*/ 73 h 75"/>
                <a:gd name="T4" fmla="*/ 1 w 97"/>
                <a:gd name="T5" fmla="*/ 66 h 75"/>
                <a:gd name="T6" fmla="*/ 0 w 97"/>
                <a:gd name="T7" fmla="*/ 65 h 75"/>
                <a:gd name="T8" fmla="*/ 4 w 97"/>
                <a:gd name="T9" fmla="*/ 60 h 75"/>
                <a:gd name="T10" fmla="*/ 5 w 97"/>
                <a:gd name="T11" fmla="*/ 59 h 75"/>
                <a:gd name="T12" fmla="*/ 6 w 97"/>
                <a:gd name="T13" fmla="*/ 60 h 75"/>
                <a:gd name="T14" fmla="*/ 6 w 97"/>
                <a:gd name="T15" fmla="*/ 60 h 75"/>
                <a:gd name="T16" fmla="*/ 6 w 97"/>
                <a:gd name="T17" fmla="*/ 60 h 75"/>
                <a:gd name="T18" fmla="*/ 7 w 97"/>
                <a:gd name="T19" fmla="*/ 60 h 75"/>
                <a:gd name="T20" fmla="*/ 7 w 97"/>
                <a:gd name="T21" fmla="*/ 60 h 75"/>
                <a:gd name="T22" fmla="*/ 8 w 97"/>
                <a:gd name="T23" fmla="*/ 61 h 75"/>
                <a:gd name="T24" fmla="*/ 13 w 97"/>
                <a:gd name="T25" fmla="*/ 64 h 75"/>
                <a:gd name="T26" fmla="*/ 29 w 97"/>
                <a:gd name="T27" fmla="*/ 67 h 75"/>
                <a:gd name="T28" fmla="*/ 29 w 97"/>
                <a:gd name="T29" fmla="*/ 67 h 75"/>
                <a:gd name="T30" fmla="*/ 29 w 97"/>
                <a:gd name="T31" fmla="*/ 67 h 75"/>
                <a:gd name="T32" fmla="*/ 50 w 97"/>
                <a:gd name="T33" fmla="*/ 62 h 75"/>
                <a:gd name="T34" fmla="*/ 89 w 97"/>
                <a:gd name="T35" fmla="*/ 15 h 75"/>
                <a:gd name="T36" fmla="*/ 82 w 97"/>
                <a:gd name="T37" fmla="*/ 4 h 75"/>
                <a:gd name="T38" fmla="*/ 83 w 97"/>
                <a:gd name="T39" fmla="*/ 3 h 75"/>
                <a:gd name="T40" fmla="*/ 97 w 97"/>
                <a:gd name="T41" fmla="*/ 13 h 75"/>
                <a:gd name="T42" fmla="*/ 97 w 97"/>
                <a:gd name="T43" fmla="*/ 14 h 75"/>
                <a:gd name="T44" fmla="*/ 53 w 97"/>
                <a:gd name="T45" fmla="*/ 69 h 75"/>
                <a:gd name="T46" fmla="*/ 29 w 97"/>
                <a:gd name="T47" fmla="*/ 75 h 75"/>
                <a:gd name="T48" fmla="*/ 51 w 97"/>
                <a:gd name="T49" fmla="*/ 65 h 75"/>
                <a:gd name="T50" fmla="*/ 33 w 97"/>
                <a:gd name="T51" fmla="*/ 71 h 75"/>
                <a:gd name="T52" fmla="*/ 51 w 97"/>
                <a:gd name="T53" fmla="*/ 65 h 75"/>
                <a:gd name="T54" fmla="*/ 53 w 97"/>
                <a:gd name="T55" fmla="*/ 64 h 75"/>
                <a:gd name="T56" fmla="*/ 12 w 97"/>
                <a:gd name="T57" fmla="*/ 68 h 75"/>
                <a:gd name="T58" fmla="*/ 11 w 97"/>
                <a:gd name="T59" fmla="*/ 67 h 75"/>
                <a:gd name="T60" fmla="*/ 6 w 97"/>
                <a:gd name="T61" fmla="*/ 64 h 75"/>
                <a:gd name="T62" fmla="*/ 12 w 97"/>
                <a:gd name="T63" fmla="*/ 68 h 75"/>
                <a:gd name="T64" fmla="*/ 53 w 97"/>
                <a:gd name="T65" fmla="*/ 64 h 75"/>
                <a:gd name="T66" fmla="*/ 53 w 97"/>
                <a:gd name="T67" fmla="*/ 64 h 75"/>
                <a:gd name="T68" fmla="*/ 3 w 97"/>
                <a:gd name="T69" fmla="*/ 62 h 75"/>
                <a:gd name="T70" fmla="*/ 4 w 97"/>
                <a:gd name="T71" fmla="*/ 63 h 75"/>
                <a:gd name="T72" fmla="*/ 72 w 97"/>
                <a:gd name="T73" fmla="*/ 49 h 75"/>
                <a:gd name="T74" fmla="*/ 72 w 97"/>
                <a:gd name="T75" fmla="*/ 49 h 75"/>
                <a:gd name="T76" fmla="*/ 93 w 97"/>
                <a:gd name="T77" fmla="*/ 17 h 75"/>
                <a:gd name="T78" fmla="*/ 73 w 97"/>
                <a:gd name="T79" fmla="*/ 49 h 75"/>
                <a:gd name="T80" fmla="*/ 93 w 97"/>
                <a:gd name="T81" fmla="*/ 14 h 75"/>
                <a:gd name="T82" fmla="*/ 84 w 97"/>
                <a:gd name="T83" fmla="*/ 7 h 75"/>
                <a:gd name="T84" fmla="*/ 84 w 97"/>
                <a:gd name="T85" fmla="*/ 7 h 75"/>
                <a:gd name="T86" fmla="*/ 84 w 97"/>
                <a:gd name="T8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 h="75">
                  <a:moveTo>
                    <a:pt x="29" y="75"/>
                  </a:moveTo>
                  <a:cubicBezTo>
                    <a:pt x="29" y="73"/>
                    <a:pt x="29" y="73"/>
                    <a:pt x="29" y="73"/>
                  </a:cubicBezTo>
                  <a:cubicBezTo>
                    <a:pt x="29" y="71"/>
                    <a:pt x="29" y="71"/>
                    <a:pt x="29" y="71"/>
                  </a:cubicBezTo>
                  <a:cubicBezTo>
                    <a:pt x="29" y="73"/>
                    <a:pt x="29" y="73"/>
                    <a:pt x="29" y="73"/>
                  </a:cubicBezTo>
                  <a:cubicBezTo>
                    <a:pt x="29" y="75"/>
                    <a:pt x="29" y="75"/>
                    <a:pt x="29" y="75"/>
                  </a:cubicBezTo>
                  <a:cubicBezTo>
                    <a:pt x="12" y="75"/>
                    <a:pt x="2" y="66"/>
                    <a:pt x="1" y="66"/>
                  </a:cubicBezTo>
                  <a:cubicBezTo>
                    <a:pt x="1" y="66"/>
                    <a:pt x="1" y="66"/>
                    <a:pt x="1" y="66"/>
                  </a:cubicBezTo>
                  <a:cubicBezTo>
                    <a:pt x="0" y="65"/>
                    <a:pt x="0" y="65"/>
                    <a:pt x="0" y="65"/>
                  </a:cubicBezTo>
                  <a:cubicBezTo>
                    <a:pt x="4" y="60"/>
                    <a:pt x="4" y="60"/>
                    <a:pt x="4" y="60"/>
                  </a:cubicBezTo>
                  <a:cubicBezTo>
                    <a:pt x="4" y="60"/>
                    <a:pt x="4" y="60"/>
                    <a:pt x="4" y="60"/>
                  </a:cubicBezTo>
                  <a:cubicBezTo>
                    <a:pt x="4" y="60"/>
                    <a:pt x="4" y="60"/>
                    <a:pt x="4" y="60"/>
                  </a:cubicBezTo>
                  <a:cubicBezTo>
                    <a:pt x="4" y="60"/>
                    <a:pt x="5" y="59"/>
                    <a:pt x="5" y="59"/>
                  </a:cubicBezTo>
                  <a:cubicBezTo>
                    <a:pt x="5" y="59"/>
                    <a:pt x="5" y="59"/>
                    <a:pt x="5" y="59"/>
                  </a:cubicBezTo>
                  <a:cubicBezTo>
                    <a:pt x="5" y="59"/>
                    <a:pt x="6" y="59"/>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7" y="60"/>
                    <a:pt x="7" y="60"/>
                  </a:cubicBezTo>
                  <a:cubicBezTo>
                    <a:pt x="7" y="60"/>
                    <a:pt x="7" y="60"/>
                    <a:pt x="7" y="60"/>
                  </a:cubicBezTo>
                  <a:cubicBezTo>
                    <a:pt x="7" y="60"/>
                    <a:pt x="7" y="60"/>
                    <a:pt x="7" y="60"/>
                  </a:cubicBezTo>
                  <a:cubicBezTo>
                    <a:pt x="7" y="60"/>
                    <a:pt x="7" y="60"/>
                    <a:pt x="7" y="60"/>
                  </a:cubicBezTo>
                  <a:cubicBezTo>
                    <a:pt x="7" y="60"/>
                    <a:pt x="7" y="61"/>
                    <a:pt x="8" y="61"/>
                  </a:cubicBezTo>
                  <a:cubicBezTo>
                    <a:pt x="8" y="61"/>
                    <a:pt x="8" y="61"/>
                    <a:pt x="8" y="61"/>
                  </a:cubicBezTo>
                  <a:cubicBezTo>
                    <a:pt x="9" y="62"/>
                    <a:pt x="11" y="63"/>
                    <a:pt x="13" y="64"/>
                  </a:cubicBezTo>
                  <a:cubicBezTo>
                    <a:pt x="13" y="64"/>
                    <a:pt x="13" y="64"/>
                    <a:pt x="13" y="64"/>
                  </a:cubicBezTo>
                  <a:cubicBezTo>
                    <a:pt x="16" y="66"/>
                    <a:pt x="22" y="67"/>
                    <a:pt x="29" y="67"/>
                  </a:cubicBezTo>
                  <a:cubicBezTo>
                    <a:pt x="29" y="67"/>
                    <a:pt x="29" y="67"/>
                    <a:pt x="29" y="67"/>
                  </a:cubicBezTo>
                  <a:cubicBezTo>
                    <a:pt x="29" y="67"/>
                    <a:pt x="29" y="67"/>
                    <a:pt x="29" y="67"/>
                  </a:cubicBezTo>
                  <a:cubicBezTo>
                    <a:pt x="29" y="67"/>
                    <a:pt x="29" y="67"/>
                    <a:pt x="29" y="67"/>
                  </a:cubicBezTo>
                  <a:cubicBezTo>
                    <a:pt x="29" y="67"/>
                    <a:pt x="29" y="67"/>
                    <a:pt x="29" y="67"/>
                  </a:cubicBezTo>
                  <a:cubicBezTo>
                    <a:pt x="35" y="67"/>
                    <a:pt x="42" y="66"/>
                    <a:pt x="50" y="62"/>
                  </a:cubicBezTo>
                  <a:cubicBezTo>
                    <a:pt x="50" y="62"/>
                    <a:pt x="50" y="62"/>
                    <a:pt x="50" y="62"/>
                  </a:cubicBezTo>
                  <a:cubicBezTo>
                    <a:pt x="74" y="49"/>
                    <a:pt x="87" y="23"/>
                    <a:pt x="89" y="15"/>
                  </a:cubicBezTo>
                  <a:cubicBezTo>
                    <a:pt x="89" y="15"/>
                    <a:pt x="89" y="15"/>
                    <a:pt x="89" y="15"/>
                  </a:cubicBezTo>
                  <a:cubicBezTo>
                    <a:pt x="81" y="5"/>
                    <a:pt x="81" y="5"/>
                    <a:pt x="81" y="5"/>
                  </a:cubicBezTo>
                  <a:cubicBezTo>
                    <a:pt x="82" y="4"/>
                    <a:pt x="82" y="4"/>
                    <a:pt x="82" y="4"/>
                  </a:cubicBezTo>
                  <a:cubicBezTo>
                    <a:pt x="82" y="3"/>
                    <a:pt x="82" y="3"/>
                    <a:pt x="82" y="3"/>
                  </a:cubicBezTo>
                  <a:cubicBezTo>
                    <a:pt x="83" y="3"/>
                    <a:pt x="83" y="3"/>
                    <a:pt x="83" y="3"/>
                  </a:cubicBezTo>
                  <a:cubicBezTo>
                    <a:pt x="87" y="0"/>
                    <a:pt x="87" y="0"/>
                    <a:pt x="87" y="0"/>
                  </a:cubicBezTo>
                  <a:cubicBezTo>
                    <a:pt x="97" y="13"/>
                    <a:pt x="97" y="13"/>
                    <a:pt x="97" y="13"/>
                  </a:cubicBezTo>
                  <a:cubicBezTo>
                    <a:pt x="97" y="13"/>
                    <a:pt x="97" y="13"/>
                    <a:pt x="97" y="13"/>
                  </a:cubicBezTo>
                  <a:cubicBezTo>
                    <a:pt x="97" y="14"/>
                    <a:pt x="97" y="14"/>
                    <a:pt x="97" y="14"/>
                  </a:cubicBezTo>
                  <a:cubicBezTo>
                    <a:pt x="96" y="25"/>
                    <a:pt x="82" y="53"/>
                    <a:pt x="53" y="69"/>
                  </a:cubicBezTo>
                  <a:cubicBezTo>
                    <a:pt x="53" y="69"/>
                    <a:pt x="53" y="69"/>
                    <a:pt x="53" y="69"/>
                  </a:cubicBezTo>
                  <a:cubicBezTo>
                    <a:pt x="45" y="74"/>
                    <a:pt x="36" y="75"/>
                    <a:pt x="29" y="75"/>
                  </a:cubicBezTo>
                  <a:cubicBezTo>
                    <a:pt x="29" y="75"/>
                    <a:pt x="29" y="75"/>
                    <a:pt x="29" y="75"/>
                  </a:cubicBezTo>
                  <a:cubicBezTo>
                    <a:pt x="29" y="75"/>
                    <a:pt x="29" y="75"/>
                    <a:pt x="29" y="75"/>
                  </a:cubicBezTo>
                  <a:close/>
                  <a:moveTo>
                    <a:pt x="51" y="65"/>
                  </a:moveTo>
                  <a:cubicBezTo>
                    <a:pt x="45" y="69"/>
                    <a:pt x="39" y="71"/>
                    <a:pt x="33" y="71"/>
                  </a:cubicBezTo>
                  <a:cubicBezTo>
                    <a:pt x="33" y="71"/>
                    <a:pt x="33" y="71"/>
                    <a:pt x="33" y="71"/>
                  </a:cubicBezTo>
                  <a:cubicBezTo>
                    <a:pt x="39" y="71"/>
                    <a:pt x="45" y="69"/>
                    <a:pt x="51" y="65"/>
                  </a:cubicBezTo>
                  <a:cubicBezTo>
                    <a:pt x="51" y="65"/>
                    <a:pt x="51" y="65"/>
                    <a:pt x="51" y="65"/>
                  </a:cubicBezTo>
                  <a:cubicBezTo>
                    <a:pt x="52" y="65"/>
                    <a:pt x="53" y="65"/>
                    <a:pt x="53" y="64"/>
                  </a:cubicBezTo>
                  <a:cubicBezTo>
                    <a:pt x="53" y="64"/>
                    <a:pt x="53" y="64"/>
                    <a:pt x="53" y="64"/>
                  </a:cubicBezTo>
                  <a:cubicBezTo>
                    <a:pt x="53" y="65"/>
                    <a:pt x="52" y="65"/>
                    <a:pt x="51" y="65"/>
                  </a:cubicBezTo>
                  <a:close/>
                  <a:moveTo>
                    <a:pt x="12" y="68"/>
                  </a:moveTo>
                  <a:cubicBezTo>
                    <a:pt x="12" y="68"/>
                    <a:pt x="11" y="67"/>
                    <a:pt x="11" y="67"/>
                  </a:cubicBezTo>
                  <a:cubicBezTo>
                    <a:pt x="11" y="67"/>
                    <a:pt x="11" y="67"/>
                    <a:pt x="11" y="67"/>
                  </a:cubicBezTo>
                  <a:cubicBezTo>
                    <a:pt x="8" y="66"/>
                    <a:pt x="7" y="65"/>
                    <a:pt x="6" y="64"/>
                  </a:cubicBezTo>
                  <a:cubicBezTo>
                    <a:pt x="6" y="64"/>
                    <a:pt x="6" y="64"/>
                    <a:pt x="6" y="64"/>
                  </a:cubicBezTo>
                  <a:cubicBezTo>
                    <a:pt x="6" y="64"/>
                    <a:pt x="6" y="64"/>
                    <a:pt x="6" y="64"/>
                  </a:cubicBezTo>
                  <a:cubicBezTo>
                    <a:pt x="7" y="65"/>
                    <a:pt x="9" y="67"/>
                    <a:pt x="12" y="68"/>
                  </a:cubicBezTo>
                  <a:close/>
                  <a:moveTo>
                    <a:pt x="53" y="64"/>
                  </a:moveTo>
                  <a:cubicBezTo>
                    <a:pt x="53" y="64"/>
                    <a:pt x="53" y="64"/>
                    <a:pt x="53" y="64"/>
                  </a:cubicBezTo>
                  <a:cubicBezTo>
                    <a:pt x="53" y="64"/>
                    <a:pt x="53" y="64"/>
                    <a:pt x="53" y="64"/>
                  </a:cubicBezTo>
                  <a:cubicBezTo>
                    <a:pt x="53" y="64"/>
                    <a:pt x="53" y="64"/>
                    <a:pt x="53" y="64"/>
                  </a:cubicBezTo>
                  <a:close/>
                  <a:moveTo>
                    <a:pt x="4" y="63"/>
                  </a:moveTo>
                  <a:cubicBezTo>
                    <a:pt x="3" y="62"/>
                    <a:pt x="3" y="62"/>
                    <a:pt x="3" y="62"/>
                  </a:cubicBezTo>
                  <a:cubicBezTo>
                    <a:pt x="3" y="62"/>
                    <a:pt x="3" y="62"/>
                    <a:pt x="3" y="62"/>
                  </a:cubicBezTo>
                  <a:cubicBezTo>
                    <a:pt x="3" y="62"/>
                    <a:pt x="3" y="62"/>
                    <a:pt x="4" y="63"/>
                  </a:cubicBezTo>
                  <a:close/>
                  <a:moveTo>
                    <a:pt x="72" y="49"/>
                  </a:moveTo>
                  <a:cubicBezTo>
                    <a:pt x="72" y="49"/>
                    <a:pt x="72" y="49"/>
                    <a:pt x="72" y="49"/>
                  </a:cubicBezTo>
                  <a:cubicBezTo>
                    <a:pt x="72" y="49"/>
                    <a:pt x="72" y="49"/>
                    <a:pt x="72" y="49"/>
                  </a:cubicBezTo>
                  <a:cubicBezTo>
                    <a:pt x="72" y="49"/>
                    <a:pt x="72" y="49"/>
                    <a:pt x="72" y="49"/>
                  </a:cubicBezTo>
                  <a:close/>
                  <a:moveTo>
                    <a:pt x="73" y="49"/>
                  </a:moveTo>
                  <a:cubicBezTo>
                    <a:pt x="84" y="37"/>
                    <a:pt x="91" y="24"/>
                    <a:pt x="93" y="17"/>
                  </a:cubicBezTo>
                  <a:cubicBezTo>
                    <a:pt x="93" y="17"/>
                    <a:pt x="93" y="17"/>
                    <a:pt x="93" y="17"/>
                  </a:cubicBezTo>
                  <a:cubicBezTo>
                    <a:pt x="91" y="24"/>
                    <a:pt x="84" y="37"/>
                    <a:pt x="73" y="49"/>
                  </a:cubicBezTo>
                  <a:close/>
                  <a:moveTo>
                    <a:pt x="93" y="14"/>
                  </a:moveTo>
                  <a:cubicBezTo>
                    <a:pt x="93" y="14"/>
                    <a:pt x="93" y="14"/>
                    <a:pt x="93" y="14"/>
                  </a:cubicBezTo>
                  <a:cubicBezTo>
                    <a:pt x="93" y="14"/>
                    <a:pt x="93" y="14"/>
                    <a:pt x="93" y="14"/>
                  </a:cubicBezTo>
                  <a:close/>
                  <a:moveTo>
                    <a:pt x="84" y="7"/>
                  </a:moveTo>
                  <a:cubicBezTo>
                    <a:pt x="84" y="5"/>
                    <a:pt x="84" y="5"/>
                    <a:pt x="84" y="5"/>
                  </a:cubicBezTo>
                  <a:cubicBezTo>
                    <a:pt x="84" y="7"/>
                    <a:pt x="84" y="7"/>
                    <a:pt x="84" y="7"/>
                  </a:cubicBezTo>
                  <a:cubicBezTo>
                    <a:pt x="84" y="5"/>
                    <a:pt x="84" y="5"/>
                    <a:pt x="84" y="5"/>
                  </a:cubicBezTo>
                  <a:cubicBezTo>
                    <a:pt x="84" y="7"/>
                    <a:pt x="84" y="7"/>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36" name="Freeform 3898"/>
            <p:cNvSpPr/>
            <p:nvPr>
              <p:custDataLst>
                <p:tags r:id="rId118"/>
              </p:custDataLst>
            </p:nvPr>
          </p:nvSpPr>
          <p:spPr bwMode="auto">
            <a:xfrm>
              <a:off x="2895602" y="1344613"/>
              <a:ext cx="23813" cy="33338"/>
            </a:xfrm>
            <a:custGeom>
              <a:avLst/>
              <a:gdLst>
                <a:gd name="T0" fmla="*/ 0 w 13"/>
                <a:gd name="T1" fmla="*/ 0 h 19"/>
                <a:gd name="T2" fmla="*/ 0 w 13"/>
                <a:gd name="T3" fmla="*/ 0 h 19"/>
                <a:gd name="T4" fmla="*/ 4 w 13"/>
                <a:gd name="T5" fmla="*/ 0 h 19"/>
                <a:gd name="T6" fmla="*/ 4 w 13"/>
                <a:gd name="T7" fmla="*/ 8 h 19"/>
                <a:gd name="T8" fmla="*/ 10 w 13"/>
                <a:gd name="T9" fmla="*/ 1 h 19"/>
                <a:gd name="T10" fmla="*/ 10 w 13"/>
                <a:gd name="T11" fmla="*/ 1 h 19"/>
                <a:gd name="T12" fmla="*/ 13 w 13"/>
                <a:gd name="T13" fmla="*/ 4 h 19"/>
                <a:gd name="T14" fmla="*/ 4 w 13"/>
                <a:gd name="T15" fmla="*/ 14 h 19"/>
                <a:gd name="T16" fmla="*/ 4 w 13"/>
                <a:gd name="T17" fmla="*/ 14 h 19"/>
                <a:gd name="T18" fmla="*/ 0 w 13"/>
                <a:gd name="T19" fmla="*/ 19 h 19"/>
                <a:gd name="T20" fmla="*/ 0 w 1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9">
                  <a:moveTo>
                    <a:pt x="0" y="0"/>
                  </a:moveTo>
                  <a:cubicBezTo>
                    <a:pt x="0" y="0"/>
                    <a:pt x="0" y="0"/>
                    <a:pt x="0" y="0"/>
                  </a:cubicBezTo>
                  <a:cubicBezTo>
                    <a:pt x="4" y="0"/>
                    <a:pt x="4" y="0"/>
                    <a:pt x="4" y="0"/>
                  </a:cubicBezTo>
                  <a:cubicBezTo>
                    <a:pt x="4" y="8"/>
                    <a:pt x="4" y="8"/>
                    <a:pt x="4" y="8"/>
                  </a:cubicBezTo>
                  <a:cubicBezTo>
                    <a:pt x="6" y="5"/>
                    <a:pt x="8" y="3"/>
                    <a:pt x="10" y="1"/>
                  </a:cubicBezTo>
                  <a:cubicBezTo>
                    <a:pt x="10" y="1"/>
                    <a:pt x="10" y="1"/>
                    <a:pt x="10" y="1"/>
                  </a:cubicBezTo>
                  <a:cubicBezTo>
                    <a:pt x="13" y="4"/>
                    <a:pt x="13" y="4"/>
                    <a:pt x="13" y="4"/>
                  </a:cubicBezTo>
                  <a:cubicBezTo>
                    <a:pt x="10" y="7"/>
                    <a:pt x="4" y="14"/>
                    <a:pt x="4" y="14"/>
                  </a:cubicBezTo>
                  <a:cubicBezTo>
                    <a:pt x="4" y="14"/>
                    <a:pt x="4" y="14"/>
                    <a:pt x="4" y="14"/>
                  </a:cubicBezTo>
                  <a:cubicBezTo>
                    <a:pt x="0" y="19"/>
                    <a:pt x="0" y="19"/>
                    <a:pt x="0" y="19"/>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99"/>
            <p:cNvSpPr>
              <a:spLocks noEditPoints="1"/>
            </p:cNvSpPr>
            <p:nvPr>
              <p:custDataLst>
                <p:tags r:id="rId119"/>
              </p:custDataLst>
            </p:nvPr>
          </p:nvSpPr>
          <p:spPr bwMode="auto">
            <a:xfrm>
              <a:off x="2892427" y="1341438"/>
              <a:ext cx="31750" cy="44450"/>
            </a:xfrm>
            <a:custGeom>
              <a:avLst/>
              <a:gdLst>
                <a:gd name="T0" fmla="*/ 0 w 18"/>
                <a:gd name="T1" fmla="*/ 2 h 26"/>
                <a:gd name="T2" fmla="*/ 0 w 18"/>
                <a:gd name="T3" fmla="*/ 0 h 26"/>
                <a:gd name="T4" fmla="*/ 2 w 18"/>
                <a:gd name="T5" fmla="*/ 0 h 26"/>
                <a:gd name="T6" fmla="*/ 2 w 18"/>
                <a:gd name="T7" fmla="*/ 0 h 26"/>
                <a:gd name="T8" fmla="*/ 8 w 18"/>
                <a:gd name="T9" fmla="*/ 0 h 26"/>
                <a:gd name="T10" fmla="*/ 8 w 18"/>
                <a:gd name="T11" fmla="*/ 4 h 26"/>
                <a:gd name="T12" fmla="*/ 11 w 18"/>
                <a:gd name="T13" fmla="*/ 2 h 26"/>
                <a:gd name="T14" fmla="*/ 11 w 18"/>
                <a:gd name="T15" fmla="*/ 2 h 26"/>
                <a:gd name="T16" fmla="*/ 13 w 18"/>
                <a:gd name="T17" fmla="*/ 0 h 26"/>
                <a:gd name="T18" fmla="*/ 18 w 18"/>
                <a:gd name="T19" fmla="*/ 7 h 26"/>
                <a:gd name="T20" fmla="*/ 16 w 18"/>
                <a:gd name="T21" fmla="*/ 8 h 26"/>
                <a:gd name="T22" fmla="*/ 8 w 18"/>
                <a:gd name="T23" fmla="*/ 17 h 26"/>
                <a:gd name="T24" fmla="*/ 8 w 18"/>
                <a:gd name="T25" fmla="*/ 17 h 26"/>
                <a:gd name="T26" fmla="*/ 8 w 18"/>
                <a:gd name="T27" fmla="*/ 17 h 26"/>
                <a:gd name="T28" fmla="*/ 0 w 18"/>
                <a:gd name="T29" fmla="*/ 26 h 26"/>
                <a:gd name="T30" fmla="*/ 0 w 18"/>
                <a:gd name="T31" fmla="*/ 2 h 26"/>
                <a:gd name="T32" fmla="*/ 4 w 18"/>
                <a:gd name="T33" fmla="*/ 15 h 26"/>
                <a:gd name="T34" fmla="*/ 4 w 18"/>
                <a:gd name="T35" fmla="*/ 15 h 26"/>
                <a:gd name="T36" fmla="*/ 4 w 18"/>
                <a:gd name="T37" fmla="*/ 15 h 26"/>
                <a:gd name="T38" fmla="*/ 4 w 18"/>
                <a:gd name="T39" fmla="*/ 15 h 26"/>
                <a:gd name="T40" fmla="*/ 4 w 18"/>
                <a:gd name="T41" fmla="*/ 15 h 26"/>
                <a:gd name="T42" fmla="*/ 5 w 18"/>
                <a:gd name="T43" fmla="*/ 14 h 26"/>
                <a:gd name="T44" fmla="*/ 5 w 18"/>
                <a:gd name="T45" fmla="*/ 14 h 26"/>
                <a:gd name="T46" fmla="*/ 8 w 18"/>
                <a:gd name="T47" fmla="*/ 11 h 26"/>
                <a:gd name="T48" fmla="*/ 8 w 18"/>
                <a:gd name="T49" fmla="*/ 11 h 26"/>
                <a:gd name="T50" fmla="*/ 4 w 18"/>
                <a:gd name="T51" fmla="*/ 15 h 26"/>
                <a:gd name="T52" fmla="*/ 4 w 18"/>
                <a:gd name="T53" fmla="*/ 4 h 26"/>
                <a:gd name="T54" fmla="*/ 4 w 18"/>
                <a:gd name="T55" fmla="*/ 4 h 26"/>
                <a:gd name="T56" fmla="*/ 4 w 18"/>
                <a:gd name="T57" fmla="*/ 15 h 26"/>
                <a:gd name="T58" fmla="*/ 8 w 18"/>
                <a:gd name="T59" fmla="*/ 11 h 26"/>
                <a:gd name="T60" fmla="*/ 9 w 18"/>
                <a:gd name="T61" fmla="*/ 9 h 26"/>
                <a:gd name="T62" fmla="*/ 9 w 18"/>
                <a:gd name="T63" fmla="*/ 9 h 26"/>
                <a:gd name="T64" fmla="*/ 8 w 18"/>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6">
                  <a:moveTo>
                    <a:pt x="0" y="2"/>
                  </a:moveTo>
                  <a:cubicBezTo>
                    <a:pt x="0" y="0"/>
                    <a:pt x="0" y="0"/>
                    <a:pt x="0" y="0"/>
                  </a:cubicBezTo>
                  <a:cubicBezTo>
                    <a:pt x="2" y="0"/>
                    <a:pt x="2" y="0"/>
                    <a:pt x="2" y="0"/>
                  </a:cubicBezTo>
                  <a:cubicBezTo>
                    <a:pt x="2" y="0"/>
                    <a:pt x="2" y="0"/>
                    <a:pt x="2" y="0"/>
                  </a:cubicBezTo>
                  <a:cubicBezTo>
                    <a:pt x="8" y="0"/>
                    <a:pt x="8" y="0"/>
                    <a:pt x="8" y="0"/>
                  </a:cubicBezTo>
                  <a:cubicBezTo>
                    <a:pt x="8" y="4"/>
                    <a:pt x="8" y="4"/>
                    <a:pt x="8" y="4"/>
                  </a:cubicBezTo>
                  <a:cubicBezTo>
                    <a:pt x="9" y="3"/>
                    <a:pt x="10" y="2"/>
                    <a:pt x="11" y="2"/>
                  </a:cubicBezTo>
                  <a:cubicBezTo>
                    <a:pt x="11" y="2"/>
                    <a:pt x="11" y="2"/>
                    <a:pt x="11" y="2"/>
                  </a:cubicBezTo>
                  <a:cubicBezTo>
                    <a:pt x="13" y="0"/>
                    <a:pt x="13" y="0"/>
                    <a:pt x="13" y="0"/>
                  </a:cubicBezTo>
                  <a:cubicBezTo>
                    <a:pt x="18" y="7"/>
                    <a:pt x="18" y="7"/>
                    <a:pt x="18" y="7"/>
                  </a:cubicBezTo>
                  <a:cubicBezTo>
                    <a:pt x="16" y="8"/>
                    <a:pt x="16" y="8"/>
                    <a:pt x="16" y="8"/>
                  </a:cubicBezTo>
                  <a:cubicBezTo>
                    <a:pt x="14" y="9"/>
                    <a:pt x="9" y="15"/>
                    <a:pt x="8" y="17"/>
                  </a:cubicBezTo>
                  <a:cubicBezTo>
                    <a:pt x="8" y="17"/>
                    <a:pt x="8" y="17"/>
                    <a:pt x="8" y="17"/>
                  </a:cubicBezTo>
                  <a:cubicBezTo>
                    <a:pt x="8" y="17"/>
                    <a:pt x="8" y="17"/>
                    <a:pt x="8" y="17"/>
                  </a:cubicBezTo>
                  <a:cubicBezTo>
                    <a:pt x="0" y="26"/>
                    <a:pt x="0" y="26"/>
                    <a:pt x="0" y="26"/>
                  </a:cubicBezTo>
                  <a:cubicBezTo>
                    <a:pt x="0" y="2"/>
                    <a:pt x="0" y="2"/>
                    <a:pt x="0" y="2"/>
                  </a:cubicBezTo>
                  <a:close/>
                  <a:moveTo>
                    <a:pt x="4" y="15"/>
                  </a:moveTo>
                  <a:cubicBezTo>
                    <a:pt x="4" y="15"/>
                    <a:pt x="4" y="15"/>
                    <a:pt x="4" y="15"/>
                  </a:cubicBezTo>
                  <a:cubicBezTo>
                    <a:pt x="4" y="15"/>
                    <a:pt x="4" y="15"/>
                    <a:pt x="4" y="15"/>
                  </a:cubicBezTo>
                  <a:cubicBezTo>
                    <a:pt x="4" y="15"/>
                    <a:pt x="4" y="15"/>
                    <a:pt x="4" y="15"/>
                  </a:cubicBezTo>
                  <a:cubicBezTo>
                    <a:pt x="4" y="15"/>
                    <a:pt x="4" y="15"/>
                    <a:pt x="4" y="15"/>
                  </a:cubicBezTo>
                  <a:cubicBezTo>
                    <a:pt x="4" y="14"/>
                    <a:pt x="5" y="14"/>
                    <a:pt x="5" y="14"/>
                  </a:cubicBezTo>
                  <a:cubicBezTo>
                    <a:pt x="5" y="14"/>
                    <a:pt x="5" y="14"/>
                    <a:pt x="5" y="14"/>
                  </a:cubicBezTo>
                  <a:cubicBezTo>
                    <a:pt x="6" y="13"/>
                    <a:pt x="7" y="12"/>
                    <a:pt x="8" y="11"/>
                  </a:cubicBezTo>
                  <a:cubicBezTo>
                    <a:pt x="8" y="11"/>
                    <a:pt x="8" y="11"/>
                    <a:pt x="8" y="11"/>
                  </a:cubicBezTo>
                  <a:cubicBezTo>
                    <a:pt x="4" y="15"/>
                    <a:pt x="4" y="15"/>
                    <a:pt x="4" y="15"/>
                  </a:cubicBezTo>
                  <a:cubicBezTo>
                    <a:pt x="4" y="4"/>
                    <a:pt x="4" y="4"/>
                    <a:pt x="4" y="4"/>
                  </a:cubicBezTo>
                  <a:cubicBezTo>
                    <a:pt x="4" y="4"/>
                    <a:pt x="4" y="4"/>
                    <a:pt x="4" y="4"/>
                  </a:cubicBezTo>
                  <a:cubicBezTo>
                    <a:pt x="4" y="15"/>
                    <a:pt x="4" y="15"/>
                    <a:pt x="4" y="15"/>
                  </a:cubicBezTo>
                  <a:close/>
                  <a:moveTo>
                    <a:pt x="8" y="11"/>
                  </a:moveTo>
                  <a:cubicBezTo>
                    <a:pt x="8" y="10"/>
                    <a:pt x="9" y="10"/>
                    <a:pt x="9" y="9"/>
                  </a:cubicBezTo>
                  <a:cubicBezTo>
                    <a:pt x="9" y="9"/>
                    <a:pt x="9" y="9"/>
                    <a:pt x="9" y="9"/>
                  </a:cubicBezTo>
                  <a:cubicBezTo>
                    <a:pt x="9" y="10"/>
                    <a:pt x="8" y="10"/>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00"/>
            <p:cNvSpPr/>
            <p:nvPr>
              <p:custDataLst>
                <p:tags r:id="rId120"/>
              </p:custDataLst>
            </p:nvPr>
          </p:nvSpPr>
          <p:spPr bwMode="auto">
            <a:xfrm>
              <a:off x="2892427" y="1246188"/>
              <a:ext cx="11113" cy="169863"/>
            </a:xfrm>
            <a:custGeom>
              <a:avLst/>
              <a:gdLst>
                <a:gd name="T0" fmla="*/ 0 w 7"/>
                <a:gd name="T1" fmla="*/ 0 h 107"/>
                <a:gd name="T2" fmla="*/ 5 w 7"/>
                <a:gd name="T3" fmla="*/ 0 h 107"/>
                <a:gd name="T4" fmla="*/ 7 w 7"/>
                <a:gd name="T5" fmla="*/ 107 h 107"/>
                <a:gd name="T6" fmla="*/ 2 w 7"/>
                <a:gd name="T7" fmla="*/ 107 h 107"/>
                <a:gd name="T8" fmla="*/ 0 w 7"/>
                <a:gd name="T9" fmla="*/ 0 h 107"/>
                <a:gd name="T10" fmla="*/ 0 w 7"/>
                <a:gd name="T11" fmla="*/ 0 h 107"/>
              </a:gdLst>
              <a:ahLst/>
              <a:cxnLst>
                <a:cxn ang="0">
                  <a:pos x="T0" y="T1"/>
                </a:cxn>
                <a:cxn ang="0">
                  <a:pos x="T2" y="T3"/>
                </a:cxn>
                <a:cxn ang="0">
                  <a:pos x="T4" y="T5"/>
                </a:cxn>
                <a:cxn ang="0">
                  <a:pos x="T6" y="T7"/>
                </a:cxn>
                <a:cxn ang="0">
                  <a:pos x="T8" y="T9"/>
                </a:cxn>
                <a:cxn ang="0">
                  <a:pos x="T10" y="T11"/>
                </a:cxn>
              </a:cxnLst>
              <a:rect l="0" t="0" r="r" b="b"/>
              <a:pathLst>
                <a:path w="7" h="107">
                  <a:moveTo>
                    <a:pt x="0" y="0"/>
                  </a:moveTo>
                  <a:lnTo>
                    <a:pt x="5" y="0"/>
                  </a:lnTo>
                  <a:lnTo>
                    <a:pt x="7" y="107"/>
                  </a:lnTo>
                  <a:lnTo>
                    <a:pt x="2" y="10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01"/>
            <p:cNvSpPr>
              <a:spLocks noEditPoints="1"/>
            </p:cNvSpPr>
            <p:nvPr>
              <p:custDataLst>
                <p:tags r:id="rId121"/>
              </p:custDataLst>
            </p:nvPr>
          </p:nvSpPr>
          <p:spPr bwMode="auto">
            <a:xfrm>
              <a:off x="2889252" y="1243013"/>
              <a:ext cx="17463" cy="176213"/>
            </a:xfrm>
            <a:custGeom>
              <a:avLst/>
              <a:gdLst>
                <a:gd name="T0" fmla="*/ 0 w 11"/>
                <a:gd name="T1" fmla="*/ 2 h 111"/>
                <a:gd name="T2" fmla="*/ 2 w 11"/>
                <a:gd name="T3" fmla="*/ 2 h 111"/>
                <a:gd name="T4" fmla="*/ 2 w 11"/>
                <a:gd name="T5" fmla="*/ 5 h 111"/>
                <a:gd name="T6" fmla="*/ 2 w 11"/>
                <a:gd name="T7" fmla="*/ 2 h 111"/>
                <a:gd name="T8" fmla="*/ 0 w 11"/>
                <a:gd name="T9" fmla="*/ 2 h 111"/>
                <a:gd name="T10" fmla="*/ 0 w 11"/>
                <a:gd name="T11" fmla="*/ 0 h 111"/>
                <a:gd name="T12" fmla="*/ 9 w 11"/>
                <a:gd name="T13" fmla="*/ 0 h 111"/>
                <a:gd name="T14" fmla="*/ 11 w 11"/>
                <a:gd name="T15" fmla="*/ 111 h 111"/>
                <a:gd name="T16" fmla="*/ 2 w 11"/>
                <a:gd name="T17" fmla="*/ 111 h 111"/>
                <a:gd name="T18" fmla="*/ 0 w 11"/>
                <a:gd name="T19" fmla="*/ 2 h 111"/>
                <a:gd name="T20" fmla="*/ 0 w 11"/>
                <a:gd name="T21" fmla="*/ 2 h 111"/>
                <a:gd name="T22" fmla="*/ 7 w 11"/>
                <a:gd name="T23" fmla="*/ 107 h 111"/>
                <a:gd name="T24" fmla="*/ 4 w 11"/>
                <a:gd name="T25" fmla="*/ 5 h 111"/>
                <a:gd name="T26" fmla="*/ 4 w 11"/>
                <a:gd name="T27" fmla="*/ 5 h 111"/>
                <a:gd name="T28" fmla="*/ 7 w 11"/>
                <a:gd name="T29" fmla="*/ 107 h 111"/>
                <a:gd name="T30" fmla="*/ 7 w 11"/>
                <a:gd name="T3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1">
                  <a:moveTo>
                    <a:pt x="0" y="2"/>
                  </a:moveTo>
                  <a:lnTo>
                    <a:pt x="2" y="2"/>
                  </a:lnTo>
                  <a:lnTo>
                    <a:pt x="2" y="5"/>
                  </a:lnTo>
                  <a:lnTo>
                    <a:pt x="2" y="2"/>
                  </a:lnTo>
                  <a:lnTo>
                    <a:pt x="0" y="2"/>
                  </a:lnTo>
                  <a:lnTo>
                    <a:pt x="0" y="0"/>
                  </a:lnTo>
                  <a:lnTo>
                    <a:pt x="9" y="0"/>
                  </a:lnTo>
                  <a:lnTo>
                    <a:pt x="11" y="111"/>
                  </a:lnTo>
                  <a:lnTo>
                    <a:pt x="2" y="111"/>
                  </a:lnTo>
                  <a:lnTo>
                    <a:pt x="0" y="2"/>
                  </a:lnTo>
                  <a:lnTo>
                    <a:pt x="0" y="2"/>
                  </a:lnTo>
                  <a:close/>
                  <a:moveTo>
                    <a:pt x="7" y="107"/>
                  </a:moveTo>
                  <a:lnTo>
                    <a:pt x="4" y="5"/>
                  </a:lnTo>
                  <a:lnTo>
                    <a:pt x="4" y="5"/>
                  </a:lnTo>
                  <a:lnTo>
                    <a:pt x="7" y="107"/>
                  </a:lnTo>
                  <a:lnTo>
                    <a:pt x="7"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02"/>
            <p:cNvSpPr/>
            <p:nvPr>
              <p:custDataLst>
                <p:tags r:id="rId122"/>
              </p:custDataLst>
            </p:nvPr>
          </p:nvSpPr>
          <p:spPr bwMode="auto">
            <a:xfrm>
              <a:off x="2663827" y="1736726"/>
              <a:ext cx="41275" cy="298450"/>
            </a:xfrm>
            <a:custGeom>
              <a:avLst/>
              <a:gdLst>
                <a:gd name="T0" fmla="*/ 0 w 26"/>
                <a:gd name="T1" fmla="*/ 184 h 188"/>
                <a:gd name="T2" fmla="*/ 20 w 26"/>
                <a:gd name="T3" fmla="*/ 183 h 188"/>
                <a:gd name="T4" fmla="*/ 10 w 26"/>
                <a:gd name="T5" fmla="*/ 0 h 188"/>
                <a:gd name="T6" fmla="*/ 15 w 26"/>
                <a:gd name="T7" fmla="*/ 0 h 188"/>
                <a:gd name="T8" fmla="*/ 26 w 26"/>
                <a:gd name="T9" fmla="*/ 186 h 188"/>
                <a:gd name="T10" fmla="*/ 0 w 26"/>
                <a:gd name="T11" fmla="*/ 188 h 188"/>
                <a:gd name="T12" fmla="*/ 0 w 26"/>
                <a:gd name="T13" fmla="*/ 184 h 188"/>
                <a:gd name="T14" fmla="*/ 0 w 26"/>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8">
                  <a:moveTo>
                    <a:pt x="0" y="184"/>
                  </a:moveTo>
                  <a:lnTo>
                    <a:pt x="20" y="183"/>
                  </a:lnTo>
                  <a:lnTo>
                    <a:pt x="10" y="0"/>
                  </a:lnTo>
                  <a:lnTo>
                    <a:pt x="15" y="0"/>
                  </a:lnTo>
                  <a:lnTo>
                    <a:pt x="26" y="186"/>
                  </a:lnTo>
                  <a:lnTo>
                    <a:pt x="0" y="188"/>
                  </a:lnTo>
                  <a:lnTo>
                    <a:pt x="0" y="184"/>
                  </a:lnTo>
                  <a:lnTo>
                    <a:pt x="0"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03"/>
            <p:cNvSpPr>
              <a:spLocks noEditPoints="1"/>
            </p:cNvSpPr>
            <p:nvPr>
              <p:custDataLst>
                <p:tags r:id="rId123"/>
              </p:custDataLst>
            </p:nvPr>
          </p:nvSpPr>
          <p:spPr bwMode="auto">
            <a:xfrm>
              <a:off x="2660652" y="1731963"/>
              <a:ext cx="47625" cy="307975"/>
            </a:xfrm>
            <a:custGeom>
              <a:avLst/>
              <a:gdLst>
                <a:gd name="T0" fmla="*/ 0 w 30"/>
                <a:gd name="T1" fmla="*/ 191 h 194"/>
                <a:gd name="T2" fmla="*/ 0 w 30"/>
                <a:gd name="T3" fmla="*/ 187 h 194"/>
                <a:gd name="T4" fmla="*/ 2 w 30"/>
                <a:gd name="T5" fmla="*/ 187 h 194"/>
                <a:gd name="T6" fmla="*/ 2 w 30"/>
                <a:gd name="T7" fmla="*/ 189 h 194"/>
                <a:gd name="T8" fmla="*/ 2 w 30"/>
                <a:gd name="T9" fmla="*/ 187 h 194"/>
                <a:gd name="T10" fmla="*/ 0 w 30"/>
                <a:gd name="T11" fmla="*/ 187 h 194"/>
                <a:gd name="T12" fmla="*/ 0 w 30"/>
                <a:gd name="T13" fmla="*/ 185 h 194"/>
                <a:gd name="T14" fmla="*/ 20 w 30"/>
                <a:gd name="T15" fmla="*/ 184 h 194"/>
                <a:gd name="T16" fmla="*/ 10 w 30"/>
                <a:gd name="T17" fmla="*/ 0 h 194"/>
                <a:gd name="T18" fmla="*/ 18 w 30"/>
                <a:gd name="T19" fmla="*/ 0 h 194"/>
                <a:gd name="T20" fmla="*/ 30 w 30"/>
                <a:gd name="T21" fmla="*/ 191 h 194"/>
                <a:gd name="T22" fmla="*/ 0 w 30"/>
                <a:gd name="T23" fmla="*/ 194 h 194"/>
                <a:gd name="T24" fmla="*/ 0 w 30"/>
                <a:gd name="T25" fmla="*/ 191 h 194"/>
                <a:gd name="T26" fmla="*/ 0 w 30"/>
                <a:gd name="T27" fmla="*/ 191 h 194"/>
                <a:gd name="T28" fmla="*/ 24 w 30"/>
                <a:gd name="T29" fmla="*/ 188 h 194"/>
                <a:gd name="T30" fmla="*/ 24 w 30"/>
                <a:gd name="T31" fmla="*/ 188 h 194"/>
                <a:gd name="T32" fmla="*/ 18 w 30"/>
                <a:gd name="T33" fmla="*/ 64 h 194"/>
                <a:gd name="T34" fmla="*/ 24 w 30"/>
                <a:gd name="T35" fmla="*/ 188 h 194"/>
                <a:gd name="T36" fmla="*/ 24 w 30"/>
                <a:gd name="T3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94">
                  <a:moveTo>
                    <a:pt x="0" y="191"/>
                  </a:moveTo>
                  <a:lnTo>
                    <a:pt x="0" y="187"/>
                  </a:lnTo>
                  <a:lnTo>
                    <a:pt x="2" y="187"/>
                  </a:lnTo>
                  <a:lnTo>
                    <a:pt x="2" y="189"/>
                  </a:lnTo>
                  <a:lnTo>
                    <a:pt x="2" y="187"/>
                  </a:lnTo>
                  <a:lnTo>
                    <a:pt x="0" y="187"/>
                  </a:lnTo>
                  <a:lnTo>
                    <a:pt x="0" y="185"/>
                  </a:lnTo>
                  <a:lnTo>
                    <a:pt x="20" y="184"/>
                  </a:lnTo>
                  <a:lnTo>
                    <a:pt x="10" y="0"/>
                  </a:lnTo>
                  <a:lnTo>
                    <a:pt x="18" y="0"/>
                  </a:lnTo>
                  <a:lnTo>
                    <a:pt x="30" y="191"/>
                  </a:lnTo>
                  <a:lnTo>
                    <a:pt x="0" y="194"/>
                  </a:lnTo>
                  <a:lnTo>
                    <a:pt x="0" y="191"/>
                  </a:lnTo>
                  <a:lnTo>
                    <a:pt x="0" y="191"/>
                  </a:lnTo>
                  <a:close/>
                  <a:moveTo>
                    <a:pt x="24" y="188"/>
                  </a:moveTo>
                  <a:lnTo>
                    <a:pt x="24" y="188"/>
                  </a:lnTo>
                  <a:lnTo>
                    <a:pt x="18" y="64"/>
                  </a:lnTo>
                  <a:lnTo>
                    <a:pt x="24" y="188"/>
                  </a:lnTo>
                  <a:lnTo>
                    <a:pt x="24"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04"/>
            <p:cNvSpPr>
              <a:spLocks noEditPoints="1"/>
            </p:cNvSpPr>
            <p:nvPr>
              <p:custDataLst>
                <p:tags r:id="rId124"/>
              </p:custDataLst>
            </p:nvPr>
          </p:nvSpPr>
          <p:spPr bwMode="auto">
            <a:xfrm>
              <a:off x="2709864" y="1735138"/>
              <a:ext cx="76200" cy="292100"/>
            </a:xfrm>
            <a:custGeom>
              <a:avLst/>
              <a:gdLst>
                <a:gd name="T0" fmla="*/ 0 w 48"/>
                <a:gd name="T1" fmla="*/ 1 h 184"/>
                <a:gd name="T2" fmla="*/ 4 w 48"/>
                <a:gd name="T3" fmla="*/ 0 h 184"/>
                <a:gd name="T4" fmla="*/ 18 w 48"/>
                <a:gd name="T5" fmla="*/ 178 h 184"/>
                <a:gd name="T6" fmla="*/ 47 w 48"/>
                <a:gd name="T7" fmla="*/ 169 h 184"/>
                <a:gd name="T8" fmla="*/ 48 w 48"/>
                <a:gd name="T9" fmla="*/ 173 h 184"/>
                <a:gd name="T10" fmla="*/ 13 w 48"/>
                <a:gd name="T11" fmla="*/ 184 h 184"/>
                <a:gd name="T12" fmla="*/ 0 w 48"/>
                <a:gd name="T13" fmla="*/ 1 h 184"/>
                <a:gd name="T14" fmla="*/ 0 w 48"/>
                <a:gd name="T15" fmla="*/ 1 h 184"/>
                <a:gd name="T16" fmla="*/ 0 w 48"/>
                <a:gd name="T17" fmla="*/ 1 h 184"/>
                <a:gd name="T18" fmla="*/ 0 w 48"/>
                <a:gd name="T19" fmla="*/ 1 h 184"/>
                <a:gd name="T20" fmla="*/ 0 w 48"/>
                <a:gd name="T21" fmla="*/ 1 h 184"/>
                <a:gd name="T22" fmla="*/ 0 w 48"/>
                <a:gd name="T23" fmla="*/ 1 h 184"/>
                <a:gd name="T24" fmla="*/ 0 w 48"/>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4">
                  <a:moveTo>
                    <a:pt x="0" y="1"/>
                  </a:moveTo>
                  <a:lnTo>
                    <a:pt x="4" y="0"/>
                  </a:lnTo>
                  <a:lnTo>
                    <a:pt x="18" y="178"/>
                  </a:lnTo>
                  <a:lnTo>
                    <a:pt x="47" y="169"/>
                  </a:lnTo>
                  <a:lnTo>
                    <a:pt x="48" y="173"/>
                  </a:lnTo>
                  <a:lnTo>
                    <a:pt x="13" y="184"/>
                  </a:lnTo>
                  <a:lnTo>
                    <a:pt x="0" y="1"/>
                  </a:lnTo>
                  <a:lnTo>
                    <a:pt x="0" y="1"/>
                  </a:lnTo>
                  <a:close/>
                  <a:moveTo>
                    <a:pt x="0" y="1"/>
                  </a:moveTo>
                  <a:lnTo>
                    <a:pt x="0" y="1"/>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05"/>
            <p:cNvSpPr>
              <a:spLocks noEditPoints="1"/>
            </p:cNvSpPr>
            <p:nvPr>
              <p:custDataLst>
                <p:tags r:id="rId125"/>
              </p:custDataLst>
            </p:nvPr>
          </p:nvSpPr>
          <p:spPr bwMode="auto">
            <a:xfrm>
              <a:off x="2706689" y="1730376"/>
              <a:ext cx="82550" cy="301625"/>
            </a:xfrm>
            <a:custGeom>
              <a:avLst/>
              <a:gdLst>
                <a:gd name="T0" fmla="*/ 0 w 52"/>
                <a:gd name="T1" fmla="*/ 4 h 190"/>
                <a:gd name="T2" fmla="*/ 2 w 52"/>
                <a:gd name="T3" fmla="*/ 4 h 190"/>
                <a:gd name="T4" fmla="*/ 3 w 52"/>
                <a:gd name="T5" fmla="*/ 5 h 190"/>
                <a:gd name="T6" fmla="*/ 2 w 52"/>
                <a:gd name="T7" fmla="*/ 4 h 190"/>
                <a:gd name="T8" fmla="*/ 0 w 52"/>
                <a:gd name="T9" fmla="*/ 4 h 190"/>
                <a:gd name="T10" fmla="*/ 0 w 52"/>
                <a:gd name="T11" fmla="*/ 1 h 190"/>
                <a:gd name="T12" fmla="*/ 9 w 52"/>
                <a:gd name="T13" fmla="*/ 0 h 190"/>
                <a:gd name="T14" fmla="*/ 22 w 52"/>
                <a:gd name="T15" fmla="*/ 178 h 190"/>
                <a:gd name="T16" fmla="*/ 50 w 52"/>
                <a:gd name="T17" fmla="*/ 168 h 190"/>
                <a:gd name="T18" fmla="*/ 52 w 52"/>
                <a:gd name="T19" fmla="*/ 177 h 190"/>
                <a:gd name="T20" fmla="*/ 13 w 52"/>
                <a:gd name="T21" fmla="*/ 190 h 190"/>
                <a:gd name="T22" fmla="*/ 0 w 52"/>
                <a:gd name="T23" fmla="*/ 4 h 190"/>
                <a:gd name="T24" fmla="*/ 0 w 52"/>
                <a:gd name="T25" fmla="*/ 4 h 190"/>
                <a:gd name="T26" fmla="*/ 17 w 52"/>
                <a:gd name="T27" fmla="*/ 184 h 190"/>
                <a:gd name="T28" fmla="*/ 17 w 52"/>
                <a:gd name="T29" fmla="*/ 184 h 190"/>
                <a:gd name="T30" fmla="*/ 6 w 52"/>
                <a:gd name="T31" fmla="*/ 28 h 190"/>
                <a:gd name="T32" fmla="*/ 17 w 52"/>
                <a:gd name="T33" fmla="*/ 184 h 190"/>
                <a:gd name="T34" fmla="*/ 17 w 52"/>
                <a:gd name="T35" fmla="*/ 1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90">
                  <a:moveTo>
                    <a:pt x="0" y="4"/>
                  </a:moveTo>
                  <a:lnTo>
                    <a:pt x="2" y="4"/>
                  </a:lnTo>
                  <a:lnTo>
                    <a:pt x="3" y="5"/>
                  </a:lnTo>
                  <a:lnTo>
                    <a:pt x="2" y="4"/>
                  </a:lnTo>
                  <a:lnTo>
                    <a:pt x="0" y="4"/>
                  </a:lnTo>
                  <a:lnTo>
                    <a:pt x="0" y="1"/>
                  </a:lnTo>
                  <a:lnTo>
                    <a:pt x="9" y="0"/>
                  </a:lnTo>
                  <a:lnTo>
                    <a:pt x="22" y="178"/>
                  </a:lnTo>
                  <a:lnTo>
                    <a:pt x="50" y="168"/>
                  </a:lnTo>
                  <a:lnTo>
                    <a:pt x="52" y="177"/>
                  </a:lnTo>
                  <a:lnTo>
                    <a:pt x="13" y="190"/>
                  </a:lnTo>
                  <a:lnTo>
                    <a:pt x="0" y="4"/>
                  </a:lnTo>
                  <a:lnTo>
                    <a:pt x="0" y="4"/>
                  </a:lnTo>
                  <a:close/>
                  <a:moveTo>
                    <a:pt x="17" y="184"/>
                  </a:moveTo>
                  <a:lnTo>
                    <a:pt x="17" y="184"/>
                  </a:lnTo>
                  <a:lnTo>
                    <a:pt x="6" y="28"/>
                  </a:lnTo>
                  <a:lnTo>
                    <a:pt x="17" y="184"/>
                  </a:lnTo>
                  <a:lnTo>
                    <a:pt x="17"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矩形 44"/>
          <p:cNvSpPr/>
          <p:nvPr userDrawn="1">
            <p:custDataLst>
              <p:tags r:id="rId2"/>
            </p:custDataLst>
          </p:nvPr>
        </p:nvSpPr>
        <p:spPr>
          <a:xfrm>
            <a:off x="2183609" y="5934008"/>
            <a:ext cx="2405809" cy="45719"/>
          </a:xfrm>
          <a:prstGeom prst="rect">
            <a:avLst/>
          </a:prstGeom>
          <a:solidFill>
            <a:srgbClr val="01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173"/>
          <p:cNvGrpSpPr>
            <a:grpSpLocks noChangeAspect="1"/>
          </p:cNvGrpSpPr>
          <p:nvPr userDrawn="1">
            <p:custDataLst>
              <p:tags r:id="rId3"/>
            </p:custDataLst>
          </p:nvPr>
        </p:nvGrpSpPr>
        <p:grpSpPr bwMode="auto">
          <a:xfrm>
            <a:off x="3652568" y="5018654"/>
            <a:ext cx="695325" cy="938213"/>
            <a:chOff x="3106" y="2648"/>
            <a:chExt cx="438" cy="591"/>
          </a:xfrm>
          <a:solidFill>
            <a:srgbClr val="013596"/>
          </a:solidFill>
        </p:grpSpPr>
        <p:sp>
          <p:nvSpPr>
            <p:cNvPr id="47" name="Freeform 174"/>
            <p:cNvSpPr/>
            <p:nvPr>
              <p:custDataLst>
                <p:tags r:id="rId11"/>
              </p:custDataLst>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75"/>
            <p:cNvSpPr/>
            <p:nvPr>
              <p:custDataLst>
                <p:tags r:id="rId12"/>
              </p:custDataLst>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76"/>
            <p:cNvSpPr/>
            <p:nvPr>
              <p:custDataLst>
                <p:tags r:id="rId13"/>
              </p:custDataLst>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77"/>
            <p:cNvSpPr/>
            <p:nvPr>
              <p:custDataLst>
                <p:tags r:id="rId14"/>
              </p:custDataLst>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8"/>
            <p:cNvSpPr/>
            <p:nvPr>
              <p:custDataLst>
                <p:tags r:id="rId15"/>
              </p:custDataLst>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79"/>
            <p:cNvSpPr>
              <a:spLocks noEditPoints="1"/>
            </p:cNvSpPr>
            <p:nvPr>
              <p:custDataLst>
                <p:tags r:id="rId16"/>
              </p:custDataLst>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80"/>
            <p:cNvSpPr/>
            <p:nvPr>
              <p:custDataLst>
                <p:tags r:id="rId17"/>
              </p:custDataLst>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1"/>
            <p:cNvSpPr/>
            <p:nvPr>
              <p:custDataLst>
                <p:tags r:id="rId18"/>
              </p:custDataLst>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2"/>
            <p:cNvSpPr/>
            <p:nvPr>
              <p:custDataLst>
                <p:tags r:id="rId19"/>
              </p:custDataLst>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3"/>
            <p:cNvSpPr/>
            <p:nvPr>
              <p:custDataLst>
                <p:tags r:id="rId20"/>
              </p:custDataLst>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84"/>
            <p:cNvSpPr>
              <a:spLocks noEditPoints="1"/>
            </p:cNvSpPr>
            <p:nvPr>
              <p:custDataLst>
                <p:tags r:id="rId21"/>
              </p:custDataLst>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85"/>
            <p:cNvSpPr/>
            <p:nvPr>
              <p:custDataLst>
                <p:tags r:id="rId22"/>
              </p:custDataLst>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86"/>
            <p:cNvSpPr/>
            <p:nvPr>
              <p:custDataLst>
                <p:tags r:id="rId23"/>
              </p:custDataLst>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87"/>
            <p:cNvSpPr/>
            <p:nvPr>
              <p:custDataLst>
                <p:tags r:id="rId24"/>
              </p:custDataLst>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8"/>
            <p:cNvSpPr/>
            <p:nvPr>
              <p:custDataLst>
                <p:tags r:id="rId25"/>
              </p:custDataLst>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9"/>
            <p:cNvSpPr/>
            <p:nvPr>
              <p:custDataLst>
                <p:tags r:id="rId26"/>
              </p:custDataLst>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90"/>
            <p:cNvSpPr>
              <a:spLocks noEditPoints="1"/>
            </p:cNvSpPr>
            <p:nvPr>
              <p:custDataLst>
                <p:tags r:id="rId27"/>
              </p:custDataLst>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91"/>
            <p:cNvSpPr/>
            <p:nvPr>
              <p:custDataLst>
                <p:tags r:id="rId28"/>
              </p:custDataLst>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92"/>
            <p:cNvSpPr/>
            <p:nvPr>
              <p:custDataLst>
                <p:tags r:id="rId29"/>
              </p:custDataLst>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3"/>
            <p:cNvSpPr/>
            <p:nvPr>
              <p:custDataLst>
                <p:tags r:id="rId30"/>
              </p:custDataLst>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94"/>
            <p:cNvSpPr/>
            <p:nvPr>
              <p:custDataLst>
                <p:tags r:id="rId31"/>
              </p:custDataLst>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95"/>
            <p:cNvSpPr/>
            <p:nvPr>
              <p:custDataLst>
                <p:tags r:id="rId32"/>
              </p:custDataLst>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96"/>
            <p:cNvSpPr/>
            <p:nvPr>
              <p:custDataLst>
                <p:tags r:id="rId33"/>
              </p:custDataLst>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97"/>
            <p:cNvSpPr/>
            <p:nvPr>
              <p:custDataLst>
                <p:tags r:id="rId34"/>
              </p:custDataLst>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8"/>
            <p:cNvSpPr/>
            <p:nvPr>
              <p:custDataLst>
                <p:tags r:id="rId35"/>
              </p:custDataLst>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9"/>
            <p:cNvSpPr/>
            <p:nvPr>
              <p:custDataLst>
                <p:tags r:id="rId36"/>
              </p:custDataLst>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00"/>
            <p:cNvSpPr/>
            <p:nvPr>
              <p:custDataLst>
                <p:tags r:id="rId37"/>
              </p:custDataLst>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01"/>
            <p:cNvSpPr/>
            <p:nvPr>
              <p:custDataLst>
                <p:tags r:id="rId38"/>
              </p:custDataLst>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
            <p:cNvSpPr/>
            <p:nvPr>
              <p:custDataLst>
                <p:tags r:id="rId39"/>
              </p:custDataLst>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3"/>
            <p:cNvSpPr/>
            <p:nvPr>
              <p:custDataLst>
                <p:tags r:id="rId40"/>
              </p:custDataLst>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04"/>
            <p:cNvSpPr/>
            <p:nvPr>
              <p:custDataLst>
                <p:tags r:id="rId41"/>
              </p:custDataLst>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5"/>
            <p:cNvSpPr/>
            <p:nvPr>
              <p:custDataLst>
                <p:tags r:id="rId42"/>
              </p:custDataLst>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06"/>
            <p:cNvSpPr/>
            <p:nvPr>
              <p:custDataLst>
                <p:tags r:id="rId43"/>
              </p:custDataLst>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7"/>
            <p:cNvSpPr/>
            <p:nvPr>
              <p:custDataLst>
                <p:tags r:id="rId44"/>
              </p:custDataLst>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08"/>
            <p:cNvSpPr/>
            <p:nvPr>
              <p:custDataLst>
                <p:tags r:id="rId45"/>
              </p:custDataLst>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09"/>
            <p:cNvSpPr/>
            <p:nvPr>
              <p:custDataLst>
                <p:tags r:id="rId46"/>
              </p:custDataLst>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10"/>
            <p:cNvSpPr/>
            <p:nvPr>
              <p:custDataLst>
                <p:tags r:id="rId47"/>
              </p:custDataLst>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11"/>
            <p:cNvSpPr/>
            <p:nvPr>
              <p:custDataLst>
                <p:tags r:id="rId48"/>
              </p:custDataLst>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12"/>
            <p:cNvSpPr/>
            <p:nvPr>
              <p:custDataLst>
                <p:tags r:id="rId49"/>
              </p:custDataLst>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13"/>
            <p:cNvSpPr/>
            <p:nvPr>
              <p:custDataLst>
                <p:tags r:id="rId50"/>
              </p:custDataLst>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14"/>
            <p:cNvSpPr/>
            <p:nvPr>
              <p:custDataLst>
                <p:tags r:id="rId51"/>
              </p:custDataLst>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15"/>
            <p:cNvSpPr>
              <a:spLocks noEditPoints="1"/>
            </p:cNvSpPr>
            <p:nvPr>
              <p:custDataLst>
                <p:tags r:id="rId52"/>
              </p:custDataLst>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16"/>
            <p:cNvSpPr>
              <a:spLocks noEditPoints="1"/>
            </p:cNvSpPr>
            <p:nvPr>
              <p:custDataLst>
                <p:tags r:id="rId53"/>
              </p:custDataLst>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17"/>
            <p:cNvSpPr/>
            <p:nvPr>
              <p:custDataLst>
                <p:tags r:id="rId54"/>
              </p:custDataLst>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8"/>
            <p:cNvSpPr/>
            <p:nvPr>
              <p:custDataLst>
                <p:tags r:id="rId55"/>
              </p:custDataLst>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19"/>
            <p:cNvSpPr/>
            <p:nvPr>
              <p:custDataLst>
                <p:tags r:id="rId56"/>
              </p:custDataLst>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20"/>
            <p:cNvSpPr/>
            <p:nvPr>
              <p:custDataLst>
                <p:tags r:id="rId57"/>
              </p:custDataLst>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21"/>
            <p:cNvSpPr/>
            <p:nvPr>
              <p:custDataLst>
                <p:tags r:id="rId58"/>
              </p:custDataLst>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22"/>
            <p:cNvSpPr/>
            <p:nvPr>
              <p:custDataLst>
                <p:tags r:id="rId59"/>
              </p:custDataLst>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23"/>
            <p:cNvSpPr/>
            <p:nvPr>
              <p:custDataLst>
                <p:tags r:id="rId60"/>
              </p:custDataLst>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24"/>
            <p:cNvSpPr/>
            <p:nvPr>
              <p:custDataLst>
                <p:tags r:id="rId61"/>
              </p:custDataLst>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25"/>
            <p:cNvSpPr/>
            <p:nvPr>
              <p:custDataLst>
                <p:tags r:id="rId62"/>
              </p:custDataLst>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26"/>
            <p:cNvSpPr/>
            <p:nvPr>
              <p:custDataLst>
                <p:tags r:id="rId63"/>
              </p:custDataLst>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27"/>
            <p:cNvSpPr/>
            <p:nvPr>
              <p:custDataLst>
                <p:tags r:id="rId64"/>
              </p:custDataLst>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28"/>
            <p:cNvSpPr/>
            <p:nvPr>
              <p:custDataLst>
                <p:tags r:id="rId65"/>
              </p:custDataLst>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29"/>
            <p:cNvSpPr/>
            <p:nvPr>
              <p:custDataLst>
                <p:tags r:id="rId66"/>
              </p:custDataLst>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30"/>
            <p:cNvSpPr/>
            <p:nvPr>
              <p:custDataLst>
                <p:tags r:id="rId67"/>
              </p:custDataLst>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31"/>
            <p:cNvSpPr/>
            <p:nvPr>
              <p:custDataLst>
                <p:tags r:id="rId68"/>
              </p:custDataLst>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32"/>
            <p:cNvSpPr/>
            <p:nvPr>
              <p:custDataLst>
                <p:tags r:id="rId69"/>
              </p:custDataLst>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33"/>
            <p:cNvSpPr/>
            <p:nvPr>
              <p:custDataLst>
                <p:tags r:id="rId70"/>
              </p:custDataLst>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34"/>
            <p:cNvSpPr/>
            <p:nvPr>
              <p:custDataLst>
                <p:tags r:id="rId71"/>
              </p:custDataLst>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35"/>
            <p:cNvSpPr/>
            <p:nvPr>
              <p:custDataLst>
                <p:tags r:id="rId72"/>
              </p:custDataLst>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36"/>
            <p:cNvSpPr/>
            <p:nvPr>
              <p:custDataLst>
                <p:tags r:id="rId73"/>
              </p:custDataLst>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37"/>
            <p:cNvSpPr/>
            <p:nvPr>
              <p:custDataLst>
                <p:tags r:id="rId74"/>
              </p:custDataLst>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38"/>
            <p:cNvSpPr/>
            <p:nvPr>
              <p:custDataLst>
                <p:tags r:id="rId75"/>
              </p:custDataLst>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39"/>
            <p:cNvSpPr/>
            <p:nvPr>
              <p:custDataLst>
                <p:tags r:id="rId76"/>
              </p:custDataLst>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40"/>
            <p:cNvSpPr/>
            <p:nvPr>
              <p:custDataLst>
                <p:tags r:id="rId77"/>
              </p:custDataLst>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41"/>
            <p:cNvSpPr/>
            <p:nvPr>
              <p:custDataLst>
                <p:tags r:id="rId78"/>
              </p:custDataLst>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42"/>
            <p:cNvSpPr/>
            <p:nvPr>
              <p:custDataLst>
                <p:tags r:id="rId79"/>
              </p:custDataLst>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43"/>
            <p:cNvSpPr/>
            <p:nvPr>
              <p:custDataLst>
                <p:tags r:id="rId80"/>
              </p:custDataLst>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44"/>
            <p:cNvSpPr/>
            <p:nvPr>
              <p:custDataLst>
                <p:tags r:id="rId81"/>
              </p:custDataLst>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45"/>
            <p:cNvSpPr/>
            <p:nvPr>
              <p:custDataLst>
                <p:tags r:id="rId82"/>
              </p:custDataLst>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46"/>
            <p:cNvSpPr/>
            <p:nvPr>
              <p:custDataLst>
                <p:tags r:id="rId83"/>
              </p:custDataLst>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47"/>
            <p:cNvSpPr/>
            <p:nvPr>
              <p:custDataLst>
                <p:tags r:id="rId84"/>
              </p:custDataLst>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48"/>
            <p:cNvSpPr/>
            <p:nvPr>
              <p:custDataLst>
                <p:tags r:id="rId85"/>
              </p:custDataLst>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49"/>
            <p:cNvSpPr>
              <a:spLocks noEditPoints="1"/>
            </p:cNvSpPr>
            <p:nvPr>
              <p:custDataLst>
                <p:tags r:id="rId86"/>
              </p:custDataLst>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50"/>
            <p:cNvSpPr/>
            <p:nvPr>
              <p:custDataLst>
                <p:tags r:id="rId87"/>
              </p:custDataLst>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51"/>
            <p:cNvSpPr>
              <a:spLocks noEditPoints="1"/>
            </p:cNvSpPr>
            <p:nvPr>
              <p:custDataLst>
                <p:tags r:id="rId88"/>
              </p:custDataLst>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5" name="任意多边形 201"/>
          <p:cNvSpPr/>
          <p:nvPr userDrawn="1">
            <p:custDataLst>
              <p:tags r:id="rId4"/>
            </p:custDataLst>
          </p:nvPr>
        </p:nvSpPr>
        <p:spPr>
          <a:xfrm flipH="1">
            <a:off x="9343390" y="819624"/>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6" name="任意多边形 202"/>
          <p:cNvSpPr/>
          <p:nvPr userDrawn="1">
            <p:custDataLst>
              <p:tags r:id="rId5"/>
            </p:custDataLst>
          </p:nvPr>
        </p:nvSpPr>
        <p:spPr>
          <a:xfrm>
            <a:off x="10280768" y="952770"/>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Freeform 26"/>
          <p:cNvSpPr>
            <a:spLocks noEditPoints="1"/>
          </p:cNvSpPr>
          <p:nvPr userDrawn="1">
            <p:custDataLst>
              <p:tags r:id="rId6"/>
            </p:custDataLst>
          </p:nvPr>
        </p:nvSpPr>
        <p:spPr bwMode="auto">
          <a:xfrm rot="21063611">
            <a:off x="800906" y="1269595"/>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t>2023/12/27</a:t>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2023/12/27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2023/12/27</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2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3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3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3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3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0.xml"/><Relationship Id="rId1" Type="http://schemas.openxmlformats.org/officeDocument/2006/relationships/tags" Target="../tags/tag33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4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3.xml"/><Relationship Id="rId1" Type="http://schemas.openxmlformats.org/officeDocument/2006/relationships/tags" Target="../tags/tag34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5.xml"/><Relationship Id="rId1" Type="http://schemas.openxmlformats.org/officeDocument/2006/relationships/tags" Target="../tags/tag34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4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9.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34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4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4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0.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5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5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5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5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55.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5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2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2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2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2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2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fontScale="90000"/>
          </a:bodyPr>
          <a:lstStyle/>
          <a:p>
            <a:r>
              <a:rPr lang="zh-CN" altLang="en-US" dirty="0"/>
              <a:t>实验五</a:t>
            </a:r>
            <a:r>
              <a:rPr lang="en-US" altLang="zh-CN" dirty="0"/>
              <a:t> </a:t>
            </a:r>
            <a:r>
              <a:rPr lang="zh-CN" altLang="en-US" dirty="0"/>
              <a:t>前端编译器开发</a:t>
            </a:r>
          </a:p>
        </p:txBody>
      </p:sp>
      <p:sp>
        <p:nvSpPr>
          <p:cNvPr id="5" name="副标题 4"/>
          <p:cNvSpPr>
            <a:spLocks noGrp="1"/>
          </p:cNvSpPr>
          <p:nvPr>
            <p:ph type="subTitle" idx="1"/>
            <p:custDataLst>
              <p:tags r:id="rId3"/>
            </p:custDataLst>
          </p:nvPr>
        </p:nvSpPr>
        <p:spPr>
          <a:xfrm>
            <a:off x="5867400" y="3657600"/>
            <a:ext cx="5486400" cy="1083310"/>
          </a:xfrm>
        </p:spPr>
        <p:txBody>
          <a:bodyPr>
            <a:normAutofit/>
          </a:bodyPr>
          <a:lstStyle/>
          <a:p>
            <a:r>
              <a:rPr lang="zh-CN" altLang="en-US"/>
              <a:t>组长：李多扬</a:t>
            </a:r>
          </a:p>
          <a:p>
            <a:r>
              <a:rPr lang="zh-CN" altLang="en-US"/>
              <a:t>组员：张桓嘉</a:t>
            </a:r>
            <a:r>
              <a:rPr lang="en-US" altLang="zh-CN" dirty="0"/>
              <a:t> </a:t>
            </a:r>
            <a:r>
              <a:rPr lang="zh-CN" altLang="en-US"/>
              <a:t>刘栩孜</a:t>
            </a:r>
            <a:r>
              <a:rPr lang="en-US" altLang="zh-CN" dirty="0"/>
              <a:t> </a:t>
            </a:r>
            <a:r>
              <a:rPr lang="zh-CN" altLang="en-US"/>
              <a:t>储伟涛</a:t>
            </a:r>
            <a:r>
              <a:rPr lang="en-US" altLang="zh-CN" dirty="0"/>
              <a:t> </a:t>
            </a:r>
            <a:r>
              <a:rPr lang="zh-CN" altLang="en-US"/>
              <a:t>智于行</a:t>
            </a:r>
            <a:r>
              <a:rPr lang="en-US" altLang="zh-CN" dirty="0"/>
              <a:t> </a:t>
            </a:r>
            <a:r>
              <a:rPr lang="zh-CN" altLang="en-US"/>
              <a:t>孙田塍</a:t>
            </a:r>
            <a:r>
              <a:rPr lang="en-US" altLang="zh-CN" dirty="0"/>
              <a:t> </a:t>
            </a:r>
            <a:r>
              <a:rPr lang="zh-CN" altLang="en-US"/>
              <a:t>刘钰晟</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BEBEBE"/>
                </a:solidFill>
              </a:rPr>
              <a:t>其他工具函数</a:t>
            </a:r>
          </a:p>
        </p:txBody>
      </p:sp>
      <p:sp>
        <p:nvSpPr>
          <p:cNvPr id="3" name="文本框 2">
            <a:extLst>
              <a:ext uri="{FF2B5EF4-FFF2-40B4-BE49-F238E27FC236}">
                <a16:creationId xmlns:a16="http://schemas.microsoft.com/office/drawing/2014/main" id="{A97D8314-6B26-76A3-4135-172F8BD908AF}"/>
              </a:ext>
            </a:extLst>
          </p:cNvPr>
          <p:cNvSpPr txBox="1"/>
          <p:nvPr/>
        </p:nvSpPr>
        <p:spPr>
          <a:xfrm>
            <a:off x="1138518" y="2581835"/>
            <a:ext cx="8812306" cy="5909310"/>
          </a:xfrm>
          <a:prstGeom prst="rect">
            <a:avLst/>
          </a:prstGeom>
          <a:noFill/>
        </p:spPr>
        <p:txBody>
          <a:bodyPr wrap="square" rtlCol="0">
            <a:spAutoFit/>
          </a:bodyPr>
          <a:lstStyle/>
          <a:p>
            <a:r>
              <a:rPr lang="en-US" altLang="zh-CN" sz="1800" dirty="0" err="1">
                <a:solidFill>
                  <a:srgbClr val="000000"/>
                </a:solidFill>
                <a:latin typeface="新宋体" panose="02010609030101010101" pitchFamily="49" charset="-122"/>
                <a:ea typeface="新宋体" panose="02010609030101010101" pitchFamily="49" charset="-122"/>
              </a:rPr>
              <a:t>cal_First</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生成</a:t>
            </a:r>
            <a:r>
              <a:rPr lang="en-US" altLang="zh-CN" sz="1800" dirty="0">
                <a:solidFill>
                  <a:srgbClr val="000000"/>
                </a:solidFill>
                <a:latin typeface="新宋体" panose="02010609030101010101" pitchFamily="49" charset="-122"/>
                <a:ea typeface="新宋体" panose="02010609030101010101" pitchFamily="49" charset="-122"/>
              </a:rPr>
              <a:t>First</a:t>
            </a:r>
            <a:r>
              <a:rPr lang="zh-CN" altLang="en-US" sz="1800" dirty="0">
                <a:solidFill>
                  <a:srgbClr val="000000"/>
                </a:solidFill>
                <a:latin typeface="新宋体" panose="02010609030101010101" pitchFamily="49" charset="-122"/>
                <a:ea typeface="新宋体" panose="02010609030101010101" pitchFamily="49" charset="-122"/>
              </a:rPr>
              <a:t>集</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const vector&lt;</a:t>
            </a:r>
            <a:r>
              <a:rPr lang="en-US" altLang="zh-CN" sz="1800" dirty="0" err="1">
                <a:solidFill>
                  <a:srgbClr val="000000"/>
                </a:solidFill>
                <a:latin typeface="新宋体" panose="02010609030101010101" pitchFamily="49" charset="-122"/>
                <a:ea typeface="新宋体" panose="02010609030101010101" pitchFamily="49" charset="-122"/>
              </a:rPr>
              <a:t>pstring</a:t>
            </a:r>
            <a:r>
              <a:rPr lang="en-US" altLang="zh-CN" sz="1800" dirty="0">
                <a:solidFill>
                  <a:srgbClr val="000000"/>
                </a:solidFill>
                <a:latin typeface="新宋体" panose="02010609030101010101" pitchFamily="49" charset="-122"/>
                <a:ea typeface="新宋体" panose="02010609030101010101" pitchFamily="49" charset="-122"/>
              </a:rPr>
              <a:t>&gt;&amp; Grammar::</a:t>
            </a:r>
            <a:r>
              <a:rPr lang="en-US" altLang="zh-CN" sz="1800" dirty="0" err="1">
                <a:solidFill>
                  <a:srgbClr val="000000"/>
                </a:solidFill>
                <a:latin typeface="新宋体" panose="02010609030101010101" pitchFamily="49" charset="-122"/>
                <a:ea typeface="新宋体" panose="02010609030101010101" pitchFamily="49" charset="-122"/>
              </a:rPr>
              <a:t>get_productions</a:t>
            </a:r>
            <a:r>
              <a:rPr lang="en-US" altLang="zh-CN" sz="1800" dirty="0">
                <a:solidFill>
                  <a:srgbClr val="000000"/>
                </a:solidFill>
                <a:latin typeface="新宋体" panose="02010609030101010101" pitchFamily="49" charset="-122"/>
                <a:ea typeface="新宋体" panose="02010609030101010101" pitchFamily="49" charset="-122"/>
              </a:rPr>
              <a:t>() const</a:t>
            </a:r>
            <a:r>
              <a:rPr lang="zh-CN" altLang="en-US" sz="1800" dirty="0">
                <a:solidFill>
                  <a:srgbClr val="008000"/>
                </a:solidFill>
                <a:latin typeface="新宋体" panose="02010609030101010101" pitchFamily="49" charset="-122"/>
                <a:ea typeface="新宋体" panose="02010609030101010101" pitchFamily="49" charset="-122"/>
              </a:rPr>
              <a:t>获取文法的产生式集合</a:t>
            </a:r>
            <a:endParaRPr lang="en-US" altLang="zh-CN" sz="1800" dirty="0">
              <a:solidFill>
                <a:srgbClr val="008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			</a:t>
            </a:r>
            <a:r>
              <a:rPr lang="zh-CN" altLang="en-US" sz="1800" dirty="0">
                <a:solidFill>
                  <a:srgbClr val="0000FF"/>
                </a:solidFill>
                <a:latin typeface="新宋体" panose="02010609030101010101" pitchFamily="49" charset="-122"/>
                <a:ea typeface="新宋体" panose="02010609030101010101" pitchFamily="49" charset="-122"/>
              </a:rPr>
              <a:t>获取文法开始符号</a:t>
            </a:r>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map</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&gt;&gt;&amp;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get_first_set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获取</a:t>
            </a:r>
            <a:r>
              <a:rPr lang="en-US" altLang="zh-CN" dirty="0">
                <a:solidFill>
                  <a:srgbClr val="000000"/>
                </a:solidFill>
                <a:latin typeface="新宋体" panose="02010609030101010101" pitchFamily="49" charset="-122"/>
                <a:ea typeface="新宋体" panose="02010609030101010101" pitchFamily="49" charset="-122"/>
              </a:rPr>
              <a:t>Fist</a:t>
            </a:r>
            <a:r>
              <a:rPr lang="zh-CN" altLang="en-US" dirty="0">
                <a:solidFill>
                  <a:srgbClr val="000000"/>
                </a:solidFill>
                <a:latin typeface="新宋体" panose="02010609030101010101" pitchFamily="49" charset="-122"/>
                <a:ea typeface="新宋体" panose="02010609030101010101" pitchFamily="49" charset="-122"/>
              </a:rPr>
              <a:t>集合</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get_Vn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获取非终结符集合</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get_Vt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获取终结符集合</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2B91AF"/>
                </a:solidFill>
                <a:latin typeface="新宋体" panose="02010609030101010101" pitchFamily="49" charset="-122"/>
                <a:ea typeface="新宋体" panose="02010609030101010101" pitchFamily="49" charset="-122"/>
              </a:rPr>
              <a:t>pstring</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get_productions</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获取文法产生式集合</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get_S</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获取文法开始符号</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::sort()					</a:t>
            </a:r>
            <a:r>
              <a:rPr lang="zh-CN" altLang="en-US" sz="1800" dirty="0">
                <a:solidFill>
                  <a:srgbClr val="000000"/>
                </a:solidFill>
                <a:latin typeface="新宋体" panose="02010609030101010101" pitchFamily="49" charset="-122"/>
                <a:ea typeface="新宋体" panose="02010609030101010101" pitchFamily="49" charset="-122"/>
              </a:rPr>
              <a:t>排序产生式</a:t>
            </a:r>
            <a:endParaRPr lang="en-US" altLang="zh-CN" sz="1800" dirty="0">
              <a:solidFill>
                <a:srgbClr val="000000"/>
              </a:solidFill>
              <a:latin typeface="新宋体" panose="02010609030101010101" pitchFamily="49" charset="-122"/>
              <a:ea typeface="新宋体" panose="02010609030101010101" pitchFamily="49" charset="-122"/>
            </a:endParaRPr>
          </a:p>
          <a:p>
            <a:r>
              <a:rPr lang="nn-NO" altLang="zh-CN" sz="1800" dirty="0">
                <a:solidFill>
                  <a:srgbClr val="0000FF"/>
                </a:solidFill>
                <a:latin typeface="新宋体" panose="02010609030101010101" pitchFamily="49" charset="-122"/>
                <a:ea typeface="新宋体" panose="02010609030101010101" pitchFamily="49" charset="-122"/>
              </a:rPr>
              <a:t>bool</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2B91AF"/>
                </a:solidFill>
                <a:latin typeface="新宋体" panose="02010609030101010101" pitchFamily="49" charset="-122"/>
                <a:ea typeface="新宋体" panose="02010609030101010101" pitchFamily="49" charset="-122"/>
              </a:rPr>
              <a:t>Grammar</a:t>
            </a:r>
            <a:r>
              <a:rPr lang="nn-NO" altLang="zh-CN" sz="1800" dirty="0">
                <a:solidFill>
                  <a:srgbClr val="000000"/>
                </a:solidFill>
                <a:latin typeface="新宋体" panose="02010609030101010101" pitchFamily="49" charset="-122"/>
                <a:ea typeface="新宋体" panose="02010609030101010101" pitchFamily="49" charset="-122"/>
              </a:rPr>
              <a:t>::insert(</a:t>
            </a:r>
            <a:r>
              <a:rPr lang="nn-NO" altLang="zh-CN" sz="1800" dirty="0">
                <a:solidFill>
                  <a:srgbClr val="0000FF"/>
                </a:solidFill>
                <a:latin typeface="新宋体" panose="02010609030101010101" pitchFamily="49" charset="-122"/>
                <a:ea typeface="新宋体" panose="02010609030101010101" pitchFamily="49" charset="-122"/>
              </a:rPr>
              <a:t>const</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2B91AF"/>
                </a:solidFill>
                <a:latin typeface="新宋体" panose="02010609030101010101" pitchFamily="49" charset="-122"/>
                <a:ea typeface="新宋体" panose="02010609030101010101" pitchFamily="49" charset="-122"/>
              </a:rPr>
              <a:t>pstring</a:t>
            </a:r>
            <a:r>
              <a:rPr lang="nn-NO" altLang="zh-CN" sz="1800" dirty="0">
                <a:solidFill>
                  <a:srgbClr val="000000"/>
                </a:solidFill>
                <a:latin typeface="新宋体" panose="02010609030101010101" pitchFamily="49" charset="-122"/>
                <a:ea typeface="新宋体" panose="02010609030101010101" pitchFamily="49" charset="-122"/>
              </a:rPr>
              <a:t>&amp; </a:t>
            </a:r>
            <a:r>
              <a:rPr lang="nn-NO" altLang="zh-CN" sz="1800" dirty="0">
                <a:solidFill>
                  <a:srgbClr val="808080"/>
                </a:solidFill>
                <a:latin typeface="新宋体" panose="02010609030101010101" pitchFamily="49" charset="-122"/>
                <a:ea typeface="新宋体" panose="02010609030101010101" pitchFamily="49" charset="-122"/>
              </a:rPr>
              <a:t>p</a:t>
            </a:r>
            <a:r>
              <a:rPr lang="nn-NO" altLang="zh-CN" sz="1800"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插入产生式</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Grammar</a:t>
            </a:r>
            <a:r>
              <a:rPr lang="en-US" altLang="zh-CN" sz="1800" dirty="0">
                <a:solidFill>
                  <a:srgbClr val="000000"/>
                </a:solidFill>
                <a:latin typeface="新宋体" panose="02010609030101010101" pitchFamily="49" charset="-122"/>
                <a:ea typeface="新宋体" panose="02010609030101010101" pitchFamily="49" charset="-122"/>
              </a:rPr>
              <a:t>::duplicate(</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pstring</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判断产生式是否重复</a:t>
            </a:r>
            <a:endParaRPr lang="en-US" altLang="zh-CN"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8000"/>
              </a:solidFill>
              <a:latin typeface="新宋体" panose="02010609030101010101" pitchFamily="49" charset="-122"/>
              <a:ea typeface="新宋体" panose="02010609030101010101" pitchFamily="49" charset="-122"/>
            </a:endParaRPr>
          </a:p>
          <a:p>
            <a:endParaRPr lang="en-US" altLang="zh-CN"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8000"/>
              </a:solidFill>
              <a:latin typeface="新宋体" panose="02010609030101010101" pitchFamily="49" charset="-122"/>
              <a:ea typeface="新宋体" panose="02010609030101010101" pitchFamily="49" charset="-122"/>
            </a:endParaRPr>
          </a:p>
          <a:p>
            <a:endParaRPr lang="en-US" altLang="zh-CN"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8000"/>
              </a:solidFill>
              <a:latin typeface="新宋体" panose="02010609030101010101" pitchFamily="49" charset="-122"/>
              <a:ea typeface="新宋体" panose="02010609030101010101" pitchFamily="49" charset="-122"/>
            </a:endParaRPr>
          </a:p>
          <a:p>
            <a:endParaRPr lang="en-US" altLang="zh-CN"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8000"/>
              </a:solidFill>
              <a:latin typeface="新宋体" panose="02010609030101010101" pitchFamily="49" charset="-122"/>
              <a:ea typeface="新宋体" panose="02010609030101010101" pitchFamily="49" charset="-122"/>
            </a:endParaRPr>
          </a:p>
          <a:p>
            <a:endParaRPr lang="en-US" altLang="zh-CN"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8000"/>
              </a:solidFill>
              <a:latin typeface="新宋体" panose="02010609030101010101" pitchFamily="49" charset="-122"/>
              <a:ea typeface="新宋体" panose="02010609030101010101" pitchFamily="49" charset="-122"/>
            </a:endParaRPr>
          </a:p>
          <a:p>
            <a:endParaRPr lang="en-US" altLang="zh-CN" sz="1800" dirty="0">
              <a:solidFill>
                <a:srgbClr val="000000"/>
              </a:solidFill>
              <a:latin typeface="新宋体" panose="02010609030101010101" pitchFamily="49" charset="-122"/>
              <a:ea typeface="新宋体" panose="02010609030101010101" pitchFamily="49" charset="-122"/>
            </a:endParaRPr>
          </a:p>
        </p:txBody>
      </p:sp>
    </p:spTree>
    <p:custDataLst>
      <p:tags r:id="rId1"/>
    </p:custDataLst>
    <p:extLst>
      <p:ext uri="{BB962C8B-B14F-4D97-AF65-F5344CB8AC3E}">
        <p14:creationId xmlns:p14="http://schemas.microsoft.com/office/powerpoint/2010/main" val="192787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BEBEBE"/>
                </a:solidFill>
              </a:rPr>
              <a:t>构造函数和析构函数</a:t>
            </a:r>
            <a:r>
              <a:rPr lang="en-US" altLang="zh-CN" dirty="0">
                <a:solidFill>
                  <a:srgbClr val="BEBEBE"/>
                </a:solidFill>
              </a:rPr>
              <a:t>——Grammer()/~Grammer()</a:t>
            </a:r>
            <a:endParaRPr lang="zh-CN" altLang="en-US" dirty="0">
              <a:solidFill>
                <a:srgbClr val="BEBEBE"/>
              </a:solidFill>
            </a:endParaRPr>
          </a:p>
        </p:txBody>
      </p:sp>
      <p:pic>
        <p:nvPicPr>
          <p:cNvPr id="8" name="图片 7">
            <a:extLst>
              <a:ext uri="{FF2B5EF4-FFF2-40B4-BE49-F238E27FC236}">
                <a16:creationId xmlns:a16="http://schemas.microsoft.com/office/drawing/2014/main" id="{F53C277C-E380-E897-6DE0-F9543B2CA9D8}"/>
              </a:ext>
            </a:extLst>
          </p:cNvPr>
          <p:cNvPicPr>
            <a:picLocks noChangeAspect="1"/>
          </p:cNvPicPr>
          <p:nvPr/>
        </p:nvPicPr>
        <p:blipFill>
          <a:blip r:embed="rId3"/>
          <a:stretch>
            <a:fillRect/>
          </a:stretch>
        </p:blipFill>
        <p:spPr>
          <a:xfrm>
            <a:off x="904221" y="2954913"/>
            <a:ext cx="2171888" cy="1592718"/>
          </a:xfrm>
          <a:prstGeom prst="rect">
            <a:avLst/>
          </a:prstGeom>
        </p:spPr>
      </p:pic>
      <p:pic>
        <p:nvPicPr>
          <p:cNvPr id="10" name="图片 9">
            <a:extLst>
              <a:ext uri="{FF2B5EF4-FFF2-40B4-BE49-F238E27FC236}">
                <a16:creationId xmlns:a16="http://schemas.microsoft.com/office/drawing/2014/main" id="{4ED82602-F7AC-5312-510D-05DE27D8F70F}"/>
              </a:ext>
            </a:extLst>
          </p:cNvPr>
          <p:cNvPicPr>
            <a:picLocks noChangeAspect="1"/>
          </p:cNvPicPr>
          <p:nvPr/>
        </p:nvPicPr>
        <p:blipFill>
          <a:blip r:embed="rId4"/>
          <a:stretch>
            <a:fillRect/>
          </a:stretch>
        </p:blipFill>
        <p:spPr>
          <a:xfrm>
            <a:off x="4478769" y="3073033"/>
            <a:ext cx="2697714" cy="1554615"/>
          </a:xfrm>
          <a:prstGeom prst="rect">
            <a:avLst/>
          </a:prstGeom>
        </p:spPr>
      </p:pic>
      <p:pic>
        <p:nvPicPr>
          <p:cNvPr id="12" name="图片 11">
            <a:extLst>
              <a:ext uri="{FF2B5EF4-FFF2-40B4-BE49-F238E27FC236}">
                <a16:creationId xmlns:a16="http://schemas.microsoft.com/office/drawing/2014/main" id="{62B61EE2-5CEA-00B3-ED4B-B5A6DC8DA961}"/>
              </a:ext>
            </a:extLst>
          </p:cNvPr>
          <p:cNvPicPr>
            <a:picLocks noChangeAspect="1"/>
          </p:cNvPicPr>
          <p:nvPr/>
        </p:nvPicPr>
        <p:blipFill>
          <a:blip r:embed="rId5"/>
          <a:stretch>
            <a:fillRect/>
          </a:stretch>
        </p:blipFill>
        <p:spPr>
          <a:xfrm>
            <a:off x="8839121" y="3073033"/>
            <a:ext cx="1828958" cy="1356478"/>
          </a:xfrm>
          <a:prstGeom prst="rect">
            <a:avLst/>
          </a:prstGeom>
        </p:spPr>
      </p:pic>
    </p:spTree>
    <p:custDataLst>
      <p:tags r:id="rId1"/>
    </p:custDataLst>
    <p:extLst>
      <p:ext uri="{BB962C8B-B14F-4D97-AF65-F5344CB8AC3E}">
        <p14:creationId xmlns:p14="http://schemas.microsoft.com/office/powerpoint/2010/main" val="58653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041" y="4722518"/>
            <a:ext cx="5626648" cy="757643"/>
          </a:xfrm>
        </p:spPr>
        <p:txBody>
          <a:bodyPr>
            <a:normAutofit/>
          </a:bodyPr>
          <a:lstStyle/>
          <a:p>
            <a:r>
              <a:rPr lang="zh-CN" altLang="en-US" sz="2220" dirty="0"/>
              <a:t>汇报人：刘栩孜</a:t>
            </a:r>
          </a:p>
        </p:txBody>
      </p:sp>
      <p:sp>
        <p:nvSpPr>
          <p:cNvPr id="3" name="文本占位符 2"/>
          <p:cNvSpPr>
            <a:spLocks noGrp="1"/>
          </p:cNvSpPr>
          <p:nvPr>
            <p:ph type="body" idx="1"/>
          </p:nvPr>
        </p:nvSpPr>
        <p:spPr/>
        <p:txBody>
          <a:bodyPr>
            <a:normAutofit/>
          </a:bodyPr>
          <a:lstStyle/>
          <a:p>
            <a:r>
              <a:rPr lang="en-US" altLang="zh-CN"/>
              <a:t>Part 1. </a:t>
            </a:r>
            <a:r>
              <a:rPr lang="zh-CN" altLang="en-US"/>
              <a:t>词法分析</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BEBEBE"/>
                </a:solidFill>
              </a:rPr>
              <a:t>实现效果</a:t>
            </a:r>
          </a:p>
        </p:txBody>
      </p:sp>
      <p:sp>
        <p:nvSpPr>
          <p:cNvPr id="3" name="内容占位符 2"/>
          <p:cNvSpPr>
            <a:spLocks noGrp="1"/>
          </p:cNvSpPr>
          <p:nvPr>
            <p:ph idx="1"/>
          </p:nvPr>
        </p:nvSpPr>
        <p:spPr/>
        <p:txBody>
          <a:bodyPr/>
          <a:lstStyle/>
          <a:p>
            <a:pPr marL="0" indent="0">
              <a:buNone/>
            </a:pPr>
            <a:r>
              <a:rPr lang="zh-CN" altLang="en-US"/>
              <a:t>在本次计算器设计中，词法分析部分的功能为将用户输入的字符串拆分成符合我们所定义的文法的形式。如，对于用户输入的运算式12.5+3.2*5.1，词法分析部分应该将其中的数字与运算符拆分，构造为</a:t>
            </a:r>
            <a:r>
              <a:rPr lang="en-US" altLang="zh-CN"/>
              <a:t>a+a*a</a:t>
            </a:r>
            <a:r>
              <a:rPr lang="zh-CN" altLang="en-US"/>
              <a:t>的形式，并提交给语法分析程序。</a:t>
            </a:r>
          </a:p>
          <a:p>
            <a:pPr marL="0" indent="0">
              <a:buNone/>
            </a:pPr>
            <a:r>
              <a:rPr lang="zh-CN" altLang="en-US"/>
              <a:t>在词法分析部分，我们将</a:t>
            </a:r>
            <a:r>
              <a:rPr lang="zh-CN" altLang="en-US" u="sng"/>
              <a:t>输入字符串</a:t>
            </a:r>
            <a:r>
              <a:rPr lang="en-US" altLang="zh-CN" u="sng"/>
              <a:t>string</a:t>
            </a:r>
            <a:r>
              <a:rPr lang="zh-CN" altLang="en-US"/>
              <a:t>，</a:t>
            </a:r>
            <a:r>
              <a:rPr lang="zh-CN" altLang="en-US" u="sng"/>
              <a:t>返回分割后的</a:t>
            </a:r>
            <a:r>
              <a:rPr lang="en-US" altLang="zh-CN" u="sng"/>
              <a:t>token</a:t>
            </a:r>
            <a:r>
              <a:rPr lang="zh-CN" altLang="en-US"/>
              <a:t>，并且在遇到输入的非法字符时</a:t>
            </a:r>
            <a:r>
              <a:rPr lang="zh-CN" altLang="en-US" u="sng"/>
              <a:t>返回异常</a:t>
            </a:r>
            <a:r>
              <a:rPr lang="zh-CN" altLang="en-US"/>
              <a:t>并结束程序。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1691005"/>
            <a:ext cx="10515600" cy="4351338"/>
          </a:xfrm>
        </p:spPr>
        <p:txBody>
          <a:bodyPr>
            <a:normAutofit lnSpcReduction="10000"/>
          </a:bodyPr>
          <a:lstStyle/>
          <a:p>
            <a:r>
              <a:rPr sz="2000">
                <a:latin typeface="微软雅黑" panose="020B0503020204020204" charset="-122"/>
                <a:ea typeface="微软雅黑" panose="020B0503020204020204" charset="-122"/>
                <a:cs typeface="微软雅黑" panose="020B0503020204020204" charset="-122"/>
              </a:rPr>
              <a:t>扫描</a:t>
            </a:r>
            <a:r>
              <a:rPr lang="zh-CN" sz="2000">
                <a:latin typeface="微软雅黑" panose="020B0503020204020204" charset="-122"/>
                <a:ea typeface="微软雅黑" panose="020B0503020204020204" charset="-122"/>
                <a:cs typeface="微软雅黑" panose="020B0503020204020204" charset="-122"/>
              </a:rPr>
              <a:t>输入的表达式</a:t>
            </a:r>
            <a:r>
              <a:rPr sz="2000">
                <a:latin typeface="微软雅黑" panose="020B0503020204020204" charset="-122"/>
                <a:ea typeface="微软雅黑" panose="020B0503020204020204" charset="-122"/>
                <a:cs typeface="微软雅黑" panose="020B0503020204020204" charset="-122"/>
              </a:rPr>
              <a:t>： </a:t>
            </a:r>
            <a:r>
              <a:rPr lang="zh-CN" sz="2000">
                <a:latin typeface="微软雅黑" panose="020B0503020204020204" charset="-122"/>
                <a:ea typeface="微软雅黑" panose="020B0503020204020204" charset="-122"/>
                <a:cs typeface="微软雅黑" panose="020B0503020204020204" charset="-122"/>
              </a:rPr>
              <a:t>对于输入的表达式，</a:t>
            </a:r>
            <a:r>
              <a:rPr sz="2000">
                <a:latin typeface="微软雅黑" panose="020B0503020204020204" charset="-122"/>
                <a:ea typeface="微软雅黑" panose="020B0503020204020204" charset="-122"/>
                <a:cs typeface="微软雅黑" panose="020B0503020204020204" charset="-122"/>
              </a:rPr>
              <a:t>逐个字符进行扫描</a:t>
            </a:r>
            <a:r>
              <a:rPr lang="zh-CN" sz="2000">
                <a:latin typeface="微软雅黑" panose="020B0503020204020204" charset="-122"/>
                <a:ea typeface="微软雅黑" panose="020B0503020204020204" charset="-122"/>
                <a:cs typeface="微软雅黑" panose="020B0503020204020204" charset="-122"/>
              </a:rPr>
              <a:t>，并对表达式进行拆分，使之符合文法的处理形式。</a:t>
            </a:r>
          </a:p>
          <a:p>
            <a:endParaRPr sz="2000">
              <a:latin typeface="微软雅黑" panose="020B0503020204020204" charset="-122"/>
              <a:ea typeface="微软雅黑" panose="020B0503020204020204" charset="-122"/>
              <a:cs typeface="微软雅黑" panose="020B0503020204020204" charset="-122"/>
            </a:endParaRPr>
          </a:p>
          <a:p>
            <a:r>
              <a:rPr sz="2000">
                <a:latin typeface="微软雅黑" panose="020B0503020204020204" charset="-122"/>
                <a:ea typeface="微软雅黑" panose="020B0503020204020204" charset="-122"/>
                <a:cs typeface="微软雅黑" panose="020B0503020204020204" charset="-122"/>
              </a:rPr>
              <a:t>识别： 对于扫描得到的字符序列进行识别</a:t>
            </a:r>
            <a:r>
              <a:rPr lang="zh-CN" sz="2000">
                <a:latin typeface="微软雅黑" panose="020B0503020204020204" charset="-122"/>
                <a:ea typeface="微软雅黑" panose="020B0503020204020204" charset="-122"/>
                <a:cs typeface="微软雅黑" panose="020B0503020204020204" charset="-122"/>
              </a:rPr>
              <a:t>，扫描到的运算符和运算数将单独保存为</a:t>
            </a:r>
            <a:r>
              <a:rPr lang="en-US" altLang="zh-CN" sz="2000">
                <a:latin typeface="微软雅黑" panose="020B0503020204020204" charset="-122"/>
                <a:ea typeface="微软雅黑" panose="020B0503020204020204" charset="-122"/>
                <a:cs typeface="微软雅黑" panose="020B0503020204020204" charset="-122"/>
              </a:rPr>
              <a:t>token</a:t>
            </a:r>
            <a:r>
              <a:rPr lang="zh-CN" altLang="en-US" sz="2000">
                <a:latin typeface="微软雅黑" panose="020B0503020204020204" charset="-122"/>
                <a:ea typeface="微软雅黑" panose="020B0503020204020204" charset="-122"/>
                <a:cs typeface="微软雅黑" panose="020B0503020204020204" charset="-122"/>
              </a:rPr>
              <a:t>，在词法分析结束后返回</a:t>
            </a:r>
            <a:endParaRPr sz="2000">
              <a:latin typeface="微软雅黑" panose="020B0503020204020204" charset="-122"/>
              <a:ea typeface="微软雅黑" panose="020B0503020204020204" charset="-122"/>
              <a:cs typeface="微软雅黑" panose="020B0503020204020204" charset="-122"/>
            </a:endParaRPr>
          </a:p>
          <a:p>
            <a:pPr marL="0" indent="0">
              <a:buNone/>
            </a:pPr>
            <a:endParaRPr sz="2000">
              <a:latin typeface="微软雅黑" panose="020B0503020204020204" charset="-122"/>
              <a:ea typeface="微软雅黑" panose="020B0503020204020204" charset="-122"/>
              <a:cs typeface="微软雅黑" panose="020B0503020204020204" charset="-122"/>
            </a:endParaRPr>
          </a:p>
          <a:p>
            <a:r>
              <a:rPr sz="2000">
                <a:latin typeface="微软雅黑" panose="020B0503020204020204" charset="-122"/>
                <a:ea typeface="微软雅黑" panose="020B0503020204020204" charset="-122"/>
                <a:cs typeface="微软雅黑" panose="020B0503020204020204" charset="-122"/>
              </a:rPr>
              <a:t>生成词法单元： 在识别的过程中，如果发现一个</a:t>
            </a:r>
            <a:r>
              <a:rPr lang="zh-CN" sz="2000">
                <a:latin typeface="微软雅黑" panose="020B0503020204020204" charset="-122"/>
                <a:ea typeface="微软雅黑" panose="020B0503020204020204" charset="-122"/>
                <a:cs typeface="微软雅黑" panose="020B0503020204020204" charset="-122"/>
              </a:rPr>
              <a:t>新的</a:t>
            </a:r>
            <a:r>
              <a:rPr sz="2000">
                <a:latin typeface="微软雅黑" panose="020B0503020204020204" charset="-122"/>
                <a:ea typeface="微软雅黑" panose="020B0503020204020204" charset="-122"/>
                <a:cs typeface="微软雅黑" panose="020B0503020204020204" charset="-122"/>
              </a:rPr>
              <a:t>词法单元，则</a:t>
            </a:r>
            <a:r>
              <a:rPr lang="zh-CN" sz="2000">
                <a:latin typeface="微软雅黑" panose="020B0503020204020204" charset="-122"/>
                <a:ea typeface="微软雅黑" panose="020B0503020204020204" charset="-122"/>
                <a:cs typeface="微软雅黑" panose="020B0503020204020204" charset="-122"/>
              </a:rPr>
              <a:t>为</a:t>
            </a:r>
            <a:r>
              <a:rPr sz="2000">
                <a:latin typeface="微软雅黑" panose="020B0503020204020204" charset="-122"/>
                <a:ea typeface="微软雅黑" panose="020B0503020204020204" charset="-122"/>
                <a:cs typeface="微软雅黑" panose="020B0503020204020204" charset="-122"/>
              </a:rPr>
              <a:t>其生成相应的词法单元，并记录相关信息。</a:t>
            </a:r>
          </a:p>
          <a:p>
            <a:pPr marL="0" indent="0">
              <a:buNone/>
            </a:pPr>
            <a:endParaRPr sz="2000">
              <a:latin typeface="微软雅黑" panose="020B0503020204020204" charset="-122"/>
              <a:ea typeface="微软雅黑" panose="020B0503020204020204" charset="-122"/>
              <a:cs typeface="微软雅黑" panose="020B0503020204020204" charset="-122"/>
            </a:endParaRPr>
          </a:p>
          <a:p>
            <a:r>
              <a:rPr lang="zh-CN" sz="2000">
                <a:latin typeface="微软雅黑" panose="020B0503020204020204" charset="-122"/>
                <a:ea typeface="微软雅黑" panose="020B0503020204020204" charset="-122"/>
                <a:cs typeface="微软雅黑" panose="020B0503020204020204" charset="-122"/>
              </a:rPr>
              <a:t>抛出异常</a:t>
            </a:r>
            <a:r>
              <a:rPr sz="2000">
                <a:latin typeface="微软雅黑" panose="020B0503020204020204" charset="-122"/>
                <a:ea typeface="微软雅黑" panose="020B0503020204020204" charset="-122"/>
                <a:cs typeface="微软雅黑" panose="020B0503020204020204" charset="-122"/>
              </a:rPr>
              <a:t>： </a:t>
            </a:r>
            <a:r>
              <a:rPr lang="zh-CN" sz="2000">
                <a:latin typeface="微软雅黑" panose="020B0503020204020204" charset="-122"/>
                <a:ea typeface="微软雅黑" panose="020B0503020204020204" charset="-122"/>
                <a:cs typeface="微软雅黑" panose="020B0503020204020204" charset="-122"/>
              </a:rPr>
              <a:t>对于错误的输入（如异常符号等），返回错误信息，并且中止程序。</a:t>
            </a:r>
          </a:p>
        </p:txBody>
      </p:sp>
      <p:sp>
        <p:nvSpPr>
          <p:cNvPr id="8" name="文本框 7"/>
          <p:cNvSpPr txBox="1"/>
          <p:nvPr/>
        </p:nvSpPr>
        <p:spPr>
          <a:xfrm>
            <a:off x="838200" y="887095"/>
            <a:ext cx="4064000" cy="521970"/>
          </a:xfrm>
          <a:prstGeom prst="rect">
            <a:avLst/>
          </a:prstGeom>
          <a:noFill/>
        </p:spPr>
        <p:txBody>
          <a:bodyPr wrap="square" rtlCol="0">
            <a:spAutoFit/>
          </a:bodyPr>
          <a:lstStyle/>
          <a:p>
            <a:r>
              <a:rPr lang="zh-CN" altLang="en-US" sz="2800" b="1">
                <a:solidFill>
                  <a:srgbClr val="BEBEBE"/>
                </a:solidFill>
              </a:rPr>
              <a:t>词法分析思路：</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79705" y="444499"/>
            <a:ext cx="12128037" cy="4383405"/>
          </a:xfrm>
          <a:prstGeom prst="rect">
            <a:avLst/>
          </a:prstGeom>
        </p:spPr>
      </p:pic>
      <p:sp>
        <p:nvSpPr>
          <p:cNvPr id="5" name="文本框 4"/>
          <p:cNvSpPr txBox="1"/>
          <p:nvPr/>
        </p:nvSpPr>
        <p:spPr>
          <a:xfrm>
            <a:off x="493395" y="4827905"/>
            <a:ext cx="11341735" cy="1753235"/>
          </a:xfrm>
          <a:prstGeom prst="rect">
            <a:avLst/>
          </a:prstGeom>
          <a:noFill/>
        </p:spPr>
        <p:txBody>
          <a:bodyPr wrap="square" rtlCol="0">
            <a:spAutoFit/>
          </a:bodyPr>
          <a:lstStyle/>
          <a:p>
            <a:r>
              <a:rPr lang="zh-CN" altLang="en-US" dirty="0">
                <a:solidFill>
                  <a:schemeClr val="bg1">
                    <a:lumMod val="50000"/>
                  </a:schemeClr>
                </a:solidFill>
              </a:rPr>
              <a:t>在循环中遍历输入字符串 input 的每个字符，使用变量 i 作为索引。</a:t>
            </a:r>
          </a:p>
          <a:p>
            <a:r>
              <a:rPr lang="zh-CN" altLang="en-US" dirty="0">
                <a:solidFill>
                  <a:schemeClr val="bg1">
                    <a:lumMod val="50000"/>
                  </a:schemeClr>
                </a:solidFill>
              </a:rPr>
              <a:t>在循环内部，定义两个 symbol 类型的变量 new_operand 和 new_operator，用于保存操作数和运算符的信息。</a:t>
            </a:r>
          </a:p>
          <a:p>
            <a:r>
              <a:rPr lang="zh-CN" altLang="en-US" dirty="0">
                <a:solidFill>
                  <a:schemeClr val="bg1">
                    <a:lumMod val="50000"/>
                  </a:schemeClr>
                </a:solidFill>
              </a:rPr>
              <a:t>使用变量 j 从索引 i 开始遍历字符串 input 的每个字符。如果遇到了+、-、*、 /、(、)、^ 或=，则将该字符作为新的运算符，并将其保存到 new_operator 的成员变量 ch 中。</a:t>
            </a:r>
          </a:p>
          <a:p>
            <a:r>
              <a:rPr lang="zh-CN" altLang="en-US" dirty="0">
                <a:solidFill>
                  <a:schemeClr val="bg1">
                    <a:lumMod val="50000"/>
                  </a:schemeClr>
                </a:solidFill>
              </a:rPr>
              <a:t>随后，跳出内层循环，并继续外层循环，继续下一次迭代。循环结束后，返回保存了词法分析结果的 result 变量。</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342900" y="697865"/>
            <a:ext cx="5290820" cy="4351655"/>
          </a:xfrm>
          <a:prstGeom prst="rect">
            <a:avLst/>
          </a:prstGeom>
        </p:spPr>
      </p:pic>
      <p:pic>
        <p:nvPicPr>
          <p:cNvPr id="5" name="图片 4"/>
          <p:cNvPicPr>
            <a:picLocks noChangeAspect="1"/>
          </p:cNvPicPr>
          <p:nvPr/>
        </p:nvPicPr>
        <p:blipFill>
          <a:blip r:embed="rId4"/>
          <a:stretch>
            <a:fillRect/>
          </a:stretch>
        </p:blipFill>
        <p:spPr>
          <a:xfrm>
            <a:off x="6376670" y="796290"/>
            <a:ext cx="4874260" cy="4427855"/>
          </a:xfrm>
          <a:prstGeom prst="rect">
            <a:avLst/>
          </a:prstGeom>
        </p:spPr>
      </p:pic>
      <p:sp>
        <p:nvSpPr>
          <p:cNvPr id="7" name="文本框 6"/>
          <p:cNvSpPr txBox="1"/>
          <p:nvPr/>
        </p:nvSpPr>
        <p:spPr>
          <a:xfrm>
            <a:off x="499110" y="5224145"/>
            <a:ext cx="10895330" cy="1198880"/>
          </a:xfrm>
          <a:prstGeom prst="rect">
            <a:avLst/>
          </a:prstGeom>
          <a:noFill/>
        </p:spPr>
        <p:txBody>
          <a:bodyPr wrap="square" rtlCol="0">
            <a:spAutoFit/>
          </a:bodyPr>
          <a:lstStyle/>
          <a:p>
            <a:r>
              <a:rPr lang="zh-CN" altLang="en-US" dirty="0">
                <a:solidFill>
                  <a:schemeClr val="bg1">
                    <a:lumMod val="50000"/>
                  </a:schemeClr>
                </a:solidFill>
              </a:rPr>
              <a:t>以上任务完成后，检查 result 中最后一个元素是否是等号 =，如果是，则删除该元素，然后返回 result。</a:t>
            </a:r>
          </a:p>
          <a:p>
            <a:r>
              <a:rPr lang="zh-CN" altLang="en-US" dirty="0">
                <a:solidFill>
                  <a:schemeClr val="bg1">
                    <a:lumMod val="50000"/>
                  </a:schemeClr>
                </a:solidFill>
              </a:rPr>
              <a:t>通过 result.size() - 1 获取到 result 中最后一个元素的索引，然后通过检查 result[result.size() - 1] 可以获取最后一个元素的值。接着，判断最后一个元素的成员变量 ch 是否等于=。如果最后一个元素是=，则执行 删除 result 中最后一个元素，然后返回处理后的 result。</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676" y="4643143"/>
            <a:ext cx="5626648" cy="757643"/>
          </a:xfrm>
        </p:spPr>
        <p:txBody>
          <a:bodyPr>
            <a:normAutofit/>
          </a:bodyPr>
          <a:lstStyle/>
          <a:p>
            <a:r>
              <a:rPr lang="zh-CN" altLang="en-US" sz="2665" dirty="0"/>
              <a:t>报告人：孙田塍</a:t>
            </a:r>
            <a:r>
              <a:rPr lang="en-US" altLang="zh-CN" sz="2665" dirty="0">
                <a:sym typeface="+mn-ea"/>
              </a:rPr>
              <a:t> </a:t>
            </a:r>
            <a:r>
              <a:rPr lang="zh-CN" altLang="en-US" sz="2665" dirty="0">
                <a:sym typeface="+mn-ea"/>
              </a:rPr>
              <a:t>刘钰晟</a:t>
            </a:r>
            <a:r>
              <a:rPr lang="en-US" altLang="zh-CN" sz="2665" dirty="0">
                <a:sym typeface="+mn-ea"/>
              </a:rPr>
              <a:t> </a:t>
            </a:r>
            <a:endParaRPr lang="zh-CN" altLang="en-US" sz="2665" dirty="0"/>
          </a:p>
        </p:txBody>
      </p:sp>
      <p:sp>
        <p:nvSpPr>
          <p:cNvPr id="3" name="文本占位符 2"/>
          <p:cNvSpPr>
            <a:spLocks noGrp="1"/>
          </p:cNvSpPr>
          <p:nvPr>
            <p:ph type="body" idx="1"/>
          </p:nvPr>
        </p:nvSpPr>
        <p:spPr/>
        <p:txBody>
          <a:bodyPr>
            <a:normAutofit/>
          </a:bodyPr>
          <a:lstStyle/>
          <a:p>
            <a:r>
              <a:rPr lang="en-US" altLang="zh-CN" dirty="0"/>
              <a:t>Part 2. DFA</a:t>
            </a:r>
            <a:r>
              <a:rPr lang="zh-CN" altLang="en-US" dirty="0"/>
              <a:t>构造</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2546"/>
            <a:ext cx="10515600" cy="1325563"/>
          </a:xfrm>
        </p:spPr>
        <p:txBody>
          <a:bodyPr/>
          <a:lstStyle/>
          <a:p>
            <a:r>
              <a:rPr lang="en-US" altLang="zh-CN" dirty="0">
                <a:solidFill>
                  <a:srgbClr val="BEBEBE"/>
                </a:solidFill>
              </a:rPr>
              <a:t>DFA</a:t>
            </a:r>
            <a:r>
              <a:rPr lang="zh-CN" altLang="en-US" dirty="0">
                <a:solidFill>
                  <a:srgbClr val="BEBEBE"/>
                </a:solidFill>
              </a:rPr>
              <a:t>构造</a:t>
            </a:r>
            <a:r>
              <a:rPr lang="en-US" altLang="zh-CN" dirty="0">
                <a:solidFill>
                  <a:srgbClr val="BEBEBE"/>
                </a:solidFill>
              </a:rPr>
              <a:t>----edge</a:t>
            </a:r>
            <a:r>
              <a:rPr lang="zh-CN" altLang="en-US" dirty="0">
                <a:solidFill>
                  <a:srgbClr val="BEBEBE"/>
                </a:solidFill>
              </a:rPr>
              <a:t>类</a:t>
            </a:r>
          </a:p>
        </p:txBody>
      </p:sp>
      <p:sp>
        <p:nvSpPr>
          <p:cNvPr id="3" name="内容占位符 2"/>
          <p:cNvSpPr>
            <a:spLocks noGrp="1"/>
          </p:cNvSpPr>
          <p:nvPr>
            <p:ph idx="1"/>
          </p:nvPr>
        </p:nvSpPr>
        <p:spPr>
          <a:xfrm>
            <a:off x="838199" y="1281429"/>
            <a:ext cx="6420439" cy="5032375"/>
          </a:xfrm>
        </p:spPr>
        <p:txBody>
          <a:bodyPr>
            <a:normAutofit fontScale="62500" lnSpcReduction="20000"/>
          </a:bodyPr>
          <a:lstStyle/>
          <a:p>
            <a:pPr marL="0" indent="0">
              <a:buNone/>
            </a:pPr>
            <a:r>
              <a:rPr lang="en-US" altLang="zh-CN" dirty="0"/>
              <a:t>Edge</a:t>
            </a:r>
            <a:r>
              <a:rPr lang="zh-CN" altLang="en-US" dirty="0"/>
              <a:t>类用于表示</a:t>
            </a:r>
            <a:r>
              <a:rPr lang="en-US" altLang="zh-CN" dirty="0"/>
              <a:t>DFA(</a:t>
            </a:r>
            <a:r>
              <a:rPr lang="zh-CN" altLang="en-US" dirty="0"/>
              <a:t>确定性有限自动机</a:t>
            </a:r>
            <a:r>
              <a:rPr lang="en-US" altLang="zh-CN" dirty="0"/>
              <a:t>)</a:t>
            </a:r>
            <a:r>
              <a:rPr lang="zh-CN" altLang="en-US" dirty="0"/>
              <a:t>中的边，即表示</a:t>
            </a:r>
            <a:r>
              <a:rPr lang="en-US" altLang="zh-CN" dirty="0"/>
              <a:t>DFA</a:t>
            </a:r>
            <a:r>
              <a:rPr lang="zh-CN" altLang="en-US" dirty="0"/>
              <a:t>中的转换关系。</a:t>
            </a:r>
            <a:endParaRPr lang="en-US" altLang="zh-CN" dirty="0"/>
          </a:p>
          <a:p>
            <a:pPr marL="0" indent="0">
              <a:buNone/>
            </a:pPr>
            <a:r>
              <a:rPr lang="zh-CN" altLang="en-US" dirty="0"/>
              <a:t>拥有三个私有成员变量：</a:t>
            </a:r>
            <a:endParaRPr lang="en-US" altLang="zh-CN" dirty="0"/>
          </a:p>
          <a:p>
            <a:pPr marL="0" indent="0">
              <a:buNone/>
            </a:pPr>
            <a:r>
              <a:rPr lang="en-US" altLang="zh-CN" dirty="0"/>
              <a:t>Node Start</a:t>
            </a:r>
            <a:r>
              <a:rPr lang="zh-CN" altLang="en-US" dirty="0"/>
              <a:t>：表示边的起始节点。</a:t>
            </a:r>
          </a:p>
          <a:p>
            <a:pPr marL="0" indent="0">
              <a:buNone/>
            </a:pPr>
            <a:r>
              <a:rPr lang="en-US" altLang="zh-CN" dirty="0"/>
              <a:t>Node End</a:t>
            </a:r>
            <a:r>
              <a:rPr lang="zh-CN" altLang="en-US" dirty="0"/>
              <a:t>：表示边的结束节点。</a:t>
            </a:r>
          </a:p>
          <a:p>
            <a:pPr marL="0" indent="0">
              <a:buNone/>
            </a:pPr>
            <a:r>
              <a:rPr lang="en-US" altLang="zh-CN" dirty="0"/>
              <a:t>string trans</a:t>
            </a:r>
            <a:r>
              <a:rPr lang="zh-CN" altLang="en-US" dirty="0"/>
              <a:t>：表示触发从起始节点到结束节点的转换的字符或字符串。</a:t>
            </a:r>
            <a:endParaRPr lang="en-US" altLang="zh-CN" dirty="0"/>
          </a:p>
          <a:p>
            <a:pPr marL="0" indent="0">
              <a:buNone/>
            </a:pPr>
            <a:r>
              <a:rPr lang="zh-CN" altLang="en-US" dirty="0"/>
              <a:t>访问和修改函数</a:t>
            </a:r>
            <a:endParaRPr lang="en-US" altLang="zh-CN" dirty="0"/>
          </a:p>
          <a:p>
            <a:pPr marL="0" indent="0">
              <a:buNone/>
            </a:pPr>
            <a:r>
              <a:rPr lang="zh-CN" altLang="en-US" dirty="0"/>
              <a:t>获取函数 </a:t>
            </a:r>
            <a:r>
              <a:rPr lang="en-US" altLang="zh-CN" dirty="0" err="1"/>
              <a:t>get_Start</a:t>
            </a:r>
            <a:r>
              <a:rPr lang="en-US" altLang="zh-CN" dirty="0"/>
              <a:t>() </a:t>
            </a:r>
            <a:r>
              <a:rPr lang="zh-CN" altLang="en-US" dirty="0"/>
              <a:t>和 </a:t>
            </a:r>
            <a:r>
              <a:rPr lang="en-US" altLang="zh-CN" dirty="0" err="1"/>
              <a:t>get_End</a:t>
            </a:r>
            <a:r>
              <a:rPr lang="en-US" altLang="zh-CN" dirty="0"/>
              <a:t>()</a:t>
            </a:r>
            <a:r>
              <a:rPr lang="zh-CN" altLang="en-US" dirty="0"/>
              <a:t>：</a:t>
            </a:r>
          </a:p>
          <a:p>
            <a:pPr marL="0" indent="0">
              <a:buNone/>
            </a:pPr>
            <a:r>
              <a:rPr lang="zh-CN" altLang="en-US" dirty="0"/>
              <a:t>提供对起始节点和结束节点的访问。分别存在常量版本（不允许修改节点）和非常量版本（允许修改节点）。</a:t>
            </a:r>
          </a:p>
          <a:p>
            <a:pPr marL="0" indent="0">
              <a:buNone/>
            </a:pPr>
            <a:r>
              <a:rPr lang="zh-CN" altLang="en-US" dirty="0"/>
              <a:t>获取函数 </a:t>
            </a:r>
            <a:r>
              <a:rPr lang="en-US" altLang="zh-CN" dirty="0" err="1"/>
              <a:t>get_trans</a:t>
            </a:r>
            <a:r>
              <a:rPr lang="en-US" altLang="zh-CN" dirty="0"/>
              <a:t>()</a:t>
            </a:r>
            <a:r>
              <a:rPr lang="zh-CN" altLang="en-US" dirty="0"/>
              <a:t>：</a:t>
            </a:r>
          </a:p>
          <a:p>
            <a:pPr marL="0" indent="0">
              <a:buNone/>
            </a:pPr>
            <a:r>
              <a:rPr lang="zh-CN" altLang="en-US" dirty="0"/>
              <a:t>提供对触发转换的字符或字符串的访问。同样存在常量版本和非常量版本。</a:t>
            </a:r>
          </a:p>
          <a:p>
            <a:pPr marL="0" indent="0">
              <a:buNone/>
            </a:pPr>
            <a:r>
              <a:rPr lang="zh-CN" altLang="en-US" dirty="0"/>
              <a:t>设置函数 </a:t>
            </a:r>
            <a:r>
              <a:rPr lang="en-US" altLang="zh-CN" dirty="0" err="1"/>
              <a:t>set_Start</a:t>
            </a:r>
            <a:r>
              <a:rPr lang="en-US" altLang="zh-CN" dirty="0"/>
              <a:t>(const Node &amp;)</a:t>
            </a:r>
            <a:r>
              <a:rPr lang="zh-CN" altLang="en-US" dirty="0"/>
              <a:t>、</a:t>
            </a:r>
            <a:r>
              <a:rPr lang="en-US" altLang="zh-CN" dirty="0" err="1"/>
              <a:t>set_End</a:t>
            </a:r>
            <a:r>
              <a:rPr lang="en-US" altLang="zh-CN" dirty="0"/>
              <a:t>(const Node &amp;) </a:t>
            </a:r>
            <a:r>
              <a:rPr lang="zh-CN" altLang="en-US" dirty="0"/>
              <a:t>和 </a:t>
            </a:r>
            <a:r>
              <a:rPr lang="en-US" altLang="zh-CN" dirty="0" err="1"/>
              <a:t>set_trans</a:t>
            </a:r>
            <a:r>
              <a:rPr lang="en-US" altLang="zh-CN" dirty="0"/>
              <a:t>(const string &amp;)</a:t>
            </a:r>
            <a:r>
              <a:rPr lang="zh-CN" altLang="en-US" dirty="0"/>
              <a:t>：</a:t>
            </a:r>
          </a:p>
          <a:p>
            <a:pPr marL="0" indent="0">
              <a:buNone/>
            </a:pPr>
            <a:r>
              <a:rPr lang="zh-CN" altLang="en-US" dirty="0"/>
              <a:t>用于设置边的起始节点、结束节点和触发转换的字符或字符串。</a:t>
            </a:r>
          </a:p>
          <a:p>
            <a:pPr marL="0" indent="0">
              <a:buNone/>
            </a:pPr>
            <a:endParaRPr lang="en-US" altLang="zh-CN" dirty="0"/>
          </a:p>
        </p:txBody>
      </p:sp>
      <p:pic>
        <p:nvPicPr>
          <p:cNvPr id="5" name="图片 4">
            <a:extLst>
              <a:ext uri="{FF2B5EF4-FFF2-40B4-BE49-F238E27FC236}">
                <a16:creationId xmlns:a16="http://schemas.microsoft.com/office/drawing/2014/main" id="{AF65B788-80BE-3081-999A-4FE1B616F5A5}"/>
              </a:ext>
            </a:extLst>
          </p:cNvPr>
          <p:cNvPicPr>
            <a:picLocks noChangeAspect="1"/>
          </p:cNvPicPr>
          <p:nvPr/>
        </p:nvPicPr>
        <p:blipFill rotWithShape="1">
          <a:blip r:embed="rId3"/>
          <a:srcRect r="23686"/>
          <a:stretch/>
        </p:blipFill>
        <p:spPr>
          <a:xfrm>
            <a:off x="7504618" y="75612"/>
            <a:ext cx="4687382" cy="6782388"/>
          </a:xfrm>
          <a:prstGeom prst="rect">
            <a:avLst/>
          </a:prstGeom>
        </p:spPr>
      </p:pic>
    </p:spTree>
    <p:custDataLst>
      <p:tags r:id="rId1"/>
    </p:custDataLst>
    <p:extLst>
      <p:ext uri="{BB962C8B-B14F-4D97-AF65-F5344CB8AC3E}">
        <p14:creationId xmlns:p14="http://schemas.microsoft.com/office/powerpoint/2010/main" val="163504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2546"/>
            <a:ext cx="10515600" cy="1325563"/>
          </a:xfrm>
        </p:spPr>
        <p:txBody>
          <a:bodyPr/>
          <a:lstStyle/>
          <a:p>
            <a:r>
              <a:rPr lang="en-US" altLang="zh-CN" dirty="0">
                <a:solidFill>
                  <a:srgbClr val="BEBEBE"/>
                </a:solidFill>
              </a:rPr>
              <a:t>DFA</a:t>
            </a:r>
            <a:r>
              <a:rPr lang="zh-CN" altLang="en-US" dirty="0">
                <a:solidFill>
                  <a:srgbClr val="BEBEBE"/>
                </a:solidFill>
              </a:rPr>
              <a:t>构造</a:t>
            </a:r>
            <a:r>
              <a:rPr lang="en-US" altLang="zh-CN" dirty="0">
                <a:solidFill>
                  <a:srgbClr val="BEBEBE"/>
                </a:solidFill>
              </a:rPr>
              <a:t>----node</a:t>
            </a:r>
            <a:r>
              <a:rPr lang="zh-CN" altLang="en-US" dirty="0">
                <a:solidFill>
                  <a:srgbClr val="BEBEBE"/>
                </a:solidFill>
              </a:rPr>
              <a:t>类</a:t>
            </a:r>
          </a:p>
        </p:txBody>
      </p:sp>
      <p:sp>
        <p:nvSpPr>
          <p:cNvPr id="3" name="内容占位符 2"/>
          <p:cNvSpPr>
            <a:spLocks noGrp="1"/>
          </p:cNvSpPr>
          <p:nvPr>
            <p:ph idx="1"/>
          </p:nvPr>
        </p:nvSpPr>
        <p:spPr>
          <a:xfrm>
            <a:off x="838201" y="1281429"/>
            <a:ext cx="4949858" cy="5032375"/>
          </a:xfrm>
        </p:spPr>
        <p:txBody>
          <a:bodyPr/>
          <a:lstStyle/>
          <a:p>
            <a:pPr marL="0" indent="0">
              <a:buNone/>
            </a:pPr>
            <a:r>
              <a:rPr lang="en-US" altLang="zh-CN" sz="2000" dirty="0"/>
              <a:t>node</a:t>
            </a:r>
            <a:r>
              <a:rPr lang="zh-CN" altLang="en-US" sz="2000" dirty="0"/>
              <a:t>类继承自</a:t>
            </a:r>
            <a:r>
              <a:rPr lang="en-US" altLang="zh-CN" sz="2000" dirty="0"/>
              <a:t>Grammar</a:t>
            </a:r>
            <a:r>
              <a:rPr lang="zh-CN" altLang="en-US" sz="2000" dirty="0"/>
              <a:t>类，这个类用于表示</a:t>
            </a:r>
            <a:r>
              <a:rPr lang="en-US" altLang="zh-CN" sz="2000" dirty="0"/>
              <a:t>DFA</a:t>
            </a:r>
            <a:r>
              <a:rPr lang="zh-CN" altLang="en-US" sz="2000" dirty="0"/>
              <a:t>（确定性有限自动机）或其他形式的语法分析器中的一个节点。每个 </a:t>
            </a:r>
            <a:r>
              <a:rPr lang="en-US" altLang="zh-CN" sz="2000" dirty="0"/>
              <a:t>Node </a:t>
            </a:r>
            <a:r>
              <a:rPr lang="zh-CN" altLang="en-US" sz="2000" dirty="0"/>
              <a:t>对象代表了一个状态或一组产生式的集合，以及该状态或集合在</a:t>
            </a:r>
            <a:r>
              <a:rPr lang="en-US" altLang="zh-CN" sz="2000" dirty="0"/>
              <a:t>DFA</a:t>
            </a:r>
            <a:r>
              <a:rPr lang="zh-CN" altLang="en-US" sz="2000" dirty="0"/>
              <a:t>构建过程中的相关信息。</a:t>
            </a:r>
            <a:endParaRPr lang="en-US" altLang="zh-CN" sz="2000" dirty="0"/>
          </a:p>
          <a:p>
            <a:pPr marL="0" indent="0">
              <a:buNone/>
            </a:pPr>
            <a:r>
              <a:rPr lang="zh-CN" altLang="en-US" sz="2000" dirty="0"/>
              <a:t>拥有两个私有成员变量：</a:t>
            </a:r>
            <a:endParaRPr lang="en-US" altLang="zh-CN" sz="2000" dirty="0"/>
          </a:p>
          <a:p>
            <a:pPr marL="0" indent="0">
              <a:buNone/>
            </a:pPr>
            <a:r>
              <a:rPr lang="en-US" altLang="zh-CN" sz="2000" dirty="0"/>
              <a:t>int number</a:t>
            </a:r>
            <a:r>
              <a:rPr lang="zh-CN" altLang="en-US" sz="2000" dirty="0"/>
              <a:t>：节点编号，用于在</a:t>
            </a:r>
            <a:r>
              <a:rPr lang="en-US" altLang="zh-CN" sz="2000" dirty="0"/>
              <a:t>DFA</a:t>
            </a:r>
            <a:r>
              <a:rPr lang="zh-CN" altLang="en-US" sz="2000" dirty="0"/>
              <a:t>中唯一标识一个节点。</a:t>
            </a:r>
          </a:p>
          <a:p>
            <a:pPr marL="0" indent="0">
              <a:buNone/>
            </a:pPr>
            <a:r>
              <a:rPr lang="en-US" altLang="zh-CN" sz="2000" dirty="0"/>
              <a:t>int </a:t>
            </a:r>
            <a:r>
              <a:rPr lang="en-US" altLang="zh-CN" sz="2000" dirty="0" err="1"/>
              <a:t>divide_index</a:t>
            </a:r>
            <a:r>
              <a:rPr lang="zh-CN" altLang="en-US" sz="2000" dirty="0"/>
              <a:t>：分界索引，用于区分节点中原始产生式和由闭包算法得到的产生式。</a:t>
            </a:r>
          </a:p>
          <a:p>
            <a:pPr marL="0" indent="0">
              <a:buNone/>
            </a:pPr>
            <a:endParaRPr lang="en-US" altLang="zh-CN" dirty="0"/>
          </a:p>
        </p:txBody>
      </p:sp>
      <p:pic>
        <p:nvPicPr>
          <p:cNvPr id="5" name="图片 4">
            <a:extLst>
              <a:ext uri="{FF2B5EF4-FFF2-40B4-BE49-F238E27FC236}">
                <a16:creationId xmlns:a16="http://schemas.microsoft.com/office/drawing/2014/main" id="{77CDA6CD-7E2C-C756-09FA-4F72F182E4D9}"/>
              </a:ext>
            </a:extLst>
          </p:cNvPr>
          <p:cNvPicPr>
            <a:picLocks noChangeAspect="1"/>
          </p:cNvPicPr>
          <p:nvPr/>
        </p:nvPicPr>
        <p:blipFill>
          <a:blip r:embed="rId3"/>
          <a:stretch>
            <a:fillRect/>
          </a:stretch>
        </p:blipFill>
        <p:spPr>
          <a:xfrm>
            <a:off x="5782951" y="342632"/>
            <a:ext cx="6355631" cy="6172735"/>
          </a:xfrm>
          <a:prstGeom prst="rect">
            <a:avLst/>
          </a:prstGeom>
        </p:spPr>
      </p:pic>
    </p:spTree>
    <p:custDataLst>
      <p:tags r:id="rId1"/>
    </p:custDataLst>
    <p:extLst>
      <p:ext uri="{BB962C8B-B14F-4D97-AF65-F5344CB8AC3E}">
        <p14:creationId xmlns:p14="http://schemas.microsoft.com/office/powerpoint/2010/main" val="6915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041" y="4722518"/>
            <a:ext cx="5626648" cy="757643"/>
          </a:xfrm>
        </p:spPr>
        <p:txBody>
          <a:bodyPr>
            <a:normAutofit/>
          </a:bodyPr>
          <a:lstStyle/>
          <a:p>
            <a:r>
              <a:rPr lang="zh-CN" altLang="en-US" sz="2220" dirty="0"/>
              <a:t>汇报人：储伟涛</a:t>
            </a:r>
          </a:p>
        </p:txBody>
      </p:sp>
      <p:sp>
        <p:nvSpPr>
          <p:cNvPr id="3" name="文本占位符 2"/>
          <p:cNvSpPr>
            <a:spLocks noGrp="1"/>
          </p:cNvSpPr>
          <p:nvPr>
            <p:ph type="body" idx="1"/>
          </p:nvPr>
        </p:nvSpPr>
        <p:spPr/>
        <p:txBody>
          <a:bodyPr>
            <a:normAutofit/>
          </a:bodyPr>
          <a:lstStyle/>
          <a:p>
            <a:r>
              <a:rPr lang="en-US" altLang="zh-CN" dirty="0"/>
              <a:t>Part 1. </a:t>
            </a:r>
            <a:r>
              <a:rPr lang="zh-CN" altLang="en-US" dirty="0"/>
              <a:t>初始化</a:t>
            </a:r>
          </a:p>
        </p:txBody>
      </p:sp>
    </p:spTree>
    <p:custDataLst>
      <p:tags r:id="rId1"/>
    </p:custDataLst>
    <p:extLst>
      <p:ext uri="{BB962C8B-B14F-4D97-AF65-F5344CB8AC3E}">
        <p14:creationId xmlns:p14="http://schemas.microsoft.com/office/powerpoint/2010/main" val="2251586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241" y="-118586"/>
            <a:ext cx="10515600" cy="1325563"/>
          </a:xfrm>
        </p:spPr>
        <p:txBody>
          <a:bodyPr/>
          <a:lstStyle/>
          <a:p>
            <a:r>
              <a:rPr lang="en-US" altLang="zh-CN" dirty="0">
                <a:solidFill>
                  <a:srgbClr val="BEBEBE"/>
                </a:solidFill>
              </a:rPr>
              <a:t>DFA</a:t>
            </a:r>
            <a:r>
              <a:rPr lang="zh-CN" altLang="en-US" dirty="0">
                <a:solidFill>
                  <a:srgbClr val="BEBEBE"/>
                </a:solidFill>
              </a:rPr>
              <a:t>构造</a:t>
            </a:r>
            <a:r>
              <a:rPr lang="en-US" altLang="zh-CN" dirty="0">
                <a:solidFill>
                  <a:srgbClr val="BEBEBE"/>
                </a:solidFill>
              </a:rPr>
              <a:t>----node</a:t>
            </a:r>
            <a:r>
              <a:rPr lang="zh-CN" altLang="en-US" dirty="0">
                <a:solidFill>
                  <a:srgbClr val="BEBEBE"/>
                </a:solidFill>
              </a:rPr>
              <a:t>类</a:t>
            </a:r>
          </a:p>
        </p:txBody>
      </p:sp>
      <p:sp>
        <p:nvSpPr>
          <p:cNvPr id="3" name="内容占位符 2"/>
          <p:cNvSpPr>
            <a:spLocks noGrp="1"/>
          </p:cNvSpPr>
          <p:nvPr>
            <p:ph idx="1"/>
          </p:nvPr>
        </p:nvSpPr>
        <p:spPr>
          <a:xfrm>
            <a:off x="838201" y="970961"/>
            <a:ext cx="4421956" cy="5674936"/>
          </a:xfrm>
        </p:spPr>
        <p:txBody>
          <a:bodyPr>
            <a:normAutofit lnSpcReduction="10000"/>
          </a:bodyPr>
          <a:lstStyle/>
          <a:p>
            <a:pPr marL="0" indent="0">
              <a:buNone/>
            </a:pPr>
            <a:r>
              <a:rPr lang="zh-CN" altLang="en-US" sz="1600" dirty="0"/>
              <a:t>函数 </a:t>
            </a:r>
            <a:r>
              <a:rPr lang="en-US" altLang="zh-CN" sz="1600" dirty="0" err="1"/>
              <a:t>get_closure</a:t>
            </a:r>
            <a:r>
              <a:rPr lang="en-US" altLang="zh-CN" sz="1600" dirty="0"/>
              <a:t>(Grammar &amp;g) </a:t>
            </a:r>
            <a:r>
              <a:rPr lang="zh-CN" altLang="en-US" sz="1600" dirty="0"/>
              <a:t>用于计算一个节点的闭包 </a:t>
            </a:r>
            <a:r>
              <a:rPr lang="en-US" altLang="zh-CN" sz="1600" dirty="0"/>
              <a:t>( </a:t>
            </a:r>
            <a:r>
              <a:rPr lang="zh-CN" altLang="en-US" sz="1600" dirty="0"/>
              <a:t>该节点包含的所有推导式，以及由这些推导式产生的所有推导式 </a:t>
            </a:r>
            <a:r>
              <a:rPr lang="en-US" altLang="zh-CN" sz="1600" dirty="0"/>
              <a:t>)</a:t>
            </a:r>
            <a:endParaRPr lang="zh-CN" altLang="en-US" sz="1600" dirty="0"/>
          </a:p>
          <a:p>
            <a:pPr marL="0" indent="0">
              <a:buNone/>
            </a:pPr>
            <a:r>
              <a:rPr lang="en-US" altLang="zh-CN" sz="1600" dirty="0" err="1"/>
              <a:t>get_closure</a:t>
            </a:r>
            <a:r>
              <a:rPr lang="en-US" altLang="zh-CN" sz="1600" dirty="0"/>
              <a:t> </a:t>
            </a:r>
            <a:r>
              <a:rPr lang="zh-CN" altLang="en-US" sz="1600" dirty="0"/>
              <a:t>函数的实现采用了迭代算法。首先，函数从节点的初始推导式集合开始，然后不断地向该集合中添加新的推导式。新的推导式是从原始推导式中产生的，具体如下 </a:t>
            </a:r>
            <a:r>
              <a:rPr lang="en-US" altLang="zh-CN" sz="1600" dirty="0"/>
              <a:t>: </a:t>
            </a:r>
            <a:r>
              <a:rPr lang="zh-CN" altLang="en-US" sz="1600" dirty="0"/>
              <a:t>该函数首先定义了三个变量：</a:t>
            </a:r>
            <a:r>
              <a:rPr lang="en-US" altLang="zh-CN" sz="1600" dirty="0"/>
              <a:t>flag</a:t>
            </a:r>
            <a:r>
              <a:rPr lang="zh-CN" altLang="en-US" sz="1600" dirty="0"/>
              <a:t>、</a:t>
            </a:r>
            <a:r>
              <a:rPr lang="en-US" altLang="zh-CN" sz="1600" dirty="0" err="1"/>
              <a:t>pindex</a:t>
            </a:r>
            <a:r>
              <a:rPr lang="en-US" altLang="zh-CN" sz="1600" dirty="0"/>
              <a:t> </a:t>
            </a:r>
            <a:r>
              <a:rPr lang="zh-CN" altLang="en-US" sz="1600" dirty="0"/>
              <a:t>和 </a:t>
            </a:r>
            <a:r>
              <a:rPr lang="en-US" altLang="zh-CN" sz="1600" dirty="0" err="1"/>
              <a:t>psize</a:t>
            </a:r>
            <a:r>
              <a:rPr lang="zh-CN" altLang="en-US" sz="1600" dirty="0"/>
              <a:t>。</a:t>
            </a:r>
            <a:r>
              <a:rPr lang="en-US" altLang="zh-CN" sz="1600" dirty="0"/>
              <a:t>flag </a:t>
            </a:r>
            <a:r>
              <a:rPr lang="zh-CN" altLang="en-US" sz="1600" dirty="0"/>
              <a:t>用于表示是否需要继续迭代。</a:t>
            </a:r>
            <a:r>
              <a:rPr lang="en-US" altLang="zh-CN" sz="1600" dirty="0" err="1"/>
              <a:t>pindex</a:t>
            </a:r>
            <a:r>
              <a:rPr lang="en-US" altLang="zh-CN" sz="1600" dirty="0"/>
              <a:t> </a:t>
            </a:r>
            <a:r>
              <a:rPr lang="zh-CN" altLang="en-US" sz="1600" dirty="0"/>
              <a:t>用于指示原始推导式集合中的当前位置。</a:t>
            </a:r>
            <a:r>
              <a:rPr lang="en-US" altLang="zh-CN" sz="1600" dirty="0" err="1"/>
              <a:t>psize</a:t>
            </a:r>
            <a:r>
              <a:rPr lang="en-US" altLang="zh-CN" sz="1600" dirty="0"/>
              <a:t> </a:t>
            </a:r>
            <a:r>
              <a:rPr lang="zh-CN" altLang="en-US" sz="1600" dirty="0"/>
              <a:t>用于表示原始推导式集合的大小</a:t>
            </a:r>
            <a:r>
              <a:rPr lang="en-US" altLang="zh-CN" sz="1600" dirty="0"/>
              <a:t>.</a:t>
            </a:r>
            <a:endParaRPr lang="zh-CN" altLang="en-US" sz="1600" dirty="0"/>
          </a:p>
          <a:p>
            <a:pPr marL="0" indent="0">
              <a:buNone/>
            </a:pPr>
            <a:r>
              <a:rPr lang="zh-CN" altLang="en-US" sz="1600" dirty="0"/>
              <a:t>函数从原始推导式集合开始迭代。在每次迭代中，函数会检查每个推导式中的下一个符号。如果下一个符号是终结符，则函数会向推导式集合中添加新的推导式，该推导式是原始推导式加上该终结符。如果下一个符号是非终结符，则函数会向推导式集合中添加新的推导式，该推导式是原始推导式加上该非终结符的所有 </a:t>
            </a:r>
            <a:r>
              <a:rPr lang="en-US" altLang="zh-CN" sz="1600" dirty="0"/>
              <a:t>FIRST </a:t>
            </a:r>
            <a:r>
              <a:rPr lang="zh-CN" altLang="en-US" sz="1600" dirty="0"/>
              <a:t>集合中的符号。</a:t>
            </a:r>
          </a:p>
          <a:p>
            <a:pPr marL="0" indent="0">
              <a:buNone/>
            </a:pPr>
            <a:endParaRPr lang="en-US" altLang="zh-CN" sz="1800" dirty="0"/>
          </a:p>
          <a:p>
            <a:pPr marL="0" indent="0">
              <a:buNone/>
            </a:pPr>
            <a:endParaRPr lang="zh-CN" altLang="en-US" sz="1800" dirty="0"/>
          </a:p>
          <a:p>
            <a:pPr marL="0" indent="0">
              <a:buNone/>
            </a:pPr>
            <a:endParaRPr lang="en-US" altLang="zh-CN" dirty="0"/>
          </a:p>
          <a:p>
            <a:pPr marL="0" indent="0">
              <a:buNone/>
            </a:pPr>
            <a:endParaRPr lang="en-US" altLang="zh-CN" dirty="0"/>
          </a:p>
        </p:txBody>
      </p:sp>
      <p:pic>
        <p:nvPicPr>
          <p:cNvPr id="8" name="图片 7">
            <a:extLst>
              <a:ext uri="{FF2B5EF4-FFF2-40B4-BE49-F238E27FC236}">
                <a16:creationId xmlns:a16="http://schemas.microsoft.com/office/drawing/2014/main" id="{9B21B1D7-1E65-E78C-EEA4-224956A5AC37}"/>
              </a:ext>
            </a:extLst>
          </p:cNvPr>
          <p:cNvPicPr>
            <a:picLocks noChangeAspect="1"/>
          </p:cNvPicPr>
          <p:nvPr/>
        </p:nvPicPr>
        <p:blipFill>
          <a:blip r:embed="rId3"/>
          <a:stretch>
            <a:fillRect/>
          </a:stretch>
        </p:blipFill>
        <p:spPr>
          <a:xfrm>
            <a:off x="5326712" y="0"/>
            <a:ext cx="6865288" cy="6858000"/>
          </a:xfrm>
          <a:prstGeom prst="rect">
            <a:avLst/>
          </a:prstGeom>
        </p:spPr>
      </p:pic>
    </p:spTree>
    <p:custDataLst>
      <p:tags r:id="rId1"/>
    </p:custDataLst>
    <p:extLst>
      <p:ext uri="{BB962C8B-B14F-4D97-AF65-F5344CB8AC3E}">
        <p14:creationId xmlns:p14="http://schemas.microsoft.com/office/powerpoint/2010/main" val="220656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41466-D09C-244B-D1D7-A3FF41A1FB0B}"/>
              </a:ext>
            </a:extLst>
          </p:cNvPr>
          <p:cNvSpPr>
            <a:spLocks noGrp="1"/>
          </p:cNvSpPr>
          <p:nvPr>
            <p:ph type="title"/>
          </p:nvPr>
        </p:nvSpPr>
        <p:spPr>
          <a:xfrm>
            <a:off x="838200" y="365126"/>
            <a:ext cx="10515600" cy="1137104"/>
          </a:xfrm>
        </p:spPr>
        <p:txBody>
          <a:bodyPr/>
          <a:lstStyle/>
          <a:p>
            <a:r>
              <a:rPr lang="zh-CN" altLang="en-US">
                <a:solidFill>
                  <a:schemeClr val="bg2">
                    <a:lumMod val="75000"/>
                  </a:schemeClr>
                </a:solidFill>
              </a:rPr>
              <a:t>对于 </a:t>
            </a:r>
            <a:r>
              <a:rPr lang="en-US" altLang="zh-CN">
                <a:solidFill>
                  <a:schemeClr val="bg2">
                    <a:lumMod val="75000"/>
                  </a:schemeClr>
                </a:solidFill>
              </a:rPr>
              <a:t>DFA </a:t>
            </a:r>
            <a:r>
              <a:rPr lang="zh-CN" altLang="en-US">
                <a:solidFill>
                  <a:schemeClr val="bg2">
                    <a:lumMod val="75000"/>
                  </a:schemeClr>
                </a:solidFill>
              </a:rPr>
              <a:t>类</a:t>
            </a:r>
          </a:p>
        </p:txBody>
      </p:sp>
      <p:sp>
        <p:nvSpPr>
          <p:cNvPr id="3" name="内容占位符 2">
            <a:extLst>
              <a:ext uri="{FF2B5EF4-FFF2-40B4-BE49-F238E27FC236}">
                <a16:creationId xmlns:a16="http://schemas.microsoft.com/office/drawing/2014/main" id="{FAAB295F-B649-6CA5-D511-61A5C72D1864}"/>
              </a:ext>
            </a:extLst>
          </p:cNvPr>
          <p:cNvSpPr>
            <a:spLocks noGrp="1"/>
          </p:cNvSpPr>
          <p:nvPr>
            <p:ph idx="1"/>
          </p:nvPr>
        </p:nvSpPr>
        <p:spPr>
          <a:xfrm>
            <a:off x="838200" y="1424408"/>
            <a:ext cx="10515600" cy="4817772"/>
          </a:xfrm>
        </p:spPr>
        <p:txBody>
          <a:bodyPr>
            <a:normAutofit fontScale="40000" lnSpcReduction="20000"/>
          </a:bodyPr>
          <a:lstStyle/>
          <a:p>
            <a:pPr marL="0" indent="0">
              <a:buNone/>
            </a:pPr>
            <a:r>
              <a:rPr lang="zh-CN" altLang="en-US" sz="5600">
                <a:solidFill>
                  <a:schemeClr val="tx1"/>
                </a:solidFill>
              </a:rPr>
              <a:t>成员变量 </a:t>
            </a:r>
            <a:r>
              <a:rPr lang="en-US" altLang="zh-CN" sz="5600"/>
              <a:t>:  node_set: </a:t>
            </a:r>
            <a:r>
              <a:rPr lang="zh-CN" altLang="en-US" sz="5600"/>
              <a:t>一个</a:t>
            </a:r>
            <a:r>
              <a:rPr lang="en-US" altLang="zh-CN" sz="5600"/>
              <a:t>Node</a:t>
            </a:r>
            <a:r>
              <a:rPr lang="zh-CN" altLang="en-US" sz="5600"/>
              <a:t>类型的向量，存储</a:t>
            </a:r>
            <a:r>
              <a:rPr lang="en-US" altLang="zh-CN" sz="5600"/>
              <a:t>DFA</a:t>
            </a:r>
            <a:r>
              <a:rPr lang="zh-CN" altLang="en-US" sz="5600"/>
              <a:t>的所有状态（节点）</a:t>
            </a:r>
            <a:r>
              <a:rPr lang="en-US" altLang="zh-CN" sz="5600"/>
              <a:t>; edge_set: </a:t>
            </a:r>
            <a:r>
              <a:rPr lang="zh-CN" altLang="en-US" sz="5600"/>
              <a:t>一个</a:t>
            </a:r>
            <a:r>
              <a:rPr lang="en-US" altLang="zh-CN" sz="5600"/>
              <a:t>Edge</a:t>
            </a:r>
            <a:r>
              <a:rPr lang="zh-CN" altLang="en-US" sz="5600"/>
              <a:t>类型的向量，存储</a:t>
            </a:r>
            <a:r>
              <a:rPr lang="en-US" altLang="zh-CN" sz="5600"/>
              <a:t>DFA</a:t>
            </a:r>
            <a:r>
              <a:rPr lang="zh-CN" altLang="en-US" sz="5600"/>
              <a:t>的所有转换（边）</a:t>
            </a:r>
            <a:r>
              <a:rPr lang="en-US" altLang="zh-CN" sz="5600"/>
              <a:t>; G: </a:t>
            </a:r>
            <a:r>
              <a:rPr lang="zh-CN" altLang="en-US" sz="5600"/>
              <a:t>一个 </a:t>
            </a:r>
            <a:r>
              <a:rPr lang="en-US" altLang="zh-CN" sz="5600"/>
              <a:t>Grammar </a:t>
            </a:r>
            <a:r>
              <a:rPr lang="zh-CN" altLang="en-US" sz="5600"/>
              <a:t>对象，代表与</a:t>
            </a:r>
            <a:r>
              <a:rPr lang="en-US" altLang="zh-CN" sz="5600"/>
              <a:t>DFA</a:t>
            </a:r>
            <a:r>
              <a:rPr lang="zh-CN" altLang="en-US" sz="5600"/>
              <a:t>关联的文法。</a:t>
            </a:r>
          </a:p>
          <a:p>
            <a:pPr marL="0" indent="0">
              <a:buNone/>
            </a:pPr>
            <a:r>
              <a:rPr lang="zh-CN" altLang="en-US" sz="5600">
                <a:solidFill>
                  <a:schemeClr val="tx1"/>
                </a:solidFill>
              </a:rPr>
              <a:t>成员函数 </a:t>
            </a:r>
            <a:r>
              <a:rPr lang="en-US" altLang="zh-CN" sz="5600"/>
              <a:t>: DFA(): </a:t>
            </a:r>
            <a:r>
              <a:rPr lang="zh-CN" altLang="en-US" sz="5600"/>
              <a:t>构造函数，初始化一个空的</a:t>
            </a:r>
            <a:r>
              <a:rPr lang="en-US" altLang="zh-CN" sz="5600"/>
              <a:t>DFA;</a:t>
            </a:r>
            <a:r>
              <a:rPr lang="zh-CN" altLang="en-US" sz="5600"/>
              <a:t> </a:t>
            </a:r>
            <a:r>
              <a:rPr lang="en-US" altLang="zh-CN" sz="5600"/>
              <a:t>DFA(Grammar&amp;): </a:t>
            </a:r>
            <a:r>
              <a:rPr lang="zh-CN" altLang="en-US" sz="5600"/>
              <a:t>构造函数，用给定的文法初始化</a:t>
            </a:r>
            <a:r>
              <a:rPr lang="en-US" altLang="zh-CN" sz="5600"/>
              <a:t>DFA;</a:t>
            </a:r>
            <a:r>
              <a:rPr lang="zh-CN" altLang="en-US" sz="5600"/>
              <a:t> </a:t>
            </a:r>
            <a:r>
              <a:rPr lang="en-US" altLang="zh-CN" sz="5600"/>
              <a:t>~DFA(): </a:t>
            </a:r>
            <a:r>
              <a:rPr lang="zh-CN" altLang="en-US" sz="5600"/>
              <a:t>析构函数，清理</a:t>
            </a:r>
            <a:r>
              <a:rPr lang="en-US" altLang="zh-CN" sz="5600"/>
              <a:t>DFA</a:t>
            </a:r>
            <a:r>
              <a:rPr lang="zh-CN" altLang="en-US" sz="5600"/>
              <a:t>对象</a:t>
            </a:r>
            <a:r>
              <a:rPr lang="en-US" altLang="zh-CN" sz="5600"/>
              <a:t>; cal_dfa(): </a:t>
            </a:r>
            <a:r>
              <a:rPr lang="zh-CN" altLang="en-US" sz="5600"/>
              <a:t>计算</a:t>
            </a:r>
            <a:r>
              <a:rPr lang="en-US" altLang="zh-CN" sz="5600"/>
              <a:t>DFA</a:t>
            </a:r>
            <a:r>
              <a:rPr lang="zh-CN" altLang="en-US" sz="5600"/>
              <a:t>的状态和转换</a:t>
            </a:r>
            <a:r>
              <a:rPr lang="en-US" altLang="zh-CN" sz="5600"/>
              <a:t>. </a:t>
            </a:r>
            <a:r>
              <a:rPr lang="zh-CN" altLang="en-US" sz="5600"/>
              <a:t>这是此整个过程中最重要的函数</a:t>
            </a:r>
            <a:r>
              <a:rPr lang="en-US" altLang="zh-CN" sz="5600"/>
              <a:t>. </a:t>
            </a:r>
            <a:r>
              <a:rPr lang="zh-CN" altLang="en-US" sz="5600"/>
              <a:t>其直接或间接调用了下面四个成员函数 </a:t>
            </a:r>
            <a:r>
              <a:rPr lang="en-US" altLang="zh-CN" sz="5600"/>
              <a:t>:</a:t>
            </a:r>
            <a:endParaRPr lang="zh-CN" altLang="en-US" sz="5600"/>
          </a:p>
          <a:p>
            <a:pPr marL="0" indent="0">
              <a:buNone/>
            </a:pPr>
            <a:r>
              <a:rPr lang="en-US" altLang="zh-CN" sz="5600"/>
              <a:t>add_node(const Node&amp;, int&amp;): </a:t>
            </a:r>
            <a:r>
              <a:rPr lang="zh-CN" altLang="en-US" sz="5600"/>
              <a:t>添加一个新节点到</a:t>
            </a:r>
            <a:r>
              <a:rPr lang="en-US" altLang="zh-CN" sz="5600"/>
              <a:t>DFA</a:t>
            </a:r>
            <a:r>
              <a:rPr lang="zh-CN" altLang="en-US" sz="5600"/>
              <a:t>，如果节点已存在则返回其下标</a:t>
            </a:r>
            <a:r>
              <a:rPr lang="en-US" altLang="zh-CN" sz="5600"/>
              <a:t>;</a:t>
            </a:r>
            <a:endParaRPr lang="zh-CN" altLang="en-US" sz="5600"/>
          </a:p>
          <a:p>
            <a:pPr marL="0" indent="0">
              <a:buNone/>
            </a:pPr>
            <a:r>
              <a:rPr lang="en-US" altLang="zh-CN" sz="5600"/>
              <a:t>add_edge(const Edge&amp;): </a:t>
            </a:r>
            <a:r>
              <a:rPr lang="zh-CN" altLang="en-US" sz="5600"/>
              <a:t>添加一条边到</a:t>
            </a:r>
            <a:r>
              <a:rPr lang="en-US" altLang="zh-CN" sz="5600"/>
              <a:t>DFA</a:t>
            </a:r>
            <a:r>
              <a:rPr lang="zh-CN" altLang="en-US" sz="5600"/>
              <a:t>，如果边已存在则不添加</a:t>
            </a:r>
            <a:r>
              <a:rPr lang="en-US" altLang="zh-CN" sz="5600"/>
              <a:t>;</a:t>
            </a:r>
            <a:endParaRPr lang="zh-CN" altLang="en-US" sz="5600"/>
          </a:p>
          <a:p>
            <a:pPr marL="0" indent="0">
              <a:buNone/>
            </a:pPr>
            <a:r>
              <a:rPr lang="en-US" altLang="zh-CN" sz="5600"/>
              <a:t>duplicate_node(const Node&amp;, int&amp;): </a:t>
            </a:r>
            <a:r>
              <a:rPr lang="zh-CN" altLang="en-US" sz="5600"/>
              <a:t>检查一个节点是否已经存在于节点集中</a:t>
            </a:r>
            <a:r>
              <a:rPr lang="en-US" altLang="zh-CN" sz="5600"/>
              <a:t>;</a:t>
            </a:r>
            <a:endParaRPr lang="zh-CN" altLang="en-US" sz="5600"/>
          </a:p>
          <a:p>
            <a:pPr marL="0" indent="0">
              <a:buNone/>
            </a:pPr>
            <a:r>
              <a:rPr lang="en-US" altLang="zh-CN" sz="5600"/>
              <a:t>duplicate_edge(const Edge&amp;): </a:t>
            </a:r>
            <a:r>
              <a:rPr lang="zh-CN" altLang="en-US" sz="5600"/>
              <a:t>检查一条边是否已经存在于边集中</a:t>
            </a:r>
            <a:r>
              <a:rPr lang="en-US" altLang="zh-CN" sz="5600"/>
              <a:t>.</a:t>
            </a:r>
            <a:endParaRPr lang="zh-CN" altLang="en-US" sz="5600"/>
          </a:p>
          <a:p>
            <a:pPr marL="0" indent="0">
              <a:buNone/>
            </a:pPr>
            <a:endParaRPr lang="zh-CN" altLang="en-US"/>
          </a:p>
        </p:txBody>
      </p:sp>
    </p:spTree>
    <p:extLst>
      <p:ext uri="{BB962C8B-B14F-4D97-AF65-F5344CB8AC3E}">
        <p14:creationId xmlns:p14="http://schemas.microsoft.com/office/powerpoint/2010/main" val="426231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6B4CE-2824-00F7-8F81-FCA10D32D5BD}"/>
              </a:ext>
            </a:extLst>
          </p:cNvPr>
          <p:cNvSpPr>
            <a:spLocks noGrp="1"/>
          </p:cNvSpPr>
          <p:nvPr>
            <p:ph type="title"/>
          </p:nvPr>
        </p:nvSpPr>
        <p:spPr/>
        <p:txBody>
          <a:bodyPr/>
          <a:lstStyle/>
          <a:p>
            <a:r>
              <a:rPr lang="en-US" altLang="zh-CN">
                <a:solidFill>
                  <a:schemeClr val="tx2">
                    <a:lumMod val="75000"/>
                  </a:schemeClr>
                </a:solidFill>
              </a:rPr>
              <a:t>DFA </a:t>
            </a:r>
            <a:r>
              <a:rPr lang="zh-CN" altLang="en-US">
                <a:solidFill>
                  <a:schemeClr val="tx2">
                    <a:lumMod val="75000"/>
                  </a:schemeClr>
                </a:solidFill>
              </a:rPr>
              <a:t>类的成员函数 </a:t>
            </a:r>
            <a:r>
              <a:rPr lang="en-US" altLang="zh-CN" sz="4000">
                <a:solidFill>
                  <a:schemeClr val="tx2">
                    <a:lumMod val="75000"/>
                  </a:schemeClr>
                </a:solidFill>
              </a:rPr>
              <a:t>cal_dfa(): </a:t>
            </a:r>
            <a:endParaRPr lang="zh-CN" altLang="en-US">
              <a:solidFill>
                <a:schemeClr val="tx2">
                  <a:lumMod val="75000"/>
                </a:schemeClr>
              </a:solidFill>
            </a:endParaRPr>
          </a:p>
        </p:txBody>
      </p:sp>
      <p:sp>
        <p:nvSpPr>
          <p:cNvPr id="3" name="内容占位符 2">
            <a:extLst>
              <a:ext uri="{FF2B5EF4-FFF2-40B4-BE49-F238E27FC236}">
                <a16:creationId xmlns:a16="http://schemas.microsoft.com/office/drawing/2014/main" id="{46B9A406-A65C-DE5C-35FC-88EACB62EDF2}"/>
              </a:ext>
            </a:extLst>
          </p:cNvPr>
          <p:cNvSpPr>
            <a:spLocks noGrp="1"/>
          </p:cNvSpPr>
          <p:nvPr>
            <p:ph idx="1"/>
          </p:nvPr>
        </p:nvSpPr>
        <p:spPr>
          <a:xfrm>
            <a:off x="838200" y="1825625"/>
            <a:ext cx="5653711" cy="4351338"/>
          </a:xfrm>
        </p:spPr>
        <p:txBody>
          <a:bodyPr>
            <a:normAutofit fontScale="92500" lnSpcReduction="20000"/>
          </a:bodyPr>
          <a:lstStyle/>
          <a:p>
            <a:pPr marL="0" indent="0">
              <a:buNone/>
            </a:pPr>
            <a:r>
              <a:rPr lang="zh-CN" altLang="en-US" sz="1800"/>
              <a:t>此函数通过计算状态和转换来构建 </a:t>
            </a:r>
            <a:r>
              <a:rPr lang="en-US" altLang="zh-CN" sz="1800"/>
              <a:t>DFA </a:t>
            </a:r>
            <a:r>
              <a:rPr lang="zh-CN" altLang="en-US" sz="1800"/>
              <a:t>的完整结构</a:t>
            </a:r>
            <a:r>
              <a:rPr lang="en-US" altLang="zh-CN" sz="1800"/>
              <a:t>, </a:t>
            </a:r>
            <a:r>
              <a:rPr lang="zh-CN" altLang="en-US" sz="1800"/>
              <a:t>然后用来解析具有特定文法的语言的。</a:t>
            </a:r>
            <a:endParaRPr lang="en-US" altLang="zh-CN" sz="1800"/>
          </a:p>
          <a:p>
            <a:pPr marL="0" indent="0">
              <a:buNone/>
            </a:pPr>
            <a:r>
              <a:rPr lang="en-US" altLang="zh-CN" sz="1800"/>
              <a:t>cal_dfa() </a:t>
            </a:r>
            <a:r>
              <a:rPr lang="zh-CN" altLang="en-US" sz="1800"/>
              <a:t>函数的步骤包括：</a:t>
            </a:r>
            <a:r>
              <a:rPr lang="en-US" altLang="zh-CN" sz="1800"/>
              <a:t>1. </a:t>
            </a:r>
            <a:r>
              <a:rPr lang="zh-CN" altLang="en-US" sz="1800"/>
              <a:t>从初始状态（节点）开始，这个状态包含了文法的起始产生式，并且已经扩展为包含所有可能的项（通过闭包操作）。</a:t>
            </a:r>
            <a:r>
              <a:rPr lang="en-US" altLang="zh-CN" sz="1800"/>
              <a:t>2. </a:t>
            </a:r>
            <a:r>
              <a:rPr lang="zh-CN" altLang="en-US" sz="1800"/>
              <a:t>对于每个状态，考虑所有可能的输入符号，计算在这个符号上的转换会导致哪些新的项集合。这个过程称为“转移”。</a:t>
            </a:r>
            <a:r>
              <a:rPr lang="en-US" altLang="zh-CN" sz="1800"/>
              <a:t>3. </a:t>
            </a:r>
            <a:r>
              <a:rPr lang="zh-CN" altLang="en-US" sz="1800"/>
              <a:t>对于每个新的项集合，如果它是一个新状态（即之前未出现过的项集合），则将其添加到</a:t>
            </a:r>
            <a:r>
              <a:rPr lang="en-US" altLang="zh-CN" sz="1800"/>
              <a:t>DFA</a:t>
            </a:r>
            <a:r>
              <a:rPr lang="zh-CN" altLang="en-US" sz="1800"/>
              <a:t>中，并且创建一条从原状态到新状态的边，边上的标记是导致转移的符号。</a:t>
            </a:r>
            <a:r>
              <a:rPr lang="en-US" altLang="zh-CN" sz="1800"/>
              <a:t>4. </a:t>
            </a:r>
            <a:r>
              <a:rPr lang="zh-CN" altLang="en-US" sz="1800"/>
              <a:t>重复这个过程，直到不再产生新的状态。这个过程实际上是构造</a:t>
            </a:r>
            <a:r>
              <a:rPr lang="en-US" altLang="zh-CN" sz="1800"/>
              <a:t>LR</a:t>
            </a:r>
            <a:r>
              <a:rPr lang="zh-CN" altLang="en-US" sz="1800"/>
              <a:t>分析表的第一步，这个表会被用来进行语法分析，特别是在编译器的设计中。在构造完这个</a:t>
            </a:r>
            <a:r>
              <a:rPr lang="en-US" altLang="zh-CN" sz="1800"/>
              <a:t>DFA</a:t>
            </a:r>
            <a:r>
              <a:rPr lang="zh-CN" altLang="en-US" sz="1800"/>
              <a:t>之后，通常会进行下一步，即构造分析表，这个表指导着解析器如何根据输入的符号串来构建语法分析树或者进行语法错误的检测。</a:t>
            </a:r>
          </a:p>
        </p:txBody>
      </p:sp>
      <p:pic>
        <p:nvPicPr>
          <p:cNvPr id="5" name="图片 4">
            <a:extLst>
              <a:ext uri="{FF2B5EF4-FFF2-40B4-BE49-F238E27FC236}">
                <a16:creationId xmlns:a16="http://schemas.microsoft.com/office/drawing/2014/main" id="{7BC134B2-DB1B-E344-11DE-D42CC006CC09}"/>
              </a:ext>
            </a:extLst>
          </p:cNvPr>
          <p:cNvPicPr>
            <a:picLocks noChangeAspect="1"/>
          </p:cNvPicPr>
          <p:nvPr/>
        </p:nvPicPr>
        <p:blipFill>
          <a:blip r:embed="rId2"/>
          <a:stretch>
            <a:fillRect/>
          </a:stretch>
        </p:blipFill>
        <p:spPr>
          <a:xfrm>
            <a:off x="6538289" y="1690687"/>
            <a:ext cx="5653711" cy="5101997"/>
          </a:xfrm>
          <a:prstGeom prst="rect">
            <a:avLst/>
          </a:prstGeom>
        </p:spPr>
      </p:pic>
    </p:spTree>
    <p:extLst>
      <p:ext uri="{BB962C8B-B14F-4D97-AF65-F5344CB8AC3E}">
        <p14:creationId xmlns:p14="http://schemas.microsoft.com/office/powerpoint/2010/main" val="356346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676" y="4643143"/>
            <a:ext cx="5626648" cy="757643"/>
          </a:xfrm>
        </p:spPr>
        <p:txBody>
          <a:bodyPr>
            <a:normAutofit/>
          </a:bodyPr>
          <a:lstStyle/>
          <a:p>
            <a:r>
              <a:rPr lang="zh-CN" altLang="en-US" sz="2665" dirty="0"/>
              <a:t>报告人：张桓嘉</a:t>
            </a:r>
            <a:r>
              <a:rPr lang="en-US" altLang="zh-CN" sz="2665" dirty="0">
                <a:sym typeface="+mn-ea"/>
              </a:rPr>
              <a:t> </a:t>
            </a:r>
            <a:r>
              <a:rPr lang="zh-CN" altLang="en-US" sz="2665" dirty="0">
                <a:sym typeface="+mn-ea"/>
              </a:rPr>
              <a:t>智于行</a:t>
            </a:r>
            <a:r>
              <a:rPr lang="en-US" altLang="zh-CN" sz="2665" dirty="0">
                <a:sym typeface="+mn-ea"/>
              </a:rPr>
              <a:t> </a:t>
            </a:r>
            <a:endParaRPr lang="zh-CN" altLang="en-US" sz="2665" dirty="0"/>
          </a:p>
        </p:txBody>
      </p:sp>
      <p:sp>
        <p:nvSpPr>
          <p:cNvPr id="3" name="文本占位符 2"/>
          <p:cNvSpPr>
            <a:spLocks noGrp="1"/>
          </p:cNvSpPr>
          <p:nvPr>
            <p:ph type="body" idx="1"/>
          </p:nvPr>
        </p:nvSpPr>
        <p:spPr/>
        <p:txBody>
          <a:bodyPr>
            <a:normAutofit/>
          </a:bodyPr>
          <a:lstStyle/>
          <a:p>
            <a:r>
              <a:rPr lang="en-US" altLang="zh-CN" dirty="0"/>
              <a:t>Part 3. </a:t>
            </a:r>
            <a:r>
              <a:rPr lang="zh-CN" altLang="en-US" dirty="0"/>
              <a:t>语法分析</a:t>
            </a:r>
          </a:p>
        </p:txBody>
      </p:sp>
    </p:spTree>
    <p:custDataLst>
      <p:tags r:id="rId1"/>
    </p:custDataLst>
    <p:extLst>
      <p:ext uri="{BB962C8B-B14F-4D97-AF65-F5344CB8AC3E}">
        <p14:creationId xmlns:p14="http://schemas.microsoft.com/office/powerpoint/2010/main" val="358103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chemeClr val="bg1">
                    <a:lumMod val="50000"/>
                  </a:schemeClr>
                </a:solidFill>
              </a:rPr>
              <a:t>语法分析：</a:t>
            </a:r>
            <a:r>
              <a:rPr lang="zh-CN" altLang="en-US" dirty="0">
                <a:solidFill>
                  <a:schemeClr val="bg1">
                    <a:lumMod val="50000"/>
                  </a:schemeClr>
                </a:solidFill>
                <a:sym typeface="+mn-ea"/>
              </a:rPr>
              <a:t>验证接受的表达式是否符合语法规则</a:t>
            </a:r>
          </a:p>
        </p:txBody>
      </p:sp>
      <p:sp>
        <p:nvSpPr>
          <p:cNvPr id="3" name="内容占位符 2"/>
          <p:cNvSpPr>
            <a:spLocks noGrp="1"/>
          </p:cNvSpPr>
          <p:nvPr>
            <p:ph idx="1"/>
          </p:nvPr>
        </p:nvSpPr>
        <p:spPr>
          <a:xfrm>
            <a:off x="838200" y="1573377"/>
            <a:ext cx="10515600" cy="4783455"/>
          </a:xfrm>
        </p:spPr>
        <p:txBody>
          <a:bodyPr>
            <a:normAutofit fontScale="87500" lnSpcReduction="10000"/>
          </a:bodyPr>
          <a:lstStyle/>
          <a:p>
            <a:r>
              <a:rPr lang="zh-CN" altLang="en-US" b="1" dirty="0"/>
              <a:t>实现原理</a:t>
            </a:r>
            <a:r>
              <a:rPr lang="zh-CN" altLang="en-US" dirty="0"/>
              <a:t>：通过</a:t>
            </a:r>
            <a:r>
              <a:rPr lang="en-US" altLang="zh-CN" dirty="0" err="1"/>
              <a:t>自底向上</a:t>
            </a:r>
            <a:r>
              <a:rPr lang="zh-CN" altLang="en-US" dirty="0"/>
              <a:t>的</a:t>
            </a:r>
            <a:r>
              <a:rPr lang="en-US" altLang="zh-CN" dirty="0" err="1"/>
              <a:t>LR分析确定是否接受</a:t>
            </a:r>
            <a:r>
              <a:rPr lang="zh-CN" altLang="en-US" dirty="0"/>
              <a:t>输入的表达式</a:t>
            </a:r>
          </a:p>
          <a:p>
            <a:r>
              <a:rPr lang="zh-CN" altLang="en-US" b="1" dirty="0"/>
              <a:t>分析过程</a:t>
            </a:r>
            <a:r>
              <a:rPr lang="zh-CN" altLang="en-US" dirty="0"/>
              <a:t>：</a:t>
            </a:r>
          </a:p>
          <a:p>
            <a:pPr lvl="1"/>
            <a:r>
              <a:rPr lang="zh-CN" altLang="en-US" dirty="0"/>
              <a:t>构造LR分析表：构建LR分析表，用于指导分析器在不同状态和输入符号之间进行转移。</a:t>
            </a:r>
          </a:p>
          <a:p>
            <a:pPr lvl="1"/>
            <a:r>
              <a:rPr lang="zh-CN" altLang="en-US" dirty="0"/>
              <a:t>初始化： 将起始状态压入堆栈，并读入输入串的第一个符号。</a:t>
            </a:r>
          </a:p>
          <a:p>
            <a:pPr lvl="1"/>
            <a:r>
              <a:rPr lang="zh-CN" altLang="en-US" dirty="0"/>
              <a:t>状态转移： 不断进行状态转移，直到达到接受状态或出错状态。在状态转移的过程中，根据当前状态和输入符号在LR分析表中查找对应的动作（移入、归约或接受），并执行相应的操作。</a:t>
            </a:r>
          </a:p>
          <a:p>
            <a:pPr lvl="1"/>
            <a:r>
              <a:rPr lang="zh-CN" altLang="en-US" dirty="0"/>
              <a:t>移入： 如果在LR分析表中查找到的动作是移入，就将当前输入符号移入堆栈，并继续读入下一个输入符号。</a:t>
            </a:r>
          </a:p>
          <a:p>
            <a:pPr lvl="1"/>
            <a:r>
              <a:rPr lang="zh-CN" altLang="en-US" dirty="0"/>
              <a:t>归约： 如果在LR分析表中查找到的动作是归约，就根据文法规则进行归约操作，将堆栈中的一部分符号替换成相应的非终结符。</a:t>
            </a:r>
          </a:p>
          <a:p>
            <a:pPr lvl="1"/>
            <a:r>
              <a:rPr lang="zh-CN" altLang="en-US" dirty="0"/>
              <a:t>接受状态或出错处理： 如果在状态转移过程中达到接受状态，则说明输入符合文法，分析成功结束，返回分析结果；如果出现错误，如无法在LR分析表中找到对应的动作，则分析失败，意味着输入串不符合文法，不接受。</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860"/>
            <a:ext cx="10515600" cy="1325563"/>
          </a:xfrm>
        </p:spPr>
        <p:txBody>
          <a:bodyPr/>
          <a:lstStyle/>
          <a:p>
            <a:r>
              <a:rPr lang="zh-CN" dirty="0">
                <a:solidFill>
                  <a:srgbClr val="BEBEBE"/>
                </a:solidFill>
                <a:latin typeface="微软雅黑" panose="020B0503020204020204" charset="-122"/>
                <a:ea typeface="微软雅黑" panose="020B0503020204020204" charset="-122"/>
                <a:cs typeface="微软雅黑" panose="020B0503020204020204" charset="-122"/>
              </a:rPr>
              <a:t>预测分析表生成</a:t>
            </a:r>
          </a:p>
        </p:txBody>
      </p:sp>
      <p:pic>
        <p:nvPicPr>
          <p:cNvPr id="4" name="内容占位符 3"/>
          <p:cNvPicPr>
            <a:picLocks noGrp="1" noChangeAspect="1"/>
          </p:cNvPicPr>
          <p:nvPr>
            <p:ph idx="1"/>
            <p:custDataLst>
              <p:tags r:id="rId2"/>
            </p:custDataLst>
          </p:nvPr>
        </p:nvPicPr>
        <p:blipFill>
          <a:blip r:embed="rId4"/>
          <a:stretch>
            <a:fillRect/>
          </a:stretch>
        </p:blipFill>
        <p:spPr>
          <a:xfrm>
            <a:off x="561975" y="1475740"/>
            <a:ext cx="4688205" cy="5250815"/>
          </a:xfrm>
          <a:prstGeom prst="rect">
            <a:avLst/>
          </a:prstGeom>
        </p:spPr>
      </p:pic>
      <p:sp>
        <p:nvSpPr>
          <p:cNvPr id="5" name="文本框 4"/>
          <p:cNvSpPr txBox="1"/>
          <p:nvPr/>
        </p:nvSpPr>
        <p:spPr>
          <a:xfrm>
            <a:off x="5959367" y="1340069"/>
            <a:ext cx="5275054" cy="5386486"/>
          </a:xfrm>
          <a:prstGeom prst="rect">
            <a:avLst/>
          </a:prstGeom>
          <a:noFill/>
        </p:spPr>
        <p:txBody>
          <a:bodyPr wrap="square" rtlCol="0">
            <a:noAutofit/>
          </a:bodyPr>
          <a:lstStyle/>
          <a:p>
            <a:r>
              <a:rPr lang="zh-CN" altLang="en-US" dirty="0"/>
              <a:t>我们初始化预测分析表。获取文法的终结符集合 Vt 和非终结符集合 Vn后，通过循环遍历文法中的每个状态（或者称为项目集），并为每个状态创建一个新的映射 new_map。</a:t>
            </a:r>
          </a:p>
          <a:p>
            <a:endParaRPr lang="zh-CN" altLang="en-US" dirty="0"/>
          </a:p>
          <a:p>
            <a:r>
              <a:rPr lang="zh-CN" altLang="en-US" dirty="0"/>
              <a:t>接下来，我们使用另外三个循环来初始化映射 new_map 中的键值对。第一个循环遍历终结符集合 Vt，将每个终结符作为键，对应的值初始化为空字符串。第二个循环将结束符 # 作为键，对应的值同样初始化为空字符串。最后一个循环遍历非终结符集合 Vn，将每个非终结符作为键，对应的值初始化为空字符串。</a:t>
            </a:r>
          </a:p>
          <a:p>
            <a:endParaRPr lang="zh-CN" altLang="en-US" dirty="0"/>
          </a:p>
          <a:p>
            <a:r>
              <a:rPr lang="zh-CN" altLang="en-US" dirty="0"/>
              <a:t>完成了映射 new_map 的初始化后，添加到预测分析表 table 中。</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985" y="365125"/>
            <a:ext cx="10515600" cy="853440"/>
          </a:xfrm>
        </p:spPr>
        <p:txBody>
          <a:bodyPr>
            <a:normAutofit/>
          </a:bodyPr>
          <a:lstStyle/>
          <a:p>
            <a:r>
              <a:rPr lang="zh-CN" altLang="en-US" dirty="0">
                <a:solidFill>
                  <a:srgbClr val="BEBEBE"/>
                </a:solidFill>
              </a:rPr>
              <a:t>根据边集合信息来填充预测分析表中的移动项</a:t>
            </a:r>
          </a:p>
        </p:txBody>
      </p:sp>
      <p:pic>
        <p:nvPicPr>
          <p:cNvPr id="4" name="内容占位符 3"/>
          <p:cNvPicPr>
            <a:picLocks noGrp="1" noChangeAspect="1"/>
          </p:cNvPicPr>
          <p:nvPr>
            <p:ph idx="1"/>
          </p:nvPr>
        </p:nvPicPr>
        <p:blipFill>
          <a:blip r:embed="rId3"/>
          <a:stretch>
            <a:fillRect/>
          </a:stretch>
        </p:blipFill>
        <p:spPr>
          <a:xfrm>
            <a:off x="387985" y="1218565"/>
            <a:ext cx="6496050" cy="5458460"/>
          </a:xfrm>
          <a:prstGeom prst="rect">
            <a:avLst/>
          </a:prstGeom>
        </p:spPr>
      </p:pic>
      <p:sp>
        <p:nvSpPr>
          <p:cNvPr id="5" name="文本框 4"/>
          <p:cNvSpPr txBox="1"/>
          <p:nvPr/>
        </p:nvSpPr>
        <p:spPr>
          <a:xfrm>
            <a:off x="7098665" y="1218565"/>
            <a:ext cx="4969510" cy="5631180"/>
          </a:xfrm>
          <a:prstGeom prst="rect">
            <a:avLst/>
          </a:prstGeom>
          <a:noFill/>
        </p:spPr>
        <p:txBody>
          <a:bodyPr wrap="square" rtlCol="0">
            <a:spAutoFit/>
          </a:bodyPr>
          <a:lstStyle/>
          <a:p>
            <a:r>
              <a:rPr lang="zh-CN" altLang="en-US" dirty="0"/>
              <a:t>获取边集合 edge_set，然后循环遍历边集合中的每一条边。</a:t>
            </a:r>
          </a:p>
          <a:p>
            <a:r>
              <a:rPr lang="zh-CN" altLang="en-US" dirty="0"/>
              <a:t>首先获取当前边的起始状态编号 start、结束状态编号 end 以及转移符号 trans。接下来进行条件判断。</a:t>
            </a:r>
          </a:p>
          <a:p>
            <a:r>
              <a:rPr lang="zh-CN" altLang="en-US" dirty="0"/>
              <a:t>如果转移符号属于终结符（即 trans[0] 是终结符），则：</a:t>
            </a:r>
          </a:p>
          <a:p>
            <a:pPr marL="285750" indent="-285750">
              <a:buFont typeface="Arial" panose="020B0604020202020204" pitchFamily="34" charset="0"/>
              <a:buChar char="•"/>
            </a:pPr>
            <a:r>
              <a:rPr lang="zh-CN" altLang="en-US" dirty="0"/>
              <a:t>首先，检查预测分析表中该位置是否已经被填充，如果已经有值，则说明这不是 LR(1) 文法，输出错误信息并退出。</a:t>
            </a:r>
          </a:p>
          <a:p>
            <a:pPr marL="285750" indent="-285750">
              <a:buFont typeface="Arial" panose="020B0604020202020204" pitchFamily="34" charset="0"/>
              <a:buChar char="•"/>
            </a:pPr>
            <a:r>
              <a:rPr lang="zh-CN" altLang="en-US" dirty="0"/>
              <a:t>否则，在预测分析表的起始状态 start 的行中，将转移符号 trans 作为键，对应的值设置为 "S" 并加上结束状态编号 end。</a:t>
            </a:r>
          </a:p>
          <a:p>
            <a:pPr marL="285750" indent="-285750">
              <a:buFont typeface="Arial" panose="020B0604020202020204" pitchFamily="34" charset="0"/>
              <a:buChar char="•"/>
            </a:pPr>
            <a:r>
              <a:rPr lang="zh-CN" altLang="en-US" dirty="0"/>
              <a:t>如果转移符号不是终结符（即 trans[0] 是非终结符），则检查预测分析表中该位置是否已经被填充，如果已经有值，则说明这不是一个 LR(1) 文法，输出错误信息并退出程序。否则，我们在预测分析表的起始状态 start 的行中，将转移符号 trans 作为键，对应的值设置为结束状态编号 end 的字符串表示。</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285" y="189865"/>
            <a:ext cx="10515600" cy="925195"/>
          </a:xfrm>
        </p:spPr>
        <p:txBody>
          <a:bodyPr>
            <a:normAutofit/>
          </a:bodyPr>
          <a:lstStyle/>
          <a:p>
            <a:r>
              <a:rPr lang="zh-CN" altLang="en-US" dirty="0">
                <a:solidFill>
                  <a:srgbClr val="BEBEBE"/>
                </a:solidFill>
              </a:rPr>
              <a:t>根据文法的状态和产生式进行规约操作</a:t>
            </a:r>
          </a:p>
        </p:txBody>
      </p:sp>
      <p:pic>
        <p:nvPicPr>
          <p:cNvPr id="4" name="内容占位符 3"/>
          <p:cNvPicPr>
            <a:picLocks noGrp="1" noChangeAspect="1"/>
          </p:cNvPicPr>
          <p:nvPr>
            <p:ph idx="1"/>
            <p:custDataLst>
              <p:tags r:id="rId2"/>
            </p:custDataLst>
          </p:nvPr>
        </p:nvPicPr>
        <p:blipFill>
          <a:blip r:embed="rId4"/>
          <a:stretch>
            <a:fillRect/>
          </a:stretch>
        </p:blipFill>
        <p:spPr>
          <a:xfrm>
            <a:off x="74295" y="1115060"/>
            <a:ext cx="7145020" cy="5509895"/>
          </a:xfrm>
          <a:prstGeom prst="rect">
            <a:avLst/>
          </a:prstGeom>
        </p:spPr>
      </p:pic>
      <p:sp>
        <p:nvSpPr>
          <p:cNvPr id="5" name="文本框 4"/>
          <p:cNvSpPr txBox="1"/>
          <p:nvPr/>
        </p:nvSpPr>
        <p:spPr>
          <a:xfrm>
            <a:off x="7219315" y="1001395"/>
            <a:ext cx="4947285" cy="5754370"/>
          </a:xfrm>
          <a:prstGeom prst="rect">
            <a:avLst/>
          </a:prstGeom>
          <a:noFill/>
        </p:spPr>
        <p:txBody>
          <a:bodyPr wrap="square" rtlCol="0">
            <a:spAutoFit/>
          </a:bodyPr>
          <a:lstStyle/>
          <a:p>
            <a:r>
              <a:rPr lang="zh-CN" altLang="en-US" sz="1600" dirty="0">
                <a:latin typeface="微软雅黑" panose="020B0503020204020204" charset="-122"/>
                <a:ea typeface="微软雅黑" panose="020B0503020204020204" charset="-122"/>
                <a:cs typeface="微软雅黑" panose="020B0503020204020204" charset="-122"/>
              </a:rPr>
              <a:t>首先获取节点集合 node_set 和产生式集合 productions，分别对应图中的所有节点和文法中的产生式。</a:t>
            </a:r>
          </a:p>
          <a:p>
            <a:r>
              <a:rPr lang="zh-CN" altLang="en-US" sz="1600" dirty="0">
                <a:latin typeface="微软雅黑" panose="020B0503020204020204" charset="-122"/>
                <a:ea typeface="微软雅黑" panose="020B0503020204020204" charset="-122"/>
                <a:cs typeface="微软雅黑" panose="020B0503020204020204" charset="-122"/>
              </a:rPr>
              <a:t>然后，通过迭代器循环遍历节点集合中的每个节点。对于每个节点，我们获取节点的编号 node_index，以及节点对应的产生式集合 node_productions。</a:t>
            </a:r>
          </a:p>
          <a:p>
            <a:r>
              <a:rPr lang="zh-CN" altLang="en-US" sz="1600" dirty="0">
                <a:latin typeface="微软雅黑" panose="020B0503020204020204" charset="-122"/>
                <a:ea typeface="微软雅黑" panose="020B0503020204020204" charset="-122"/>
                <a:cs typeface="微软雅黑" panose="020B0503020204020204" charset="-122"/>
              </a:rPr>
              <a:t>在产生式集合中遍历每个产生式时检查产生式中的当前位置标记（dot）是否在产生式右侧最后位置上。如果是，则进行规约操作。</a:t>
            </a:r>
          </a:p>
          <a:p>
            <a:r>
              <a:rPr lang="zh-CN" altLang="en-US" sz="1600" dirty="0">
                <a:latin typeface="微软雅黑" panose="020B0503020204020204" charset="-122"/>
                <a:ea typeface="微软雅黑" panose="020B0503020204020204" charset="-122"/>
                <a:cs typeface="微软雅黑" panose="020B0503020204020204" charset="-122"/>
              </a:rPr>
              <a:t>在内层循环中，遍历原始产生式集合 productions，寻找与当前产生式匹配的规约项（即产生式左部和右部完全相同的产生式）。在找到规约项后：</a:t>
            </a:r>
          </a:p>
          <a:p>
            <a:r>
              <a:rPr lang="zh-CN" altLang="en-US" sz="1600" dirty="0">
                <a:latin typeface="微软雅黑" panose="020B0503020204020204" charset="-122"/>
                <a:ea typeface="微软雅黑" panose="020B0503020204020204" charset="-122"/>
                <a:cs typeface="微软雅黑" panose="020B0503020204020204" charset="-122"/>
              </a:rPr>
              <a:t>首先，判断规约项是否为第一个产生式（即 i != 0），如果不是，则说明这不是一个 LR(1) 文法，输出错误信息并退出程序。</a:t>
            </a:r>
          </a:p>
          <a:p>
            <a:r>
              <a:rPr lang="zh-CN" altLang="en-US" sz="1600" dirty="0">
                <a:latin typeface="微软雅黑" panose="020B0503020204020204" charset="-122"/>
                <a:ea typeface="微软雅黑" panose="020B0503020204020204" charset="-122"/>
                <a:cs typeface="微软雅黑" panose="020B0503020204020204" charset="-122"/>
              </a:rPr>
              <a:t>否则，我们检查预测分析表中该位置是否已经被填充，如果已经有值，则说明这不是一个 LR(1) 文法，输出错误信息并退出程序。</a:t>
            </a:r>
          </a:p>
          <a:p>
            <a:r>
              <a:rPr lang="zh-CN" altLang="en-US" sz="1600" dirty="0">
                <a:latin typeface="微软雅黑" panose="020B0503020204020204" charset="-122"/>
                <a:ea typeface="微软雅黑" panose="020B0503020204020204" charset="-122"/>
                <a:cs typeface="微软雅黑" panose="020B0503020204020204" charset="-122"/>
              </a:rPr>
              <a:t>最后，我们在预测分析表的节点编号 node_index 的行中，将规约项的展望符号作为键，对应的值设置为 "r" 加上规约项的序号 i。</a:t>
            </a:r>
          </a:p>
          <a:p>
            <a:r>
              <a:rPr lang="zh-CN" altLang="en-US" sz="1600" dirty="0">
                <a:latin typeface="微软雅黑" panose="020B0503020204020204" charset="-122"/>
                <a:ea typeface="微软雅黑" panose="020B0503020204020204" charset="-122"/>
                <a:cs typeface="微软雅黑" panose="020B0503020204020204" charset="-122"/>
              </a:rPr>
              <a:t>找到规约项后，立即跳出内层循环，继续处理下一个节点和产生式。</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0730"/>
          </a:xfrm>
        </p:spPr>
        <p:txBody>
          <a:bodyPr>
            <a:normAutofit/>
          </a:bodyPr>
          <a:lstStyle/>
          <a:p>
            <a:r>
              <a:rPr lang="zh-CN" altLang="en-US" dirty="0">
                <a:solidFill>
                  <a:srgbClr val="BEBEBE"/>
                </a:solidFill>
              </a:rPr>
              <a:t>进行语法分析</a:t>
            </a:r>
          </a:p>
        </p:txBody>
      </p:sp>
      <p:pic>
        <p:nvPicPr>
          <p:cNvPr id="4" name="内容占位符 3"/>
          <p:cNvPicPr>
            <a:picLocks noGrp="1" noChangeAspect="1"/>
          </p:cNvPicPr>
          <p:nvPr>
            <p:ph idx="1"/>
            <p:custDataLst>
              <p:tags r:id="rId2"/>
            </p:custDataLst>
          </p:nvPr>
        </p:nvPicPr>
        <p:blipFill>
          <a:blip r:embed="rId4"/>
          <a:stretch>
            <a:fillRect/>
          </a:stretch>
        </p:blipFill>
        <p:spPr>
          <a:xfrm>
            <a:off x="838200" y="1125855"/>
            <a:ext cx="5386705" cy="5702300"/>
          </a:xfrm>
          <a:prstGeom prst="rect">
            <a:avLst/>
          </a:prstGeom>
        </p:spPr>
      </p:pic>
      <p:sp>
        <p:nvSpPr>
          <p:cNvPr id="5" name="文本框 4"/>
          <p:cNvSpPr txBox="1"/>
          <p:nvPr/>
        </p:nvSpPr>
        <p:spPr>
          <a:xfrm>
            <a:off x="4799330" y="109855"/>
            <a:ext cx="7176770" cy="368300"/>
          </a:xfrm>
          <a:prstGeom prst="rect">
            <a:avLst/>
          </a:prstGeom>
          <a:noFill/>
        </p:spPr>
        <p:txBody>
          <a:bodyPr wrap="square" rtlCol="0">
            <a:spAutoFit/>
          </a:bodyPr>
          <a:lstStyle/>
          <a:p>
            <a:r>
              <a:rPr lang="zh-CN" altLang="en-US" dirty="0">
                <a:solidFill>
                  <a:srgbClr val="BEBEBE"/>
                </a:solidFill>
              </a:rPr>
              <a:t>基于语义动作的语法分析，同时计算表达式的值，并输出分析过程。</a:t>
            </a:r>
          </a:p>
        </p:txBody>
      </p:sp>
      <p:sp>
        <p:nvSpPr>
          <p:cNvPr id="6" name="文本框 5"/>
          <p:cNvSpPr txBox="1"/>
          <p:nvPr/>
        </p:nvSpPr>
        <p:spPr>
          <a:xfrm>
            <a:off x="6471285" y="1381125"/>
            <a:ext cx="5504815" cy="4093428"/>
          </a:xfrm>
          <a:prstGeom prst="rect">
            <a:avLst/>
          </a:prstGeom>
          <a:noFill/>
        </p:spPr>
        <p:txBody>
          <a:bodyPr wrap="square" rtlCol="0">
            <a:spAutoFit/>
          </a:bodyPr>
          <a:lstStyle/>
          <a:p>
            <a:r>
              <a:rPr lang="zh-CN" altLang="en-US" sz="2000" dirty="0">
                <a:solidFill>
                  <a:srgbClr val="BEBEBE"/>
                </a:solidFill>
              </a:rPr>
              <a:t>首先判断最后一个符号是否为 "#"，如果不是则将 "#" 符号添加到输入串的末尾，表示输入结束。</a:t>
            </a:r>
          </a:p>
          <a:p>
            <a:r>
              <a:rPr lang="zh-CN" altLang="en-US" sz="2000" dirty="0">
                <a:solidFill>
                  <a:srgbClr val="BEBEBE"/>
                </a:solidFill>
              </a:rPr>
              <a:t>初始化符号栈、状态栈和语义栈，并获取文法产生式信息。</a:t>
            </a:r>
          </a:p>
          <a:p>
            <a:endParaRPr lang="zh-CN" altLang="en-US" sz="2000" dirty="0">
              <a:solidFill>
                <a:srgbClr val="BEBEBE"/>
              </a:solidFill>
            </a:endParaRPr>
          </a:p>
          <a:p>
            <a:r>
              <a:rPr lang="zh-CN" altLang="en-US" sz="2000" dirty="0">
                <a:solidFill>
                  <a:srgbClr val="BEBEBE"/>
                </a:solidFill>
              </a:rPr>
              <a:t>将 "#" 符号和状态0入栈。</a:t>
            </a:r>
          </a:p>
          <a:p>
            <a:endParaRPr lang="zh-CN" altLang="en-US" sz="2000" dirty="0">
              <a:solidFill>
                <a:srgbClr val="BEBEBE"/>
              </a:solidFill>
            </a:endParaRPr>
          </a:p>
          <a:p>
            <a:r>
              <a:rPr lang="zh-CN" altLang="en-US" sz="2000" dirty="0">
                <a:solidFill>
                  <a:srgbClr val="BEBEBE"/>
                </a:solidFill>
              </a:rPr>
              <a:t>进入循环，每次从输入串中读取一个符号并进行分析。</a:t>
            </a:r>
          </a:p>
          <a:p>
            <a:endParaRPr lang="zh-CN" altLang="en-US" sz="2000" dirty="0">
              <a:solidFill>
                <a:srgbClr val="BEBEBE"/>
              </a:solidFill>
            </a:endParaRPr>
          </a:p>
          <a:p>
            <a:r>
              <a:rPr lang="zh-CN" altLang="en-US" sz="2000" dirty="0">
                <a:solidFill>
                  <a:srgbClr val="BEBEBE"/>
                </a:solidFill>
              </a:rPr>
              <a:t>输出当前步骤、状态栈、符号栈、语义栈和输入串，以及操作。</a:t>
            </a:r>
          </a:p>
          <a:p>
            <a:endParaRPr lang="zh-CN" altLang="en-US" sz="2000" dirty="0">
              <a:solidFill>
                <a:srgbClr val="BEBEBE"/>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161" y="148948"/>
            <a:ext cx="10515600" cy="873125"/>
          </a:xfrm>
        </p:spPr>
        <p:txBody>
          <a:bodyPr/>
          <a:lstStyle/>
          <a:p>
            <a:r>
              <a:rPr lang="zh-CN" altLang="en-US" dirty="0">
                <a:solidFill>
                  <a:srgbClr val="BEBEBE"/>
                </a:solidFill>
              </a:rPr>
              <a:t>输出分析过程</a:t>
            </a:r>
          </a:p>
        </p:txBody>
      </p:sp>
      <p:sp>
        <p:nvSpPr>
          <p:cNvPr id="10" name="内容占位符 9">
            <a:extLst>
              <a:ext uri="{FF2B5EF4-FFF2-40B4-BE49-F238E27FC236}">
                <a16:creationId xmlns:a16="http://schemas.microsoft.com/office/drawing/2014/main" id="{7CFDDA39-EFC1-C387-37E9-57CE0BC46230}"/>
              </a:ext>
            </a:extLst>
          </p:cNvPr>
          <p:cNvSpPr>
            <a:spLocks noGrp="1"/>
          </p:cNvSpPr>
          <p:nvPr>
            <p:ph idx="1"/>
          </p:nvPr>
        </p:nvSpPr>
        <p:spPr>
          <a:xfrm>
            <a:off x="5335480" y="1121826"/>
            <a:ext cx="6018320" cy="5055137"/>
          </a:xfrm>
        </p:spPr>
        <p:txBody>
          <a:bodyPr>
            <a:normAutofit fontScale="70000" lnSpcReduction="20000"/>
          </a:bodyPr>
          <a:lstStyle/>
          <a:p>
            <a:pPr marL="0" indent="0">
              <a:buNone/>
            </a:pPr>
            <a:r>
              <a:rPr lang="zh-CN" altLang="en-US" dirty="0"/>
              <a:t>首先声明了一个变量 </a:t>
            </a:r>
            <a:r>
              <a:rPr lang="pt-BR" altLang="zh-CN" dirty="0" err="1"/>
              <a:t>out_length</a:t>
            </a:r>
            <a:r>
              <a:rPr lang="pt-BR" altLang="zh-CN" dirty="0"/>
              <a:t> </a:t>
            </a:r>
            <a:r>
              <a:rPr lang="zh-CN" altLang="en-US" dirty="0"/>
              <a:t>并初始化为</a:t>
            </a:r>
            <a:r>
              <a:rPr lang="en-US" altLang="zh-CN" dirty="0"/>
              <a:t>0</a:t>
            </a:r>
            <a:r>
              <a:rPr lang="zh-CN" altLang="en-US" dirty="0"/>
              <a:t>，用于控制输出字符串的对齐。在输出分析过程中，这个变量将帮助维持输出格式的一致性。</a:t>
            </a:r>
          </a:p>
          <a:p>
            <a:pPr marL="0" indent="0">
              <a:buNone/>
            </a:pPr>
            <a:r>
              <a:rPr lang="zh-CN" altLang="en-US" dirty="0"/>
              <a:t>从状态栈 </a:t>
            </a:r>
            <a:r>
              <a:rPr lang="pt-BR" altLang="zh-CN" dirty="0"/>
              <a:t>STATE </a:t>
            </a:r>
            <a:r>
              <a:rPr lang="zh-CN" altLang="en-US" dirty="0"/>
              <a:t>获取栈顶元素，即当前的状态。这个状态是分析过程中当前所处的</a:t>
            </a:r>
            <a:r>
              <a:rPr lang="pt-BR" altLang="zh-CN" dirty="0"/>
              <a:t>DFA</a:t>
            </a:r>
            <a:r>
              <a:rPr lang="zh-CN" altLang="pt-BR" dirty="0"/>
              <a:t>（</a:t>
            </a:r>
            <a:r>
              <a:rPr lang="zh-CN" altLang="en-US" dirty="0"/>
              <a:t>确定性有限自动机）状态。</a:t>
            </a:r>
          </a:p>
          <a:p>
            <a:pPr marL="0" indent="0">
              <a:buNone/>
            </a:pPr>
            <a:r>
              <a:rPr lang="zh-CN" altLang="en-US" dirty="0"/>
              <a:t>从符号栈 </a:t>
            </a:r>
            <a:r>
              <a:rPr lang="pt-BR" altLang="zh-CN" dirty="0"/>
              <a:t>SYMBOL </a:t>
            </a:r>
            <a:r>
              <a:rPr lang="zh-CN" altLang="en-US" dirty="0"/>
              <a:t>获取栈顶元素，即当前处理的符号。这个符号是分析过程中当前考虑的输入符号或产生式部分。</a:t>
            </a:r>
          </a:p>
          <a:p>
            <a:pPr marL="0" indent="0">
              <a:buNone/>
            </a:pPr>
            <a:r>
              <a:rPr lang="zh-CN" altLang="en-US" dirty="0"/>
              <a:t>将 </a:t>
            </a:r>
            <a:r>
              <a:rPr lang="pt-BR" altLang="zh-CN" dirty="0" err="1"/>
              <a:t>current</a:t>
            </a:r>
            <a:r>
              <a:rPr lang="pt-BR" altLang="zh-CN" dirty="0"/>
              <a:t> </a:t>
            </a:r>
            <a:r>
              <a:rPr lang="zh-CN" altLang="en-US" dirty="0"/>
              <a:t>设置为解析结果向量 </a:t>
            </a:r>
            <a:r>
              <a:rPr lang="pt-BR" altLang="zh-CN" dirty="0" err="1"/>
              <a:t>parse_result</a:t>
            </a:r>
            <a:r>
              <a:rPr lang="pt-BR" altLang="zh-CN" dirty="0"/>
              <a:t> </a:t>
            </a:r>
            <a:r>
              <a:rPr lang="zh-CN" altLang="en-US" dirty="0"/>
              <a:t>中的第 </a:t>
            </a:r>
            <a:r>
              <a:rPr lang="pt-BR" altLang="zh-CN" dirty="0"/>
              <a:t>i </a:t>
            </a:r>
            <a:r>
              <a:rPr lang="zh-CN" altLang="en-US" dirty="0"/>
              <a:t>个元素，表示当前待处理的输入符号。</a:t>
            </a:r>
          </a:p>
          <a:p>
            <a:pPr marL="0" indent="0">
              <a:buNone/>
            </a:pPr>
            <a:r>
              <a:rPr lang="zh-CN" altLang="en-US" dirty="0"/>
              <a:t>检查栈顶符号 </a:t>
            </a:r>
            <a:r>
              <a:rPr lang="pt-BR" altLang="zh-CN" dirty="0" err="1"/>
              <a:t>topsym</a:t>
            </a:r>
            <a:r>
              <a:rPr lang="pt-BR" altLang="zh-CN" dirty="0"/>
              <a:t> </a:t>
            </a:r>
            <a:r>
              <a:rPr lang="zh-CN" altLang="en-US" dirty="0"/>
              <a:t>是否是非终结符。非终结符在</a:t>
            </a:r>
            <a:r>
              <a:rPr lang="pt-BR" altLang="zh-CN" dirty="0"/>
              <a:t>LR(1)</a:t>
            </a:r>
            <a:r>
              <a:rPr lang="zh-CN" altLang="en-US" dirty="0"/>
              <a:t>分析中用于</a:t>
            </a:r>
            <a:r>
              <a:rPr lang="pt-BR" altLang="zh-CN" dirty="0"/>
              <a:t>Goto</a:t>
            </a:r>
            <a:r>
              <a:rPr lang="zh-CN" altLang="en-US" dirty="0"/>
              <a:t>操作，即状态跳转。</a:t>
            </a:r>
          </a:p>
          <a:p>
            <a:pPr marL="0" indent="0">
              <a:buNone/>
            </a:pPr>
            <a:r>
              <a:rPr lang="zh-CN" altLang="en-US" dirty="0"/>
              <a:t>如果栈顶符号是非终结符，根据</a:t>
            </a:r>
            <a:r>
              <a:rPr lang="pt-BR" altLang="zh-CN" dirty="0"/>
              <a:t>LR</a:t>
            </a:r>
            <a:r>
              <a:rPr lang="zh-CN" altLang="en-US" dirty="0"/>
              <a:t>分析表中的指令执行</a:t>
            </a:r>
            <a:r>
              <a:rPr lang="pt-BR" altLang="zh-CN" dirty="0"/>
              <a:t>Goto</a:t>
            </a:r>
            <a:r>
              <a:rPr lang="zh-CN" altLang="en-US" dirty="0"/>
              <a:t>操作。这里，</a:t>
            </a:r>
            <a:r>
              <a:rPr lang="pt-BR" altLang="zh-CN" dirty="0" err="1"/>
              <a:t>table</a:t>
            </a:r>
            <a:r>
              <a:rPr lang="pt-BR" altLang="zh-CN" dirty="0"/>
              <a:t>[</a:t>
            </a:r>
            <a:r>
              <a:rPr lang="pt-BR" altLang="zh-CN" dirty="0" err="1"/>
              <a:t>state</a:t>
            </a:r>
            <a:r>
              <a:rPr lang="pt-BR" altLang="zh-CN" dirty="0"/>
              <a:t>][topsym.ch] </a:t>
            </a:r>
            <a:r>
              <a:rPr lang="zh-CN" altLang="en-US" dirty="0"/>
              <a:t>获取下一个状态的编号，然后将其转换为整数并压入状态栈。</a:t>
            </a:r>
          </a:p>
          <a:p>
            <a:pPr marL="0" indent="0">
              <a:buNone/>
            </a:pPr>
            <a:r>
              <a:rPr lang="zh-CN" altLang="en-US" dirty="0"/>
              <a:t>更新 </a:t>
            </a:r>
            <a:r>
              <a:rPr lang="pt-BR" altLang="zh-CN" dirty="0" err="1"/>
              <a:t>state</a:t>
            </a:r>
            <a:r>
              <a:rPr lang="pt-BR" altLang="zh-CN" dirty="0"/>
              <a:t> </a:t>
            </a:r>
            <a:r>
              <a:rPr lang="zh-CN" altLang="en-US" dirty="0"/>
              <a:t>变量为状态栈的新顶部元素，即在执行</a:t>
            </a:r>
            <a:r>
              <a:rPr lang="pt-BR" altLang="zh-CN" dirty="0"/>
              <a:t>Goto</a:t>
            </a:r>
            <a:r>
              <a:rPr lang="zh-CN" altLang="en-US" dirty="0"/>
              <a:t>操作后的新状态。</a:t>
            </a:r>
          </a:p>
          <a:p>
            <a:endParaRPr lang="zh-CN" altLang="en-US" dirty="0"/>
          </a:p>
        </p:txBody>
      </p:sp>
      <p:pic>
        <p:nvPicPr>
          <p:cNvPr id="12" name="图片 11">
            <a:extLst>
              <a:ext uri="{FF2B5EF4-FFF2-40B4-BE49-F238E27FC236}">
                <a16:creationId xmlns:a16="http://schemas.microsoft.com/office/drawing/2014/main" id="{826D5AA0-3F29-6735-1C4F-FDB128FDAFD3}"/>
              </a:ext>
            </a:extLst>
          </p:cNvPr>
          <p:cNvPicPr>
            <a:picLocks noChangeAspect="1"/>
          </p:cNvPicPr>
          <p:nvPr/>
        </p:nvPicPr>
        <p:blipFill>
          <a:blip r:embed="rId3"/>
          <a:stretch>
            <a:fillRect/>
          </a:stretch>
        </p:blipFill>
        <p:spPr>
          <a:xfrm>
            <a:off x="0" y="2032387"/>
            <a:ext cx="5141605" cy="2793226"/>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BEBEBE"/>
                </a:solidFill>
              </a:rPr>
              <a:t>产生式类</a:t>
            </a:r>
            <a:r>
              <a:rPr lang="en-US" altLang="zh-CN" dirty="0">
                <a:solidFill>
                  <a:srgbClr val="BEBEBE"/>
                </a:solidFill>
              </a:rPr>
              <a:t>----</a:t>
            </a:r>
            <a:r>
              <a:rPr lang="en-US" altLang="zh-CN" dirty="0" err="1">
                <a:solidFill>
                  <a:srgbClr val="BEBEBE"/>
                </a:solidFill>
              </a:rPr>
              <a:t>pstring</a:t>
            </a:r>
            <a:endParaRPr lang="zh-CN" altLang="en-US" dirty="0">
              <a:solidFill>
                <a:srgbClr val="BEBEBE"/>
              </a:solidFill>
            </a:endParaRPr>
          </a:p>
        </p:txBody>
      </p:sp>
      <p:sp>
        <p:nvSpPr>
          <p:cNvPr id="3" name="内容占位符 2"/>
          <p:cNvSpPr>
            <a:spLocks noGrp="1"/>
          </p:cNvSpPr>
          <p:nvPr>
            <p:ph idx="1"/>
          </p:nvPr>
        </p:nvSpPr>
        <p:spPr>
          <a:xfrm>
            <a:off x="838200" y="1825624"/>
            <a:ext cx="11353800" cy="5032375"/>
          </a:xfrm>
        </p:spPr>
        <p:txBody>
          <a:bodyPr/>
          <a:lstStyle/>
          <a:p>
            <a:pPr marL="0" indent="0">
              <a:buNone/>
            </a:pPr>
            <a:r>
              <a:rPr lang="en-US" altLang="zh-CN" dirty="0" err="1"/>
              <a:t>Pstring</a:t>
            </a:r>
            <a:r>
              <a:rPr lang="zh-CN" altLang="en-US" dirty="0"/>
              <a:t>是一用于表示和处理产生式（文法规则）的类。</a:t>
            </a:r>
            <a:endParaRPr lang="en-US" altLang="zh-CN" dirty="0"/>
          </a:p>
          <a:p>
            <a:pPr marL="0" indent="0">
              <a:buNone/>
            </a:pPr>
            <a:endParaRPr lang="en-US" altLang="zh-CN" dirty="0"/>
          </a:p>
          <a:p>
            <a:pPr marL="0" indent="0">
              <a:buNone/>
            </a:pPr>
            <a:r>
              <a:rPr lang="zh-CN" altLang="en-US" dirty="0"/>
              <a:t>产生式</a:t>
            </a:r>
            <a:r>
              <a:rPr lang="en-US" altLang="zh-CN" dirty="0"/>
              <a:t>: </a:t>
            </a:r>
            <a:r>
              <a:rPr lang="zh-CN" altLang="en-US" dirty="0"/>
              <a:t>以 </a:t>
            </a:r>
            <a:r>
              <a:rPr lang="en-US" altLang="zh-CN" dirty="0"/>
              <a:t>left -&gt; right </a:t>
            </a:r>
            <a:r>
              <a:rPr lang="zh-CN" altLang="en-US" dirty="0"/>
              <a:t>格式存储，其中 </a:t>
            </a:r>
            <a:r>
              <a:rPr lang="en-US" altLang="zh-CN" dirty="0"/>
              <a:t>left </a:t>
            </a:r>
            <a:r>
              <a:rPr lang="zh-CN" altLang="en-US" dirty="0"/>
              <a:t>是非终结符，</a:t>
            </a:r>
            <a:r>
              <a:rPr lang="en-US" altLang="zh-CN" dirty="0"/>
              <a:t>right </a:t>
            </a:r>
            <a:r>
              <a:rPr lang="zh-CN" altLang="en-US" dirty="0"/>
              <a:t>是由终结符和非终结符组成的字符串。</a:t>
            </a:r>
            <a:endParaRPr lang="en-US" altLang="zh-CN" dirty="0"/>
          </a:p>
          <a:p>
            <a:pPr marL="0" indent="0">
              <a:buNone/>
            </a:pPr>
            <a:endParaRPr lang="en-US" altLang="zh-CN" dirty="0"/>
          </a:p>
          <a:p>
            <a:pPr marL="0" indent="0">
              <a:buNone/>
            </a:pPr>
            <a:r>
              <a:rPr lang="zh-CN" altLang="en-US" dirty="0"/>
              <a:t>通过函数</a:t>
            </a:r>
            <a:r>
              <a:rPr lang="en-US" altLang="zh-CN" dirty="0"/>
              <a:t>legal()</a:t>
            </a:r>
            <a:r>
              <a:rPr lang="zh-CN" altLang="en-US" dirty="0"/>
              <a:t>进行</a:t>
            </a:r>
            <a:r>
              <a:rPr lang="en-US" altLang="zh-CN" dirty="0" err="1"/>
              <a:t>pstring</a:t>
            </a:r>
            <a:r>
              <a:rPr lang="zh-CN" altLang="en-US" dirty="0"/>
              <a:t>的有效性检查。</a:t>
            </a:r>
            <a:endParaRPr lang="en-US" altLang="zh-CN" dirty="0"/>
          </a:p>
        </p:txBody>
      </p:sp>
    </p:spTree>
    <p:custDataLst>
      <p:tags r:id="rId1"/>
    </p:custDataLst>
    <p:extLst>
      <p:ext uri="{BB962C8B-B14F-4D97-AF65-F5344CB8AC3E}">
        <p14:creationId xmlns:p14="http://schemas.microsoft.com/office/powerpoint/2010/main" val="1944459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0545" y="0"/>
            <a:ext cx="10515600" cy="873125"/>
          </a:xfrm>
        </p:spPr>
        <p:txBody>
          <a:bodyPr/>
          <a:lstStyle/>
          <a:p>
            <a:r>
              <a:rPr lang="zh-CN" altLang="en-US" dirty="0">
                <a:solidFill>
                  <a:srgbClr val="BEBEBE"/>
                </a:solidFill>
              </a:rPr>
              <a:t>输出分析过程</a:t>
            </a:r>
          </a:p>
        </p:txBody>
      </p:sp>
      <p:sp>
        <p:nvSpPr>
          <p:cNvPr id="6" name="内容占位符 5">
            <a:extLst>
              <a:ext uri="{FF2B5EF4-FFF2-40B4-BE49-F238E27FC236}">
                <a16:creationId xmlns:a16="http://schemas.microsoft.com/office/drawing/2014/main" id="{DEE783C7-CC52-EEA0-E10C-3238E951E96A}"/>
              </a:ext>
            </a:extLst>
          </p:cNvPr>
          <p:cNvSpPr>
            <a:spLocks noGrp="1"/>
          </p:cNvSpPr>
          <p:nvPr>
            <p:ph idx="1"/>
          </p:nvPr>
        </p:nvSpPr>
        <p:spPr>
          <a:xfrm>
            <a:off x="7242047" y="886968"/>
            <a:ext cx="4844021" cy="5971032"/>
          </a:xfrm>
        </p:spPr>
        <p:txBody>
          <a:bodyPr>
            <a:normAutofit/>
          </a:bodyPr>
          <a:lstStyle/>
          <a:p>
            <a:pPr marL="0" indent="0">
              <a:buNone/>
            </a:pPr>
            <a:r>
              <a:rPr lang="zh-CN" altLang="en-US" dirty="0"/>
              <a:t>输出步骤编号</a:t>
            </a:r>
          </a:p>
          <a:p>
            <a:pPr marL="0" indent="0">
              <a:buNone/>
            </a:pPr>
            <a:r>
              <a:rPr lang="en-US" altLang="zh-CN" dirty="0" err="1"/>
              <a:t>cout</a:t>
            </a:r>
            <a:r>
              <a:rPr lang="en-US" altLang="zh-CN" dirty="0"/>
              <a:t> &lt;&lt; count++ &lt;&lt; " \t";</a:t>
            </a:r>
            <a:r>
              <a:rPr lang="zh-CN" altLang="en-US" dirty="0"/>
              <a:t>：打印当前步骤的编号，并递增计数器。</a:t>
            </a:r>
          </a:p>
          <a:p>
            <a:pPr marL="0" indent="0">
              <a:buNone/>
            </a:pPr>
            <a:r>
              <a:rPr lang="zh-CN" altLang="en-US" dirty="0"/>
              <a:t>输出状态栈</a:t>
            </a:r>
          </a:p>
          <a:p>
            <a:pPr marL="0" indent="0">
              <a:buNone/>
            </a:pPr>
            <a:r>
              <a:rPr lang="zh-CN" altLang="en-US" dirty="0"/>
              <a:t>复制状态栈 </a:t>
            </a:r>
            <a:r>
              <a:rPr lang="en-US" altLang="zh-CN" dirty="0"/>
              <a:t>STATE </a:t>
            </a:r>
            <a:r>
              <a:rPr lang="zh-CN" altLang="en-US" dirty="0"/>
              <a:t>到 </a:t>
            </a:r>
            <a:r>
              <a:rPr lang="en-US" altLang="zh-CN" dirty="0" err="1"/>
              <a:t>temp_state_stack</a:t>
            </a:r>
            <a:r>
              <a:rPr lang="zh-CN" altLang="en-US" dirty="0"/>
              <a:t>，并将其内容转移到 </a:t>
            </a:r>
            <a:r>
              <a:rPr lang="en-US" altLang="zh-CN" dirty="0" err="1"/>
              <a:t>temp_state</a:t>
            </a:r>
            <a:r>
              <a:rPr lang="en-US" altLang="zh-CN" dirty="0"/>
              <a:t> </a:t>
            </a:r>
            <a:r>
              <a:rPr lang="zh-CN" altLang="en-US" dirty="0"/>
              <a:t>向量中。这样做是为了逆序输出栈的内容（因为栈是后进先出的）。</a:t>
            </a:r>
          </a:p>
          <a:p>
            <a:pPr marL="0" indent="0">
              <a:buNone/>
            </a:pPr>
            <a:r>
              <a:rPr lang="zh-CN" altLang="en-US" dirty="0"/>
              <a:t>输出状态栈内容，并根据内容长度调整输出格式，确保对齐。</a:t>
            </a:r>
          </a:p>
          <a:p>
            <a:endParaRPr lang="zh-CN" altLang="en-US" dirty="0"/>
          </a:p>
        </p:txBody>
      </p:sp>
      <p:pic>
        <p:nvPicPr>
          <p:cNvPr id="8" name="图片 7">
            <a:extLst>
              <a:ext uri="{FF2B5EF4-FFF2-40B4-BE49-F238E27FC236}">
                <a16:creationId xmlns:a16="http://schemas.microsoft.com/office/drawing/2014/main" id="{E35620D1-95D6-648E-08AB-29CA9B5545DA}"/>
              </a:ext>
            </a:extLst>
          </p:cNvPr>
          <p:cNvPicPr>
            <a:picLocks noChangeAspect="1"/>
          </p:cNvPicPr>
          <p:nvPr/>
        </p:nvPicPr>
        <p:blipFill>
          <a:blip r:embed="rId3"/>
          <a:stretch>
            <a:fillRect/>
          </a:stretch>
        </p:blipFill>
        <p:spPr>
          <a:xfrm>
            <a:off x="238297" y="345122"/>
            <a:ext cx="5874623" cy="5717349"/>
          </a:xfrm>
          <a:prstGeom prst="rect">
            <a:avLst/>
          </a:prstGeom>
        </p:spPr>
      </p:pic>
    </p:spTree>
    <p:custDataLst>
      <p:tags r:id="rId1"/>
    </p:custDataLst>
    <p:extLst>
      <p:ext uri="{BB962C8B-B14F-4D97-AF65-F5344CB8AC3E}">
        <p14:creationId xmlns:p14="http://schemas.microsoft.com/office/powerpoint/2010/main" val="366567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97865"/>
          </a:xfrm>
        </p:spPr>
        <p:txBody>
          <a:bodyPr>
            <a:normAutofit fontScale="90000"/>
          </a:bodyPr>
          <a:lstStyle/>
          <a:p>
            <a:r>
              <a:rPr lang="zh-CN" altLang="en-US" dirty="0">
                <a:solidFill>
                  <a:srgbClr val="BEBEBE"/>
                </a:solidFill>
              </a:rPr>
              <a:t>输出分析过程</a:t>
            </a:r>
          </a:p>
        </p:txBody>
      </p:sp>
      <p:sp>
        <p:nvSpPr>
          <p:cNvPr id="7" name="内容占位符 6">
            <a:extLst>
              <a:ext uri="{FF2B5EF4-FFF2-40B4-BE49-F238E27FC236}">
                <a16:creationId xmlns:a16="http://schemas.microsoft.com/office/drawing/2014/main" id="{9B0934BF-00DE-52D1-AC9A-00399ACD77DD}"/>
              </a:ext>
            </a:extLst>
          </p:cNvPr>
          <p:cNvSpPr>
            <a:spLocks noGrp="1"/>
          </p:cNvSpPr>
          <p:nvPr>
            <p:ph idx="1"/>
          </p:nvPr>
        </p:nvSpPr>
        <p:spPr>
          <a:xfrm>
            <a:off x="5619831" y="1346401"/>
            <a:ext cx="5175504" cy="5304154"/>
          </a:xfrm>
        </p:spPr>
        <p:txBody>
          <a:bodyPr>
            <a:normAutofit lnSpcReduction="10000"/>
          </a:bodyPr>
          <a:lstStyle/>
          <a:p>
            <a:pPr marL="0" indent="0">
              <a:buNone/>
            </a:pPr>
            <a:r>
              <a:rPr lang="zh-CN" altLang="en-US" dirty="0"/>
              <a:t>输出符号栈</a:t>
            </a:r>
          </a:p>
          <a:p>
            <a:pPr marL="0" indent="0">
              <a:buNone/>
            </a:pPr>
            <a:r>
              <a:rPr lang="zh-CN" altLang="en-US" dirty="0"/>
              <a:t>类似地，复制符号栈 </a:t>
            </a:r>
            <a:r>
              <a:rPr lang="en-US" altLang="zh-CN" dirty="0"/>
              <a:t>SYMBOL </a:t>
            </a:r>
            <a:r>
              <a:rPr lang="zh-CN" altLang="en-US" dirty="0"/>
              <a:t>的内容到 </a:t>
            </a:r>
            <a:r>
              <a:rPr lang="en-US" altLang="zh-CN" dirty="0" err="1"/>
              <a:t>temp_symbol_stack</a:t>
            </a:r>
            <a:r>
              <a:rPr lang="zh-CN" altLang="en-US" dirty="0"/>
              <a:t>，然后转移到 </a:t>
            </a:r>
            <a:r>
              <a:rPr lang="en-US" altLang="zh-CN" dirty="0" err="1"/>
              <a:t>temp_symbol</a:t>
            </a:r>
            <a:r>
              <a:rPr lang="en-US" altLang="zh-CN" dirty="0"/>
              <a:t> </a:t>
            </a:r>
            <a:r>
              <a:rPr lang="zh-CN" altLang="en-US" dirty="0"/>
              <a:t>向量中，最后逆序打印符号栈内容。</a:t>
            </a:r>
          </a:p>
          <a:p>
            <a:pPr marL="0" indent="0">
              <a:buNone/>
            </a:pPr>
            <a:r>
              <a:rPr lang="zh-CN" altLang="en-US" dirty="0"/>
              <a:t>输出语义栈</a:t>
            </a:r>
          </a:p>
          <a:p>
            <a:pPr marL="0" indent="0">
              <a:buNone/>
            </a:pPr>
            <a:r>
              <a:rPr lang="zh-CN" altLang="en-US" dirty="0"/>
              <a:t>复制语义栈 </a:t>
            </a:r>
            <a:r>
              <a:rPr lang="en-US" altLang="zh-CN" dirty="0"/>
              <a:t>SEMANTIC </a:t>
            </a:r>
            <a:r>
              <a:rPr lang="zh-CN" altLang="en-US" dirty="0"/>
              <a:t>到 </a:t>
            </a:r>
            <a:r>
              <a:rPr lang="en-US" altLang="zh-CN" dirty="0" err="1"/>
              <a:t>temp_semantic_stack</a:t>
            </a:r>
            <a:r>
              <a:rPr lang="zh-CN" altLang="en-US" dirty="0"/>
              <a:t>，转移内容到 </a:t>
            </a:r>
            <a:r>
              <a:rPr lang="en-US" altLang="zh-CN" dirty="0" err="1"/>
              <a:t>temp_semantic</a:t>
            </a:r>
            <a:r>
              <a:rPr lang="en-US" altLang="zh-CN" dirty="0"/>
              <a:t> </a:t>
            </a:r>
            <a:r>
              <a:rPr lang="zh-CN" altLang="en-US" dirty="0"/>
              <a:t>向量，并逆序打印。</a:t>
            </a:r>
          </a:p>
          <a:p>
            <a:pPr marL="0" indent="0">
              <a:buNone/>
            </a:pPr>
            <a:r>
              <a:rPr lang="zh-CN" altLang="en-US" dirty="0"/>
              <a:t>对于操作符，直接输出；对于数值，使用 </a:t>
            </a:r>
            <a:r>
              <a:rPr lang="en-US" altLang="zh-CN" dirty="0" err="1"/>
              <a:t>stod</a:t>
            </a:r>
            <a:r>
              <a:rPr lang="en-US" altLang="zh-CN" dirty="0"/>
              <a:t> </a:t>
            </a:r>
            <a:r>
              <a:rPr lang="zh-CN" altLang="en-US" dirty="0"/>
              <a:t>转换后输出。</a:t>
            </a:r>
          </a:p>
          <a:p>
            <a:endParaRPr lang="zh-CN" altLang="en-US" dirty="0"/>
          </a:p>
        </p:txBody>
      </p:sp>
      <p:pic>
        <p:nvPicPr>
          <p:cNvPr id="11" name="图片 10">
            <a:extLst>
              <a:ext uri="{FF2B5EF4-FFF2-40B4-BE49-F238E27FC236}">
                <a16:creationId xmlns:a16="http://schemas.microsoft.com/office/drawing/2014/main" id="{A8944DED-1324-8B8B-94D7-939BF7DEEE03}"/>
              </a:ext>
            </a:extLst>
          </p:cNvPr>
          <p:cNvPicPr>
            <a:picLocks noChangeAspect="1"/>
          </p:cNvPicPr>
          <p:nvPr/>
        </p:nvPicPr>
        <p:blipFill>
          <a:blip r:embed="rId3"/>
          <a:stretch>
            <a:fillRect/>
          </a:stretch>
        </p:blipFill>
        <p:spPr>
          <a:xfrm>
            <a:off x="642891" y="991968"/>
            <a:ext cx="4064599" cy="5613018"/>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rPr>
              <a:t>输出分析过程</a:t>
            </a:r>
          </a:p>
        </p:txBody>
      </p:sp>
      <p:sp>
        <p:nvSpPr>
          <p:cNvPr id="6" name="内容占位符 5">
            <a:extLst>
              <a:ext uri="{FF2B5EF4-FFF2-40B4-BE49-F238E27FC236}">
                <a16:creationId xmlns:a16="http://schemas.microsoft.com/office/drawing/2014/main" id="{C3EF3732-83FB-FA75-10C6-6F1E16C4231E}"/>
              </a:ext>
            </a:extLst>
          </p:cNvPr>
          <p:cNvSpPr>
            <a:spLocks noGrp="1"/>
          </p:cNvSpPr>
          <p:nvPr>
            <p:ph idx="1"/>
          </p:nvPr>
        </p:nvSpPr>
        <p:spPr>
          <a:xfrm>
            <a:off x="7528264" y="1069759"/>
            <a:ext cx="4403325" cy="5788241"/>
          </a:xfrm>
        </p:spPr>
        <p:txBody>
          <a:bodyPr>
            <a:normAutofit fontScale="70000" lnSpcReduction="20000"/>
          </a:bodyPr>
          <a:lstStyle/>
          <a:p>
            <a:pPr marL="0" indent="0">
              <a:buNone/>
            </a:pPr>
            <a:r>
              <a:rPr lang="zh-CN" altLang="en-US" dirty="0"/>
              <a:t>输出输入串</a:t>
            </a:r>
          </a:p>
          <a:p>
            <a:pPr marL="0" indent="0">
              <a:buNone/>
            </a:pPr>
            <a:r>
              <a:rPr lang="zh-CN" altLang="en-US" dirty="0"/>
              <a:t>打印剩余的输入串 </a:t>
            </a:r>
            <a:r>
              <a:rPr lang="en-US" altLang="zh-CN" dirty="0" err="1"/>
              <a:t>parse_result</a:t>
            </a:r>
            <a:r>
              <a:rPr lang="en-US" altLang="zh-CN" dirty="0"/>
              <a:t> </a:t>
            </a:r>
            <a:r>
              <a:rPr lang="zh-CN" altLang="en-US" dirty="0"/>
              <a:t>从当前位置 </a:t>
            </a:r>
            <a:r>
              <a:rPr lang="en-US" altLang="zh-CN" dirty="0" err="1"/>
              <a:t>i</a:t>
            </a:r>
            <a:r>
              <a:rPr lang="en-US" altLang="zh-CN" dirty="0"/>
              <a:t> </a:t>
            </a:r>
            <a:r>
              <a:rPr lang="zh-CN" altLang="en-US" dirty="0"/>
              <a:t>开始。</a:t>
            </a:r>
          </a:p>
          <a:p>
            <a:pPr marL="0" indent="0">
              <a:buNone/>
            </a:pPr>
            <a:r>
              <a:rPr lang="zh-CN" altLang="en-US" dirty="0"/>
              <a:t>操作执行</a:t>
            </a:r>
          </a:p>
          <a:p>
            <a:pPr marL="0" indent="0">
              <a:buNone/>
            </a:pPr>
            <a:r>
              <a:rPr lang="zh-CN" altLang="en-US" dirty="0"/>
              <a:t>根据当前状态和输入符号在</a:t>
            </a:r>
            <a:r>
              <a:rPr lang="en-US" altLang="zh-CN" dirty="0"/>
              <a:t>LR</a:t>
            </a:r>
            <a:r>
              <a:rPr lang="zh-CN" altLang="en-US" dirty="0"/>
              <a:t>分析表 </a:t>
            </a:r>
            <a:r>
              <a:rPr lang="en-US" altLang="zh-CN" dirty="0"/>
              <a:t>table </a:t>
            </a:r>
            <a:r>
              <a:rPr lang="zh-CN" altLang="en-US" dirty="0"/>
              <a:t>中查找相应的动作。</a:t>
            </a:r>
          </a:p>
          <a:p>
            <a:pPr marL="0" indent="0">
              <a:buNone/>
            </a:pPr>
            <a:r>
              <a:rPr lang="zh-CN" altLang="en-US" dirty="0"/>
              <a:t>如果动作是 </a:t>
            </a:r>
            <a:r>
              <a:rPr lang="en-US" altLang="zh-CN" dirty="0"/>
              <a:t>"acc"</a:t>
            </a:r>
            <a:r>
              <a:rPr lang="zh-CN" altLang="en-US" dirty="0"/>
              <a:t>（接受），则打印分析成功信息，输出计算的结果，并返回 </a:t>
            </a:r>
            <a:r>
              <a:rPr lang="en-US" altLang="zh-CN" dirty="0"/>
              <a:t>true</a:t>
            </a:r>
            <a:r>
              <a:rPr lang="zh-CN" altLang="en-US" dirty="0"/>
              <a:t>。</a:t>
            </a:r>
          </a:p>
          <a:p>
            <a:pPr marL="0" indent="0">
              <a:buNone/>
            </a:pPr>
            <a:r>
              <a:rPr lang="zh-CN" altLang="en-US" dirty="0"/>
              <a:t>如果没有找到动作，打印错误信息并返回 </a:t>
            </a:r>
            <a:r>
              <a:rPr lang="en-US" altLang="zh-CN" dirty="0"/>
              <a:t>false</a:t>
            </a:r>
            <a:r>
              <a:rPr lang="zh-CN" altLang="en-US" dirty="0"/>
              <a:t>。</a:t>
            </a:r>
          </a:p>
          <a:p>
            <a:pPr marL="0" indent="0">
              <a:buNone/>
            </a:pPr>
            <a:r>
              <a:rPr lang="zh-CN" altLang="en-US" dirty="0"/>
              <a:t>动作处理</a:t>
            </a:r>
          </a:p>
          <a:p>
            <a:pPr marL="0" indent="0">
              <a:buNone/>
            </a:pPr>
            <a:r>
              <a:rPr lang="zh-CN" altLang="en-US" dirty="0"/>
              <a:t>根据查找到的动作执行不同的操作：移入操作 </a:t>
            </a:r>
            <a:r>
              <a:rPr lang="en-US" altLang="zh-CN" dirty="0"/>
              <a:t>('S')</a:t>
            </a:r>
            <a:r>
              <a:rPr lang="zh-CN" altLang="en-US" dirty="0"/>
              <a:t>：如果动作是移入，将新状态和符号压入相应的栈，并处理语义动作。</a:t>
            </a:r>
          </a:p>
          <a:p>
            <a:pPr marL="0" indent="0">
              <a:buNone/>
            </a:pPr>
            <a:r>
              <a:rPr lang="zh-CN" altLang="en-US" dirty="0"/>
              <a:t>规约操作 </a:t>
            </a:r>
            <a:r>
              <a:rPr lang="en-US" altLang="zh-CN" dirty="0"/>
              <a:t>('r')</a:t>
            </a:r>
            <a:r>
              <a:rPr lang="zh-CN" altLang="en-US" dirty="0"/>
              <a:t>：如果动作是规约，根据指定的产生式进行规约，更新栈内容，并执行语义动作，包括构建抽象语法树（</a:t>
            </a:r>
            <a:r>
              <a:rPr lang="en-US" altLang="zh-CN" dirty="0"/>
              <a:t>AST</a:t>
            </a:r>
            <a:r>
              <a:rPr lang="zh-CN" altLang="en-US" dirty="0"/>
              <a:t>）节点。</a:t>
            </a:r>
          </a:p>
          <a:p>
            <a:endParaRPr lang="zh-CN" altLang="en-US" dirty="0"/>
          </a:p>
        </p:txBody>
      </p:sp>
      <p:pic>
        <p:nvPicPr>
          <p:cNvPr id="8" name="图片 7">
            <a:extLst>
              <a:ext uri="{FF2B5EF4-FFF2-40B4-BE49-F238E27FC236}">
                <a16:creationId xmlns:a16="http://schemas.microsoft.com/office/drawing/2014/main" id="{65564A02-F7D4-DCA2-BDF7-D6C5077C4171}"/>
              </a:ext>
            </a:extLst>
          </p:cNvPr>
          <p:cNvPicPr>
            <a:picLocks noChangeAspect="1"/>
          </p:cNvPicPr>
          <p:nvPr/>
        </p:nvPicPr>
        <p:blipFill>
          <a:blip r:embed="rId3"/>
          <a:stretch>
            <a:fillRect/>
          </a:stretch>
        </p:blipFill>
        <p:spPr>
          <a:xfrm>
            <a:off x="-332944" y="1382696"/>
            <a:ext cx="7674777" cy="5162365"/>
          </a:xfrm>
          <a:prstGeom prst="rect">
            <a:avLst/>
          </a:prstGeom>
        </p:spPr>
      </p:pic>
    </p:spTree>
    <p:custDataLst>
      <p:tags r:id="rId1"/>
    </p:custDataLst>
    <p:extLst>
      <p:ext uri="{BB962C8B-B14F-4D97-AF65-F5344CB8AC3E}">
        <p14:creationId xmlns:p14="http://schemas.microsoft.com/office/powerpoint/2010/main" val="1930969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BEBEBE"/>
                </a:solidFill>
                <a:sym typeface="+mn-ea"/>
              </a:rPr>
              <a:t>根据LR分析表中的动作来进行移入和规约操作</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900" dirty="0"/>
              <a:t>1. </a:t>
            </a:r>
            <a:r>
              <a:rPr lang="zh-CN" altLang="en-US" sz="1900" dirty="0"/>
              <a:t>首先，根据当前状态和输入字符，从预先构建的分析表中查找对应的操作。如果是"acc"，表示分析成功，输出结果并返回true；如果为空，表示无法匹配，输出错误信息并返回false。</a:t>
            </a:r>
          </a:p>
          <a:p>
            <a:pPr marL="0" indent="0">
              <a:buNone/>
            </a:pPr>
            <a:r>
              <a:rPr lang="en-US" altLang="zh-CN" sz="1900" dirty="0"/>
              <a:t>2. </a:t>
            </a:r>
            <a:r>
              <a:rPr lang="zh-CN" altLang="en-US" sz="1900" dirty="0"/>
              <a:t>如果动作以'S'开头，表示需要移入，将相应的状态压入状态栈，同时将当前符号压入符号栈，并根据当前符号的属性（操作数或操作符）将其语义值压入语义栈。然后移动到输入串的下一个位置，并输出移入的信息。</a:t>
            </a:r>
          </a:p>
          <a:p>
            <a:pPr marL="0" indent="0">
              <a:buNone/>
            </a:pPr>
            <a:r>
              <a:rPr lang="en-US" altLang="zh-CN" sz="1900" dirty="0"/>
              <a:t>3. </a:t>
            </a:r>
            <a:r>
              <a:rPr lang="zh-CN" altLang="en-US" sz="1900" dirty="0"/>
              <a:t>如果动作以'r'开头，表示需要规约，根据规约的产生式，依次弹出符号栈和状态栈的元素，并根据产生式的语义规则计算出规约后的结果，将其压入符号栈和语义栈中，并输出规约的信息。</a:t>
            </a:r>
          </a:p>
          <a:p>
            <a:pPr marL="0" indent="0">
              <a:buNone/>
            </a:pPr>
            <a:r>
              <a:rPr lang="en-US" altLang="zh-CN" sz="1900" dirty="0"/>
              <a:t>4. </a:t>
            </a:r>
            <a:r>
              <a:rPr lang="zh-CN" altLang="en-US" sz="1900" dirty="0"/>
              <a:t>最后，如果没有匹配到任何动作，输出无法规约的错误信息并返回false。规约完成。</a:t>
            </a:r>
            <a:endParaRPr lang="en-US" altLang="zh-CN" sz="1900"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sym typeface="+mn-ea"/>
              </a:rPr>
              <a:t>根据LR分析表中的动作来进行移入和规约操作</a:t>
            </a:r>
            <a:endParaRPr lang="zh-CN" altLang="en-US" dirty="0">
              <a:solidFill>
                <a:srgbClr val="BEBEBE"/>
              </a:solidFill>
            </a:endParaRPr>
          </a:p>
        </p:txBody>
      </p:sp>
      <p:sp>
        <p:nvSpPr>
          <p:cNvPr id="6" name="内容占位符 5">
            <a:extLst>
              <a:ext uri="{FF2B5EF4-FFF2-40B4-BE49-F238E27FC236}">
                <a16:creationId xmlns:a16="http://schemas.microsoft.com/office/drawing/2014/main" id="{C3EF3732-83FB-FA75-10C6-6F1E16C4231E}"/>
              </a:ext>
            </a:extLst>
          </p:cNvPr>
          <p:cNvSpPr>
            <a:spLocks noGrp="1"/>
          </p:cNvSpPr>
          <p:nvPr>
            <p:ph idx="1"/>
          </p:nvPr>
        </p:nvSpPr>
        <p:spPr>
          <a:xfrm>
            <a:off x="7528264" y="1069759"/>
            <a:ext cx="4403325" cy="5788241"/>
          </a:xfrm>
        </p:spPr>
        <p:txBody>
          <a:bodyPr>
            <a:normAutofit fontScale="70000" lnSpcReduction="20000"/>
          </a:bodyPr>
          <a:lstStyle/>
          <a:p>
            <a:pPr marL="0" indent="0">
              <a:buNone/>
            </a:pPr>
            <a:r>
              <a:rPr lang="zh-CN" altLang="en-US" dirty="0"/>
              <a:t>输出输入串</a:t>
            </a:r>
          </a:p>
          <a:p>
            <a:pPr marL="0" indent="0">
              <a:buNone/>
            </a:pPr>
            <a:r>
              <a:rPr lang="zh-CN" altLang="en-US" dirty="0"/>
              <a:t>打印剩余的输入串 </a:t>
            </a:r>
            <a:r>
              <a:rPr lang="en-US" altLang="zh-CN" dirty="0" err="1"/>
              <a:t>parse_result</a:t>
            </a:r>
            <a:r>
              <a:rPr lang="en-US" altLang="zh-CN" dirty="0"/>
              <a:t> </a:t>
            </a:r>
            <a:r>
              <a:rPr lang="zh-CN" altLang="en-US" dirty="0"/>
              <a:t>从当前位置 </a:t>
            </a:r>
            <a:r>
              <a:rPr lang="en-US" altLang="zh-CN" dirty="0" err="1"/>
              <a:t>i</a:t>
            </a:r>
            <a:r>
              <a:rPr lang="en-US" altLang="zh-CN" dirty="0"/>
              <a:t> </a:t>
            </a:r>
            <a:r>
              <a:rPr lang="zh-CN" altLang="en-US" dirty="0"/>
              <a:t>开始。</a:t>
            </a:r>
          </a:p>
          <a:p>
            <a:pPr marL="0" indent="0">
              <a:buNone/>
            </a:pPr>
            <a:r>
              <a:rPr lang="zh-CN" altLang="en-US" dirty="0"/>
              <a:t>操作执行</a:t>
            </a:r>
          </a:p>
          <a:p>
            <a:pPr marL="0" indent="0">
              <a:buNone/>
            </a:pPr>
            <a:r>
              <a:rPr lang="zh-CN" altLang="en-US" dirty="0"/>
              <a:t>根据当前状态和输入符号在</a:t>
            </a:r>
            <a:r>
              <a:rPr lang="en-US" altLang="zh-CN" dirty="0"/>
              <a:t>LR</a:t>
            </a:r>
            <a:r>
              <a:rPr lang="zh-CN" altLang="en-US" dirty="0"/>
              <a:t>分析表 </a:t>
            </a:r>
            <a:r>
              <a:rPr lang="en-US" altLang="zh-CN" dirty="0"/>
              <a:t>table </a:t>
            </a:r>
            <a:r>
              <a:rPr lang="zh-CN" altLang="en-US" dirty="0"/>
              <a:t>中查找相应的动作。</a:t>
            </a:r>
          </a:p>
          <a:p>
            <a:pPr marL="0" indent="0">
              <a:buNone/>
            </a:pPr>
            <a:r>
              <a:rPr lang="zh-CN" altLang="en-US" dirty="0"/>
              <a:t>如果动作是 </a:t>
            </a:r>
            <a:r>
              <a:rPr lang="en-US" altLang="zh-CN" dirty="0"/>
              <a:t>"acc"</a:t>
            </a:r>
            <a:r>
              <a:rPr lang="zh-CN" altLang="en-US" dirty="0"/>
              <a:t>（接受），则打印分析成功信息，输出计算的结果，并返回 </a:t>
            </a:r>
            <a:r>
              <a:rPr lang="en-US" altLang="zh-CN" dirty="0"/>
              <a:t>true</a:t>
            </a:r>
            <a:r>
              <a:rPr lang="zh-CN" altLang="en-US" dirty="0"/>
              <a:t>。</a:t>
            </a:r>
          </a:p>
          <a:p>
            <a:pPr marL="0" indent="0">
              <a:buNone/>
            </a:pPr>
            <a:r>
              <a:rPr lang="zh-CN" altLang="en-US" dirty="0"/>
              <a:t>如果没有找到动作，打印错误信息并返回 </a:t>
            </a:r>
            <a:r>
              <a:rPr lang="en-US" altLang="zh-CN" dirty="0"/>
              <a:t>false</a:t>
            </a:r>
            <a:r>
              <a:rPr lang="zh-CN" altLang="en-US" dirty="0"/>
              <a:t>。</a:t>
            </a:r>
          </a:p>
          <a:p>
            <a:pPr marL="0" indent="0">
              <a:buNone/>
            </a:pPr>
            <a:r>
              <a:rPr lang="zh-CN" altLang="en-US" dirty="0"/>
              <a:t>动作处理</a:t>
            </a:r>
          </a:p>
          <a:p>
            <a:pPr marL="0" indent="0">
              <a:buNone/>
            </a:pPr>
            <a:r>
              <a:rPr lang="zh-CN" altLang="en-US" dirty="0"/>
              <a:t>根据查找到的动作执行不同的操作：移入操作 </a:t>
            </a:r>
            <a:r>
              <a:rPr lang="en-US" altLang="zh-CN" dirty="0"/>
              <a:t>(‘S’)</a:t>
            </a:r>
            <a:r>
              <a:rPr lang="zh-CN" altLang="en-US" dirty="0"/>
              <a:t>：如果动作是移入，根据预测分析表将新状态和符号压入相应的栈，并处理语义动作。</a:t>
            </a:r>
          </a:p>
          <a:p>
            <a:pPr marL="0" indent="0">
              <a:buNone/>
            </a:pPr>
            <a:r>
              <a:rPr lang="zh-CN" altLang="en-US" dirty="0"/>
              <a:t>规约操作 </a:t>
            </a:r>
            <a:r>
              <a:rPr lang="en-US" altLang="zh-CN" dirty="0"/>
              <a:t>(‘r’)</a:t>
            </a:r>
            <a:r>
              <a:rPr lang="zh-CN" altLang="en-US" dirty="0"/>
              <a:t>：如果动作是规约，根据指定的产生式进行规约，更新栈内容，并执行语义动作。。</a:t>
            </a:r>
          </a:p>
          <a:p>
            <a:endParaRPr lang="zh-CN" altLang="en-US" dirty="0"/>
          </a:p>
        </p:txBody>
      </p:sp>
      <p:pic>
        <p:nvPicPr>
          <p:cNvPr id="8" name="图片 7">
            <a:extLst>
              <a:ext uri="{FF2B5EF4-FFF2-40B4-BE49-F238E27FC236}">
                <a16:creationId xmlns:a16="http://schemas.microsoft.com/office/drawing/2014/main" id="{65564A02-F7D4-DCA2-BDF7-D6C5077C4171}"/>
              </a:ext>
            </a:extLst>
          </p:cNvPr>
          <p:cNvPicPr>
            <a:picLocks noChangeAspect="1"/>
          </p:cNvPicPr>
          <p:nvPr/>
        </p:nvPicPr>
        <p:blipFill>
          <a:blip r:embed="rId3"/>
          <a:stretch>
            <a:fillRect/>
          </a:stretch>
        </p:blipFill>
        <p:spPr>
          <a:xfrm>
            <a:off x="-332944" y="1382696"/>
            <a:ext cx="7674777" cy="5162365"/>
          </a:xfrm>
          <a:prstGeom prst="rect">
            <a:avLst/>
          </a:prstGeom>
        </p:spPr>
      </p:pic>
    </p:spTree>
    <p:custDataLst>
      <p:tags r:id="rId1"/>
    </p:custDataLst>
    <p:extLst>
      <p:ext uri="{BB962C8B-B14F-4D97-AF65-F5344CB8AC3E}">
        <p14:creationId xmlns:p14="http://schemas.microsoft.com/office/powerpoint/2010/main" val="113142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sym typeface="+mn-ea"/>
              </a:rPr>
              <a:t>根据LR分析表中的动作来进行移入和规约操作</a:t>
            </a:r>
            <a:endParaRPr lang="zh-CN" altLang="en-US" dirty="0">
              <a:solidFill>
                <a:srgbClr val="BEBEBE"/>
              </a:solidFill>
            </a:endParaRPr>
          </a:p>
        </p:txBody>
      </p:sp>
      <p:sp>
        <p:nvSpPr>
          <p:cNvPr id="6" name="内容占位符 5">
            <a:extLst>
              <a:ext uri="{FF2B5EF4-FFF2-40B4-BE49-F238E27FC236}">
                <a16:creationId xmlns:a16="http://schemas.microsoft.com/office/drawing/2014/main" id="{C3EF3732-83FB-FA75-10C6-6F1E16C4231E}"/>
              </a:ext>
            </a:extLst>
          </p:cNvPr>
          <p:cNvSpPr>
            <a:spLocks noGrp="1"/>
          </p:cNvSpPr>
          <p:nvPr>
            <p:ph idx="1"/>
          </p:nvPr>
        </p:nvSpPr>
        <p:spPr>
          <a:xfrm>
            <a:off x="6950475" y="1069759"/>
            <a:ext cx="4403325" cy="5788241"/>
          </a:xfrm>
        </p:spPr>
        <p:txBody>
          <a:bodyPr>
            <a:normAutofit/>
          </a:bodyPr>
          <a:lstStyle/>
          <a:p>
            <a:pPr marL="0" indent="0">
              <a:buNone/>
            </a:pPr>
            <a:r>
              <a:rPr lang="zh-CN" altLang="en-US" dirty="0"/>
              <a:t>根据查找到的动作执行不同的操作：移入操作 </a:t>
            </a:r>
            <a:r>
              <a:rPr lang="en-US" altLang="zh-CN" dirty="0"/>
              <a:t>(‘S’)</a:t>
            </a:r>
            <a:r>
              <a:rPr lang="zh-CN" altLang="en-US" dirty="0"/>
              <a:t>：如果动作是移入，根据预测分析表将新状态和符号压入相应的栈，并处理语义动作。</a:t>
            </a:r>
          </a:p>
          <a:p>
            <a:pPr marL="0" indent="0">
              <a:buNone/>
            </a:pPr>
            <a:r>
              <a:rPr lang="zh-CN" altLang="en-US" dirty="0"/>
              <a:t>规约操作 </a:t>
            </a:r>
            <a:r>
              <a:rPr lang="en-US" altLang="zh-CN" dirty="0"/>
              <a:t>(‘r’)</a:t>
            </a:r>
            <a:r>
              <a:rPr lang="zh-CN" altLang="en-US" dirty="0"/>
              <a:t>：如果动作是规约，根据指定的产生式进行规约，更新栈内容，并执行语义动作。</a:t>
            </a:r>
          </a:p>
          <a:p>
            <a:endParaRPr lang="zh-CN" altLang="en-US" dirty="0"/>
          </a:p>
        </p:txBody>
      </p:sp>
      <p:pic>
        <p:nvPicPr>
          <p:cNvPr id="4" name="图片 3">
            <a:extLst>
              <a:ext uri="{FF2B5EF4-FFF2-40B4-BE49-F238E27FC236}">
                <a16:creationId xmlns:a16="http://schemas.microsoft.com/office/drawing/2014/main" id="{81ED6C36-764D-9AAA-FC41-A45D0CC9513A}"/>
              </a:ext>
            </a:extLst>
          </p:cNvPr>
          <p:cNvPicPr>
            <a:picLocks noChangeAspect="1"/>
          </p:cNvPicPr>
          <p:nvPr/>
        </p:nvPicPr>
        <p:blipFill>
          <a:blip r:embed="rId3"/>
          <a:stretch>
            <a:fillRect/>
          </a:stretch>
        </p:blipFill>
        <p:spPr>
          <a:xfrm>
            <a:off x="608812" y="1069759"/>
            <a:ext cx="5010121" cy="5416347"/>
          </a:xfrm>
          <a:prstGeom prst="rect">
            <a:avLst/>
          </a:prstGeom>
        </p:spPr>
      </p:pic>
    </p:spTree>
    <p:custDataLst>
      <p:tags r:id="rId1"/>
    </p:custDataLst>
    <p:extLst>
      <p:ext uri="{BB962C8B-B14F-4D97-AF65-F5344CB8AC3E}">
        <p14:creationId xmlns:p14="http://schemas.microsoft.com/office/powerpoint/2010/main" val="3113837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sym typeface="+mn-ea"/>
              </a:rPr>
              <a:t>根据LR分析表中的动作来进行移入和规约操作</a:t>
            </a:r>
            <a:endParaRPr lang="zh-CN" altLang="en-US" dirty="0">
              <a:solidFill>
                <a:srgbClr val="BEBEBE"/>
              </a:solidFill>
            </a:endParaRPr>
          </a:p>
        </p:txBody>
      </p:sp>
      <p:sp>
        <p:nvSpPr>
          <p:cNvPr id="6" name="内容占位符 5">
            <a:extLst>
              <a:ext uri="{FF2B5EF4-FFF2-40B4-BE49-F238E27FC236}">
                <a16:creationId xmlns:a16="http://schemas.microsoft.com/office/drawing/2014/main" id="{C3EF3732-83FB-FA75-10C6-6F1E16C4231E}"/>
              </a:ext>
            </a:extLst>
          </p:cNvPr>
          <p:cNvSpPr>
            <a:spLocks noGrp="1"/>
          </p:cNvSpPr>
          <p:nvPr>
            <p:ph idx="1"/>
          </p:nvPr>
        </p:nvSpPr>
        <p:spPr>
          <a:xfrm>
            <a:off x="7528264" y="1069759"/>
            <a:ext cx="4403325" cy="5788241"/>
          </a:xfrm>
        </p:spPr>
        <p:txBody>
          <a:bodyPr>
            <a:normAutofit/>
          </a:bodyPr>
          <a:lstStyle/>
          <a:p>
            <a:pPr marL="0" indent="0">
              <a:buNone/>
            </a:pPr>
            <a:r>
              <a:rPr lang="zh-CN" altLang="en-US" dirty="0"/>
              <a:t>输出输入串</a:t>
            </a:r>
          </a:p>
          <a:p>
            <a:pPr marL="0" indent="0">
              <a:buNone/>
            </a:pPr>
            <a:r>
              <a:rPr lang="zh-CN" altLang="en-US" dirty="0"/>
              <a:t>打印剩余的输入串 </a:t>
            </a:r>
            <a:r>
              <a:rPr lang="en-US" altLang="zh-CN" dirty="0" err="1"/>
              <a:t>parse_result</a:t>
            </a:r>
            <a:r>
              <a:rPr lang="en-US" altLang="zh-CN" dirty="0"/>
              <a:t> </a:t>
            </a:r>
            <a:r>
              <a:rPr lang="zh-CN" altLang="en-US" dirty="0"/>
              <a:t>从当前位置 </a:t>
            </a:r>
            <a:r>
              <a:rPr lang="en-US" altLang="zh-CN" dirty="0" err="1"/>
              <a:t>i</a:t>
            </a:r>
            <a:r>
              <a:rPr lang="en-US" altLang="zh-CN" dirty="0"/>
              <a:t> </a:t>
            </a:r>
            <a:r>
              <a:rPr lang="zh-CN" altLang="en-US" dirty="0"/>
              <a:t>开始。</a:t>
            </a:r>
          </a:p>
          <a:p>
            <a:pPr marL="0" indent="0">
              <a:buNone/>
            </a:pPr>
            <a:r>
              <a:rPr lang="zh-CN" altLang="en-US" dirty="0"/>
              <a:t>操作执行</a:t>
            </a:r>
          </a:p>
          <a:p>
            <a:pPr marL="0" indent="0">
              <a:buNone/>
            </a:pPr>
            <a:r>
              <a:rPr lang="zh-CN" altLang="en-US" dirty="0"/>
              <a:t>根据当前状态和输入符号在</a:t>
            </a:r>
            <a:r>
              <a:rPr lang="en-US" altLang="zh-CN" dirty="0"/>
              <a:t>LR</a:t>
            </a:r>
            <a:r>
              <a:rPr lang="zh-CN" altLang="en-US" dirty="0"/>
              <a:t>分析表 </a:t>
            </a:r>
            <a:r>
              <a:rPr lang="en-US" altLang="zh-CN" dirty="0"/>
              <a:t>table </a:t>
            </a:r>
            <a:r>
              <a:rPr lang="zh-CN" altLang="en-US" dirty="0"/>
              <a:t>中查找相应的动作。</a:t>
            </a:r>
          </a:p>
          <a:p>
            <a:pPr marL="0" indent="0">
              <a:buNone/>
            </a:pPr>
            <a:r>
              <a:rPr lang="zh-CN" altLang="en-US" dirty="0"/>
              <a:t>如果动作是 </a:t>
            </a:r>
            <a:r>
              <a:rPr lang="en-US" altLang="zh-CN" dirty="0"/>
              <a:t>"acc"</a:t>
            </a:r>
            <a:r>
              <a:rPr lang="zh-CN" altLang="en-US" dirty="0"/>
              <a:t>（接受），则打印分析成功信息，输出计算的结果，并返回 </a:t>
            </a:r>
            <a:r>
              <a:rPr lang="en-US" altLang="zh-CN" dirty="0"/>
              <a:t>true</a:t>
            </a:r>
            <a:r>
              <a:rPr lang="zh-CN" altLang="en-US" dirty="0"/>
              <a:t>。</a:t>
            </a:r>
          </a:p>
          <a:p>
            <a:endParaRPr lang="zh-CN" altLang="en-US" dirty="0"/>
          </a:p>
        </p:txBody>
      </p:sp>
      <p:pic>
        <p:nvPicPr>
          <p:cNvPr id="8" name="图片 7">
            <a:extLst>
              <a:ext uri="{FF2B5EF4-FFF2-40B4-BE49-F238E27FC236}">
                <a16:creationId xmlns:a16="http://schemas.microsoft.com/office/drawing/2014/main" id="{65564A02-F7D4-DCA2-BDF7-D6C5077C4171}"/>
              </a:ext>
            </a:extLst>
          </p:cNvPr>
          <p:cNvPicPr>
            <a:picLocks noChangeAspect="1"/>
          </p:cNvPicPr>
          <p:nvPr/>
        </p:nvPicPr>
        <p:blipFill>
          <a:blip r:embed="rId3"/>
          <a:stretch>
            <a:fillRect/>
          </a:stretch>
        </p:blipFill>
        <p:spPr>
          <a:xfrm>
            <a:off x="-332944" y="1382696"/>
            <a:ext cx="7674777" cy="5162365"/>
          </a:xfrm>
          <a:prstGeom prst="rect">
            <a:avLst/>
          </a:prstGeom>
        </p:spPr>
      </p:pic>
    </p:spTree>
    <p:custDataLst>
      <p:tags r:id="rId1"/>
    </p:custDataLst>
    <p:extLst>
      <p:ext uri="{BB962C8B-B14F-4D97-AF65-F5344CB8AC3E}">
        <p14:creationId xmlns:p14="http://schemas.microsoft.com/office/powerpoint/2010/main" val="1393650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sym typeface="+mn-ea"/>
              </a:rPr>
              <a:t>根据LR分析表中的动作来进行移入和规约操作</a:t>
            </a:r>
            <a:endParaRPr lang="zh-CN" altLang="en-US" dirty="0">
              <a:solidFill>
                <a:srgbClr val="BEBEBE"/>
              </a:solidFill>
            </a:endParaRPr>
          </a:p>
        </p:txBody>
      </p:sp>
      <p:sp>
        <p:nvSpPr>
          <p:cNvPr id="6" name="内容占位符 5">
            <a:extLst>
              <a:ext uri="{FF2B5EF4-FFF2-40B4-BE49-F238E27FC236}">
                <a16:creationId xmlns:a16="http://schemas.microsoft.com/office/drawing/2014/main" id="{C3EF3732-83FB-FA75-10C6-6F1E16C4231E}"/>
              </a:ext>
            </a:extLst>
          </p:cNvPr>
          <p:cNvSpPr>
            <a:spLocks noGrp="1"/>
          </p:cNvSpPr>
          <p:nvPr>
            <p:ph idx="1"/>
          </p:nvPr>
        </p:nvSpPr>
        <p:spPr>
          <a:xfrm>
            <a:off x="7528264" y="1069759"/>
            <a:ext cx="4403325" cy="5788241"/>
          </a:xfrm>
        </p:spPr>
        <p:txBody>
          <a:bodyPr>
            <a:normAutofit/>
          </a:bodyPr>
          <a:lstStyle/>
          <a:p>
            <a:pPr marL="0" indent="0">
              <a:buNone/>
            </a:pPr>
            <a:r>
              <a:rPr lang="zh-CN" altLang="en-US" dirty="0"/>
              <a:t>如果没有找到动作，打印错误信息并返回 </a:t>
            </a:r>
            <a:r>
              <a:rPr lang="en-US" altLang="zh-CN" dirty="0"/>
              <a:t>false</a:t>
            </a:r>
            <a:r>
              <a:rPr lang="zh-CN" altLang="en-US" dirty="0"/>
              <a:t>。</a:t>
            </a:r>
          </a:p>
          <a:p>
            <a:pPr marL="0" indent="0">
              <a:buNone/>
            </a:pPr>
            <a:r>
              <a:rPr lang="zh-CN" altLang="en-US" dirty="0"/>
              <a:t>动作处理</a:t>
            </a:r>
          </a:p>
          <a:p>
            <a:pPr marL="0" indent="0">
              <a:buNone/>
            </a:pPr>
            <a:r>
              <a:rPr lang="zh-CN" altLang="en-US" dirty="0"/>
              <a:t>根据查找到的动作执行不同的操作：移入操作 </a:t>
            </a:r>
            <a:r>
              <a:rPr lang="en-US" altLang="zh-CN" dirty="0"/>
              <a:t>(‘S’)</a:t>
            </a:r>
            <a:r>
              <a:rPr lang="zh-CN" altLang="en-US" dirty="0"/>
              <a:t>：如果动作是移入，根据预测分析表将新状态和符号压入相应的栈，并处理语义动作。</a:t>
            </a:r>
          </a:p>
          <a:p>
            <a:pPr marL="0" indent="0">
              <a:buNone/>
            </a:pPr>
            <a:r>
              <a:rPr lang="zh-CN" altLang="en-US" dirty="0"/>
              <a:t>规约操作 </a:t>
            </a:r>
            <a:r>
              <a:rPr lang="en-US" altLang="zh-CN" dirty="0"/>
              <a:t>(‘r’)</a:t>
            </a:r>
            <a:r>
              <a:rPr lang="zh-CN" altLang="en-US" dirty="0"/>
              <a:t>：如果动作是规约，根据指定的产生式进行规约，更新栈内容，并执行语义动作。。</a:t>
            </a:r>
          </a:p>
          <a:p>
            <a:endParaRPr lang="zh-CN" altLang="en-US" dirty="0"/>
          </a:p>
        </p:txBody>
      </p:sp>
      <p:pic>
        <p:nvPicPr>
          <p:cNvPr id="4" name="图片 3">
            <a:extLst>
              <a:ext uri="{FF2B5EF4-FFF2-40B4-BE49-F238E27FC236}">
                <a16:creationId xmlns:a16="http://schemas.microsoft.com/office/drawing/2014/main" id="{F2FA8C9C-D255-3AD3-A212-2DC216816C9E}"/>
              </a:ext>
            </a:extLst>
          </p:cNvPr>
          <p:cNvPicPr>
            <a:picLocks noChangeAspect="1"/>
          </p:cNvPicPr>
          <p:nvPr/>
        </p:nvPicPr>
        <p:blipFill>
          <a:blip r:embed="rId3"/>
          <a:stretch>
            <a:fillRect/>
          </a:stretch>
        </p:blipFill>
        <p:spPr>
          <a:xfrm>
            <a:off x="497134" y="1080856"/>
            <a:ext cx="5220086" cy="5625613"/>
          </a:xfrm>
          <a:prstGeom prst="rect">
            <a:avLst/>
          </a:prstGeom>
        </p:spPr>
      </p:pic>
    </p:spTree>
    <p:custDataLst>
      <p:tags r:id="rId1"/>
    </p:custDataLst>
    <p:extLst>
      <p:ext uri="{BB962C8B-B14F-4D97-AF65-F5344CB8AC3E}">
        <p14:creationId xmlns:p14="http://schemas.microsoft.com/office/powerpoint/2010/main" val="1879227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1894"/>
            <a:ext cx="10515600" cy="697865"/>
          </a:xfrm>
        </p:spPr>
        <p:txBody>
          <a:bodyPr>
            <a:normAutofit fontScale="90000"/>
          </a:bodyPr>
          <a:lstStyle/>
          <a:p>
            <a:r>
              <a:rPr lang="zh-CN" altLang="en-US" dirty="0">
                <a:solidFill>
                  <a:srgbClr val="BEBEBE"/>
                </a:solidFill>
                <a:sym typeface="+mn-ea"/>
              </a:rPr>
              <a:t>根据LR分析表中的动作来进行移入和规约操作</a:t>
            </a:r>
            <a:endParaRPr lang="zh-CN" altLang="en-US" dirty="0">
              <a:solidFill>
                <a:srgbClr val="BEBEBE"/>
              </a:solidFill>
            </a:endParaRPr>
          </a:p>
        </p:txBody>
      </p:sp>
      <p:pic>
        <p:nvPicPr>
          <p:cNvPr id="4" name="图片 3">
            <a:extLst>
              <a:ext uri="{FF2B5EF4-FFF2-40B4-BE49-F238E27FC236}">
                <a16:creationId xmlns:a16="http://schemas.microsoft.com/office/drawing/2014/main" id="{2CBE2C70-5574-98C9-5FFC-E5E6BF8C7E60}"/>
              </a:ext>
            </a:extLst>
          </p:cNvPr>
          <p:cNvPicPr>
            <a:picLocks noChangeAspect="1"/>
          </p:cNvPicPr>
          <p:nvPr/>
        </p:nvPicPr>
        <p:blipFill>
          <a:blip r:embed="rId3"/>
          <a:stretch>
            <a:fillRect/>
          </a:stretch>
        </p:blipFill>
        <p:spPr>
          <a:xfrm>
            <a:off x="586279" y="1069759"/>
            <a:ext cx="3914699" cy="5614938"/>
          </a:xfrm>
          <a:prstGeom prst="rect">
            <a:avLst/>
          </a:prstGeom>
        </p:spPr>
      </p:pic>
      <p:pic>
        <p:nvPicPr>
          <p:cNvPr id="10" name="图片 9">
            <a:extLst>
              <a:ext uri="{FF2B5EF4-FFF2-40B4-BE49-F238E27FC236}">
                <a16:creationId xmlns:a16="http://schemas.microsoft.com/office/drawing/2014/main" id="{49D73FEA-51C2-6A04-B370-C598FBA85628}"/>
              </a:ext>
            </a:extLst>
          </p:cNvPr>
          <p:cNvPicPr>
            <a:picLocks noChangeAspect="1"/>
          </p:cNvPicPr>
          <p:nvPr/>
        </p:nvPicPr>
        <p:blipFill>
          <a:blip r:embed="rId4"/>
          <a:stretch>
            <a:fillRect/>
          </a:stretch>
        </p:blipFill>
        <p:spPr>
          <a:xfrm>
            <a:off x="6563962" y="2488638"/>
            <a:ext cx="4327456" cy="1388590"/>
          </a:xfrm>
          <a:prstGeom prst="rect">
            <a:avLst/>
          </a:prstGeom>
        </p:spPr>
      </p:pic>
    </p:spTree>
    <p:custDataLst>
      <p:tags r:id="rId1"/>
    </p:custDataLst>
    <p:extLst>
      <p:ext uri="{BB962C8B-B14F-4D97-AF65-F5344CB8AC3E}">
        <p14:creationId xmlns:p14="http://schemas.microsoft.com/office/powerpoint/2010/main" val="957713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语法分析</a:t>
            </a:r>
          </a:p>
        </p:txBody>
      </p:sp>
      <p:pic>
        <p:nvPicPr>
          <p:cNvPr id="4" name="内容占位符 3"/>
          <p:cNvPicPr>
            <a:picLocks noGrp="1" noChangeAspect="1"/>
          </p:cNvPicPr>
          <p:nvPr>
            <p:ph idx="1"/>
          </p:nvPr>
        </p:nvPicPr>
        <p:blipFill>
          <a:blip r:embed="rId3"/>
          <a:stretch>
            <a:fillRect/>
          </a:stretch>
        </p:blipFill>
        <p:spPr>
          <a:xfrm>
            <a:off x="635000" y="1854835"/>
            <a:ext cx="10515600" cy="222123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BEBEBE"/>
                </a:solidFill>
              </a:rPr>
              <a:t>产生式类</a:t>
            </a:r>
            <a:r>
              <a:rPr lang="en-US" altLang="zh-CN" dirty="0">
                <a:solidFill>
                  <a:srgbClr val="BEBEBE"/>
                </a:solidFill>
              </a:rPr>
              <a:t>----</a:t>
            </a:r>
            <a:r>
              <a:rPr lang="en-US" altLang="zh-CN" dirty="0" err="1">
                <a:solidFill>
                  <a:srgbClr val="BEBEBE"/>
                </a:solidFill>
              </a:rPr>
              <a:t>pstring</a:t>
            </a:r>
            <a:endParaRPr lang="zh-CN" altLang="en-US" dirty="0">
              <a:solidFill>
                <a:srgbClr val="BEBEBE"/>
              </a:solidFill>
            </a:endParaRPr>
          </a:p>
        </p:txBody>
      </p:sp>
      <p:pic>
        <p:nvPicPr>
          <p:cNvPr id="5" name="内容占位符 4">
            <a:extLst>
              <a:ext uri="{FF2B5EF4-FFF2-40B4-BE49-F238E27FC236}">
                <a16:creationId xmlns:a16="http://schemas.microsoft.com/office/drawing/2014/main" id="{6FCD4244-66B5-7BAF-1E12-6FDFF0701F8D}"/>
              </a:ext>
            </a:extLst>
          </p:cNvPr>
          <p:cNvPicPr>
            <a:picLocks noGrp="1" noChangeAspect="1"/>
          </p:cNvPicPr>
          <p:nvPr>
            <p:ph idx="1"/>
          </p:nvPr>
        </p:nvPicPr>
        <p:blipFill>
          <a:blip r:embed="rId3"/>
          <a:stretch>
            <a:fillRect/>
          </a:stretch>
        </p:blipFill>
        <p:spPr>
          <a:xfrm>
            <a:off x="480060" y="1616995"/>
            <a:ext cx="3972671" cy="4351338"/>
          </a:xfrm>
        </p:spPr>
      </p:pic>
      <p:sp>
        <p:nvSpPr>
          <p:cNvPr id="6" name="内容占位符 2">
            <a:extLst>
              <a:ext uri="{FF2B5EF4-FFF2-40B4-BE49-F238E27FC236}">
                <a16:creationId xmlns:a16="http://schemas.microsoft.com/office/drawing/2014/main" id="{355272D9-F90B-D6AB-9861-52C47440F98C}"/>
              </a:ext>
            </a:extLst>
          </p:cNvPr>
          <p:cNvSpPr txBox="1">
            <a:spLocks/>
          </p:cNvSpPr>
          <p:nvPr/>
        </p:nvSpPr>
        <p:spPr>
          <a:xfrm>
            <a:off x="5920740" y="1616995"/>
            <a:ext cx="5996940" cy="59572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首先使用</a:t>
            </a:r>
            <a:r>
              <a:rPr lang="en-US" altLang="zh-CN" sz="1800" dirty="0"/>
              <a:t>if</a:t>
            </a:r>
            <a:r>
              <a:rPr lang="zh-CN" altLang="en-US" sz="1800" b="0" i="0" dirty="0">
                <a:effectLst/>
                <a:latin typeface="Söhne Mono"/>
              </a:rPr>
              <a:t>检查输入的第一个字符是否是非终结符，如果不是，输出报错，返回。</a:t>
            </a:r>
            <a:endParaRPr lang="en-US" altLang="zh-CN" sz="1800" b="0" i="0" dirty="0">
              <a:effectLst/>
              <a:latin typeface="Söhne Mono"/>
            </a:endParaRPr>
          </a:p>
          <a:p>
            <a:pPr marL="0" indent="0">
              <a:buFont typeface="Arial" panose="020B0604020202020204" pitchFamily="34" charset="0"/>
              <a:buNone/>
            </a:pPr>
            <a:r>
              <a:rPr lang="zh-CN" altLang="en-US" sz="1800" dirty="0"/>
              <a:t>如果是，检查产生式中是否存在</a:t>
            </a:r>
            <a:r>
              <a:rPr lang="en-US" altLang="zh-CN" sz="1800" dirty="0"/>
              <a:t>-</a:t>
            </a:r>
            <a:r>
              <a:rPr lang="zh-CN" altLang="en-US" sz="1800" dirty="0"/>
              <a:t>分隔符，如果存在，继续，如果不存在，输出产生式格式错误，返回。</a:t>
            </a:r>
            <a:endParaRPr lang="en-US" altLang="zh-CN" sz="1800" dirty="0"/>
          </a:p>
          <a:p>
            <a:pPr marL="0" indent="0">
              <a:buFont typeface="Arial" panose="020B0604020202020204" pitchFamily="34" charset="0"/>
              <a:buNone/>
            </a:pPr>
            <a:r>
              <a:rPr lang="zh-CN" altLang="en-US" sz="1800" dirty="0"/>
              <a:t>提取</a:t>
            </a:r>
            <a:r>
              <a:rPr lang="en-US" altLang="zh-CN" sz="1800" dirty="0"/>
              <a:t>-</a:t>
            </a:r>
            <a:r>
              <a:rPr lang="zh-CN" altLang="en-US" sz="1800" dirty="0"/>
              <a:t>右侧的字符串作为产生式的右侧部分，然后检查产生式右侧的每个字符是否都是合法的终结符或者非终结符，如果含有非法字符，即不符合上面设定过的终结符或者非终结符，报错返回。</a:t>
            </a:r>
            <a:endParaRPr lang="en-US" altLang="zh-CN" sz="1800" dirty="0"/>
          </a:p>
          <a:p>
            <a:pPr marL="0" indent="0">
              <a:buFont typeface="Arial" panose="020B0604020202020204" pitchFamily="34" charset="0"/>
              <a:buNone/>
            </a:pPr>
            <a:endParaRPr lang="en-US" altLang="zh-CN" sz="1800" dirty="0"/>
          </a:p>
          <a:p>
            <a:pPr marL="0" indent="0">
              <a:buFont typeface="Arial" panose="020B0604020202020204" pitchFamily="34" charset="0"/>
              <a:buNone/>
            </a:pPr>
            <a:endParaRPr lang="en-US" altLang="zh-CN" sz="1800" dirty="0"/>
          </a:p>
          <a:p>
            <a:pPr marL="0" indent="0">
              <a:buFont typeface="Arial" panose="020B0604020202020204" pitchFamily="34" charset="0"/>
              <a:buNone/>
            </a:pPr>
            <a:endParaRPr lang="en-US" altLang="zh-CN" sz="1800" dirty="0"/>
          </a:p>
        </p:txBody>
      </p:sp>
      <p:pic>
        <p:nvPicPr>
          <p:cNvPr id="8" name="图片 7">
            <a:extLst>
              <a:ext uri="{FF2B5EF4-FFF2-40B4-BE49-F238E27FC236}">
                <a16:creationId xmlns:a16="http://schemas.microsoft.com/office/drawing/2014/main" id="{563EF890-688D-A850-A945-414178483F81}"/>
              </a:ext>
            </a:extLst>
          </p:cNvPr>
          <p:cNvPicPr>
            <a:picLocks noChangeAspect="1"/>
          </p:cNvPicPr>
          <p:nvPr/>
        </p:nvPicPr>
        <p:blipFill>
          <a:blip r:embed="rId4"/>
          <a:stretch>
            <a:fillRect/>
          </a:stretch>
        </p:blipFill>
        <p:spPr>
          <a:xfrm>
            <a:off x="5920740" y="4595637"/>
            <a:ext cx="9975025" cy="880149"/>
          </a:xfrm>
          <a:prstGeom prst="rect">
            <a:avLst/>
          </a:prstGeom>
        </p:spPr>
      </p:pic>
    </p:spTree>
    <p:custDataLst>
      <p:tags r:id="rId1"/>
    </p:custDataLst>
    <p:extLst>
      <p:ext uri="{BB962C8B-B14F-4D97-AF65-F5344CB8AC3E}">
        <p14:creationId xmlns:p14="http://schemas.microsoft.com/office/powerpoint/2010/main" val="144207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BEBEBE"/>
                </a:solidFill>
              </a:rPr>
              <a:t>产生式类</a:t>
            </a:r>
            <a:r>
              <a:rPr lang="en-US" altLang="zh-CN" dirty="0">
                <a:solidFill>
                  <a:srgbClr val="BEBEBE"/>
                </a:solidFill>
              </a:rPr>
              <a:t>----</a:t>
            </a:r>
            <a:r>
              <a:rPr lang="en-US" altLang="zh-CN" dirty="0" err="1">
                <a:solidFill>
                  <a:srgbClr val="BEBEBE"/>
                </a:solidFill>
              </a:rPr>
              <a:t>pstring</a:t>
            </a:r>
            <a:endParaRPr lang="zh-CN" altLang="en-US" dirty="0">
              <a:solidFill>
                <a:srgbClr val="BEBEBE"/>
              </a:solidFill>
            </a:endParaRPr>
          </a:p>
        </p:txBody>
      </p:sp>
      <p:sp>
        <p:nvSpPr>
          <p:cNvPr id="3" name="内容占位符 2"/>
          <p:cNvSpPr>
            <a:spLocks noGrp="1"/>
          </p:cNvSpPr>
          <p:nvPr>
            <p:ph idx="1"/>
          </p:nvPr>
        </p:nvSpPr>
        <p:spPr>
          <a:xfrm>
            <a:off x="838200" y="1609089"/>
            <a:ext cx="11353800" cy="5032375"/>
          </a:xfrm>
        </p:spPr>
        <p:txBody>
          <a:bodyPr/>
          <a:lstStyle/>
          <a:p>
            <a:pPr marL="0" indent="0">
              <a:buNone/>
            </a:pPr>
            <a:r>
              <a:rPr lang="zh-CN" altLang="en-US" dirty="0"/>
              <a:t>使用</a:t>
            </a:r>
            <a:r>
              <a:rPr lang="en-US" altLang="zh-CN" dirty="0"/>
              <a:t>void print() </a:t>
            </a:r>
            <a:r>
              <a:rPr lang="zh-CN" altLang="en-US" dirty="0"/>
              <a:t>函数输出产生式</a:t>
            </a:r>
            <a:endParaRPr lang="en-US" altLang="zh-CN" dirty="0"/>
          </a:p>
          <a:p>
            <a:pPr marL="0" indent="0">
              <a:buNone/>
            </a:pPr>
            <a:endParaRPr lang="en-US" altLang="zh-CN" dirty="0"/>
          </a:p>
          <a:p>
            <a:pPr marL="0" indent="0">
              <a:buNone/>
            </a:pPr>
            <a:endParaRPr lang="en-US" altLang="zh-CN" dirty="0"/>
          </a:p>
          <a:p>
            <a:pPr marL="0" indent="0">
              <a:buNone/>
            </a:pPr>
            <a:r>
              <a:rPr lang="en-US" altLang="zh-CN" dirty="0" err="1"/>
              <a:t>Pstring</a:t>
            </a:r>
            <a:r>
              <a:rPr lang="zh-CN" altLang="en-US" dirty="0"/>
              <a:t>类支持拷贝构造和赋值操作。</a:t>
            </a:r>
            <a:endParaRPr lang="en-US" altLang="zh-CN" dirty="0"/>
          </a:p>
          <a:p>
            <a:pPr marL="0" indent="0">
              <a:buNone/>
            </a:pPr>
            <a:r>
              <a:rPr lang="zh-CN" altLang="en-US" dirty="0"/>
              <a:t>产生式存储于表达式（也就是产生式）被存储在 </a:t>
            </a:r>
            <a:r>
              <a:rPr lang="pt-BR" altLang="zh-CN" dirty="0" err="1"/>
              <a:t>productions</a:t>
            </a:r>
            <a:r>
              <a:rPr lang="zh-CN" altLang="en-US" dirty="0"/>
              <a:t>中。</a:t>
            </a:r>
            <a:endParaRPr lang="en-US" altLang="zh-CN" dirty="0"/>
          </a:p>
          <a:p>
            <a:pPr marL="0" indent="0">
              <a:buNone/>
            </a:pPr>
            <a:r>
              <a:rPr lang="en-US" altLang="zh-CN" dirty="0"/>
              <a:t>productions </a:t>
            </a:r>
            <a:r>
              <a:rPr lang="zh-CN" altLang="en-US" dirty="0"/>
              <a:t>是一个 </a:t>
            </a:r>
            <a:r>
              <a:rPr lang="en-US" altLang="zh-CN" dirty="0"/>
              <a:t>vector&lt;</a:t>
            </a:r>
            <a:r>
              <a:rPr lang="en-US" altLang="zh-CN" dirty="0" err="1"/>
              <a:t>pstring</a:t>
            </a:r>
            <a:r>
              <a:rPr lang="en-US" altLang="zh-CN" dirty="0"/>
              <a:t>&gt; </a:t>
            </a:r>
            <a:r>
              <a:rPr lang="zh-CN" altLang="en-US" dirty="0"/>
              <a:t>类型的容器，用于存储该文法的所有产生式。</a:t>
            </a:r>
            <a:endParaRPr lang="en-US" altLang="zh-CN" dirty="0"/>
          </a:p>
          <a:p>
            <a:pPr marL="0" indent="0">
              <a:buNone/>
            </a:pPr>
            <a:r>
              <a:rPr lang="zh-CN" altLang="en-US" dirty="0"/>
              <a:t>所有产生式被</a:t>
            </a:r>
            <a:r>
              <a:rPr lang="en-US" altLang="zh-CN" dirty="0"/>
              <a:t>grammar</a:t>
            </a:r>
            <a:r>
              <a:rPr lang="zh-CN" altLang="en-US" dirty="0"/>
              <a:t>类的函数</a:t>
            </a:r>
            <a:r>
              <a:rPr lang="pt-BR" altLang="zh-CN" dirty="0" err="1"/>
              <a:t>init_from_file</a:t>
            </a:r>
            <a:r>
              <a:rPr lang="pt-BR" altLang="zh-CN" dirty="0"/>
              <a:t>()</a:t>
            </a:r>
            <a:r>
              <a:rPr lang="zh-CN" altLang="en-US" dirty="0"/>
              <a:t>不断从文件</a:t>
            </a:r>
            <a:r>
              <a:rPr lang="pt-BR" altLang="zh-CN" dirty="0" err="1"/>
              <a:t>calculator</a:t>
            </a:r>
            <a:r>
              <a:rPr lang="pt-BR" altLang="zh-CN" dirty="0"/>
              <a:t> grammar.txt </a:t>
            </a:r>
            <a:r>
              <a:rPr lang="zh-CN" altLang="en-US" dirty="0"/>
              <a:t>提取，每提取一行，它会创建一个新的 </a:t>
            </a:r>
            <a:r>
              <a:rPr lang="pt-BR" altLang="zh-CN" dirty="0" err="1"/>
              <a:t>pstring</a:t>
            </a:r>
            <a:r>
              <a:rPr lang="pt-BR" altLang="zh-CN" dirty="0"/>
              <a:t> </a:t>
            </a:r>
            <a:r>
              <a:rPr lang="zh-CN" altLang="en-US" dirty="0"/>
              <a:t>对象，并将其添加到 </a:t>
            </a:r>
            <a:r>
              <a:rPr lang="pt-BR" altLang="zh-CN" dirty="0" err="1"/>
              <a:t>productions</a:t>
            </a:r>
            <a:r>
              <a:rPr lang="pt-BR" altLang="zh-CN" dirty="0"/>
              <a:t> </a:t>
            </a:r>
            <a:r>
              <a:rPr lang="zh-CN" altLang="en-US" dirty="0"/>
              <a:t>容器中。</a:t>
            </a:r>
            <a:endParaRPr lang="en-US" altLang="zh-CN" dirty="0"/>
          </a:p>
        </p:txBody>
      </p:sp>
      <p:pic>
        <p:nvPicPr>
          <p:cNvPr id="7" name="图片 6">
            <a:extLst>
              <a:ext uri="{FF2B5EF4-FFF2-40B4-BE49-F238E27FC236}">
                <a16:creationId xmlns:a16="http://schemas.microsoft.com/office/drawing/2014/main" id="{D374102E-87DF-5B8C-6CBD-4BF9A0789139}"/>
              </a:ext>
            </a:extLst>
          </p:cNvPr>
          <p:cNvPicPr>
            <a:picLocks noChangeAspect="1"/>
          </p:cNvPicPr>
          <p:nvPr/>
        </p:nvPicPr>
        <p:blipFill>
          <a:blip r:embed="rId3"/>
          <a:stretch>
            <a:fillRect/>
          </a:stretch>
        </p:blipFill>
        <p:spPr>
          <a:xfrm>
            <a:off x="838200" y="2327871"/>
            <a:ext cx="4801016" cy="891617"/>
          </a:xfrm>
          <a:prstGeom prst="rect">
            <a:avLst/>
          </a:prstGeom>
        </p:spPr>
      </p:pic>
    </p:spTree>
    <p:custDataLst>
      <p:tags r:id="rId1"/>
    </p:custDataLst>
    <p:extLst>
      <p:ext uri="{BB962C8B-B14F-4D97-AF65-F5344CB8AC3E}">
        <p14:creationId xmlns:p14="http://schemas.microsoft.com/office/powerpoint/2010/main" val="224389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041" y="4722518"/>
            <a:ext cx="5626648" cy="757643"/>
          </a:xfrm>
        </p:spPr>
        <p:txBody>
          <a:bodyPr>
            <a:normAutofit/>
          </a:bodyPr>
          <a:lstStyle/>
          <a:p>
            <a:r>
              <a:rPr lang="zh-CN" altLang="en-US" sz="2220" dirty="0"/>
              <a:t>李多扬</a:t>
            </a:r>
          </a:p>
        </p:txBody>
      </p:sp>
      <p:sp>
        <p:nvSpPr>
          <p:cNvPr id="3" name="文本占位符 2"/>
          <p:cNvSpPr>
            <a:spLocks noGrp="1"/>
          </p:cNvSpPr>
          <p:nvPr>
            <p:ph type="body" idx="1"/>
          </p:nvPr>
        </p:nvSpPr>
        <p:spPr/>
        <p:txBody>
          <a:bodyPr>
            <a:normAutofit fontScale="77500" lnSpcReduction="20000"/>
          </a:bodyPr>
          <a:lstStyle/>
          <a:p>
            <a:r>
              <a:rPr lang="en-US" altLang="zh-CN" dirty="0"/>
              <a:t>Part 1. </a:t>
            </a:r>
            <a:r>
              <a:rPr lang="zh-CN" altLang="en-US" dirty="0"/>
              <a:t>初始化</a:t>
            </a:r>
            <a:r>
              <a:rPr lang="en-US" altLang="zh-CN" dirty="0"/>
              <a:t>-Grammer.cpp</a:t>
            </a:r>
            <a:endParaRPr lang="zh-CN" altLang="en-US" dirty="0"/>
          </a:p>
        </p:txBody>
      </p:sp>
    </p:spTree>
    <p:custDataLst>
      <p:tags r:id="rId1"/>
    </p:custDataLst>
    <p:extLst>
      <p:ext uri="{BB962C8B-B14F-4D97-AF65-F5344CB8AC3E}">
        <p14:creationId xmlns:p14="http://schemas.microsoft.com/office/powerpoint/2010/main" val="252433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BEBEBE"/>
                </a:solidFill>
              </a:rPr>
              <a:t>构造函数和析构函数</a:t>
            </a:r>
            <a:r>
              <a:rPr lang="en-US" altLang="zh-CN" dirty="0">
                <a:solidFill>
                  <a:srgbClr val="BEBEBE"/>
                </a:solidFill>
              </a:rPr>
              <a:t>——Grammer()/~Grammer()</a:t>
            </a:r>
            <a:endParaRPr lang="zh-CN" altLang="en-US" dirty="0">
              <a:solidFill>
                <a:srgbClr val="BEBEBE"/>
              </a:solidFill>
            </a:endParaRPr>
          </a:p>
        </p:txBody>
      </p:sp>
      <p:pic>
        <p:nvPicPr>
          <p:cNvPr id="8" name="图片 7">
            <a:extLst>
              <a:ext uri="{FF2B5EF4-FFF2-40B4-BE49-F238E27FC236}">
                <a16:creationId xmlns:a16="http://schemas.microsoft.com/office/drawing/2014/main" id="{F53C277C-E380-E897-6DE0-F9543B2CA9D8}"/>
              </a:ext>
            </a:extLst>
          </p:cNvPr>
          <p:cNvPicPr>
            <a:picLocks noChangeAspect="1"/>
          </p:cNvPicPr>
          <p:nvPr/>
        </p:nvPicPr>
        <p:blipFill>
          <a:blip r:embed="rId3"/>
          <a:stretch>
            <a:fillRect/>
          </a:stretch>
        </p:blipFill>
        <p:spPr>
          <a:xfrm>
            <a:off x="904221" y="2954913"/>
            <a:ext cx="2171888" cy="1592718"/>
          </a:xfrm>
          <a:prstGeom prst="rect">
            <a:avLst/>
          </a:prstGeom>
        </p:spPr>
      </p:pic>
      <p:pic>
        <p:nvPicPr>
          <p:cNvPr id="10" name="图片 9">
            <a:extLst>
              <a:ext uri="{FF2B5EF4-FFF2-40B4-BE49-F238E27FC236}">
                <a16:creationId xmlns:a16="http://schemas.microsoft.com/office/drawing/2014/main" id="{4ED82602-F7AC-5312-510D-05DE27D8F70F}"/>
              </a:ext>
            </a:extLst>
          </p:cNvPr>
          <p:cNvPicPr>
            <a:picLocks noChangeAspect="1"/>
          </p:cNvPicPr>
          <p:nvPr/>
        </p:nvPicPr>
        <p:blipFill>
          <a:blip r:embed="rId4"/>
          <a:stretch>
            <a:fillRect/>
          </a:stretch>
        </p:blipFill>
        <p:spPr>
          <a:xfrm>
            <a:off x="4478769" y="3073033"/>
            <a:ext cx="2697714" cy="1554615"/>
          </a:xfrm>
          <a:prstGeom prst="rect">
            <a:avLst/>
          </a:prstGeom>
        </p:spPr>
      </p:pic>
      <p:pic>
        <p:nvPicPr>
          <p:cNvPr id="12" name="图片 11">
            <a:extLst>
              <a:ext uri="{FF2B5EF4-FFF2-40B4-BE49-F238E27FC236}">
                <a16:creationId xmlns:a16="http://schemas.microsoft.com/office/drawing/2014/main" id="{62B61EE2-5CEA-00B3-ED4B-B5A6DC8DA961}"/>
              </a:ext>
            </a:extLst>
          </p:cNvPr>
          <p:cNvPicPr>
            <a:picLocks noChangeAspect="1"/>
          </p:cNvPicPr>
          <p:nvPr/>
        </p:nvPicPr>
        <p:blipFill>
          <a:blip r:embed="rId5"/>
          <a:stretch>
            <a:fillRect/>
          </a:stretch>
        </p:blipFill>
        <p:spPr>
          <a:xfrm>
            <a:off x="8839121" y="3073033"/>
            <a:ext cx="1828958" cy="1356478"/>
          </a:xfrm>
          <a:prstGeom prst="rect">
            <a:avLst/>
          </a:prstGeom>
        </p:spPr>
      </p:pic>
    </p:spTree>
    <p:custDataLst>
      <p:tags r:id="rId1"/>
    </p:custDataLst>
    <p:extLst>
      <p:ext uri="{BB962C8B-B14F-4D97-AF65-F5344CB8AC3E}">
        <p14:creationId xmlns:p14="http://schemas.microsoft.com/office/powerpoint/2010/main" val="48209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BEBEBE"/>
                </a:solidFill>
              </a:rPr>
              <a:t>初始化函数</a:t>
            </a:r>
            <a:r>
              <a:rPr lang="en-US" altLang="zh-CN" dirty="0">
                <a:solidFill>
                  <a:srgbClr val="BEBEBE"/>
                </a:solidFill>
              </a:rPr>
              <a:t>——</a:t>
            </a:r>
            <a:r>
              <a:rPr lang="en-US" altLang="zh-CN" dirty="0" err="1">
                <a:solidFill>
                  <a:srgbClr val="BEBEBE"/>
                </a:solidFill>
              </a:rPr>
              <a:t>init</a:t>
            </a:r>
            <a:r>
              <a:rPr lang="en-US" altLang="zh-CN" dirty="0">
                <a:solidFill>
                  <a:srgbClr val="BEBEBE"/>
                </a:solidFill>
              </a:rPr>
              <a:t>()/</a:t>
            </a:r>
            <a:r>
              <a:rPr lang="en-US" altLang="zh-CN" dirty="0" err="1">
                <a:solidFill>
                  <a:srgbClr val="BEBEBE"/>
                </a:solidFill>
              </a:rPr>
              <a:t>init_from_file</a:t>
            </a:r>
            <a:r>
              <a:rPr lang="en-US" altLang="zh-CN" dirty="0">
                <a:solidFill>
                  <a:srgbClr val="BEBEBE"/>
                </a:solidFill>
              </a:rPr>
              <a:t>()</a:t>
            </a:r>
            <a:endParaRPr lang="zh-CN" altLang="en-US" dirty="0">
              <a:solidFill>
                <a:srgbClr val="BEBEBE"/>
              </a:solidFill>
            </a:endParaRPr>
          </a:p>
        </p:txBody>
      </p:sp>
      <p:pic>
        <p:nvPicPr>
          <p:cNvPr id="4" name="图片 3">
            <a:extLst>
              <a:ext uri="{FF2B5EF4-FFF2-40B4-BE49-F238E27FC236}">
                <a16:creationId xmlns:a16="http://schemas.microsoft.com/office/drawing/2014/main" id="{A1534036-DFA8-8FF8-708B-F2ADF7363E3D}"/>
              </a:ext>
            </a:extLst>
          </p:cNvPr>
          <p:cNvPicPr>
            <a:picLocks noChangeAspect="1"/>
          </p:cNvPicPr>
          <p:nvPr/>
        </p:nvPicPr>
        <p:blipFill>
          <a:blip r:embed="rId3"/>
          <a:stretch>
            <a:fillRect/>
          </a:stretch>
        </p:blipFill>
        <p:spPr>
          <a:xfrm>
            <a:off x="1232421" y="1362634"/>
            <a:ext cx="1961456" cy="5495365"/>
          </a:xfrm>
          <a:prstGeom prst="rect">
            <a:avLst/>
          </a:prstGeom>
        </p:spPr>
      </p:pic>
      <p:pic>
        <p:nvPicPr>
          <p:cNvPr id="6" name="图片 5">
            <a:extLst>
              <a:ext uri="{FF2B5EF4-FFF2-40B4-BE49-F238E27FC236}">
                <a16:creationId xmlns:a16="http://schemas.microsoft.com/office/drawing/2014/main" id="{96903CB5-7FF5-593A-0005-1CD727912F6D}"/>
              </a:ext>
            </a:extLst>
          </p:cNvPr>
          <p:cNvPicPr>
            <a:picLocks noChangeAspect="1"/>
          </p:cNvPicPr>
          <p:nvPr/>
        </p:nvPicPr>
        <p:blipFill>
          <a:blip r:embed="rId4"/>
          <a:stretch>
            <a:fillRect/>
          </a:stretch>
        </p:blipFill>
        <p:spPr>
          <a:xfrm>
            <a:off x="7216247" y="1572636"/>
            <a:ext cx="2690093" cy="5075360"/>
          </a:xfrm>
          <a:prstGeom prst="rect">
            <a:avLst/>
          </a:prstGeom>
        </p:spPr>
      </p:pic>
    </p:spTree>
    <p:custDataLst>
      <p:tags r:id="rId1"/>
    </p:custDataLst>
    <p:extLst>
      <p:ext uri="{BB962C8B-B14F-4D97-AF65-F5344CB8AC3E}">
        <p14:creationId xmlns:p14="http://schemas.microsoft.com/office/powerpoint/2010/main" val="65190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BEBEBE"/>
                </a:solidFill>
              </a:rPr>
              <a:t>扩展文法和删除不可达产生式</a:t>
            </a:r>
            <a:r>
              <a:rPr lang="en-US" altLang="zh-CN" dirty="0">
                <a:solidFill>
                  <a:srgbClr val="BEBEBE"/>
                </a:solidFill>
              </a:rPr>
              <a:t>——extend()/</a:t>
            </a:r>
            <a:r>
              <a:rPr lang="en-US" altLang="zh-CN" dirty="0" err="1">
                <a:solidFill>
                  <a:srgbClr val="BEBEBE"/>
                </a:solidFill>
              </a:rPr>
              <a:t>del_unreachable_production</a:t>
            </a:r>
            <a:r>
              <a:rPr lang="en-US" altLang="zh-CN" dirty="0">
                <a:solidFill>
                  <a:srgbClr val="BEBEBE"/>
                </a:solidFill>
              </a:rPr>
              <a:t>()</a:t>
            </a:r>
            <a:endParaRPr lang="zh-CN" altLang="en-US" dirty="0">
              <a:solidFill>
                <a:srgbClr val="BEBEBE"/>
              </a:solidFill>
            </a:endParaRPr>
          </a:p>
        </p:txBody>
      </p:sp>
      <p:pic>
        <p:nvPicPr>
          <p:cNvPr id="4" name="图片 3">
            <a:extLst>
              <a:ext uri="{FF2B5EF4-FFF2-40B4-BE49-F238E27FC236}">
                <a16:creationId xmlns:a16="http://schemas.microsoft.com/office/drawing/2014/main" id="{24B4C097-DAB7-9F00-9EC2-0EE208DAC912}"/>
              </a:ext>
            </a:extLst>
          </p:cNvPr>
          <p:cNvPicPr>
            <a:picLocks noChangeAspect="1"/>
          </p:cNvPicPr>
          <p:nvPr/>
        </p:nvPicPr>
        <p:blipFill>
          <a:blip r:embed="rId3"/>
          <a:stretch>
            <a:fillRect/>
          </a:stretch>
        </p:blipFill>
        <p:spPr>
          <a:xfrm>
            <a:off x="248085" y="1946350"/>
            <a:ext cx="4626721" cy="4546525"/>
          </a:xfrm>
          <a:prstGeom prst="rect">
            <a:avLst/>
          </a:prstGeom>
        </p:spPr>
      </p:pic>
      <p:pic>
        <p:nvPicPr>
          <p:cNvPr id="6" name="图片 5">
            <a:extLst>
              <a:ext uri="{FF2B5EF4-FFF2-40B4-BE49-F238E27FC236}">
                <a16:creationId xmlns:a16="http://schemas.microsoft.com/office/drawing/2014/main" id="{4D02DA4B-504F-5552-F106-D144E6654518}"/>
              </a:ext>
            </a:extLst>
          </p:cNvPr>
          <p:cNvPicPr>
            <a:picLocks noChangeAspect="1"/>
          </p:cNvPicPr>
          <p:nvPr/>
        </p:nvPicPr>
        <p:blipFill>
          <a:blip r:embed="rId4"/>
          <a:stretch>
            <a:fillRect/>
          </a:stretch>
        </p:blipFill>
        <p:spPr>
          <a:xfrm>
            <a:off x="7081083" y="1865721"/>
            <a:ext cx="3147646" cy="4891912"/>
          </a:xfrm>
          <a:prstGeom prst="rect">
            <a:avLst/>
          </a:prstGeom>
        </p:spPr>
      </p:pic>
    </p:spTree>
    <p:custDataLst>
      <p:tags r:id="rId1"/>
    </p:custDataLst>
    <p:extLst>
      <p:ext uri="{BB962C8B-B14F-4D97-AF65-F5344CB8AC3E}">
        <p14:creationId xmlns:p14="http://schemas.microsoft.com/office/powerpoint/2010/main" val="31329017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RiYzE5NmZiODdmNDhhNmMyOGY5MGUwYTFiZjkyMm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5"/>
  <p:tag name="KSO_WM_UNIT_INDEX" val="35"/>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6"/>
  <p:tag name="KSO_WM_UNIT_INDEX" val="36"/>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7"/>
  <p:tag name="KSO_WM_UNIT_INDEX" val="37"/>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8"/>
  <p:tag name="KSO_WM_UNIT_INDEX" val="38"/>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9"/>
  <p:tag name="KSO_WM_UNIT_INDEX" val="39"/>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0"/>
  <p:tag name="KSO_WM_UNIT_INDEX" val="4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1"/>
  <p:tag name="KSO_WM_UNIT_INDEX" val="41"/>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2"/>
  <p:tag name="KSO_WM_UNIT_INDEX" val="42"/>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3"/>
  <p:tag name="KSO_WM_UNIT_INDEX" val="43"/>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4"/>
  <p:tag name="KSO_WM_UNIT_INDEX" val="44"/>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5"/>
  <p:tag name="KSO_WM_UNIT_INDEX" val="45"/>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6"/>
  <p:tag name="KSO_WM_UNIT_INDEX" val="46"/>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7"/>
  <p:tag name="KSO_WM_UNIT_INDEX" val="47"/>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8"/>
  <p:tag name="KSO_WM_UNIT_INDEX" val="48"/>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9"/>
  <p:tag name="KSO_WM_UNIT_INDEX" val="49"/>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0"/>
  <p:tag name="KSO_WM_UNIT_INDEX" val="5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1"/>
  <p:tag name="KSO_WM_UNIT_INDEX" val="51"/>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2"/>
  <p:tag name="KSO_WM_UNIT_INDEX" val="52"/>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3"/>
  <p:tag name="KSO_WM_UNIT_INDEX" val="53"/>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4"/>
  <p:tag name="KSO_WM_UNIT_INDEX" val="54"/>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5"/>
  <p:tag name="KSO_WM_UNIT_INDEX" val="55"/>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6"/>
  <p:tag name="KSO_WM_UNIT_INDEX" val="56"/>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7"/>
  <p:tag name="KSO_WM_UNIT_INDEX" val="57"/>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8"/>
  <p:tag name="KSO_WM_UNIT_INDEX" val="58"/>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9"/>
  <p:tag name="KSO_WM_UNIT_INDEX" val="59"/>
  <p:tag name="KSO_WM_UNIT_HIGHLIGHT" val="0"/>
  <p:tag name="KSO_WM_UNIT_COMPATIBLE" val="0"/>
  <p:tag name="KSO_WM_UNIT_DIAGRAM_ISNUMVISUAL" val="0"/>
  <p:tag name="KSO_WM_UNIT_DIAGRAM_ISREFERUNIT" val="0"/>
  <p:tag name="KSO_WM_UNIT_LAYERLEVEL" val="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0"/>
  <p:tag name="KSO_WM_UNIT_INDEX" val="6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1"/>
  <p:tag name="KSO_WM_UNIT_INDEX" val="61"/>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2"/>
  <p:tag name="KSO_WM_UNIT_INDEX" val="62"/>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3"/>
  <p:tag name="KSO_WM_UNIT_INDEX" val="63"/>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4"/>
  <p:tag name="KSO_WM_UNIT_INDEX" val="64"/>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5"/>
  <p:tag name="KSO_WM_UNIT_INDEX" val="65"/>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6"/>
  <p:tag name="KSO_WM_UNIT_INDEX" val="66"/>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7"/>
  <p:tag name="KSO_WM_UNIT_INDEX" val="67"/>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8"/>
  <p:tag name="KSO_WM_UNIT_INDEX" val="68"/>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9"/>
  <p:tag name="KSO_WM_UNIT_INDEX" val="69"/>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0"/>
  <p:tag name="KSO_WM_UNIT_INDEX" val="7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1"/>
  <p:tag name="KSO_WM_UNIT_INDEX" val="71"/>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2"/>
  <p:tag name="KSO_WM_UNIT_INDEX" val="72"/>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3"/>
  <p:tag name="KSO_WM_UNIT_INDEX" val="73"/>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4"/>
  <p:tag name="KSO_WM_UNIT_INDEX" val="74"/>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5"/>
  <p:tag name="KSO_WM_UNIT_INDEX" val="75"/>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6"/>
  <p:tag name="KSO_WM_UNIT_INDEX" val="76"/>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7"/>
  <p:tag name="KSO_WM_UNIT_INDEX" val="77"/>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8"/>
  <p:tag name="KSO_WM_UNIT_INDEX" val="78"/>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9"/>
  <p:tag name="KSO_WM_UNIT_INDEX" val="79"/>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7"/>
  <p:tag name="KSO_WM_UNIT_INDEX" val="87"/>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8"/>
  <p:tag name="KSO_WM_UNIT_INDEX" val="88"/>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9"/>
  <p:tag name="KSO_WM_UNIT_INDEX" val="89"/>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0"/>
  <p:tag name="KSO_WM_UNIT_INDEX" val="9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1"/>
  <p:tag name="KSO_WM_UNIT_INDEX" val="91"/>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2"/>
  <p:tag name="KSO_WM_UNIT_INDEX" val="92"/>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3"/>
  <p:tag name="KSO_WM_UNIT_INDEX" val="93"/>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4"/>
  <p:tag name="KSO_WM_UNIT_INDEX" val="94"/>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5"/>
  <p:tag name="KSO_WM_UNIT_INDEX" val="95"/>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6"/>
  <p:tag name="KSO_WM_UNIT_INDEX" val="96"/>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7"/>
  <p:tag name="KSO_WM_UNIT_INDEX" val="97"/>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8"/>
  <p:tag name="KSO_WM_UNIT_INDEX" val="98"/>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9"/>
  <p:tag name="KSO_WM_UNIT_INDEX" val="99"/>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0"/>
  <p:tag name="KSO_WM_UNIT_INDEX" val="10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1"/>
  <p:tag name="KSO_WM_UNIT_INDEX" val="101"/>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2"/>
  <p:tag name="KSO_WM_UNIT_INDEX" val="102"/>
  <p:tag name="KSO_WM_UNIT_HIGHLIGHT" val="0"/>
  <p:tag name="KSO_WM_UNIT_COMPATIBLE" val="0"/>
  <p:tag name="KSO_WM_UNIT_DIAGRAM_ISNUMVISUAL" val="0"/>
  <p:tag name="KSO_WM_UNIT_DIAGRAM_ISREFERUNIT" val="0"/>
  <p:tag name="KSO_WM_UNIT_LAYERLEVEL" val="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3"/>
  <p:tag name="KSO_WM_UNIT_INDEX" val="103"/>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4"/>
  <p:tag name="KSO_WM_UNIT_INDEX" val="104"/>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5"/>
  <p:tag name="KSO_WM_UNIT_INDEX" val="105"/>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6"/>
  <p:tag name="KSO_WM_UNIT_INDEX" val="106"/>
  <p:tag name="KSO_WM_UNIT_HIGHLIGHT" val="0"/>
  <p:tag name="KSO_WM_UNIT_COMPATIBLE" val="0"/>
  <p:tag name="KSO_WM_UNIT_DIAGRAM_ISNUMVISUAL" val="0"/>
  <p:tag name="KSO_WM_UNIT_DIAGRAM_ISREFERUNIT" val="0"/>
  <p:tag name="KSO_WM_UNIT_LAYERLEVEL" val="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7"/>
  <p:tag name="KSO_WM_UNIT_INDEX" val="107"/>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8"/>
  <p:tag name="KSO_WM_UNIT_INDEX" val="108"/>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9"/>
  <p:tag name="KSO_WM_UNIT_INDEX" val="109"/>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0"/>
  <p:tag name="KSO_WM_UNIT_INDEX" val="11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1"/>
  <p:tag name="KSO_WM_UNIT_INDEX" val="111"/>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2"/>
  <p:tag name="KSO_WM_UNIT_INDEX" val="112"/>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3"/>
  <p:tag name="KSO_WM_UNIT_INDEX" val="113"/>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4"/>
  <p:tag name="KSO_WM_UNIT_INDEX" val="114"/>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5"/>
  <p:tag name="KSO_WM_UNIT_INDEX" val="115"/>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6"/>
  <p:tag name="KSO_WM_UNIT_INDEX" val="116"/>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7"/>
  <p:tag name="KSO_WM_UNIT_INDEX" val="117"/>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8"/>
  <p:tag name="KSO_WM_UNIT_INDEX" val="118"/>
  <p:tag name="KSO_WM_UNIT_HIGHLIGHT" val="0"/>
  <p:tag name="KSO_WM_UNIT_COMPATIBLE" val="0"/>
  <p:tag name="KSO_WM_UNIT_DIAGRAM_ISNUMVISUAL" val="0"/>
  <p:tag name="KSO_WM_UNIT_DIAGRAM_ISREFERUNIT" val="0"/>
  <p:tag name="KSO_WM_UNIT_LAYERLEVEL" val="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9"/>
  <p:tag name="KSO_WM_UNIT_INDEX" val="119"/>
  <p:tag name="KSO_WM_UNIT_HIGHLIGHT" val="0"/>
  <p:tag name="KSO_WM_UNIT_COMPATIBLE" val="0"/>
  <p:tag name="KSO_WM_UNIT_DIAGRAM_ISNUMVISUAL" val="0"/>
  <p:tag name="KSO_WM_UNIT_DIAGRAM_ISREFERUNIT" val="0"/>
  <p:tag name="KSO_WM_UNIT_LAYERLEVEL" val="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0"/>
  <p:tag name="KSO_WM_UNIT_INDEX" val="120"/>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1"/>
  <p:tag name="KSO_WM_UNIT_INDEX" val="121"/>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2"/>
  <p:tag name="KSO_WM_UNIT_INDEX" val="122"/>
  <p:tag name="KSO_WM_UNIT_HIGHLIGHT" val="0"/>
  <p:tag name="KSO_WM_UNIT_COMPATIBLE" val="0"/>
  <p:tag name="KSO_WM_UNIT_DIAGRAM_ISNUMVISUAL" val="0"/>
  <p:tag name="KSO_WM_UNIT_DIAGRAM_ISREFERUNIT" val="0"/>
  <p:tag name="KSO_WM_UNIT_LAYERLEVEL" val="1"/>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3"/>
  <p:tag name="KSO_WM_UNIT_INDEX" val="123"/>
  <p:tag name="KSO_WM_UNIT_HIGHLIGHT" val="0"/>
  <p:tag name="KSO_WM_UNIT_COMPATIBLE" val="0"/>
  <p:tag name="KSO_WM_UNIT_DIAGRAM_ISNUMVISUAL" val="0"/>
  <p:tag name="KSO_WM_UNIT_DIAGRAM_ISREFERUNIT" val="0"/>
  <p:tag name="KSO_WM_UNIT_LAYERLEVEL"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84"/>
  <p:tag name="KSO_WM_UNIT_INDEX" val="8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85"/>
  <p:tag name="KSO_WM_UNIT_INDEX" val="85"/>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86"/>
  <p:tag name="KSO_WM_UNIT_INDEX" val="86"/>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84"/>
  <p:tag name="KSO_WM_UNIT_INDEX" val="8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85"/>
  <p:tag name="KSO_WM_UNIT_INDEX" val="85"/>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8*i*1"/>
  <p:tag name="KSO_WM_UNIT_INDEX" val="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TYPE" val="m_i"/>
  <p:tag name="KSO_WM_UNIT_INDEX" val="1_15"/>
  <p:tag name="KSO_WM_UNIT_ID" val="_18*m_i*1_1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TYPE" val="m_i"/>
  <p:tag name="KSO_WM_UNIT_INDEX" val="1_16"/>
  <p:tag name="KSO_WM_UNIT_ID" val="_18*m_i*1_16"/>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TYPE" val="m_i"/>
  <p:tag name="KSO_WM_UNIT_INDEX" val="1_17"/>
  <p:tag name="KSO_WM_UNIT_ID" val="_18*m_i*1_1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UNIT_TYPE" val="m_i"/>
  <p:tag name="KSO_WM_UNIT_INDEX" val="1_18"/>
  <p:tag name="KSO_WM_UNIT_ID" val="_18*m_i*1_1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8.xml><?xml version="1.0" encoding="utf-8"?>
<p:tagLst xmlns:a="http://schemas.openxmlformats.org/drawingml/2006/main" xmlns:r="http://schemas.openxmlformats.org/officeDocument/2006/relationships" xmlns:p="http://schemas.openxmlformats.org/presentationml/2006/main">
  <p:tag name="KSO_WM_UNIT_TYPE" val="m_i"/>
  <p:tag name="KSO_WM_UNIT_INDEX" val="1_19"/>
  <p:tag name="KSO_WM_UNIT_ID" val="_18*m_i*1_1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9.xml><?xml version="1.0" encoding="utf-8"?>
<p:tagLst xmlns:a="http://schemas.openxmlformats.org/drawingml/2006/main" xmlns:r="http://schemas.openxmlformats.org/officeDocument/2006/relationships" xmlns:p="http://schemas.openxmlformats.org/presentationml/2006/main">
  <p:tag name="KSO_WM_UNIT_TYPE" val="m_i"/>
  <p:tag name="KSO_WM_UNIT_INDEX" val="1_20"/>
  <p:tag name="KSO_WM_UNIT_ID" val="_18*m_i*1_2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TYPE" val="m_i"/>
  <p:tag name="KSO_WM_UNIT_INDEX" val="1_21"/>
  <p:tag name="KSO_WM_UNIT_ID" val="_18*m_i*1_2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UNIT_TYPE" val="m_i"/>
  <p:tag name="KSO_WM_UNIT_INDEX" val="1_22"/>
  <p:tag name="KSO_WM_UNIT_ID" val="_18*m_i*1_2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UNIT_TYPE" val="m_i"/>
  <p:tag name="KSO_WM_UNIT_INDEX" val="1_24"/>
  <p:tag name="KSO_WM_UNIT_ID" val="_18*m_i*1_2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UNIT_TYPE" val="m_i"/>
  <p:tag name="KSO_WM_UNIT_INDEX" val="1_25"/>
  <p:tag name="KSO_WM_UNIT_ID" val="_18*m_i*1_2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TYPE" val="m_i"/>
  <p:tag name="KSO_WM_UNIT_INDEX" val="1_2"/>
  <p:tag name="KSO_WM_UNIT_ID" val="_18*m_i*1_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5.xml><?xml version="1.0" encoding="utf-8"?>
<p:tagLst xmlns:a="http://schemas.openxmlformats.org/drawingml/2006/main" xmlns:r="http://schemas.openxmlformats.org/officeDocument/2006/relationships" xmlns:p="http://schemas.openxmlformats.org/presentationml/2006/main">
  <p:tag name="KSO_WM_UNIT_TYPE" val="m_i"/>
  <p:tag name="KSO_WM_UNIT_INDEX" val="1_3"/>
  <p:tag name="KSO_WM_UNIT_ID" val="_18*m_i*1_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6.xml><?xml version="1.0" encoding="utf-8"?>
<p:tagLst xmlns:a="http://schemas.openxmlformats.org/drawingml/2006/main" xmlns:r="http://schemas.openxmlformats.org/officeDocument/2006/relationships" xmlns:p="http://schemas.openxmlformats.org/presentationml/2006/main">
  <p:tag name="KSO_WM_UNIT_TYPE" val="m_i"/>
  <p:tag name="KSO_WM_UNIT_INDEX" val="1_4"/>
  <p:tag name="KSO_WM_UNIT_ID" val="_18*m_i*1_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7.xml><?xml version="1.0" encoding="utf-8"?>
<p:tagLst xmlns:a="http://schemas.openxmlformats.org/drawingml/2006/main" xmlns:r="http://schemas.openxmlformats.org/officeDocument/2006/relationships" xmlns:p="http://schemas.openxmlformats.org/presentationml/2006/main">
  <p:tag name="KSO_WM_UNIT_TYPE" val="m_i"/>
  <p:tag name="KSO_WM_UNIT_INDEX" val="1_5"/>
  <p:tag name="KSO_WM_UNIT_ID" val="_18*m_i*1_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8.xml><?xml version="1.0" encoding="utf-8"?>
<p:tagLst xmlns:a="http://schemas.openxmlformats.org/drawingml/2006/main" xmlns:r="http://schemas.openxmlformats.org/officeDocument/2006/relationships" xmlns:p="http://schemas.openxmlformats.org/presentationml/2006/main">
  <p:tag name="KSO_WM_UNIT_TYPE" val="m_i"/>
  <p:tag name="KSO_WM_UNIT_INDEX" val="1_6"/>
  <p:tag name="KSO_WM_UNIT_ID" val="_18*m_i*1_6"/>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9.xml><?xml version="1.0" encoding="utf-8"?>
<p:tagLst xmlns:a="http://schemas.openxmlformats.org/drawingml/2006/main" xmlns:r="http://schemas.openxmlformats.org/officeDocument/2006/relationships" xmlns:p="http://schemas.openxmlformats.org/presentationml/2006/main">
  <p:tag name="KSO_WM_UNIT_TYPE" val="m_i"/>
  <p:tag name="KSO_WM_UNIT_INDEX" val="1_7"/>
  <p:tag name="KSO_WM_UNIT_ID" val="_18*m_i*1_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TYPE" val="m_i"/>
  <p:tag name="KSO_WM_UNIT_INDEX" val="1_8"/>
  <p:tag name="KSO_WM_UNIT_ID" val="_18*m_i*1_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UNIT_TYPE" val="m_i"/>
  <p:tag name="KSO_WM_UNIT_INDEX" val="1_9"/>
  <p:tag name="KSO_WM_UNIT_ID" val="_18*m_i*1_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UNIT_TYPE" val="m_i"/>
  <p:tag name="KSO_WM_UNIT_INDEX" val="1_10"/>
  <p:tag name="KSO_WM_UNIT_ID" val="_18*m_i*1_1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UNIT_TYPE" val="m_i"/>
  <p:tag name="KSO_WM_UNIT_INDEX" val="1_11"/>
  <p:tag name="KSO_WM_UNIT_ID" val="_18*m_i*1_1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UNIT_TYPE" val="m_i"/>
  <p:tag name="KSO_WM_UNIT_INDEX" val="1_13"/>
  <p:tag name="KSO_WM_UNIT_ID" val="_18*m_i*1_1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5.xml><?xml version="1.0" encoding="utf-8"?>
<p:tagLst xmlns:a="http://schemas.openxmlformats.org/drawingml/2006/main" xmlns:r="http://schemas.openxmlformats.org/officeDocument/2006/relationships" xmlns:p="http://schemas.openxmlformats.org/presentationml/2006/main">
  <p:tag name="KSO_WM_UNIT_TYPE" val="m_i"/>
  <p:tag name="KSO_WM_UNIT_INDEX" val="1_14"/>
  <p:tag name="KSO_WM_UNIT_ID" val="_18*m_i*1_1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6.xml><?xml version="1.0" encoding="utf-8"?>
<p:tagLst xmlns:a="http://schemas.openxmlformats.org/drawingml/2006/main" xmlns:r="http://schemas.openxmlformats.org/officeDocument/2006/relationships" xmlns:p="http://schemas.openxmlformats.org/presentationml/2006/main">
  <p:tag name="KSO_WM_UNIT_TYPE" val="m_i"/>
  <p:tag name="KSO_WM_UNIT_INDEX" val="1_1"/>
  <p:tag name="KSO_WM_UNIT_ID" val="_18*m_i*1_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7.xml><?xml version="1.0" encoding="utf-8"?>
<p:tagLst xmlns:a="http://schemas.openxmlformats.org/drawingml/2006/main" xmlns:r="http://schemas.openxmlformats.org/officeDocument/2006/relationships" xmlns:p="http://schemas.openxmlformats.org/presentationml/2006/main">
  <p:tag name="KSO_WM_UNIT_TYPE" val="m_i"/>
  <p:tag name="KSO_WM_UNIT_INDEX" val="1_30"/>
  <p:tag name="KSO_WM_UNIT_ID" val="_18*m_i*1_3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8.xml><?xml version="1.0" encoding="utf-8"?>
<p:tagLst xmlns:a="http://schemas.openxmlformats.org/drawingml/2006/main" xmlns:r="http://schemas.openxmlformats.org/officeDocument/2006/relationships" xmlns:p="http://schemas.openxmlformats.org/presentationml/2006/main">
  <p:tag name="KSO_WM_UNIT_TYPE" val="m_i"/>
  <p:tag name="KSO_WM_UNIT_INDEX" val="1_31"/>
  <p:tag name="KSO_WM_UNIT_ID" val="_18*m_i*1_3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9.xml><?xml version="1.0" encoding="utf-8"?>
<p:tagLst xmlns:a="http://schemas.openxmlformats.org/drawingml/2006/main" xmlns:r="http://schemas.openxmlformats.org/officeDocument/2006/relationships" xmlns:p="http://schemas.openxmlformats.org/presentationml/2006/main">
  <p:tag name="KSO_WM_UNIT_TYPE" val="m_i"/>
  <p:tag name="KSO_WM_UNIT_INDEX" val="1_32"/>
  <p:tag name="KSO_WM_UNIT_ID" val="_18*m_i*1_3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TYPE" val="m_i"/>
  <p:tag name="KSO_WM_UNIT_INDEX" val="1_12"/>
  <p:tag name="KSO_WM_UNIT_ID" val="_18*m_i*1_1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1.xml><?xml version="1.0" encoding="utf-8"?>
<p:tagLst xmlns:a="http://schemas.openxmlformats.org/drawingml/2006/main" xmlns:r="http://schemas.openxmlformats.org/officeDocument/2006/relationships" xmlns:p="http://schemas.openxmlformats.org/presentationml/2006/main">
  <p:tag name="KSO_WM_UNIT_TYPE" val="m_i"/>
  <p:tag name="KSO_WM_UNIT_INDEX" val="1_23"/>
  <p:tag name="KSO_WM_UNIT_ID" val="_18*m_i*1_2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UNIT_TYPE" val="m_i"/>
  <p:tag name="KSO_WM_UNIT_INDEX" val="1_27"/>
  <p:tag name="KSO_WM_UNIT_ID" val="_18*m_i*1_2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3.xml><?xml version="1.0" encoding="utf-8"?>
<p:tagLst xmlns:a="http://schemas.openxmlformats.org/drawingml/2006/main" xmlns:r="http://schemas.openxmlformats.org/officeDocument/2006/relationships" xmlns:p="http://schemas.openxmlformats.org/presentationml/2006/main">
  <p:tag name="KSO_WM_UNIT_TYPE" val="m_i"/>
  <p:tag name="KSO_WM_UNIT_INDEX" val="1_28"/>
  <p:tag name="KSO_WM_UNIT_ID" val="_18*m_i*1_2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4.xml><?xml version="1.0" encoding="utf-8"?>
<p:tagLst xmlns:a="http://schemas.openxmlformats.org/drawingml/2006/main" xmlns:r="http://schemas.openxmlformats.org/officeDocument/2006/relationships" xmlns:p="http://schemas.openxmlformats.org/presentationml/2006/main">
  <p:tag name="KSO_WM_UNIT_TYPE" val="m_i"/>
  <p:tag name="KSO_WM_UNIT_INDEX" val="1_29"/>
  <p:tag name="KSO_WM_UNIT_ID" val="_18*m_i*1_2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0"/>
  <p:tag name="KSO_WM_SLIDE_LAYOUT" val="a_b"/>
  <p:tag name="KSO_WM_SLIDE_LAYOUT_CNT" val="1_1"/>
  <p:tag name="KSO_WM_SLIDE_TYPE" val="title"/>
  <p:tag name="KSO_WM_SLIDE_SUBTYPE" val="pureTxt"/>
  <p:tag name="KSO_WM_BEAUTIFY_FLAG" val="#wm#"/>
  <p:tag name="KSO_WM_TEMPLATE_THUMBS_INDEX" val="1、3、4、6、7、8、9、10、11、12、13、14、16、18、20"/>
  <p:tag name="KSO_WM_TEMPLATE_SUBCATEGORY" val="0"/>
  <p:tag name="KSO_WM_TEMPLATE_MASTER_TYPE" val="1"/>
  <p:tag name="KSO_WM_TEMPLATE_COLOR_TYPE" val="0"/>
</p:tagLst>
</file>

<file path=ppt/tags/tag3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BEAUTIFY_FLAG" val="#wm#"/>
  <p:tag name="KSO_WM_UNIT_PRESET_TEXT" val="可爱卡通风格模板"/>
  <p:tag name="KSO_WM_UNIT_ISNUMDGMTITLE" val="0"/>
  <p:tag name="KSO_WM_UNIT_NOCLEAR" val="0"/>
  <p:tag name="KSO_WM_UNIT_DIAGRAM_ISNUMVISUAL" val="0"/>
  <p:tag name="KSO_WM_UNIT_DIAGRAM_ISREFERUNIT" val="0"/>
</p:tagLst>
</file>

<file path=ppt/tags/tag3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1"/>
  <p:tag name="KSO_WM_TAG_VERSION" val="1.0"/>
  <p:tag name="KSO_WM_UNIT_TYPE" val="b"/>
  <p:tag name="KSO_WM_UNIT_INDEX" val="1"/>
  <p:tag name="KSO_WM_UNIT_ID" val="custom20185081_1*b*1"/>
  <p:tag name="KSO_WM_UNIT_LAYERLEVEL" val="1"/>
  <p:tag name="KSO_WM_UNIT_VALUE" val="26"/>
  <p:tag name="KSO_WM_UNIT_ISCONTENTSTITLE" val="0"/>
  <p:tag name="KSO_WM_UNIT_HIGHLIGHT" val="0"/>
  <p:tag name="KSO_WM_UNIT_COMPATIBLE" val="0"/>
  <p:tag name="KSO_WM_BEAUTIFY_FLAG" val="#wm#"/>
  <p:tag name="KSO_WM_UNIT_PRESET_TEXT" val="Speaker :wps powerpoint"/>
  <p:tag name="KSO_WM_UNIT_ISNUMDGMTITLE" val="0"/>
  <p:tag name="KSO_WM_UNIT_NOCLEAR" val="0"/>
  <p:tag name="KSO_WM_UNIT_DIAGRAM_ISNUMVISUAL" val="0"/>
  <p:tag name="KSO_WM_UNIT_DIAGRAM_ISREFERUNIT" val="0"/>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8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
  <p:tag name="KSO_WM_UNIT_INDEX" val="1"/>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5"/>
  <p:tag name="KSO_WM_UNIT_INDEX" val="125"/>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6"/>
  <p:tag name="KSO_WM_UNIT_INDEX" val="126"/>
  <p:tag name="KSO_WM_UNIT_HIGHLIGHT" val="0"/>
  <p:tag name="KSO_WM_UNIT_COMPATIBLE" val="0"/>
  <p:tag name="KSO_WM_UNIT_DIAGRAM_ISNUMVISUAL" val="0"/>
  <p:tag name="KSO_WM_UNIT_DIAGRAM_ISREFERUNIT" val="0"/>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4"/>
  <p:tag name="KSO_WM_UNIT_INDEX" val="84"/>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5"/>
  <p:tag name="KSO_WM_UNIT_INDEX" val="85"/>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6"/>
  <p:tag name="KSO_WM_UNIT_INDEX" val="8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
  <p:tag name="KSO_WM_UNIT_INDEX" val="3"/>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1"/>
  <p:tag name="KSO_WM_TAG_VERSION" val="1.0"/>
  <p:tag name="KSO_WM_BEAUTIFY_FLAG" val="#wm#"/>
  <p:tag name="KSO_WM_TEMPLATE_THUMBS_INDEX" val="1、6、7、8、9、10、11、12、13、14、16、"/>
  <p:tag name="KSO_WM_TEMPLATE_MASTER_TYPE" val="1"/>
  <p:tag name="KSO_WM_TEMPLATE_SUBCATEGORY" val="0"/>
  <p:tag name="KSO_WM_TEMPLATE_COLOR_TYPE" val="0"/>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5"/>
  <p:tag name="KSO_WM_UNIT_INDEX" val="5"/>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6"/>
  <p:tag name="KSO_WM_UNIT_INDEX" val="6"/>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7"/>
  <p:tag name="KSO_WM_UNIT_INDEX" val="7"/>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8"/>
  <p:tag name="KSO_WM_UNIT_INDEX" val="8"/>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9"/>
  <p:tag name="KSO_WM_UNIT_INDEX" val="9"/>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0"/>
  <p:tag name="KSO_WM_UNIT_INDEX" val="1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1"/>
  <p:tag name="KSO_WM_UNIT_INDEX" val="11"/>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2"/>
  <p:tag name="KSO_WM_UNIT_INDEX" val="12"/>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3"/>
  <p:tag name="KSO_WM_UNIT_INDEX" val="13"/>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4"/>
  <p:tag name="KSO_WM_UNIT_INDEX" val="14"/>
  <p:tag name="KSO_WM_UNIT_HIGHLIGHT" val="0"/>
  <p:tag name="KSO_WM_UNIT_COMPATIBLE" val="0"/>
  <p:tag name="KSO_WM_UNIT_DIAGRAM_ISNUMVISUAL" val="0"/>
  <p:tag name="KSO_WM_UNIT_DIAGRAM_ISREFERUNIT" val="0"/>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5"/>
  <p:tag name="KSO_WM_UNIT_INDEX" val="15"/>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6"/>
  <p:tag name="KSO_WM_UNIT_INDEX" val="16"/>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7"/>
  <p:tag name="KSO_WM_UNIT_INDEX" val="17"/>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8"/>
  <p:tag name="KSO_WM_UNIT_INDEX" val="18"/>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19"/>
  <p:tag name="KSO_WM_UNIT_INDEX" val="19"/>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0"/>
  <p:tag name="KSO_WM_UNIT_INDEX" val="2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1"/>
  <p:tag name="KSO_WM_UNIT_INDEX" val="21"/>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2"/>
  <p:tag name="KSO_WM_UNIT_INDEX" val="22"/>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3"/>
  <p:tag name="KSO_WM_UNIT_INDEX" val="23"/>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4"/>
  <p:tag name="KSO_WM_UNIT_INDEX" val="24"/>
  <p:tag name="KSO_WM_UNIT_HIGHLIGHT" val="0"/>
  <p:tag name="KSO_WM_UNIT_COMPATIBLE" val="0"/>
  <p:tag name="KSO_WM_UNIT_DIAGRAM_ISNUMVISUAL" val="0"/>
  <p:tag name="KSO_WM_UNIT_DIAGRAM_ISREFERUNIT" val="0"/>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5"/>
  <p:tag name="KSO_WM_UNIT_INDEX" val="25"/>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6"/>
  <p:tag name="KSO_WM_UNIT_INDEX" val="26"/>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7"/>
  <p:tag name="KSO_WM_UNIT_INDEX" val="27"/>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8"/>
  <p:tag name="KSO_WM_UNIT_INDEX" val="28"/>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9"/>
  <p:tag name="KSO_WM_UNIT_INDEX" val="29"/>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0"/>
  <p:tag name="KSO_WM_UNIT_INDEX" val="3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1"/>
  <p:tag name="KSO_WM_UNIT_INDEX" val="31"/>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2"/>
  <p:tag name="KSO_WM_UNIT_INDEX" val="32"/>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3"/>
  <p:tag name="KSO_WM_UNIT_INDEX" val="33"/>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34"/>
  <p:tag name="KSO_WM_UNIT_INDEX" val="34"/>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1_Office 主题​​">
  <a:themeElements>
    <a:clrScheme name="20185081">
      <a:dk1>
        <a:srgbClr val="000000"/>
      </a:dk1>
      <a:lt1>
        <a:srgbClr val="FFFFFF"/>
      </a:lt1>
      <a:dk2>
        <a:srgbClr val="E7E6E6"/>
      </a:dk2>
      <a:lt2>
        <a:srgbClr val="FFFFFF"/>
      </a:lt2>
      <a:accent1>
        <a:srgbClr val="013596"/>
      </a:accent1>
      <a:accent2>
        <a:srgbClr val="234FA2"/>
      </a:accent2>
      <a:accent3>
        <a:srgbClr val="466AAE"/>
      </a:accent3>
      <a:accent4>
        <a:srgbClr val="6985BA"/>
      </a:accent4>
      <a:accent5>
        <a:srgbClr val="99AED5"/>
      </a:accent5>
      <a:accent6>
        <a:srgbClr val="BFCCE5"/>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4170</Words>
  <Application>Microsoft Office PowerPoint</Application>
  <PresentationFormat>宽屏</PresentationFormat>
  <Paragraphs>209</Paragraphs>
  <Slides>39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Söhne Mono</vt:lpstr>
      <vt:lpstr>微软雅黑</vt:lpstr>
      <vt:lpstr>新宋体</vt:lpstr>
      <vt:lpstr>Arial</vt:lpstr>
      <vt:lpstr>Calibri</vt:lpstr>
      <vt:lpstr>1_Office 主题​​</vt:lpstr>
      <vt:lpstr>实验五 前端编译器开发</vt:lpstr>
      <vt:lpstr>汇报人：储伟涛</vt:lpstr>
      <vt:lpstr>产生式类----pstring</vt:lpstr>
      <vt:lpstr>产生式类----pstring</vt:lpstr>
      <vt:lpstr>产生式类----pstring</vt:lpstr>
      <vt:lpstr>李多扬</vt:lpstr>
      <vt:lpstr>构造函数和析构函数——Grammer()/~Grammer()</vt:lpstr>
      <vt:lpstr>初始化函数——init()/init_from_file()</vt:lpstr>
      <vt:lpstr>扩展文法和删除不可达产生式——extend()/del_unreachable_production()</vt:lpstr>
      <vt:lpstr>其他工具函数</vt:lpstr>
      <vt:lpstr>构造函数和析构函数——Grammer()/~Grammer()</vt:lpstr>
      <vt:lpstr>汇报人：刘栩孜</vt:lpstr>
      <vt:lpstr>实现效果</vt:lpstr>
      <vt:lpstr>PowerPoint 演示文稿</vt:lpstr>
      <vt:lpstr>PowerPoint 演示文稿</vt:lpstr>
      <vt:lpstr>PowerPoint 演示文稿</vt:lpstr>
      <vt:lpstr>报告人：孙田塍 刘钰晟 </vt:lpstr>
      <vt:lpstr>DFA构造----edge类</vt:lpstr>
      <vt:lpstr>DFA构造----node类</vt:lpstr>
      <vt:lpstr>DFA构造----node类</vt:lpstr>
      <vt:lpstr>对于 DFA 类</vt:lpstr>
      <vt:lpstr>DFA 类的成员函数 cal_dfa(): </vt:lpstr>
      <vt:lpstr>报告人：张桓嘉 智于行 </vt:lpstr>
      <vt:lpstr>语法分析：验证接受的表达式是否符合语法规则</vt:lpstr>
      <vt:lpstr>预测分析表生成</vt:lpstr>
      <vt:lpstr>根据边集合信息来填充预测分析表中的移动项</vt:lpstr>
      <vt:lpstr>根据文法的状态和产生式进行规约操作</vt:lpstr>
      <vt:lpstr>进行语法分析</vt:lpstr>
      <vt:lpstr>输出分析过程</vt:lpstr>
      <vt:lpstr>输出分析过程</vt:lpstr>
      <vt:lpstr>输出分析过程</vt:lpstr>
      <vt:lpstr>输出分析过程</vt:lpstr>
      <vt:lpstr>根据LR分析表中的动作来进行移入和规约操作</vt:lpstr>
      <vt:lpstr>根据LR分析表中的动作来进行移入和规约操作</vt:lpstr>
      <vt:lpstr>根据LR分析表中的动作来进行移入和规约操作</vt:lpstr>
      <vt:lpstr>根据LR分析表中的动作来进行移入和规约操作</vt:lpstr>
      <vt:lpstr>根据LR分析表中的动作来进行移入和规约操作</vt:lpstr>
      <vt:lpstr>根据LR分析表中的动作来进行移入和规约操作</vt:lpstr>
      <vt:lpstr>语法分析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张桓嘉</dc:creator>
  <cp:lastModifiedBy>桓嘉 张</cp:lastModifiedBy>
  <cp:revision>213</cp:revision>
  <dcterms:created xsi:type="dcterms:W3CDTF">2019-06-19T02:08:00Z</dcterms:created>
  <dcterms:modified xsi:type="dcterms:W3CDTF">2023-12-27T12:56:28Z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D6F679642B9647DEB4D7A2F519C4ECBC_12</vt:lpwstr>
  </property>
</Properties>
</file>