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8" r:id="rId3"/>
    <p:sldId id="309" r:id="rId4"/>
    <p:sldId id="310" r:id="rId5"/>
    <p:sldId id="311" r:id="rId6"/>
    <p:sldId id="313" r:id="rId7"/>
    <p:sldId id="312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27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3" autoAdjust="0"/>
    <p:restoredTop sz="89175" autoAdjust="0"/>
  </p:normalViewPr>
  <p:slideViewPr>
    <p:cSldViewPr>
      <p:cViewPr varScale="1">
        <p:scale>
          <a:sx n="68" d="100"/>
          <a:sy n="68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316B3-A63A-4830-89B3-63AC6F161443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90DB5-1512-4940-BA3F-7C25A1B54B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1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在硬件优化性能的同时，同时也通过软件进行性能优化，在大部分的网站系统中，都会利用缓存技术改善系统的性能，使用缓存主要源于热点数据的存在，大部分网站访问都遵循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原则（即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的访问请求，最终落在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的数据上），所以我们可以对热点数据进行缓存，减少这些数据的访问路径，提高用户体验。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常用的负载均衡技术硬件的有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，价格比较贵，软件的有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HAProxy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是四层负载均衡，根据目标地址和端口选择内部服务器，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是七层负载均衡和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HAProxy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支持四层、七层负载均衡，可以根据报文内容选择内部服务器，因此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分发路径优于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HAProxy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，性能要高些，而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HAProxy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则更具配置性，如可以用来做动静分离（根据请求报文特征，选择静态资源服务器还是应用服务器）。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0DB5-1512-4940-BA3F-7C25A1B54B1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3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 descr="C:\Documents and Settings\Administrator\桌面\ppt定5-6-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9050"/>
            <a:ext cx="9144000" cy="6877050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93075" y="1928802"/>
            <a:ext cx="5357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大型网站系统架构的演化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29322" y="4214818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性能测试研发部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申煜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读写分离和分库分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pic>
        <p:nvPicPr>
          <p:cNvPr id="1026" name="Picture 2" descr="2608512192097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79" y="1338262"/>
            <a:ext cx="67246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95368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六、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和反向代理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1560" y="980728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假如我们的服务器都部署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南京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机房，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江苏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用户来说访问是较快的，而对于北京的用户访问是较慢的，这是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江苏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北京分别属于电信和联通的不同发达地区，北京用户访问需要通过互联路由器经过较长的路径才能访问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到南京的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服务器，返回路径也一样，所以数据传输时间比较长。对于这种情况，常常使用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解决，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将数据内容缓存到运营商的机房，用户访问时先从最近的运营商获取数据，这样大大减少了网络访问的路径。比较专业的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运营商有蓝汛、网宿。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反向代理，则是部署在网站的机房，当用户请求达到时首先访问反向代理服务器，反向代理服务器将缓存的数据返回给用户，如果没有没有缓存数据才会继续走应用服务器获取，也减少了获取数据的成本。反向代理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Squid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74843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六、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和反向代理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pic>
        <p:nvPicPr>
          <p:cNvPr id="2050" name="Picture 2" descr="2608512545135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04" y="823912"/>
            <a:ext cx="62484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67932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七、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使用分布式文件系统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1560" y="980728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用户一天天增加，业务量越来越大，产生的文件越来越多，单台的文件服务器已经不能满足需求。需要分布式的文件系统支撑。常用的分布式文件系统有</a:t>
            </a:r>
            <a:r>
              <a:rPr lang="en-US" altLang="zh-CN" dirty="0"/>
              <a:t>NFS</a:t>
            </a:r>
            <a:r>
              <a:rPr lang="zh-CN" altLang="en-US" dirty="0"/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23831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七、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使用分布式文件系统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pic>
        <p:nvPicPr>
          <p:cNvPr id="3074" name="Picture 2" descr="2608512826473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29" y="1147762"/>
            <a:ext cx="65341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6511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八、使用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和搜索引擎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1560" y="980728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对于海量数据的查询，我们使用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数据库加上搜索引擎可以达到更好的性能。并不是所有的数据都要放在关系型数据中。常用的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，搜索引擎有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lucene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73378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八、使用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和搜索引擎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pic>
        <p:nvPicPr>
          <p:cNvPr id="4098" name="Picture 2" descr="2608513210755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54" y="985837"/>
            <a:ext cx="65913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17197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九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、应用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服务器进行业务拆分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1560" y="980728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着业务进一步扩展，应用程序变得非常臃肿，这时我们需要将应用程序进行业务拆分，如百度分为新闻、网页、图片等业务。每个业务应用负责相对独立的业务运作。业务之间通过消息进行通信或者同享数据库来实现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9152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九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、应用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服务器进行业务拆分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pic>
        <p:nvPicPr>
          <p:cNvPr id="5122" name="Picture 2" descr="2608513524817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91" y="985837"/>
            <a:ext cx="6600825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69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十、搭建分布式服务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1560" y="98072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时我们发现各个业务应用都会使用到一些基本的业务服务，例如用户服务、订单服务、支付服务、安全服务，这些服务是支撑各业务应用的基本要素。我们将这些服务抽取出来利用分部式服务框架搭建分布式服务。淘宝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是一个不错的选择。</a:t>
            </a:r>
          </a:p>
        </p:txBody>
      </p:sp>
    </p:spTree>
    <p:extLst>
      <p:ext uri="{BB962C8B-B14F-4D97-AF65-F5344CB8AC3E}">
        <p14:creationId xmlns:p14="http://schemas.microsoft.com/office/powerpoint/2010/main" val="20303177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1560" y="1124744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成熟的大型网站（如淘宝、京东等）的系统架构并不是开始设计就具备完整的高性能、高可用、安全等特性，它总是随着用户量的增加，业务功能的扩展逐渐演变完善的，在这个过程中，开发模式、技术架构、设计思想也发生了很大的变化，就连技术人员也从几个人发展到一个部门甚至一条产品线。所以成熟的系统架构是随业务扩展而完善出来的，并不是一蹴而就；不同业务特征的系统，会有各自的侧重点，例如淘宝，要解决海量的商品信息的搜索、下单、支付，例如腾讯，要解决数亿的用户实时消息传输，百度它要处理海量的搜索请求，他们都有各自的业务特性，系统架构也有所不同。尽管如此我们也可以从这些不同的网站背景下，找出其中共用的技术，这些技术和手段可以广泛运行在大型网站系统的架构中，下面就通过介绍大型网站系统的演化过程，来认识这些技术和手段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214290"/>
            <a:ext cx="34227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4072007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十、搭建分布式服务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pic>
        <p:nvPicPr>
          <p:cNvPr id="6146" name="Picture 2" descr="2608513971743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41" y="980728"/>
            <a:ext cx="6738926" cy="53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834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 descr="C:\Documents and Settings\Administrator\桌面\ppt定5-6-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28992" y="2357430"/>
            <a:ext cx="242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Thanks</a:t>
            </a:r>
            <a:endParaRPr lang="zh-CN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5643570" y="442913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435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一、最开始的网站架构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83568" y="98072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最初的架构，应用程序、数据库、文件都部署在一台服务器上，如图：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91" y="1776412"/>
            <a:ext cx="43148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8049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应用、数据、文件分离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83568" y="980728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随着业务的扩展，一台服务器已经不能满足性能需求，故将应用程序、数据库、文件各自部署在独立的服务器上，并且根据服务器的用途配置不同的硬件，达到最佳的性能效果。</a:t>
            </a: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173458"/>
            <a:ext cx="5743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9455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利用缓存改善网站性能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3568" y="1088412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在硬件优化性能的同时，同时也通过软件进行性能优化，在大部分的网站系统中，都会利用缓存技术改善系统的性能，使用缓存主要源于热点数据的存在，大部分网站访问都遵循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原则（即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的访问请求，最终落在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的数据上），所以我们可以对热点数据进行缓存，减少这些数据的访问路径，提高用户体验。</a:t>
            </a:r>
          </a:p>
        </p:txBody>
      </p:sp>
    </p:spTree>
    <p:extLst>
      <p:ext uri="{BB962C8B-B14F-4D97-AF65-F5344CB8AC3E}">
        <p14:creationId xmlns:p14="http://schemas.microsoft.com/office/powerpoint/2010/main" val="24964642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利用缓存改善网站性能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pic>
        <p:nvPicPr>
          <p:cNvPr id="3074" name="Picture 2" descr="2518444532659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83" y="1010355"/>
            <a:ext cx="5219700" cy="53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478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使用集群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改善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性能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1560" y="980728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应用服务器作为网站的入口，会承担大量的请求，我们往往通过应用服务器集群来分担请求数。应用服务器前面部署负载均衡服务器调度用户请求，根据分发策略将请求分发到多个应用服务器节点。</a:t>
            </a:r>
          </a:p>
        </p:txBody>
      </p:sp>
    </p:spTree>
    <p:extLst>
      <p:ext uri="{BB962C8B-B14F-4D97-AF65-F5344CB8AC3E}">
        <p14:creationId xmlns:p14="http://schemas.microsoft.com/office/powerpoint/2010/main" val="24955249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使用集群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改善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性能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pic>
        <p:nvPicPr>
          <p:cNvPr id="4098" name="Picture 2" descr="2518444717028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41" y="1195387"/>
            <a:ext cx="686752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90358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3809" cy="6858000"/>
          </a:xfrm>
          <a:prstGeom prst="rect">
            <a:avLst/>
          </a:prstGeom>
          <a:solidFill>
            <a:srgbClr val="D0E9FF"/>
          </a:solidFill>
          <a:ln w="25400">
            <a:solidFill>
              <a:srgbClr val="D0E9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551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分离和分库分表</a:t>
            </a:r>
            <a:endParaRPr lang="zh-CN" altLang="en-US" sz="3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2016-11-14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1560" y="980728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随着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用户量的增加，数据库成为最大的瓶颈，改善数据库性能常用的手段是进行读写分离以及分表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读写分离顾名思义就是将数据库分为读库和写库，通过主备功能实现数据同步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分表则分为水平切分和垂直切分，水平切换则是对一个数据库特大的表进行拆分，例如用户表。垂直切分则是根据业务不同来切换，如用户业务、商品业务相关的表放在不同的数据库中。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6353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18168</TotalTime>
  <Words>1278</Words>
  <Application>Microsoft Office PowerPoint</Application>
  <PresentationFormat>全屏显示(4:3)</PresentationFormat>
  <Paragraphs>79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Windows 用户</cp:lastModifiedBy>
  <cp:revision>475</cp:revision>
  <dcterms:modified xsi:type="dcterms:W3CDTF">2016-11-14T07:33:02Z</dcterms:modified>
</cp:coreProperties>
</file>