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283" r:id="rId3"/>
    <p:sldId id="336" r:id="rId4"/>
    <p:sldId id="338" r:id="rId5"/>
    <p:sldId id="337" r:id="rId6"/>
    <p:sldId id="339" r:id="rId7"/>
    <p:sldId id="340" r:id="rId8"/>
    <p:sldId id="318"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289"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799" autoAdjust="0"/>
  </p:normalViewPr>
  <p:slideViewPr>
    <p:cSldViewPr>
      <p:cViewPr varScale="1">
        <p:scale>
          <a:sx n="54" d="100"/>
          <a:sy n="54" d="100"/>
        </p:scale>
        <p:origin x="-1836" y="-7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47C1F31-527F-4557-9E11-56D5F915DF4B}" type="datetimeFigureOut">
              <a:rPr lang="zh-CN" altLang="en-US" smtClean="0"/>
              <a:t>2017/3/29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smtClean="0"/>
              <a:t>苏宁</a:t>
            </a: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E108C6A-E8DE-4A22-AC75-53A0A18CCD7D}" type="slidenum">
              <a:rPr lang="zh-CN" altLang="en-US" smtClean="0"/>
              <a:t>‹#›</a:t>
            </a:fld>
            <a:endParaRPr lang="zh-CN" altLang="en-US"/>
          </a:p>
        </p:txBody>
      </p:sp>
    </p:spTree>
    <p:extLst>
      <p:ext uri="{BB962C8B-B14F-4D97-AF65-F5344CB8AC3E}">
        <p14:creationId xmlns:p14="http://schemas.microsoft.com/office/powerpoint/2010/main" val="8047605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4E7B19-3C29-4E24-BBC7-7EB514BC4F91}" type="datetimeFigureOut">
              <a:rPr lang="zh-CN" altLang="en-US" smtClean="0"/>
              <a:t>2017/3/29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smtClean="0"/>
              <a:t>苏宁</a:t>
            </a: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29547E-1757-49FF-875E-02316C41DFB8}" type="slidenum">
              <a:rPr lang="zh-CN" altLang="en-US" smtClean="0"/>
              <a:t>‹#›</a:t>
            </a:fld>
            <a:endParaRPr lang="zh-CN" altLang="en-US"/>
          </a:p>
        </p:txBody>
      </p:sp>
    </p:spTree>
    <p:extLst>
      <p:ext uri="{BB962C8B-B14F-4D97-AF65-F5344CB8AC3E}">
        <p14:creationId xmlns:p14="http://schemas.microsoft.com/office/powerpoint/2010/main" val="307121150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幻灯片图像占位符 1"/>
          <p:cNvSpPr>
            <a:spLocks noGrp="1" noRot="1" noChangeAspect="1" noTextEdit="1"/>
          </p:cNvSpPr>
          <p:nvPr>
            <p:ph type="sldImg"/>
          </p:nvPr>
        </p:nvSpPr>
        <p:spPr/>
      </p:sp>
      <p:sp>
        <p:nvSpPr>
          <p:cNvPr id="2355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rgbClr val="FFFFFF"/>
                </a:solidFill>
                <a:latin typeface="Univers" pitchFamily="2" charset="0"/>
                <a:ea typeface="宋体" panose="02010600030101010101" pitchFamily="2" charset="-122"/>
              </a:defRPr>
            </a:lvl1pPr>
            <a:lvl2pPr marL="742950" indent="-285750">
              <a:defRPr sz="3200" b="1">
                <a:solidFill>
                  <a:srgbClr val="FFFFFF"/>
                </a:solidFill>
                <a:latin typeface="Univers" pitchFamily="2" charset="0"/>
                <a:ea typeface="宋体" panose="02010600030101010101" pitchFamily="2" charset="-122"/>
              </a:defRPr>
            </a:lvl2pPr>
            <a:lvl3pPr marL="1143000" indent="-228600">
              <a:defRPr sz="3200" b="1">
                <a:solidFill>
                  <a:srgbClr val="FFFFFF"/>
                </a:solidFill>
                <a:latin typeface="Univers" pitchFamily="2" charset="0"/>
                <a:ea typeface="宋体" panose="02010600030101010101" pitchFamily="2" charset="-122"/>
              </a:defRPr>
            </a:lvl3pPr>
            <a:lvl4pPr marL="1600200" indent="-228600">
              <a:defRPr sz="3200" b="1">
                <a:solidFill>
                  <a:srgbClr val="FFFFFF"/>
                </a:solidFill>
                <a:latin typeface="Univers" pitchFamily="2" charset="0"/>
                <a:ea typeface="宋体" panose="02010600030101010101" pitchFamily="2" charset="-122"/>
              </a:defRPr>
            </a:lvl4pPr>
            <a:lvl5pPr marL="2057400" indent="-228600">
              <a:defRPr sz="3200" b="1">
                <a:solidFill>
                  <a:srgbClr val="FFFFFF"/>
                </a:solidFill>
                <a:latin typeface="Univers" pitchFamily="2" charset="0"/>
                <a:ea typeface="宋体" panose="02010600030101010101" pitchFamily="2" charset="-122"/>
              </a:defRPr>
            </a:lvl5pPr>
            <a:lvl6pPr marL="25146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6pPr>
            <a:lvl7pPr marL="29718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7pPr>
            <a:lvl8pPr marL="34290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8pPr>
            <a:lvl9pPr marL="38862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9pPr>
          </a:lstStyle>
          <a:p>
            <a:fld id="{AD2DC3AE-02E3-4413-8507-14A752ECED26}" type="slidenum">
              <a:rPr lang="zh-CN" altLang="en-US" sz="1200" b="0" smtClean="0">
                <a:solidFill>
                  <a:schemeClr val="tx1"/>
                </a:solidFill>
                <a:latin typeface="Arial" panose="020B0604020202020204" pitchFamily="34" charset="0"/>
              </a:rPr>
              <a:pPr/>
              <a:t>3</a:t>
            </a:fld>
            <a:endParaRPr lang="zh-CN" altLang="en-US" sz="1200" b="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1775735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p:sp>
      <p:sp>
        <p:nvSpPr>
          <p:cNvPr id="229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29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rgbClr val="FFFFFF"/>
                </a:solidFill>
                <a:latin typeface="Univers" pitchFamily="2" charset="0"/>
                <a:ea typeface="宋体" panose="02010600030101010101" pitchFamily="2" charset="-122"/>
              </a:defRPr>
            </a:lvl1pPr>
            <a:lvl2pPr marL="742950" indent="-285750">
              <a:defRPr sz="3200" b="1">
                <a:solidFill>
                  <a:srgbClr val="FFFFFF"/>
                </a:solidFill>
                <a:latin typeface="Univers" pitchFamily="2" charset="0"/>
                <a:ea typeface="宋体" panose="02010600030101010101" pitchFamily="2" charset="-122"/>
              </a:defRPr>
            </a:lvl2pPr>
            <a:lvl3pPr marL="1143000" indent="-228600">
              <a:defRPr sz="3200" b="1">
                <a:solidFill>
                  <a:srgbClr val="FFFFFF"/>
                </a:solidFill>
                <a:latin typeface="Univers" pitchFamily="2" charset="0"/>
                <a:ea typeface="宋体" panose="02010600030101010101" pitchFamily="2" charset="-122"/>
              </a:defRPr>
            </a:lvl3pPr>
            <a:lvl4pPr marL="1600200" indent="-228600">
              <a:defRPr sz="3200" b="1">
                <a:solidFill>
                  <a:srgbClr val="FFFFFF"/>
                </a:solidFill>
                <a:latin typeface="Univers" pitchFamily="2" charset="0"/>
                <a:ea typeface="宋体" panose="02010600030101010101" pitchFamily="2" charset="-122"/>
              </a:defRPr>
            </a:lvl4pPr>
            <a:lvl5pPr marL="2057400" indent="-228600">
              <a:defRPr sz="3200" b="1">
                <a:solidFill>
                  <a:srgbClr val="FFFFFF"/>
                </a:solidFill>
                <a:latin typeface="Univers" pitchFamily="2" charset="0"/>
                <a:ea typeface="宋体" panose="02010600030101010101" pitchFamily="2" charset="-122"/>
              </a:defRPr>
            </a:lvl5pPr>
            <a:lvl6pPr marL="25146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6pPr>
            <a:lvl7pPr marL="29718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7pPr>
            <a:lvl8pPr marL="34290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8pPr>
            <a:lvl9pPr marL="38862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9pPr>
          </a:lstStyle>
          <a:p>
            <a:fld id="{C954402E-16BF-4453-9BDC-81363442BC13}" type="slidenum">
              <a:rPr lang="zh-CN" altLang="en-US" sz="1200" b="0" smtClean="0">
                <a:solidFill>
                  <a:schemeClr val="tx1"/>
                </a:solidFill>
                <a:latin typeface="Arial" panose="020B0604020202020204" pitchFamily="34" charset="0"/>
              </a:rPr>
              <a:pPr/>
              <a:t>15</a:t>
            </a:fld>
            <a:endParaRPr lang="zh-CN" altLang="en-US" sz="1200" b="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3523431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p:sp>
      <p:sp>
        <p:nvSpPr>
          <p:cNvPr id="229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29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rgbClr val="FFFFFF"/>
                </a:solidFill>
                <a:latin typeface="Univers" pitchFamily="2" charset="0"/>
                <a:ea typeface="宋体" panose="02010600030101010101" pitchFamily="2" charset="-122"/>
              </a:defRPr>
            </a:lvl1pPr>
            <a:lvl2pPr marL="742950" indent="-285750">
              <a:defRPr sz="3200" b="1">
                <a:solidFill>
                  <a:srgbClr val="FFFFFF"/>
                </a:solidFill>
                <a:latin typeface="Univers" pitchFamily="2" charset="0"/>
                <a:ea typeface="宋体" panose="02010600030101010101" pitchFamily="2" charset="-122"/>
              </a:defRPr>
            </a:lvl2pPr>
            <a:lvl3pPr marL="1143000" indent="-228600">
              <a:defRPr sz="3200" b="1">
                <a:solidFill>
                  <a:srgbClr val="FFFFFF"/>
                </a:solidFill>
                <a:latin typeface="Univers" pitchFamily="2" charset="0"/>
                <a:ea typeface="宋体" panose="02010600030101010101" pitchFamily="2" charset="-122"/>
              </a:defRPr>
            </a:lvl3pPr>
            <a:lvl4pPr marL="1600200" indent="-228600">
              <a:defRPr sz="3200" b="1">
                <a:solidFill>
                  <a:srgbClr val="FFFFFF"/>
                </a:solidFill>
                <a:latin typeface="Univers" pitchFamily="2" charset="0"/>
                <a:ea typeface="宋体" panose="02010600030101010101" pitchFamily="2" charset="-122"/>
              </a:defRPr>
            </a:lvl4pPr>
            <a:lvl5pPr marL="2057400" indent="-228600">
              <a:defRPr sz="3200" b="1">
                <a:solidFill>
                  <a:srgbClr val="FFFFFF"/>
                </a:solidFill>
                <a:latin typeface="Univers" pitchFamily="2" charset="0"/>
                <a:ea typeface="宋体" panose="02010600030101010101" pitchFamily="2" charset="-122"/>
              </a:defRPr>
            </a:lvl5pPr>
            <a:lvl6pPr marL="25146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6pPr>
            <a:lvl7pPr marL="29718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7pPr>
            <a:lvl8pPr marL="34290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8pPr>
            <a:lvl9pPr marL="38862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9pPr>
          </a:lstStyle>
          <a:p>
            <a:fld id="{C954402E-16BF-4453-9BDC-81363442BC13}" type="slidenum">
              <a:rPr lang="zh-CN" altLang="en-US" sz="1200" b="0" smtClean="0">
                <a:solidFill>
                  <a:schemeClr val="tx1"/>
                </a:solidFill>
                <a:latin typeface="Arial" panose="020B0604020202020204" pitchFamily="34" charset="0"/>
              </a:rPr>
              <a:pPr/>
              <a:t>16</a:t>
            </a:fld>
            <a:endParaRPr lang="zh-CN" altLang="en-US" sz="1200" b="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3523431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p:sp>
      <p:sp>
        <p:nvSpPr>
          <p:cNvPr id="229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29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rgbClr val="FFFFFF"/>
                </a:solidFill>
                <a:latin typeface="Univers" pitchFamily="2" charset="0"/>
                <a:ea typeface="宋体" panose="02010600030101010101" pitchFamily="2" charset="-122"/>
              </a:defRPr>
            </a:lvl1pPr>
            <a:lvl2pPr marL="742950" indent="-285750">
              <a:defRPr sz="3200" b="1">
                <a:solidFill>
                  <a:srgbClr val="FFFFFF"/>
                </a:solidFill>
                <a:latin typeface="Univers" pitchFamily="2" charset="0"/>
                <a:ea typeface="宋体" panose="02010600030101010101" pitchFamily="2" charset="-122"/>
              </a:defRPr>
            </a:lvl2pPr>
            <a:lvl3pPr marL="1143000" indent="-228600">
              <a:defRPr sz="3200" b="1">
                <a:solidFill>
                  <a:srgbClr val="FFFFFF"/>
                </a:solidFill>
                <a:latin typeface="Univers" pitchFamily="2" charset="0"/>
                <a:ea typeface="宋体" panose="02010600030101010101" pitchFamily="2" charset="-122"/>
              </a:defRPr>
            </a:lvl3pPr>
            <a:lvl4pPr marL="1600200" indent="-228600">
              <a:defRPr sz="3200" b="1">
                <a:solidFill>
                  <a:srgbClr val="FFFFFF"/>
                </a:solidFill>
                <a:latin typeface="Univers" pitchFamily="2" charset="0"/>
                <a:ea typeface="宋体" panose="02010600030101010101" pitchFamily="2" charset="-122"/>
              </a:defRPr>
            </a:lvl4pPr>
            <a:lvl5pPr marL="2057400" indent="-228600">
              <a:defRPr sz="3200" b="1">
                <a:solidFill>
                  <a:srgbClr val="FFFFFF"/>
                </a:solidFill>
                <a:latin typeface="Univers" pitchFamily="2" charset="0"/>
                <a:ea typeface="宋体" panose="02010600030101010101" pitchFamily="2" charset="-122"/>
              </a:defRPr>
            </a:lvl5pPr>
            <a:lvl6pPr marL="25146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6pPr>
            <a:lvl7pPr marL="29718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7pPr>
            <a:lvl8pPr marL="34290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8pPr>
            <a:lvl9pPr marL="38862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9pPr>
          </a:lstStyle>
          <a:p>
            <a:fld id="{C954402E-16BF-4453-9BDC-81363442BC13}" type="slidenum">
              <a:rPr lang="zh-CN" altLang="en-US" sz="1200" b="0" smtClean="0">
                <a:solidFill>
                  <a:schemeClr val="tx1"/>
                </a:solidFill>
                <a:latin typeface="Arial" panose="020B0604020202020204" pitchFamily="34" charset="0"/>
              </a:rPr>
              <a:pPr/>
              <a:t>17</a:t>
            </a:fld>
            <a:endParaRPr lang="zh-CN" altLang="en-US" sz="1200" b="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3523431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p:sp>
      <p:sp>
        <p:nvSpPr>
          <p:cNvPr id="229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29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rgbClr val="FFFFFF"/>
                </a:solidFill>
                <a:latin typeface="Univers" pitchFamily="2" charset="0"/>
                <a:ea typeface="宋体" panose="02010600030101010101" pitchFamily="2" charset="-122"/>
              </a:defRPr>
            </a:lvl1pPr>
            <a:lvl2pPr marL="742950" indent="-285750">
              <a:defRPr sz="3200" b="1">
                <a:solidFill>
                  <a:srgbClr val="FFFFFF"/>
                </a:solidFill>
                <a:latin typeface="Univers" pitchFamily="2" charset="0"/>
                <a:ea typeface="宋体" panose="02010600030101010101" pitchFamily="2" charset="-122"/>
              </a:defRPr>
            </a:lvl2pPr>
            <a:lvl3pPr marL="1143000" indent="-228600">
              <a:defRPr sz="3200" b="1">
                <a:solidFill>
                  <a:srgbClr val="FFFFFF"/>
                </a:solidFill>
                <a:latin typeface="Univers" pitchFamily="2" charset="0"/>
                <a:ea typeface="宋体" panose="02010600030101010101" pitchFamily="2" charset="-122"/>
              </a:defRPr>
            </a:lvl3pPr>
            <a:lvl4pPr marL="1600200" indent="-228600">
              <a:defRPr sz="3200" b="1">
                <a:solidFill>
                  <a:srgbClr val="FFFFFF"/>
                </a:solidFill>
                <a:latin typeface="Univers" pitchFamily="2" charset="0"/>
                <a:ea typeface="宋体" panose="02010600030101010101" pitchFamily="2" charset="-122"/>
              </a:defRPr>
            </a:lvl4pPr>
            <a:lvl5pPr marL="2057400" indent="-228600">
              <a:defRPr sz="3200" b="1">
                <a:solidFill>
                  <a:srgbClr val="FFFFFF"/>
                </a:solidFill>
                <a:latin typeface="Univers" pitchFamily="2" charset="0"/>
                <a:ea typeface="宋体" panose="02010600030101010101" pitchFamily="2" charset="-122"/>
              </a:defRPr>
            </a:lvl5pPr>
            <a:lvl6pPr marL="25146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6pPr>
            <a:lvl7pPr marL="29718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7pPr>
            <a:lvl8pPr marL="34290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8pPr>
            <a:lvl9pPr marL="38862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9pPr>
          </a:lstStyle>
          <a:p>
            <a:fld id="{C954402E-16BF-4453-9BDC-81363442BC13}" type="slidenum">
              <a:rPr lang="zh-CN" altLang="en-US" sz="1200" b="0" smtClean="0">
                <a:solidFill>
                  <a:schemeClr val="tx1"/>
                </a:solidFill>
                <a:latin typeface="Arial" panose="020B0604020202020204" pitchFamily="34" charset="0"/>
              </a:rPr>
              <a:pPr/>
              <a:t>18</a:t>
            </a:fld>
            <a:endParaRPr lang="zh-CN" altLang="en-US" sz="1200" b="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3523431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p:sp>
      <p:sp>
        <p:nvSpPr>
          <p:cNvPr id="229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29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rgbClr val="FFFFFF"/>
                </a:solidFill>
                <a:latin typeface="Univers" pitchFamily="2" charset="0"/>
                <a:ea typeface="宋体" panose="02010600030101010101" pitchFamily="2" charset="-122"/>
              </a:defRPr>
            </a:lvl1pPr>
            <a:lvl2pPr marL="742950" indent="-285750">
              <a:defRPr sz="3200" b="1">
                <a:solidFill>
                  <a:srgbClr val="FFFFFF"/>
                </a:solidFill>
                <a:latin typeface="Univers" pitchFamily="2" charset="0"/>
                <a:ea typeface="宋体" panose="02010600030101010101" pitchFamily="2" charset="-122"/>
              </a:defRPr>
            </a:lvl2pPr>
            <a:lvl3pPr marL="1143000" indent="-228600">
              <a:defRPr sz="3200" b="1">
                <a:solidFill>
                  <a:srgbClr val="FFFFFF"/>
                </a:solidFill>
                <a:latin typeface="Univers" pitchFamily="2" charset="0"/>
                <a:ea typeface="宋体" panose="02010600030101010101" pitchFamily="2" charset="-122"/>
              </a:defRPr>
            </a:lvl3pPr>
            <a:lvl4pPr marL="1600200" indent="-228600">
              <a:defRPr sz="3200" b="1">
                <a:solidFill>
                  <a:srgbClr val="FFFFFF"/>
                </a:solidFill>
                <a:latin typeface="Univers" pitchFamily="2" charset="0"/>
                <a:ea typeface="宋体" panose="02010600030101010101" pitchFamily="2" charset="-122"/>
              </a:defRPr>
            </a:lvl4pPr>
            <a:lvl5pPr marL="2057400" indent="-228600">
              <a:defRPr sz="3200" b="1">
                <a:solidFill>
                  <a:srgbClr val="FFFFFF"/>
                </a:solidFill>
                <a:latin typeface="Univers" pitchFamily="2" charset="0"/>
                <a:ea typeface="宋体" panose="02010600030101010101" pitchFamily="2" charset="-122"/>
              </a:defRPr>
            </a:lvl5pPr>
            <a:lvl6pPr marL="25146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6pPr>
            <a:lvl7pPr marL="29718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7pPr>
            <a:lvl8pPr marL="34290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8pPr>
            <a:lvl9pPr marL="38862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9pPr>
          </a:lstStyle>
          <a:p>
            <a:fld id="{C954402E-16BF-4453-9BDC-81363442BC13}" type="slidenum">
              <a:rPr lang="zh-CN" altLang="en-US" sz="1200" b="0" smtClean="0">
                <a:solidFill>
                  <a:schemeClr val="tx1"/>
                </a:solidFill>
                <a:latin typeface="Arial" panose="020B0604020202020204" pitchFamily="34" charset="0"/>
              </a:rPr>
              <a:pPr/>
              <a:t>19</a:t>
            </a:fld>
            <a:endParaRPr lang="zh-CN" altLang="en-US" sz="1200" b="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3523431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p:sp>
      <p:sp>
        <p:nvSpPr>
          <p:cNvPr id="229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29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rgbClr val="FFFFFF"/>
                </a:solidFill>
                <a:latin typeface="Univers" pitchFamily="2" charset="0"/>
                <a:ea typeface="宋体" panose="02010600030101010101" pitchFamily="2" charset="-122"/>
              </a:defRPr>
            </a:lvl1pPr>
            <a:lvl2pPr marL="742950" indent="-285750">
              <a:defRPr sz="3200" b="1">
                <a:solidFill>
                  <a:srgbClr val="FFFFFF"/>
                </a:solidFill>
                <a:latin typeface="Univers" pitchFamily="2" charset="0"/>
                <a:ea typeface="宋体" panose="02010600030101010101" pitchFamily="2" charset="-122"/>
              </a:defRPr>
            </a:lvl2pPr>
            <a:lvl3pPr marL="1143000" indent="-228600">
              <a:defRPr sz="3200" b="1">
                <a:solidFill>
                  <a:srgbClr val="FFFFFF"/>
                </a:solidFill>
                <a:latin typeface="Univers" pitchFamily="2" charset="0"/>
                <a:ea typeface="宋体" panose="02010600030101010101" pitchFamily="2" charset="-122"/>
              </a:defRPr>
            </a:lvl3pPr>
            <a:lvl4pPr marL="1600200" indent="-228600">
              <a:defRPr sz="3200" b="1">
                <a:solidFill>
                  <a:srgbClr val="FFFFFF"/>
                </a:solidFill>
                <a:latin typeface="Univers" pitchFamily="2" charset="0"/>
                <a:ea typeface="宋体" panose="02010600030101010101" pitchFamily="2" charset="-122"/>
              </a:defRPr>
            </a:lvl4pPr>
            <a:lvl5pPr marL="2057400" indent="-228600">
              <a:defRPr sz="3200" b="1">
                <a:solidFill>
                  <a:srgbClr val="FFFFFF"/>
                </a:solidFill>
                <a:latin typeface="Univers" pitchFamily="2" charset="0"/>
                <a:ea typeface="宋体" panose="02010600030101010101" pitchFamily="2" charset="-122"/>
              </a:defRPr>
            </a:lvl5pPr>
            <a:lvl6pPr marL="25146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6pPr>
            <a:lvl7pPr marL="29718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7pPr>
            <a:lvl8pPr marL="34290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8pPr>
            <a:lvl9pPr marL="38862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9pPr>
          </a:lstStyle>
          <a:p>
            <a:fld id="{C954402E-16BF-4453-9BDC-81363442BC13}" type="slidenum">
              <a:rPr lang="zh-CN" altLang="en-US" sz="1200" b="0" smtClean="0">
                <a:solidFill>
                  <a:schemeClr val="tx1"/>
                </a:solidFill>
                <a:latin typeface="Arial" panose="020B0604020202020204" pitchFamily="34" charset="0"/>
              </a:rPr>
              <a:pPr/>
              <a:t>20</a:t>
            </a:fld>
            <a:endParaRPr lang="zh-CN" altLang="en-US" sz="1200" b="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3523431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p:sp>
      <p:sp>
        <p:nvSpPr>
          <p:cNvPr id="229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29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rgbClr val="FFFFFF"/>
                </a:solidFill>
                <a:latin typeface="Univers" pitchFamily="2" charset="0"/>
                <a:ea typeface="宋体" panose="02010600030101010101" pitchFamily="2" charset="-122"/>
              </a:defRPr>
            </a:lvl1pPr>
            <a:lvl2pPr marL="742950" indent="-285750">
              <a:defRPr sz="3200" b="1">
                <a:solidFill>
                  <a:srgbClr val="FFFFFF"/>
                </a:solidFill>
                <a:latin typeface="Univers" pitchFamily="2" charset="0"/>
                <a:ea typeface="宋体" panose="02010600030101010101" pitchFamily="2" charset="-122"/>
              </a:defRPr>
            </a:lvl2pPr>
            <a:lvl3pPr marL="1143000" indent="-228600">
              <a:defRPr sz="3200" b="1">
                <a:solidFill>
                  <a:srgbClr val="FFFFFF"/>
                </a:solidFill>
                <a:latin typeface="Univers" pitchFamily="2" charset="0"/>
                <a:ea typeface="宋体" panose="02010600030101010101" pitchFamily="2" charset="-122"/>
              </a:defRPr>
            </a:lvl3pPr>
            <a:lvl4pPr marL="1600200" indent="-228600">
              <a:defRPr sz="3200" b="1">
                <a:solidFill>
                  <a:srgbClr val="FFFFFF"/>
                </a:solidFill>
                <a:latin typeface="Univers" pitchFamily="2" charset="0"/>
                <a:ea typeface="宋体" panose="02010600030101010101" pitchFamily="2" charset="-122"/>
              </a:defRPr>
            </a:lvl4pPr>
            <a:lvl5pPr marL="2057400" indent="-228600">
              <a:defRPr sz="3200" b="1">
                <a:solidFill>
                  <a:srgbClr val="FFFFFF"/>
                </a:solidFill>
                <a:latin typeface="Univers" pitchFamily="2" charset="0"/>
                <a:ea typeface="宋体" panose="02010600030101010101" pitchFamily="2" charset="-122"/>
              </a:defRPr>
            </a:lvl5pPr>
            <a:lvl6pPr marL="25146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6pPr>
            <a:lvl7pPr marL="29718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7pPr>
            <a:lvl8pPr marL="34290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8pPr>
            <a:lvl9pPr marL="38862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9pPr>
          </a:lstStyle>
          <a:p>
            <a:fld id="{C954402E-16BF-4453-9BDC-81363442BC13}" type="slidenum">
              <a:rPr lang="zh-CN" altLang="en-US" sz="1200" b="0" smtClean="0">
                <a:solidFill>
                  <a:schemeClr val="tx1"/>
                </a:solidFill>
                <a:latin typeface="Arial" panose="020B0604020202020204" pitchFamily="34" charset="0"/>
              </a:rPr>
              <a:pPr/>
              <a:t>21</a:t>
            </a:fld>
            <a:endParaRPr lang="zh-CN" altLang="en-US" sz="1200" b="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3523431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9pPr>
          </a:lstStyle>
          <a:p>
            <a:fld id="{EAD7C917-FC22-41BA-9697-153DE811F789}" type="slidenum">
              <a:rPr lang="zh-CN" altLang="en-US" sz="1200" smtClean="0"/>
              <a:pPr/>
              <a:t>4</a:t>
            </a:fld>
            <a:endParaRPr lang="zh-CN" altLang="en-US" sz="1200" smtClean="0"/>
          </a:p>
        </p:txBody>
      </p:sp>
    </p:spTree>
    <p:extLst>
      <p:ext uri="{BB962C8B-B14F-4D97-AF65-F5344CB8AC3E}">
        <p14:creationId xmlns:p14="http://schemas.microsoft.com/office/powerpoint/2010/main" val="218945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幻灯片图像占位符 1"/>
          <p:cNvSpPr>
            <a:spLocks noGrp="1" noRot="1" noChangeAspect="1" noTextEdit="1"/>
          </p:cNvSpPr>
          <p:nvPr>
            <p:ph type="sldImg"/>
          </p:nvPr>
        </p:nvSpPr>
        <p:spPr/>
      </p:sp>
      <p:sp>
        <p:nvSpPr>
          <p:cNvPr id="2355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rgbClr val="FFFFFF"/>
                </a:solidFill>
                <a:latin typeface="Univers" pitchFamily="2" charset="0"/>
                <a:ea typeface="宋体" panose="02010600030101010101" pitchFamily="2" charset="-122"/>
              </a:defRPr>
            </a:lvl1pPr>
            <a:lvl2pPr marL="742950" indent="-285750">
              <a:defRPr sz="3200" b="1">
                <a:solidFill>
                  <a:srgbClr val="FFFFFF"/>
                </a:solidFill>
                <a:latin typeface="Univers" pitchFamily="2" charset="0"/>
                <a:ea typeface="宋体" panose="02010600030101010101" pitchFamily="2" charset="-122"/>
              </a:defRPr>
            </a:lvl2pPr>
            <a:lvl3pPr marL="1143000" indent="-228600">
              <a:defRPr sz="3200" b="1">
                <a:solidFill>
                  <a:srgbClr val="FFFFFF"/>
                </a:solidFill>
                <a:latin typeface="Univers" pitchFamily="2" charset="0"/>
                <a:ea typeface="宋体" panose="02010600030101010101" pitchFamily="2" charset="-122"/>
              </a:defRPr>
            </a:lvl3pPr>
            <a:lvl4pPr marL="1600200" indent="-228600">
              <a:defRPr sz="3200" b="1">
                <a:solidFill>
                  <a:srgbClr val="FFFFFF"/>
                </a:solidFill>
                <a:latin typeface="Univers" pitchFamily="2" charset="0"/>
                <a:ea typeface="宋体" panose="02010600030101010101" pitchFamily="2" charset="-122"/>
              </a:defRPr>
            </a:lvl4pPr>
            <a:lvl5pPr marL="2057400" indent="-228600">
              <a:defRPr sz="3200" b="1">
                <a:solidFill>
                  <a:srgbClr val="FFFFFF"/>
                </a:solidFill>
                <a:latin typeface="Univers" pitchFamily="2" charset="0"/>
                <a:ea typeface="宋体" panose="02010600030101010101" pitchFamily="2" charset="-122"/>
              </a:defRPr>
            </a:lvl5pPr>
            <a:lvl6pPr marL="25146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6pPr>
            <a:lvl7pPr marL="29718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7pPr>
            <a:lvl8pPr marL="34290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8pPr>
            <a:lvl9pPr marL="38862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9pPr>
          </a:lstStyle>
          <a:p>
            <a:fld id="{AD2DC3AE-02E3-4413-8507-14A752ECED26}" type="slidenum">
              <a:rPr lang="zh-CN" altLang="en-US" sz="1200" b="0" smtClean="0">
                <a:solidFill>
                  <a:schemeClr val="tx1"/>
                </a:solidFill>
                <a:latin typeface="Arial" panose="020B0604020202020204" pitchFamily="34" charset="0"/>
              </a:rPr>
              <a:pPr/>
              <a:t>5</a:t>
            </a:fld>
            <a:endParaRPr lang="zh-CN" altLang="en-US" sz="1200" b="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3980999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p:sp>
      <p:sp>
        <p:nvSpPr>
          <p:cNvPr id="229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29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rgbClr val="FFFFFF"/>
                </a:solidFill>
                <a:latin typeface="Univers" pitchFamily="2" charset="0"/>
                <a:ea typeface="宋体" panose="02010600030101010101" pitchFamily="2" charset="-122"/>
              </a:defRPr>
            </a:lvl1pPr>
            <a:lvl2pPr marL="742950" indent="-285750">
              <a:defRPr sz="3200" b="1">
                <a:solidFill>
                  <a:srgbClr val="FFFFFF"/>
                </a:solidFill>
                <a:latin typeface="Univers" pitchFamily="2" charset="0"/>
                <a:ea typeface="宋体" panose="02010600030101010101" pitchFamily="2" charset="-122"/>
              </a:defRPr>
            </a:lvl2pPr>
            <a:lvl3pPr marL="1143000" indent="-228600">
              <a:defRPr sz="3200" b="1">
                <a:solidFill>
                  <a:srgbClr val="FFFFFF"/>
                </a:solidFill>
                <a:latin typeface="Univers" pitchFamily="2" charset="0"/>
                <a:ea typeface="宋体" panose="02010600030101010101" pitchFamily="2" charset="-122"/>
              </a:defRPr>
            </a:lvl3pPr>
            <a:lvl4pPr marL="1600200" indent="-228600">
              <a:defRPr sz="3200" b="1">
                <a:solidFill>
                  <a:srgbClr val="FFFFFF"/>
                </a:solidFill>
                <a:latin typeface="Univers" pitchFamily="2" charset="0"/>
                <a:ea typeface="宋体" panose="02010600030101010101" pitchFamily="2" charset="-122"/>
              </a:defRPr>
            </a:lvl4pPr>
            <a:lvl5pPr marL="2057400" indent="-228600">
              <a:defRPr sz="3200" b="1">
                <a:solidFill>
                  <a:srgbClr val="FFFFFF"/>
                </a:solidFill>
                <a:latin typeface="Univers" pitchFamily="2" charset="0"/>
                <a:ea typeface="宋体" panose="02010600030101010101" pitchFamily="2" charset="-122"/>
              </a:defRPr>
            </a:lvl5pPr>
            <a:lvl6pPr marL="25146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6pPr>
            <a:lvl7pPr marL="29718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7pPr>
            <a:lvl8pPr marL="34290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8pPr>
            <a:lvl9pPr marL="38862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9pPr>
          </a:lstStyle>
          <a:p>
            <a:fld id="{C954402E-16BF-4453-9BDC-81363442BC13}" type="slidenum">
              <a:rPr lang="zh-CN" altLang="en-US" sz="1200" b="0" smtClean="0">
                <a:solidFill>
                  <a:schemeClr val="tx1"/>
                </a:solidFill>
                <a:latin typeface="Arial" panose="020B0604020202020204" pitchFamily="34" charset="0"/>
              </a:rPr>
              <a:pPr/>
              <a:t>9</a:t>
            </a:fld>
            <a:endParaRPr lang="zh-CN" altLang="en-US" sz="1200" b="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3523431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p:sp>
      <p:sp>
        <p:nvSpPr>
          <p:cNvPr id="229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29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rgbClr val="FFFFFF"/>
                </a:solidFill>
                <a:latin typeface="Univers" pitchFamily="2" charset="0"/>
                <a:ea typeface="宋体" panose="02010600030101010101" pitchFamily="2" charset="-122"/>
              </a:defRPr>
            </a:lvl1pPr>
            <a:lvl2pPr marL="742950" indent="-285750">
              <a:defRPr sz="3200" b="1">
                <a:solidFill>
                  <a:srgbClr val="FFFFFF"/>
                </a:solidFill>
                <a:latin typeface="Univers" pitchFamily="2" charset="0"/>
                <a:ea typeface="宋体" panose="02010600030101010101" pitchFamily="2" charset="-122"/>
              </a:defRPr>
            </a:lvl2pPr>
            <a:lvl3pPr marL="1143000" indent="-228600">
              <a:defRPr sz="3200" b="1">
                <a:solidFill>
                  <a:srgbClr val="FFFFFF"/>
                </a:solidFill>
                <a:latin typeface="Univers" pitchFamily="2" charset="0"/>
                <a:ea typeface="宋体" panose="02010600030101010101" pitchFamily="2" charset="-122"/>
              </a:defRPr>
            </a:lvl3pPr>
            <a:lvl4pPr marL="1600200" indent="-228600">
              <a:defRPr sz="3200" b="1">
                <a:solidFill>
                  <a:srgbClr val="FFFFFF"/>
                </a:solidFill>
                <a:latin typeface="Univers" pitchFamily="2" charset="0"/>
                <a:ea typeface="宋体" panose="02010600030101010101" pitchFamily="2" charset="-122"/>
              </a:defRPr>
            </a:lvl4pPr>
            <a:lvl5pPr marL="2057400" indent="-228600">
              <a:defRPr sz="3200" b="1">
                <a:solidFill>
                  <a:srgbClr val="FFFFFF"/>
                </a:solidFill>
                <a:latin typeface="Univers" pitchFamily="2" charset="0"/>
                <a:ea typeface="宋体" panose="02010600030101010101" pitchFamily="2" charset="-122"/>
              </a:defRPr>
            </a:lvl5pPr>
            <a:lvl6pPr marL="25146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6pPr>
            <a:lvl7pPr marL="29718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7pPr>
            <a:lvl8pPr marL="34290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8pPr>
            <a:lvl9pPr marL="38862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9pPr>
          </a:lstStyle>
          <a:p>
            <a:fld id="{C954402E-16BF-4453-9BDC-81363442BC13}" type="slidenum">
              <a:rPr lang="zh-CN" altLang="en-US" sz="1200" b="0" smtClean="0">
                <a:solidFill>
                  <a:schemeClr val="tx1"/>
                </a:solidFill>
                <a:latin typeface="Arial" panose="020B0604020202020204" pitchFamily="34" charset="0"/>
              </a:rPr>
              <a:pPr/>
              <a:t>10</a:t>
            </a:fld>
            <a:endParaRPr lang="zh-CN" altLang="en-US" sz="1200" b="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3523431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p:sp>
      <p:sp>
        <p:nvSpPr>
          <p:cNvPr id="229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29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rgbClr val="FFFFFF"/>
                </a:solidFill>
                <a:latin typeface="Univers" pitchFamily="2" charset="0"/>
                <a:ea typeface="宋体" panose="02010600030101010101" pitchFamily="2" charset="-122"/>
              </a:defRPr>
            </a:lvl1pPr>
            <a:lvl2pPr marL="742950" indent="-285750">
              <a:defRPr sz="3200" b="1">
                <a:solidFill>
                  <a:srgbClr val="FFFFFF"/>
                </a:solidFill>
                <a:latin typeface="Univers" pitchFamily="2" charset="0"/>
                <a:ea typeface="宋体" panose="02010600030101010101" pitchFamily="2" charset="-122"/>
              </a:defRPr>
            </a:lvl2pPr>
            <a:lvl3pPr marL="1143000" indent="-228600">
              <a:defRPr sz="3200" b="1">
                <a:solidFill>
                  <a:srgbClr val="FFFFFF"/>
                </a:solidFill>
                <a:latin typeface="Univers" pitchFamily="2" charset="0"/>
                <a:ea typeface="宋体" panose="02010600030101010101" pitchFamily="2" charset="-122"/>
              </a:defRPr>
            </a:lvl3pPr>
            <a:lvl4pPr marL="1600200" indent="-228600">
              <a:defRPr sz="3200" b="1">
                <a:solidFill>
                  <a:srgbClr val="FFFFFF"/>
                </a:solidFill>
                <a:latin typeface="Univers" pitchFamily="2" charset="0"/>
                <a:ea typeface="宋体" panose="02010600030101010101" pitchFamily="2" charset="-122"/>
              </a:defRPr>
            </a:lvl4pPr>
            <a:lvl5pPr marL="2057400" indent="-228600">
              <a:defRPr sz="3200" b="1">
                <a:solidFill>
                  <a:srgbClr val="FFFFFF"/>
                </a:solidFill>
                <a:latin typeface="Univers" pitchFamily="2" charset="0"/>
                <a:ea typeface="宋体" panose="02010600030101010101" pitchFamily="2" charset="-122"/>
              </a:defRPr>
            </a:lvl5pPr>
            <a:lvl6pPr marL="25146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6pPr>
            <a:lvl7pPr marL="29718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7pPr>
            <a:lvl8pPr marL="34290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8pPr>
            <a:lvl9pPr marL="38862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9pPr>
          </a:lstStyle>
          <a:p>
            <a:fld id="{C954402E-16BF-4453-9BDC-81363442BC13}" type="slidenum">
              <a:rPr lang="zh-CN" altLang="en-US" sz="1200" b="0" smtClean="0">
                <a:solidFill>
                  <a:schemeClr val="tx1"/>
                </a:solidFill>
                <a:latin typeface="Arial" panose="020B0604020202020204" pitchFamily="34" charset="0"/>
              </a:rPr>
              <a:pPr/>
              <a:t>11</a:t>
            </a:fld>
            <a:endParaRPr lang="zh-CN" altLang="en-US" sz="1200" b="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3523431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p:sp>
      <p:sp>
        <p:nvSpPr>
          <p:cNvPr id="229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29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rgbClr val="FFFFFF"/>
                </a:solidFill>
                <a:latin typeface="Univers" pitchFamily="2" charset="0"/>
                <a:ea typeface="宋体" panose="02010600030101010101" pitchFamily="2" charset="-122"/>
              </a:defRPr>
            </a:lvl1pPr>
            <a:lvl2pPr marL="742950" indent="-285750">
              <a:defRPr sz="3200" b="1">
                <a:solidFill>
                  <a:srgbClr val="FFFFFF"/>
                </a:solidFill>
                <a:latin typeface="Univers" pitchFamily="2" charset="0"/>
                <a:ea typeface="宋体" panose="02010600030101010101" pitchFamily="2" charset="-122"/>
              </a:defRPr>
            </a:lvl2pPr>
            <a:lvl3pPr marL="1143000" indent="-228600">
              <a:defRPr sz="3200" b="1">
                <a:solidFill>
                  <a:srgbClr val="FFFFFF"/>
                </a:solidFill>
                <a:latin typeface="Univers" pitchFamily="2" charset="0"/>
                <a:ea typeface="宋体" panose="02010600030101010101" pitchFamily="2" charset="-122"/>
              </a:defRPr>
            </a:lvl3pPr>
            <a:lvl4pPr marL="1600200" indent="-228600">
              <a:defRPr sz="3200" b="1">
                <a:solidFill>
                  <a:srgbClr val="FFFFFF"/>
                </a:solidFill>
                <a:latin typeface="Univers" pitchFamily="2" charset="0"/>
                <a:ea typeface="宋体" panose="02010600030101010101" pitchFamily="2" charset="-122"/>
              </a:defRPr>
            </a:lvl4pPr>
            <a:lvl5pPr marL="2057400" indent="-228600">
              <a:defRPr sz="3200" b="1">
                <a:solidFill>
                  <a:srgbClr val="FFFFFF"/>
                </a:solidFill>
                <a:latin typeface="Univers" pitchFamily="2" charset="0"/>
                <a:ea typeface="宋体" panose="02010600030101010101" pitchFamily="2" charset="-122"/>
              </a:defRPr>
            </a:lvl5pPr>
            <a:lvl6pPr marL="25146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6pPr>
            <a:lvl7pPr marL="29718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7pPr>
            <a:lvl8pPr marL="34290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8pPr>
            <a:lvl9pPr marL="38862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9pPr>
          </a:lstStyle>
          <a:p>
            <a:fld id="{C954402E-16BF-4453-9BDC-81363442BC13}" type="slidenum">
              <a:rPr lang="zh-CN" altLang="en-US" sz="1200" b="0" smtClean="0">
                <a:solidFill>
                  <a:schemeClr val="tx1"/>
                </a:solidFill>
                <a:latin typeface="Arial" panose="020B0604020202020204" pitchFamily="34" charset="0"/>
              </a:rPr>
              <a:pPr/>
              <a:t>12</a:t>
            </a:fld>
            <a:endParaRPr lang="zh-CN" altLang="en-US" sz="1200" b="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3523431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p:sp>
      <p:sp>
        <p:nvSpPr>
          <p:cNvPr id="229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29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rgbClr val="FFFFFF"/>
                </a:solidFill>
                <a:latin typeface="Univers" pitchFamily="2" charset="0"/>
                <a:ea typeface="宋体" panose="02010600030101010101" pitchFamily="2" charset="-122"/>
              </a:defRPr>
            </a:lvl1pPr>
            <a:lvl2pPr marL="742950" indent="-285750">
              <a:defRPr sz="3200" b="1">
                <a:solidFill>
                  <a:srgbClr val="FFFFFF"/>
                </a:solidFill>
                <a:latin typeface="Univers" pitchFamily="2" charset="0"/>
                <a:ea typeface="宋体" panose="02010600030101010101" pitchFamily="2" charset="-122"/>
              </a:defRPr>
            </a:lvl2pPr>
            <a:lvl3pPr marL="1143000" indent="-228600">
              <a:defRPr sz="3200" b="1">
                <a:solidFill>
                  <a:srgbClr val="FFFFFF"/>
                </a:solidFill>
                <a:latin typeface="Univers" pitchFamily="2" charset="0"/>
                <a:ea typeface="宋体" panose="02010600030101010101" pitchFamily="2" charset="-122"/>
              </a:defRPr>
            </a:lvl3pPr>
            <a:lvl4pPr marL="1600200" indent="-228600">
              <a:defRPr sz="3200" b="1">
                <a:solidFill>
                  <a:srgbClr val="FFFFFF"/>
                </a:solidFill>
                <a:latin typeface="Univers" pitchFamily="2" charset="0"/>
                <a:ea typeface="宋体" panose="02010600030101010101" pitchFamily="2" charset="-122"/>
              </a:defRPr>
            </a:lvl4pPr>
            <a:lvl5pPr marL="2057400" indent="-228600">
              <a:defRPr sz="3200" b="1">
                <a:solidFill>
                  <a:srgbClr val="FFFFFF"/>
                </a:solidFill>
                <a:latin typeface="Univers" pitchFamily="2" charset="0"/>
                <a:ea typeface="宋体" panose="02010600030101010101" pitchFamily="2" charset="-122"/>
              </a:defRPr>
            </a:lvl5pPr>
            <a:lvl6pPr marL="25146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6pPr>
            <a:lvl7pPr marL="29718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7pPr>
            <a:lvl8pPr marL="34290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8pPr>
            <a:lvl9pPr marL="38862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9pPr>
          </a:lstStyle>
          <a:p>
            <a:fld id="{C954402E-16BF-4453-9BDC-81363442BC13}" type="slidenum">
              <a:rPr lang="zh-CN" altLang="en-US" sz="1200" b="0" smtClean="0">
                <a:solidFill>
                  <a:schemeClr val="tx1"/>
                </a:solidFill>
                <a:latin typeface="Arial" panose="020B0604020202020204" pitchFamily="34" charset="0"/>
              </a:rPr>
              <a:pPr/>
              <a:t>13</a:t>
            </a:fld>
            <a:endParaRPr lang="zh-CN" altLang="en-US" sz="1200" b="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3523431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p:sp>
      <p:sp>
        <p:nvSpPr>
          <p:cNvPr id="229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29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rgbClr val="FFFFFF"/>
                </a:solidFill>
                <a:latin typeface="Univers" pitchFamily="2" charset="0"/>
                <a:ea typeface="宋体" panose="02010600030101010101" pitchFamily="2" charset="-122"/>
              </a:defRPr>
            </a:lvl1pPr>
            <a:lvl2pPr marL="742950" indent="-285750">
              <a:defRPr sz="3200" b="1">
                <a:solidFill>
                  <a:srgbClr val="FFFFFF"/>
                </a:solidFill>
                <a:latin typeface="Univers" pitchFamily="2" charset="0"/>
                <a:ea typeface="宋体" panose="02010600030101010101" pitchFamily="2" charset="-122"/>
              </a:defRPr>
            </a:lvl2pPr>
            <a:lvl3pPr marL="1143000" indent="-228600">
              <a:defRPr sz="3200" b="1">
                <a:solidFill>
                  <a:srgbClr val="FFFFFF"/>
                </a:solidFill>
                <a:latin typeface="Univers" pitchFamily="2" charset="0"/>
                <a:ea typeface="宋体" panose="02010600030101010101" pitchFamily="2" charset="-122"/>
              </a:defRPr>
            </a:lvl3pPr>
            <a:lvl4pPr marL="1600200" indent="-228600">
              <a:defRPr sz="3200" b="1">
                <a:solidFill>
                  <a:srgbClr val="FFFFFF"/>
                </a:solidFill>
                <a:latin typeface="Univers" pitchFamily="2" charset="0"/>
                <a:ea typeface="宋体" panose="02010600030101010101" pitchFamily="2" charset="-122"/>
              </a:defRPr>
            </a:lvl4pPr>
            <a:lvl5pPr marL="2057400" indent="-228600">
              <a:defRPr sz="3200" b="1">
                <a:solidFill>
                  <a:srgbClr val="FFFFFF"/>
                </a:solidFill>
                <a:latin typeface="Univers" pitchFamily="2" charset="0"/>
                <a:ea typeface="宋体" panose="02010600030101010101" pitchFamily="2" charset="-122"/>
              </a:defRPr>
            </a:lvl5pPr>
            <a:lvl6pPr marL="25146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6pPr>
            <a:lvl7pPr marL="29718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7pPr>
            <a:lvl8pPr marL="34290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8pPr>
            <a:lvl9pPr marL="3886200" indent="-228600" eaLnBrk="0" fontAlgn="base" hangingPunct="0">
              <a:spcBef>
                <a:spcPct val="0"/>
              </a:spcBef>
              <a:spcAft>
                <a:spcPct val="0"/>
              </a:spcAft>
              <a:defRPr sz="3200" b="1">
                <a:solidFill>
                  <a:srgbClr val="FFFFFF"/>
                </a:solidFill>
                <a:latin typeface="Univers" pitchFamily="2" charset="0"/>
                <a:ea typeface="宋体" panose="02010600030101010101" pitchFamily="2" charset="-122"/>
              </a:defRPr>
            </a:lvl9pPr>
          </a:lstStyle>
          <a:p>
            <a:fld id="{C954402E-16BF-4453-9BDC-81363442BC13}" type="slidenum">
              <a:rPr lang="zh-CN" altLang="en-US" sz="1200" b="0" smtClean="0">
                <a:solidFill>
                  <a:schemeClr val="tx1"/>
                </a:solidFill>
                <a:latin typeface="Arial" panose="020B0604020202020204" pitchFamily="34" charset="0"/>
              </a:rPr>
              <a:pPr/>
              <a:t>14</a:t>
            </a:fld>
            <a:endParaRPr lang="zh-CN" altLang="en-US" sz="1200" b="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3523431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7030891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lgn="l">
              <a:defRPr sz="36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147444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7829111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43706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p:cNvSpPr>
          <p:nvPr>
            <p:ph type="dt" sz="half" idx="10"/>
          </p:nvPr>
        </p:nvSpPr>
        <p:spPr>
          <a:xfrm>
            <a:off x="566192" y="6304235"/>
            <a:ext cx="2133600" cy="365125"/>
          </a:xfrm>
          <a:prstGeom prst="rect">
            <a:avLst/>
          </a:prstGeom>
        </p:spPr>
        <p:txBody>
          <a:bodyPr/>
          <a:lstStyle>
            <a:lvl1pPr>
              <a:defRPr sz="1400"/>
            </a:lvl1pPr>
          </a:lstStyle>
          <a:p>
            <a:endParaRPr lang="zh-CN" altLang="en-US" dirty="0"/>
          </a:p>
        </p:txBody>
      </p:sp>
      <p:sp>
        <p:nvSpPr>
          <p:cNvPr id="3" name="灯片编号占位符 8"/>
          <p:cNvSpPr>
            <a:spLocks noGrp="1"/>
          </p:cNvSpPr>
          <p:nvPr>
            <p:ph type="sldNum" sz="quarter" idx="12"/>
          </p:nvPr>
        </p:nvSpPr>
        <p:spPr>
          <a:xfrm>
            <a:off x="6516216" y="6304235"/>
            <a:ext cx="2133600" cy="365125"/>
          </a:xfrm>
          <a:prstGeom prst="rect">
            <a:avLst/>
          </a:prstGeom>
        </p:spPr>
        <p:txBody>
          <a:bodyPr/>
          <a:lstStyle>
            <a:lvl1pPr>
              <a:defRPr sz="1400"/>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40284958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两栏内容">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矩形 2"/>
          <p:cNvSpPr/>
          <p:nvPr userDrawn="1"/>
        </p:nvSpPr>
        <p:spPr>
          <a:xfrm>
            <a:off x="539552" y="2276872"/>
            <a:ext cx="2920671" cy="1200329"/>
          </a:xfrm>
          <a:prstGeom prst="rect">
            <a:avLst/>
          </a:prstGeom>
          <a:noFill/>
          <a:effectLst/>
        </p:spPr>
        <p:txBody>
          <a:bodyPr wrap="none" lIns="91440" tIns="45720" rIns="91440" bIns="45720">
            <a:spAutoFit/>
          </a:bodyPr>
          <a:lstStyle/>
          <a:p>
            <a:pPr algn="l"/>
            <a:r>
              <a:rPr lang="en-US" altLang="zh-CN" sz="3600" b="1" cap="none" spc="0" dirty="0" smtClean="0">
                <a:ln w="12700">
                  <a:solidFill>
                    <a:schemeClr val="accent3">
                      <a:lumMod val="50000"/>
                    </a:schemeClr>
                  </a:solidFill>
                  <a:prstDash val="solid"/>
                </a:ln>
                <a:solidFill>
                  <a:schemeClr val="bg1"/>
                </a:solidFill>
                <a:effectLst>
                  <a:innerShdw blurRad="177800">
                    <a:schemeClr val="accent3">
                      <a:lumMod val="50000"/>
                    </a:schemeClr>
                  </a:innerShdw>
                </a:effectLst>
              </a:rPr>
              <a:t>THANK YOU</a:t>
            </a:r>
          </a:p>
          <a:p>
            <a:pPr marL="0" algn="l" defTabSz="914400" rtl="0" eaLnBrk="1" latinLnBrk="0" hangingPunct="1"/>
            <a:r>
              <a:rPr lang="zh-CN" altLang="en-US" sz="3600" b="1" kern="1200" cap="none" spc="0" dirty="0" smtClean="0">
                <a:ln w="12700">
                  <a:solidFill>
                    <a:schemeClr val="accent3">
                      <a:lumMod val="50000"/>
                    </a:schemeClr>
                  </a:solidFill>
                  <a:prstDash val="solid"/>
                </a:ln>
                <a:solidFill>
                  <a:schemeClr val="bg1"/>
                </a:solidFill>
                <a:effectLst>
                  <a:innerShdw blurRad="177800">
                    <a:schemeClr val="accent3">
                      <a:lumMod val="50000"/>
                    </a:schemeClr>
                  </a:innerShdw>
                </a:effectLst>
                <a:latin typeface="+mn-lt"/>
                <a:ea typeface="+mn-ea"/>
                <a:cs typeface="+mn-cs"/>
              </a:rPr>
              <a:t>谢谢</a:t>
            </a:r>
            <a:endParaRPr lang="zh-CN" altLang="en-US" sz="3600" b="1" kern="1200" cap="none" spc="0" dirty="0">
              <a:ln w="12700">
                <a:solidFill>
                  <a:schemeClr val="accent3">
                    <a:lumMod val="50000"/>
                  </a:schemeClr>
                </a:solidFill>
                <a:prstDash val="solid"/>
              </a:ln>
              <a:solidFill>
                <a:schemeClr val="bg1"/>
              </a:solidFill>
              <a:effectLst>
                <a:innerShdw blurRad="177800">
                  <a:schemeClr val="accent3">
                    <a:lumMod val="50000"/>
                  </a:schemeClr>
                </a:innerShdw>
              </a:effectLst>
              <a:latin typeface="+mn-lt"/>
              <a:ea typeface="+mn-ea"/>
              <a:cs typeface="+mn-cs"/>
            </a:endParaRPr>
          </a:p>
        </p:txBody>
      </p:sp>
    </p:spTree>
    <p:extLst>
      <p:ext uri="{BB962C8B-B14F-4D97-AF65-F5344CB8AC3E}">
        <p14:creationId xmlns:p14="http://schemas.microsoft.com/office/powerpoint/2010/main" val="1535747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8">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bwMode="auto">
          <a:xfrm>
            <a:off x="7740352" y="6422560"/>
            <a:ext cx="360040" cy="261610"/>
          </a:xfrm>
          <a:prstGeom prst="rect">
            <a:avLst/>
          </a:prstGeom>
        </p:spPr>
        <p:txBody>
          <a:bodyPr vert="horz" wrap="square" lIns="0" tIns="45720" rIns="91440" bIns="45720" rtlCol="0" anchor="ctr">
            <a:spAutoFit/>
          </a:bodyPr>
          <a:lstStyle/>
          <a:p>
            <a:pPr defTabSz="914400" eaLnBrk="1" fontAlgn="auto" hangingPunct="1">
              <a:spcBef>
                <a:spcPts val="0"/>
              </a:spcBef>
              <a:spcAft>
                <a:spcPts val="0"/>
              </a:spcAft>
            </a:pPr>
            <a:fld id="{6C5AF65D-6854-49AF-ABC5-48B5BA0EA842}" type="slidenum">
              <a:rPr lang="en-US" sz="1100" smtClean="0">
                <a:solidFill>
                  <a:srgbClr val="87898B"/>
                </a:solidFill>
                <a:latin typeface="HP Simplified"/>
                <a:cs typeface="HP Simplified"/>
              </a:rPr>
              <a:pPr defTabSz="914400" eaLnBrk="1" fontAlgn="auto" hangingPunct="1">
                <a:spcBef>
                  <a:spcPts val="0"/>
                </a:spcBef>
                <a:spcAft>
                  <a:spcPts val="0"/>
                </a:spcAft>
              </a:pPr>
              <a:t>‹#›</a:t>
            </a:fld>
            <a:endParaRPr lang="en-US" sz="1100" dirty="0" smtClean="0">
              <a:solidFill>
                <a:srgbClr val="87898B"/>
              </a:solidFill>
              <a:latin typeface="HP Simplified"/>
              <a:cs typeface="HP Simplifie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 id="2147483672" r:id="rId6"/>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7" name="TextBox 4"/>
          <p:cNvSpPr txBox="1">
            <a:spLocks noChangeArrowheads="1"/>
          </p:cNvSpPr>
          <p:nvPr/>
        </p:nvSpPr>
        <p:spPr bwMode="auto">
          <a:xfrm>
            <a:off x="337715" y="1633316"/>
            <a:ext cx="8429625" cy="646331"/>
          </a:xfrm>
          <a:prstGeom prst="rect">
            <a:avLst/>
          </a:prstGeom>
          <a:noFill/>
          <a:ln w="9525">
            <a:noFill/>
            <a:miter lim="800000"/>
            <a:headEnd/>
            <a:tailEnd/>
          </a:ln>
        </p:spPr>
        <p:txBody>
          <a:bodyPr>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cs typeface="方正兰亭黑6_GBK"/>
              </a:rPr>
              <a:t>苏宁分布式缓存组件</a:t>
            </a:r>
            <a:r>
              <a:rPr lang="zh-CN" altLang="en-US" sz="3600" b="1" dirty="0" smtClean="0">
                <a:solidFill>
                  <a:schemeClr val="bg1"/>
                </a:solidFill>
                <a:latin typeface="微软雅黑" panose="020B0503020204020204" pitchFamily="34" charset="-122"/>
                <a:ea typeface="微软雅黑" panose="020B0503020204020204" pitchFamily="34" charset="-122"/>
                <a:cs typeface="方正兰亭黑6_GBK"/>
              </a:rPr>
              <a:t>使用规范</a:t>
            </a:r>
            <a:endParaRPr lang="en-US" altLang="zh-CN" sz="3600" b="1" dirty="0">
              <a:solidFill>
                <a:schemeClr val="bg1"/>
              </a:solidFill>
              <a:latin typeface="微软雅黑" panose="020B0503020204020204" pitchFamily="34" charset="-122"/>
              <a:ea typeface="微软雅黑" panose="020B0503020204020204" pitchFamily="34" charset="-122"/>
              <a:cs typeface="方正兰亭黑6_GBK"/>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dirty="0" smtClean="0"/>
              <a:t>使用方法</a:t>
            </a:r>
            <a:endParaRPr lang="zh-CN" altLang="en-US" kern="0" dirty="0"/>
          </a:p>
        </p:txBody>
      </p:sp>
      <p:sp>
        <p:nvSpPr>
          <p:cNvPr id="5" name="内容占位符 4"/>
          <p:cNvSpPr>
            <a:spLocks noGrp="1"/>
          </p:cNvSpPr>
          <p:nvPr>
            <p:ph idx="1"/>
          </p:nvPr>
        </p:nvSpPr>
        <p:spPr>
          <a:xfrm>
            <a:off x="457200" y="1417638"/>
            <a:ext cx="8229600" cy="4708525"/>
          </a:xfrm>
        </p:spPr>
        <p:txBody>
          <a:bodyPr/>
          <a:lstStyle/>
          <a:p>
            <a:r>
              <a:rPr lang="zh-CN" altLang="en-US" dirty="0" smtClean="0"/>
              <a:t>注入缓存初始化</a:t>
            </a:r>
            <a:r>
              <a:rPr lang="en-US" altLang="zh-CN" dirty="0" smtClean="0"/>
              <a:t>bean</a:t>
            </a:r>
          </a:p>
          <a:p>
            <a:pPr marL="0" indent="0">
              <a:buNone/>
            </a:pPr>
            <a:endParaRPr lang="en-US" altLang="zh-CN" dirty="0" smtClean="0"/>
          </a:p>
          <a:p>
            <a:pPr marL="0" indent="0">
              <a:buNone/>
            </a:pPr>
            <a:r>
              <a:rPr lang="en-US" altLang="zh-CN" dirty="0"/>
              <a:t>&lt;!-- </a:t>
            </a:r>
            <a:r>
              <a:rPr lang="zh-CN" altLang="zh-CN" dirty="0"/>
              <a:t>分布式缓存初始化</a:t>
            </a:r>
            <a:r>
              <a:rPr lang="en-US" altLang="zh-CN" dirty="0"/>
              <a:t>bean --&gt;</a:t>
            </a:r>
            <a:endParaRPr lang="zh-CN" altLang="zh-CN" dirty="0"/>
          </a:p>
          <a:p>
            <a:pPr marL="0" indent="0">
              <a:buNone/>
            </a:pPr>
            <a:r>
              <a:rPr lang="en-US" altLang="zh-CN" dirty="0"/>
              <a:t>&lt;bean id=</a:t>
            </a:r>
            <a:r>
              <a:rPr lang="en-US" altLang="zh-CN" i="1" dirty="0"/>
              <a:t>"</a:t>
            </a:r>
            <a:r>
              <a:rPr lang="en-US" altLang="zh-CN" i="1" dirty="0" err="1"/>
              <a:t>configUtil</a:t>
            </a:r>
            <a:r>
              <a:rPr lang="en-US" altLang="zh-CN" i="1" dirty="0"/>
              <a:t>" </a:t>
            </a:r>
            <a:r>
              <a:rPr lang="en-US" altLang="zh-CN" dirty="0"/>
              <a:t>class=</a:t>
            </a:r>
            <a:r>
              <a:rPr lang="en-US" altLang="zh-CN" i="1" dirty="0"/>
              <a:t>"</a:t>
            </a:r>
            <a:r>
              <a:rPr lang="en-US" altLang="zh-CN" i="1" dirty="0" err="1"/>
              <a:t>com.suning.cacheutil.ConfigUtil</a:t>
            </a:r>
            <a:r>
              <a:rPr lang="en-US" altLang="zh-CN" i="1" dirty="0"/>
              <a:t>"</a:t>
            </a:r>
            <a:r>
              <a:rPr lang="en-US" altLang="zh-CN" dirty="0"/>
              <a:t> </a:t>
            </a:r>
            <a:r>
              <a:rPr lang="en-US" altLang="zh-CN" dirty="0" err="1"/>
              <a:t>init</a:t>
            </a:r>
            <a:r>
              <a:rPr lang="en-US" altLang="zh-CN" dirty="0"/>
              <a:t>-method=</a:t>
            </a:r>
            <a:r>
              <a:rPr lang="en-US" altLang="zh-CN" i="1" dirty="0"/>
              <a:t>"</a:t>
            </a:r>
            <a:r>
              <a:rPr lang="en-US" altLang="zh-CN" i="1" dirty="0" err="1"/>
              <a:t>getConfig</a:t>
            </a:r>
            <a:r>
              <a:rPr lang="en-US" altLang="zh-CN" i="1" dirty="0"/>
              <a:t>"</a:t>
            </a:r>
            <a:r>
              <a:rPr lang="en-US" altLang="zh-CN" dirty="0"/>
              <a:t>/&gt;</a:t>
            </a:r>
            <a:endParaRPr lang="zh-CN" altLang="zh-CN" dirty="0"/>
          </a:p>
          <a:p>
            <a:pPr marL="0" indent="0">
              <a:buNone/>
            </a:pPr>
            <a:endParaRPr lang="zh-CN" altLang="en-US" dirty="0"/>
          </a:p>
        </p:txBody>
      </p:sp>
    </p:spTree>
    <p:extLst>
      <p:ext uri="{BB962C8B-B14F-4D97-AF65-F5344CB8AC3E}">
        <p14:creationId xmlns:p14="http://schemas.microsoft.com/office/powerpoint/2010/main" val="2159624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dirty="0" smtClean="0"/>
              <a:t>使用方法</a:t>
            </a:r>
            <a:endParaRPr lang="zh-CN" altLang="en-US" kern="0" dirty="0"/>
          </a:p>
        </p:txBody>
      </p:sp>
      <p:sp>
        <p:nvSpPr>
          <p:cNvPr id="5" name="内容占位符 4"/>
          <p:cNvSpPr>
            <a:spLocks noGrp="1"/>
          </p:cNvSpPr>
          <p:nvPr>
            <p:ph idx="1"/>
          </p:nvPr>
        </p:nvSpPr>
        <p:spPr>
          <a:xfrm>
            <a:off x="457200" y="1417638"/>
            <a:ext cx="8229600" cy="4708525"/>
          </a:xfrm>
        </p:spPr>
        <p:txBody>
          <a:bodyPr/>
          <a:lstStyle/>
          <a:p>
            <a:r>
              <a:rPr lang="zh-CN" altLang="en-US" dirty="0" smtClean="0"/>
              <a:t>在</a:t>
            </a:r>
            <a:r>
              <a:rPr lang="en-US" altLang="zh-CN" dirty="0" smtClean="0"/>
              <a:t>SCM</a:t>
            </a:r>
            <a:r>
              <a:rPr lang="zh-CN" altLang="en-US" dirty="0" smtClean="0"/>
              <a:t>平台中配置</a:t>
            </a:r>
            <a:r>
              <a:rPr lang="en-US" altLang="zh-CN" dirty="0" err="1"/>
              <a:t>discache.conf</a:t>
            </a:r>
            <a:r>
              <a:rPr lang="en-US" altLang="zh-CN" dirty="0"/>
              <a:t> </a:t>
            </a:r>
            <a:r>
              <a:rPr lang="zh-CN" altLang="zh-CN" dirty="0"/>
              <a:t>的配置文件一份</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159624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dirty="0" smtClean="0"/>
              <a:t>使用方法</a:t>
            </a:r>
            <a:endParaRPr lang="zh-CN" altLang="en-US" kern="0" dirty="0"/>
          </a:p>
        </p:txBody>
      </p:sp>
      <p:sp>
        <p:nvSpPr>
          <p:cNvPr id="5" name="内容占位符 4"/>
          <p:cNvSpPr>
            <a:spLocks noGrp="1"/>
          </p:cNvSpPr>
          <p:nvPr>
            <p:ph idx="1"/>
          </p:nvPr>
        </p:nvSpPr>
        <p:spPr>
          <a:xfrm>
            <a:off x="457200" y="1417638"/>
            <a:ext cx="8229600" cy="4708525"/>
          </a:xfrm>
        </p:spPr>
        <p:txBody>
          <a:bodyPr/>
          <a:lstStyle/>
          <a:p>
            <a:r>
              <a:rPr lang="zh-CN" altLang="en-US" dirty="0" smtClean="0"/>
              <a:t>项目中引入</a:t>
            </a:r>
            <a:r>
              <a:rPr lang="en-US" altLang="zh-CN" dirty="0" smtClean="0"/>
              <a:t>ehcache.xml</a:t>
            </a:r>
          </a:p>
          <a:p>
            <a:pPr marL="0" indent="0">
              <a:buNone/>
            </a:pPr>
            <a:r>
              <a:rPr lang="en-US" altLang="zh-CN" sz="2000" dirty="0"/>
              <a:t>&lt;?xml version=</a:t>
            </a:r>
            <a:r>
              <a:rPr lang="en-US" altLang="zh-CN" sz="2000" i="1" dirty="0"/>
              <a:t>"1.0"</a:t>
            </a:r>
            <a:r>
              <a:rPr lang="en-US" altLang="zh-CN" sz="2000" dirty="0"/>
              <a:t> encoding=</a:t>
            </a:r>
            <a:r>
              <a:rPr lang="en-US" altLang="zh-CN" sz="2000" i="1" dirty="0"/>
              <a:t>"UTF-8"</a:t>
            </a:r>
            <a:r>
              <a:rPr lang="en-US" altLang="zh-CN" sz="2000" dirty="0"/>
              <a:t>?&gt;</a:t>
            </a:r>
            <a:endParaRPr lang="zh-CN" altLang="zh-CN" sz="2000" dirty="0"/>
          </a:p>
          <a:p>
            <a:pPr marL="0" indent="0">
              <a:buNone/>
            </a:pPr>
            <a:r>
              <a:rPr lang="en-US" altLang="zh-CN" sz="2000" dirty="0"/>
              <a:t>&lt;</a:t>
            </a:r>
            <a:r>
              <a:rPr lang="en-US" altLang="zh-CN" sz="2000" dirty="0" err="1"/>
              <a:t>ehcache</a:t>
            </a:r>
            <a:r>
              <a:rPr lang="en-US" altLang="zh-CN" sz="2000" dirty="0"/>
              <a:t>&gt;  </a:t>
            </a:r>
            <a:endParaRPr lang="zh-CN" altLang="zh-CN" sz="2000" dirty="0"/>
          </a:p>
          <a:p>
            <a:pPr marL="0" indent="0">
              <a:buNone/>
            </a:pPr>
            <a:r>
              <a:rPr lang="en-US" altLang="zh-CN" sz="2000" dirty="0"/>
              <a:t>    &lt;</a:t>
            </a:r>
            <a:r>
              <a:rPr lang="en-US" altLang="zh-CN" sz="2000" dirty="0" err="1"/>
              <a:t>diskStore</a:t>
            </a:r>
            <a:r>
              <a:rPr lang="en-US" altLang="zh-CN" sz="2000" dirty="0"/>
              <a:t> path=</a:t>
            </a:r>
            <a:r>
              <a:rPr lang="en-US" altLang="zh-CN" sz="2000" i="1" dirty="0"/>
              <a:t>"</a:t>
            </a:r>
            <a:r>
              <a:rPr lang="en-US" altLang="zh-CN" sz="2000" i="1" dirty="0" err="1"/>
              <a:t>java.io.tempdir</a:t>
            </a:r>
            <a:r>
              <a:rPr lang="en-US" altLang="zh-CN" sz="2000" i="1" dirty="0"/>
              <a:t>"</a:t>
            </a:r>
            <a:r>
              <a:rPr lang="en-US" altLang="zh-CN" sz="2000" dirty="0"/>
              <a:t> /&gt;  </a:t>
            </a:r>
            <a:endParaRPr lang="zh-CN" altLang="zh-CN" sz="2000" dirty="0"/>
          </a:p>
          <a:p>
            <a:pPr marL="0" indent="0">
              <a:buNone/>
            </a:pPr>
            <a:r>
              <a:rPr lang="en-US" altLang="zh-CN" sz="2000" dirty="0"/>
              <a:t>    &lt;</a:t>
            </a:r>
            <a:r>
              <a:rPr lang="en-US" altLang="zh-CN" sz="2000" dirty="0" err="1"/>
              <a:t>defaultCache</a:t>
            </a:r>
            <a:r>
              <a:rPr lang="en-US" altLang="zh-CN" sz="2000" dirty="0"/>
              <a:t> </a:t>
            </a:r>
            <a:r>
              <a:rPr lang="en-US" altLang="zh-CN" sz="2000" dirty="0" err="1"/>
              <a:t>maxElementsInMemory</a:t>
            </a:r>
            <a:r>
              <a:rPr lang="en-US" altLang="zh-CN" sz="2000" dirty="0"/>
              <a:t>=</a:t>
            </a:r>
            <a:r>
              <a:rPr lang="en-US" altLang="zh-CN" sz="2000" i="1" dirty="0"/>
              <a:t>"10000"</a:t>
            </a:r>
            <a:r>
              <a:rPr lang="en-US" altLang="zh-CN" sz="2000" dirty="0"/>
              <a:t> eternal=</a:t>
            </a:r>
            <a:r>
              <a:rPr lang="en-US" altLang="zh-CN" sz="2000" i="1" dirty="0"/>
              <a:t>"false"</a:t>
            </a:r>
            <a:r>
              <a:rPr lang="en-US" altLang="zh-CN" sz="2000" dirty="0"/>
              <a:t> </a:t>
            </a:r>
            <a:r>
              <a:rPr lang="en-US" altLang="zh-CN" sz="2000" dirty="0" err="1"/>
              <a:t>timeToIdleSeconds</a:t>
            </a:r>
            <a:r>
              <a:rPr lang="en-US" altLang="zh-CN" sz="2000" dirty="0"/>
              <a:t>=</a:t>
            </a:r>
            <a:r>
              <a:rPr lang="en-US" altLang="zh-CN" sz="2000" i="1" dirty="0"/>
              <a:t>"30"</a:t>
            </a:r>
            <a:r>
              <a:rPr lang="en-US" altLang="zh-CN" sz="2000" dirty="0"/>
              <a:t> </a:t>
            </a:r>
            <a:r>
              <a:rPr lang="en-US" altLang="zh-CN" sz="2000" dirty="0" err="1"/>
              <a:t>timeToLiveSeconds</a:t>
            </a:r>
            <a:r>
              <a:rPr lang="en-US" altLang="zh-CN" sz="2000" dirty="0"/>
              <a:t>=</a:t>
            </a:r>
            <a:r>
              <a:rPr lang="en-US" altLang="zh-CN" sz="2000" i="1" dirty="0"/>
              <a:t>"30"</a:t>
            </a:r>
            <a:r>
              <a:rPr lang="en-US" altLang="zh-CN" sz="2000" dirty="0"/>
              <a:t> </a:t>
            </a:r>
            <a:r>
              <a:rPr lang="en-US" altLang="zh-CN" sz="2000" dirty="0" err="1"/>
              <a:t>overflowToDisk</a:t>
            </a:r>
            <a:r>
              <a:rPr lang="en-US" altLang="zh-CN" sz="2000" dirty="0"/>
              <a:t>=</a:t>
            </a:r>
            <a:r>
              <a:rPr lang="en-US" altLang="zh-CN" sz="2000" i="1" dirty="0"/>
              <a:t>"false"</a:t>
            </a:r>
            <a:r>
              <a:rPr lang="en-US" altLang="zh-CN" sz="2000" dirty="0"/>
              <a:t> </a:t>
            </a:r>
            <a:r>
              <a:rPr lang="en-US" altLang="zh-CN" sz="2000" dirty="0" err="1"/>
              <a:t>diskPersistent</a:t>
            </a:r>
            <a:r>
              <a:rPr lang="en-US" altLang="zh-CN" sz="2000" dirty="0"/>
              <a:t>=</a:t>
            </a:r>
            <a:r>
              <a:rPr lang="en-US" altLang="zh-CN" sz="2000" i="1" dirty="0"/>
              <a:t>"true"</a:t>
            </a:r>
            <a:r>
              <a:rPr lang="en-US" altLang="zh-CN" sz="2000" dirty="0"/>
              <a:t>/&gt;</a:t>
            </a:r>
            <a:endParaRPr lang="zh-CN" altLang="zh-CN" sz="2000" dirty="0"/>
          </a:p>
          <a:p>
            <a:pPr marL="0" indent="0">
              <a:buNone/>
            </a:pPr>
            <a:r>
              <a:rPr lang="en-US" altLang="zh-CN" sz="2000" dirty="0"/>
              <a:t>    &lt;cache name=</a:t>
            </a:r>
            <a:r>
              <a:rPr lang="en-US" altLang="zh-CN" sz="2000" i="1" dirty="0"/>
              <a:t>"light"</a:t>
            </a:r>
            <a:r>
              <a:rPr lang="en-US" altLang="zh-CN" sz="2000" dirty="0"/>
              <a:t> </a:t>
            </a:r>
            <a:r>
              <a:rPr lang="en-US" altLang="zh-CN" sz="2000" dirty="0" err="1"/>
              <a:t>maxElementsInMemory</a:t>
            </a:r>
            <a:r>
              <a:rPr lang="en-US" altLang="zh-CN" sz="2000" dirty="0"/>
              <a:t>=</a:t>
            </a:r>
            <a:r>
              <a:rPr lang="en-US" altLang="zh-CN" sz="2000" i="1" dirty="0"/>
              <a:t>"10000"</a:t>
            </a:r>
            <a:r>
              <a:rPr lang="en-US" altLang="zh-CN" sz="2000" dirty="0"/>
              <a:t>  </a:t>
            </a:r>
            <a:endParaRPr lang="zh-CN" altLang="zh-CN" sz="2000" dirty="0"/>
          </a:p>
          <a:p>
            <a:pPr marL="0" indent="0">
              <a:buNone/>
            </a:pPr>
            <a:r>
              <a:rPr lang="en-US" altLang="zh-CN" sz="2000" dirty="0"/>
              <a:t>        eternal=</a:t>
            </a:r>
            <a:r>
              <a:rPr lang="en-US" altLang="zh-CN" sz="2000" i="1" dirty="0"/>
              <a:t>"false"</a:t>
            </a:r>
            <a:r>
              <a:rPr lang="en-US" altLang="zh-CN" sz="2000" dirty="0"/>
              <a:t> </a:t>
            </a:r>
            <a:r>
              <a:rPr lang="en-US" altLang="zh-CN" sz="2000" dirty="0" err="1"/>
              <a:t>timeToIdleSeconds</a:t>
            </a:r>
            <a:r>
              <a:rPr lang="en-US" altLang="zh-CN" sz="2000" dirty="0"/>
              <a:t>=</a:t>
            </a:r>
            <a:r>
              <a:rPr lang="en-US" altLang="zh-CN" sz="2000" i="1" dirty="0"/>
              <a:t>"300000"</a:t>
            </a:r>
            <a:r>
              <a:rPr lang="en-US" altLang="zh-CN" sz="2000" dirty="0"/>
              <a:t> </a:t>
            </a:r>
            <a:r>
              <a:rPr lang="en-US" altLang="zh-CN" sz="2000" dirty="0" err="1"/>
              <a:t>timeToLiveSeconds</a:t>
            </a:r>
            <a:r>
              <a:rPr lang="en-US" altLang="zh-CN" sz="2000" dirty="0"/>
              <a:t>=</a:t>
            </a:r>
            <a:r>
              <a:rPr lang="en-US" altLang="zh-CN" sz="2000" i="1" dirty="0"/>
              <a:t>"600000"</a:t>
            </a:r>
            <a:r>
              <a:rPr lang="en-US" altLang="zh-CN" sz="2000" dirty="0"/>
              <a:t>  </a:t>
            </a:r>
            <a:endParaRPr lang="zh-CN" altLang="zh-CN" sz="2000" dirty="0"/>
          </a:p>
          <a:p>
            <a:pPr marL="0" indent="0">
              <a:buNone/>
            </a:pPr>
            <a:r>
              <a:rPr lang="en-US" altLang="zh-CN" sz="2000" dirty="0"/>
              <a:t>        </a:t>
            </a:r>
            <a:r>
              <a:rPr lang="en-US" altLang="zh-CN" sz="2000" dirty="0" err="1"/>
              <a:t>overflowToDisk</a:t>
            </a:r>
            <a:r>
              <a:rPr lang="en-US" altLang="zh-CN" sz="2000" dirty="0"/>
              <a:t>=</a:t>
            </a:r>
            <a:r>
              <a:rPr lang="en-US" altLang="zh-CN" sz="2000" i="1" dirty="0"/>
              <a:t>"true"</a:t>
            </a:r>
            <a:r>
              <a:rPr lang="en-US" altLang="zh-CN" sz="2000" dirty="0"/>
              <a:t> </a:t>
            </a:r>
            <a:r>
              <a:rPr lang="en-US" altLang="zh-CN" sz="2000" dirty="0" err="1"/>
              <a:t>diskPersistent</a:t>
            </a:r>
            <a:r>
              <a:rPr lang="en-US" altLang="zh-CN" sz="2000" dirty="0"/>
              <a:t>=</a:t>
            </a:r>
            <a:r>
              <a:rPr lang="en-US" altLang="zh-CN" sz="2000" i="1" dirty="0"/>
              <a:t>"true</a:t>
            </a:r>
            <a:r>
              <a:rPr lang="en-US" altLang="zh-CN" sz="2000" i="1" dirty="0" smtClean="0"/>
              <a:t>"</a:t>
            </a:r>
            <a:r>
              <a:rPr lang="en-US" altLang="zh-CN" sz="2000" dirty="0" smtClean="0"/>
              <a:t>/&gt;</a:t>
            </a:r>
          </a:p>
          <a:p>
            <a:pPr marL="0" indent="0">
              <a:buNone/>
            </a:pPr>
            <a:r>
              <a:rPr lang="en-US" altLang="zh-CN" sz="2000" dirty="0" smtClean="0"/>
              <a:t>&lt;</a:t>
            </a:r>
            <a:r>
              <a:rPr lang="en-US" altLang="zh-CN" sz="2000" dirty="0"/>
              <a:t>/</a:t>
            </a:r>
            <a:r>
              <a:rPr lang="en-US" altLang="zh-CN" sz="2000" dirty="0" err="1" smtClean="0"/>
              <a:t>ehcache</a:t>
            </a:r>
            <a:r>
              <a:rPr lang="en-US" altLang="zh-CN" sz="2000" dirty="0"/>
              <a:t>&gt;  </a:t>
            </a:r>
            <a:endParaRPr lang="zh-CN" altLang="zh-CN" sz="2000" dirty="0"/>
          </a:p>
          <a:p>
            <a:pPr marL="0" indent="0">
              <a:buNone/>
            </a:pPr>
            <a:r>
              <a:rPr lang="en-US" altLang="zh-CN" sz="2000" dirty="0" smtClean="0"/>
              <a:t>  </a:t>
            </a:r>
            <a:endParaRPr lang="zh-CN" altLang="zh-CN" sz="2000" dirty="0"/>
          </a:p>
          <a:p>
            <a:pPr marL="0" indent="0">
              <a:buNone/>
            </a:pPr>
            <a:endParaRPr lang="zh-CN" altLang="en-US" dirty="0"/>
          </a:p>
        </p:txBody>
      </p:sp>
    </p:spTree>
    <p:extLst>
      <p:ext uri="{BB962C8B-B14F-4D97-AF65-F5344CB8AC3E}">
        <p14:creationId xmlns:p14="http://schemas.microsoft.com/office/powerpoint/2010/main" val="2159624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dirty="0" smtClean="0"/>
              <a:t>使用方法</a:t>
            </a:r>
            <a:endParaRPr lang="zh-CN" altLang="en-US" kern="0" dirty="0"/>
          </a:p>
        </p:txBody>
      </p:sp>
      <p:sp>
        <p:nvSpPr>
          <p:cNvPr id="5" name="内容占位符 4"/>
          <p:cNvSpPr>
            <a:spLocks noGrp="1"/>
          </p:cNvSpPr>
          <p:nvPr>
            <p:ph idx="1"/>
          </p:nvPr>
        </p:nvSpPr>
        <p:spPr>
          <a:xfrm>
            <a:off x="457200" y="1417638"/>
            <a:ext cx="8229600" cy="4708525"/>
          </a:xfrm>
        </p:spPr>
        <p:txBody>
          <a:bodyPr/>
          <a:lstStyle/>
          <a:p>
            <a:r>
              <a:rPr lang="en-US" altLang="zh-CN" sz="2400" dirty="0"/>
              <a:t>name</a:t>
            </a:r>
            <a:r>
              <a:rPr lang="zh-CN" altLang="zh-CN" sz="2400" dirty="0"/>
              <a:t>：</a:t>
            </a:r>
            <a:r>
              <a:rPr lang="en-US" altLang="zh-CN" sz="2400" dirty="0"/>
              <a:t>Cache</a:t>
            </a:r>
            <a:r>
              <a:rPr lang="zh-CN" altLang="zh-CN" sz="2400" dirty="0"/>
              <a:t>的唯一标识</a:t>
            </a:r>
          </a:p>
          <a:p>
            <a:r>
              <a:rPr lang="en-US" altLang="zh-CN" sz="2400" dirty="0"/>
              <a:t>    · </a:t>
            </a:r>
            <a:r>
              <a:rPr lang="en-US" altLang="zh-CN" sz="2400" dirty="0" err="1"/>
              <a:t>maxElementsInMemory</a:t>
            </a:r>
            <a:r>
              <a:rPr lang="zh-CN" altLang="zh-CN" sz="2400" dirty="0"/>
              <a:t>：内存中最大缓存对象数。</a:t>
            </a:r>
          </a:p>
          <a:p>
            <a:r>
              <a:rPr lang="en-US" altLang="zh-CN" sz="2400" dirty="0"/>
              <a:t>    · </a:t>
            </a:r>
            <a:r>
              <a:rPr lang="en-US" altLang="zh-CN" sz="2400" dirty="0" err="1"/>
              <a:t>maxElementsOnDisk</a:t>
            </a:r>
            <a:r>
              <a:rPr lang="zh-CN" altLang="zh-CN" sz="2400" dirty="0"/>
              <a:t>：磁盘中最大缓存对象数，若是</a:t>
            </a:r>
            <a:r>
              <a:rPr lang="en-US" altLang="zh-CN" sz="2400" dirty="0"/>
              <a:t>0</a:t>
            </a:r>
            <a:r>
              <a:rPr lang="zh-CN" altLang="zh-CN" sz="2400" dirty="0"/>
              <a:t>表示无穷大。</a:t>
            </a:r>
          </a:p>
          <a:p>
            <a:r>
              <a:rPr lang="en-US" altLang="zh-CN" sz="2400" dirty="0"/>
              <a:t>    · eternal</a:t>
            </a:r>
            <a:r>
              <a:rPr lang="zh-CN" altLang="zh-CN" sz="2400" dirty="0"/>
              <a:t>：</a:t>
            </a:r>
            <a:r>
              <a:rPr lang="en-US" altLang="zh-CN" sz="2400" dirty="0"/>
              <a:t>Element</a:t>
            </a:r>
            <a:r>
              <a:rPr lang="zh-CN" altLang="zh-CN" sz="2400" dirty="0"/>
              <a:t>是否永久有效，一但设置了，</a:t>
            </a:r>
            <a:r>
              <a:rPr lang="en-US" altLang="zh-CN" sz="2400" dirty="0"/>
              <a:t>timeout</a:t>
            </a:r>
            <a:r>
              <a:rPr lang="zh-CN" altLang="zh-CN" sz="2400" dirty="0"/>
              <a:t>将不起作用。</a:t>
            </a:r>
          </a:p>
          <a:p>
            <a:r>
              <a:rPr lang="en-US" altLang="zh-CN" sz="2400" dirty="0"/>
              <a:t>    · </a:t>
            </a:r>
            <a:r>
              <a:rPr lang="en-US" altLang="zh-CN" sz="2400" dirty="0" err="1"/>
              <a:t>overflowToDisk</a:t>
            </a:r>
            <a:r>
              <a:rPr lang="zh-CN" altLang="zh-CN" sz="2400" dirty="0"/>
              <a:t>：配置此属性，当内存中</a:t>
            </a:r>
            <a:r>
              <a:rPr lang="en-US" altLang="zh-CN" sz="2400" dirty="0"/>
              <a:t>Element</a:t>
            </a:r>
            <a:r>
              <a:rPr lang="zh-CN" altLang="zh-CN" sz="2400" dirty="0"/>
              <a:t>数量达到</a:t>
            </a:r>
            <a:r>
              <a:rPr lang="en-US" altLang="zh-CN" sz="2400" dirty="0" err="1"/>
              <a:t>maxElementsInMemory</a:t>
            </a:r>
            <a:r>
              <a:rPr lang="zh-CN" altLang="zh-CN" sz="2400" dirty="0"/>
              <a:t>时，</a:t>
            </a:r>
            <a:r>
              <a:rPr lang="en-US" altLang="zh-CN" sz="2400" u="sng" dirty="0" err="1"/>
              <a:t>Ehcache</a:t>
            </a:r>
            <a:r>
              <a:rPr lang="zh-CN" altLang="zh-CN" sz="2400" dirty="0"/>
              <a:t>将会</a:t>
            </a:r>
            <a:r>
              <a:rPr lang="en-US" altLang="zh-CN" sz="2400" dirty="0"/>
              <a:t>Element</a:t>
            </a:r>
            <a:r>
              <a:rPr lang="zh-CN" altLang="zh-CN" sz="2400" dirty="0"/>
              <a:t>写到磁盘中。</a:t>
            </a:r>
          </a:p>
          <a:p>
            <a:r>
              <a:rPr lang="en-US" altLang="zh-CN" sz="2400" dirty="0"/>
              <a:t>    · </a:t>
            </a:r>
            <a:r>
              <a:rPr lang="en-US" altLang="zh-CN" sz="2400" dirty="0" err="1"/>
              <a:t>timeToIdleSeconds</a:t>
            </a:r>
            <a:r>
              <a:rPr lang="zh-CN" altLang="zh-CN" sz="2400" dirty="0"/>
              <a:t>：设置</a:t>
            </a:r>
            <a:r>
              <a:rPr lang="en-US" altLang="zh-CN" sz="2400" dirty="0"/>
              <a:t>Element</a:t>
            </a:r>
            <a:r>
              <a:rPr lang="zh-CN" altLang="zh-CN" sz="2400" dirty="0"/>
              <a:t>在失效前的允许闲置时间。仅当</a:t>
            </a:r>
            <a:r>
              <a:rPr lang="en-US" altLang="zh-CN" sz="2400" dirty="0"/>
              <a:t>element</a:t>
            </a:r>
            <a:r>
              <a:rPr lang="zh-CN" altLang="zh-CN" sz="2400" dirty="0"/>
              <a:t>不是永久有效时使用，可选属性，默认值是</a:t>
            </a:r>
            <a:r>
              <a:rPr lang="en-US" altLang="zh-CN" sz="2400" dirty="0"/>
              <a:t>0</a:t>
            </a:r>
            <a:r>
              <a:rPr lang="zh-CN" altLang="zh-CN" sz="2400" dirty="0"/>
              <a:t>，也就是可闲置时间无穷大</a:t>
            </a:r>
            <a:r>
              <a:rPr lang="zh-CN" altLang="zh-CN" sz="2400" dirty="0" smtClean="0"/>
              <a:t>。</a:t>
            </a:r>
            <a:endParaRPr lang="zh-CN" altLang="zh-CN" sz="2400" dirty="0"/>
          </a:p>
        </p:txBody>
      </p:sp>
    </p:spTree>
    <p:extLst>
      <p:ext uri="{BB962C8B-B14F-4D97-AF65-F5344CB8AC3E}">
        <p14:creationId xmlns:p14="http://schemas.microsoft.com/office/powerpoint/2010/main" val="2159624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dirty="0" smtClean="0"/>
              <a:t>使用方法</a:t>
            </a:r>
            <a:endParaRPr lang="zh-CN" altLang="en-US" kern="0" dirty="0"/>
          </a:p>
        </p:txBody>
      </p:sp>
      <p:sp>
        <p:nvSpPr>
          <p:cNvPr id="5" name="内容占位符 4"/>
          <p:cNvSpPr>
            <a:spLocks noGrp="1"/>
          </p:cNvSpPr>
          <p:nvPr>
            <p:ph idx="1"/>
          </p:nvPr>
        </p:nvSpPr>
        <p:spPr>
          <a:xfrm>
            <a:off x="457200" y="1417638"/>
            <a:ext cx="8229600" cy="4708525"/>
          </a:xfrm>
        </p:spPr>
        <p:txBody>
          <a:bodyPr/>
          <a:lstStyle/>
          <a:p>
            <a:r>
              <a:rPr lang="en-US" altLang="zh-CN" sz="2400" dirty="0"/>
              <a:t>· </a:t>
            </a:r>
            <a:r>
              <a:rPr lang="en-US" altLang="zh-CN" sz="2400" dirty="0" err="1"/>
              <a:t>timeToLiveSeconds</a:t>
            </a:r>
            <a:r>
              <a:rPr lang="zh-CN" altLang="zh-CN" sz="2400" dirty="0"/>
              <a:t>：设置</a:t>
            </a:r>
            <a:r>
              <a:rPr lang="en-US" altLang="zh-CN" sz="2400" dirty="0"/>
              <a:t>Element</a:t>
            </a:r>
            <a:r>
              <a:rPr lang="zh-CN" altLang="zh-CN" sz="2400" dirty="0"/>
              <a:t>在失效前允许存活时间。最大时间介于创建时间和失效时间之间。仅当</a:t>
            </a:r>
            <a:r>
              <a:rPr lang="en-US" altLang="zh-CN" sz="2400" dirty="0"/>
              <a:t>element</a:t>
            </a:r>
            <a:r>
              <a:rPr lang="zh-CN" altLang="zh-CN" sz="2400" dirty="0"/>
              <a:t>不是永久有效时使用，默认是</a:t>
            </a:r>
            <a:r>
              <a:rPr lang="en-US" altLang="zh-CN" sz="2400" dirty="0"/>
              <a:t>0.</a:t>
            </a:r>
            <a:r>
              <a:rPr lang="zh-CN" altLang="zh-CN" sz="2400" dirty="0"/>
              <a:t>，也就是</a:t>
            </a:r>
            <a:r>
              <a:rPr lang="en-US" altLang="zh-CN" sz="2400" dirty="0"/>
              <a:t>element</a:t>
            </a:r>
            <a:r>
              <a:rPr lang="zh-CN" altLang="zh-CN" sz="2400" dirty="0"/>
              <a:t>存活时间无穷大。</a:t>
            </a:r>
          </a:p>
          <a:p>
            <a:r>
              <a:rPr lang="en-US" altLang="zh-CN" sz="2400" dirty="0"/>
              <a:t>    · </a:t>
            </a:r>
            <a:r>
              <a:rPr lang="en-US" altLang="zh-CN" sz="2400" dirty="0" err="1"/>
              <a:t>diskPersistent</a:t>
            </a:r>
            <a:r>
              <a:rPr lang="zh-CN" altLang="zh-CN" sz="2400" dirty="0"/>
              <a:t>：是否缓存虚拟机重启期数据。（这个虚拟机是指什么虚拟机一直没看明白是什么</a:t>
            </a:r>
            <a:r>
              <a:rPr lang="en-US" altLang="zh-CN" sz="2400" dirty="0"/>
              <a:t>,</a:t>
            </a:r>
            <a:r>
              <a:rPr lang="zh-CN" altLang="zh-CN" sz="2400" dirty="0"/>
              <a:t>有高人还希望能指点一二）。</a:t>
            </a:r>
          </a:p>
          <a:p>
            <a:r>
              <a:rPr lang="en-US" altLang="zh-CN" sz="2400" dirty="0"/>
              <a:t>    · </a:t>
            </a:r>
            <a:r>
              <a:rPr lang="en-US" altLang="zh-CN" sz="2400" dirty="0" err="1"/>
              <a:t>diskExpiryThreadIntervalSeconds</a:t>
            </a:r>
            <a:r>
              <a:rPr lang="zh-CN" altLang="zh-CN" sz="2400" dirty="0"/>
              <a:t>：磁盘失效线程运行时间间隔，默认是</a:t>
            </a:r>
            <a:r>
              <a:rPr lang="en-US" altLang="zh-CN" sz="2400" dirty="0"/>
              <a:t>120</a:t>
            </a:r>
            <a:r>
              <a:rPr lang="zh-CN" altLang="zh-CN" sz="2400" dirty="0"/>
              <a:t>秒。</a:t>
            </a:r>
          </a:p>
          <a:p>
            <a:r>
              <a:rPr lang="en-US" altLang="zh-CN" sz="2400" dirty="0"/>
              <a:t>    · </a:t>
            </a:r>
            <a:r>
              <a:rPr lang="en-US" altLang="zh-CN" sz="2400" dirty="0" err="1"/>
              <a:t>diskSpoolBufferSizeMB</a:t>
            </a:r>
            <a:r>
              <a:rPr lang="zh-CN" altLang="zh-CN" sz="2400" dirty="0"/>
              <a:t>：这个参数设置</a:t>
            </a:r>
            <a:r>
              <a:rPr lang="en-US" altLang="zh-CN" sz="2400" dirty="0" err="1"/>
              <a:t>DiskStore</a:t>
            </a:r>
            <a:r>
              <a:rPr lang="zh-CN" altLang="zh-CN" sz="2400" dirty="0"/>
              <a:t>（磁盘缓存）的缓存区大小。默认是</a:t>
            </a:r>
            <a:r>
              <a:rPr lang="en-US" altLang="zh-CN" sz="2400" dirty="0"/>
              <a:t>30MB</a:t>
            </a:r>
            <a:r>
              <a:rPr lang="zh-CN" altLang="zh-CN" sz="2400" dirty="0"/>
              <a:t>。每个</a:t>
            </a:r>
            <a:r>
              <a:rPr lang="en-US" altLang="zh-CN" sz="2400" dirty="0"/>
              <a:t>Cache</a:t>
            </a:r>
            <a:r>
              <a:rPr lang="zh-CN" altLang="zh-CN" sz="2400" dirty="0"/>
              <a:t>都应该有自己的一个缓冲区。</a:t>
            </a:r>
          </a:p>
          <a:p>
            <a:pPr marL="0" indent="0">
              <a:buNone/>
            </a:pPr>
            <a:endParaRPr lang="zh-CN" altLang="en-US" dirty="0"/>
          </a:p>
        </p:txBody>
      </p:sp>
    </p:spTree>
    <p:extLst>
      <p:ext uri="{BB962C8B-B14F-4D97-AF65-F5344CB8AC3E}">
        <p14:creationId xmlns:p14="http://schemas.microsoft.com/office/powerpoint/2010/main" val="2159624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dirty="0" smtClean="0"/>
              <a:t>使用方法</a:t>
            </a:r>
            <a:endParaRPr lang="zh-CN" altLang="en-US" kern="0" dirty="0"/>
          </a:p>
        </p:txBody>
      </p:sp>
      <p:sp>
        <p:nvSpPr>
          <p:cNvPr id="5" name="内容占位符 4"/>
          <p:cNvSpPr>
            <a:spLocks noGrp="1"/>
          </p:cNvSpPr>
          <p:nvPr>
            <p:ph idx="1"/>
          </p:nvPr>
        </p:nvSpPr>
        <p:spPr>
          <a:xfrm>
            <a:off x="457200" y="1417638"/>
            <a:ext cx="8229600" cy="4708525"/>
          </a:xfrm>
        </p:spPr>
        <p:txBody>
          <a:bodyPr/>
          <a:lstStyle/>
          <a:p>
            <a:r>
              <a:rPr lang="en-US" altLang="zh-CN" sz="2400" dirty="0"/>
              <a:t> · </a:t>
            </a:r>
            <a:r>
              <a:rPr lang="en-US" altLang="zh-CN" sz="2400" dirty="0" err="1"/>
              <a:t>memoryStoreEvictionPolicy</a:t>
            </a:r>
            <a:r>
              <a:rPr lang="zh-CN" altLang="zh-CN" sz="2400" dirty="0"/>
              <a:t>：当达到</a:t>
            </a:r>
            <a:r>
              <a:rPr lang="en-US" altLang="zh-CN" sz="2400" dirty="0" err="1"/>
              <a:t>maxElementsInMemory</a:t>
            </a:r>
            <a:r>
              <a:rPr lang="zh-CN" altLang="zh-CN" sz="2400" dirty="0"/>
              <a:t>限制时，</a:t>
            </a:r>
            <a:r>
              <a:rPr lang="en-US" altLang="zh-CN" sz="2400" u="sng" dirty="0" err="1"/>
              <a:t>Ehcache</a:t>
            </a:r>
            <a:r>
              <a:rPr lang="zh-CN" altLang="zh-CN" sz="2400" dirty="0"/>
              <a:t>将会根据指定的策略去清理内存。默认策略是</a:t>
            </a:r>
            <a:r>
              <a:rPr lang="en-US" altLang="zh-CN" sz="2400" dirty="0"/>
              <a:t>LRU</a:t>
            </a:r>
            <a:r>
              <a:rPr lang="zh-CN" altLang="zh-CN" sz="2400" dirty="0"/>
              <a:t>（最近最少使用）。你可以设置为</a:t>
            </a:r>
            <a:r>
              <a:rPr lang="en-US" altLang="zh-CN" sz="2400" dirty="0"/>
              <a:t>FIFO</a:t>
            </a:r>
            <a:r>
              <a:rPr lang="zh-CN" altLang="zh-CN" sz="2400" dirty="0"/>
              <a:t>（先进先出）或是</a:t>
            </a:r>
            <a:r>
              <a:rPr lang="en-US" altLang="zh-CN" sz="2400" dirty="0"/>
              <a:t>LFU</a:t>
            </a:r>
            <a:r>
              <a:rPr lang="zh-CN" altLang="zh-CN" sz="2400" dirty="0"/>
              <a:t>（较少使用）。这里比较遗憾，</a:t>
            </a:r>
            <a:r>
              <a:rPr lang="en-US" altLang="zh-CN" sz="2400" u="sng" dirty="0" err="1"/>
              <a:t>Ehcache</a:t>
            </a:r>
            <a:r>
              <a:rPr lang="zh-CN" altLang="zh-CN" sz="2400" dirty="0"/>
              <a:t>并没有提供一个用户定制策略的接口，仅仅支持三种指定策略，感觉做的不够理想。</a:t>
            </a:r>
            <a:endParaRPr lang="zh-CN" altLang="en-US" sz="2400" dirty="0"/>
          </a:p>
        </p:txBody>
      </p:sp>
    </p:spTree>
    <p:extLst>
      <p:ext uri="{BB962C8B-B14F-4D97-AF65-F5344CB8AC3E}">
        <p14:creationId xmlns:p14="http://schemas.microsoft.com/office/powerpoint/2010/main" val="2159624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dirty="0" smtClean="0"/>
              <a:t>使用方法</a:t>
            </a:r>
            <a:endParaRPr lang="zh-CN" altLang="en-US" kern="0" dirty="0"/>
          </a:p>
        </p:txBody>
      </p:sp>
      <p:sp>
        <p:nvSpPr>
          <p:cNvPr id="5" name="内容占位符 4"/>
          <p:cNvSpPr>
            <a:spLocks noGrp="1"/>
          </p:cNvSpPr>
          <p:nvPr>
            <p:ph idx="1"/>
          </p:nvPr>
        </p:nvSpPr>
        <p:spPr>
          <a:xfrm>
            <a:off x="457200" y="1417638"/>
            <a:ext cx="8229600" cy="4708525"/>
          </a:xfrm>
        </p:spPr>
        <p:txBody>
          <a:bodyPr/>
          <a:lstStyle/>
          <a:p>
            <a:r>
              <a:rPr lang="zh-CN" altLang="zh-CN" dirty="0" smtClean="0"/>
              <a:t>写实现</a:t>
            </a:r>
            <a:r>
              <a:rPr lang="zh-CN" altLang="zh-CN" dirty="0"/>
              <a:t>类实现</a:t>
            </a:r>
            <a:r>
              <a:rPr lang="en-US" altLang="zh-CN" dirty="0"/>
              <a:t>jar</a:t>
            </a:r>
            <a:r>
              <a:rPr lang="zh-CN" altLang="zh-CN" dirty="0"/>
              <a:t>包中的接口</a:t>
            </a:r>
            <a:r>
              <a:rPr lang="en-US" altLang="zh-CN" dirty="0" err="1" smtClean="0"/>
              <a:t>CacheIntf</a:t>
            </a:r>
            <a:endParaRPr lang="en-US" altLang="zh-CN" dirty="0" smtClean="0"/>
          </a:p>
          <a:p>
            <a:pPr marL="0" indent="0">
              <a:buNone/>
            </a:pPr>
            <a:r>
              <a:rPr lang="en-US" altLang="zh-CN" sz="2400" dirty="0"/>
              <a:t>/**</a:t>
            </a:r>
            <a:endParaRPr lang="zh-CN" altLang="zh-CN" sz="2400" dirty="0"/>
          </a:p>
          <a:p>
            <a:pPr marL="0" indent="0">
              <a:buNone/>
            </a:pPr>
            <a:r>
              <a:rPr lang="en-US" altLang="zh-CN" sz="2400" dirty="0"/>
              <a:t>     * </a:t>
            </a:r>
            <a:endParaRPr lang="zh-CN" altLang="zh-CN" sz="2400" dirty="0"/>
          </a:p>
          <a:p>
            <a:pPr marL="0" indent="0">
              <a:buNone/>
            </a:pPr>
            <a:r>
              <a:rPr lang="en-US" altLang="zh-CN" sz="2400" dirty="0"/>
              <a:t>     * </a:t>
            </a:r>
            <a:r>
              <a:rPr lang="zh-CN" altLang="zh-CN" sz="2400" dirty="0"/>
              <a:t>功能描述</a:t>
            </a:r>
            <a:r>
              <a:rPr lang="en-US" altLang="zh-CN" sz="2400" dirty="0"/>
              <a:t>:</a:t>
            </a:r>
            <a:r>
              <a:rPr lang="zh-CN" altLang="zh-CN" sz="2400" dirty="0"/>
              <a:t>缓存变更落地存储</a:t>
            </a:r>
          </a:p>
          <a:p>
            <a:pPr marL="0" indent="0">
              <a:buNone/>
            </a:pPr>
            <a:r>
              <a:rPr lang="en-US" altLang="zh-CN" sz="2400" dirty="0"/>
              <a:t>     * </a:t>
            </a:r>
            <a:r>
              <a:rPr lang="en-US" altLang="zh-CN" sz="2400" b="1" dirty="0"/>
              <a:t>@</a:t>
            </a:r>
            <a:r>
              <a:rPr lang="en-US" altLang="zh-CN" sz="2400" b="1" dirty="0" err="1"/>
              <a:t>param</a:t>
            </a:r>
            <a:r>
              <a:rPr lang="en-US" altLang="zh-CN" sz="2400" dirty="0"/>
              <a:t> </a:t>
            </a:r>
            <a:endParaRPr lang="zh-CN" altLang="zh-CN" sz="2400" dirty="0"/>
          </a:p>
          <a:p>
            <a:pPr marL="0" indent="0">
              <a:buNone/>
            </a:pPr>
            <a:r>
              <a:rPr lang="en-US" altLang="zh-CN" sz="2400" dirty="0"/>
              <a:t>     * </a:t>
            </a:r>
            <a:r>
              <a:rPr lang="en-US" altLang="zh-CN" sz="2400" b="1" dirty="0"/>
              <a:t>@see</a:t>
            </a:r>
            <a:r>
              <a:rPr lang="en-US" altLang="zh-CN" sz="2400" dirty="0"/>
              <a:t> [</a:t>
            </a:r>
            <a:r>
              <a:rPr lang="zh-CN" altLang="zh-CN" sz="2400" dirty="0"/>
              <a:t>相关类</a:t>
            </a:r>
            <a:r>
              <a:rPr lang="en-US" altLang="zh-CN" sz="2400" dirty="0"/>
              <a:t>/</a:t>
            </a:r>
            <a:r>
              <a:rPr lang="zh-CN" altLang="zh-CN" sz="2400" dirty="0"/>
              <a:t>方法</a:t>
            </a:r>
            <a:r>
              <a:rPr lang="en-US" altLang="zh-CN" sz="2400" dirty="0"/>
              <a:t>](</a:t>
            </a:r>
            <a:r>
              <a:rPr lang="zh-CN" altLang="zh-CN" sz="2400" dirty="0"/>
              <a:t>可选</a:t>
            </a:r>
            <a:r>
              <a:rPr lang="en-US" altLang="zh-CN" sz="2400" dirty="0"/>
              <a:t>)</a:t>
            </a:r>
            <a:endParaRPr lang="zh-CN" altLang="zh-CN" sz="2400" dirty="0"/>
          </a:p>
          <a:p>
            <a:pPr marL="0" indent="0">
              <a:buNone/>
            </a:pPr>
            <a:r>
              <a:rPr lang="en-US" altLang="zh-CN" sz="2400" dirty="0"/>
              <a:t>     * </a:t>
            </a:r>
            <a:r>
              <a:rPr lang="en-US" altLang="zh-CN" sz="2400" b="1" dirty="0"/>
              <a:t>@since</a:t>
            </a:r>
            <a:r>
              <a:rPr lang="en-US" altLang="zh-CN" sz="2400" dirty="0"/>
              <a:t> [</a:t>
            </a:r>
            <a:r>
              <a:rPr lang="zh-CN" altLang="zh-CN" sz="2400" dirty="0"/>
              <a:t>产品</a:t>
            </a:r>
            <a:r>
              <a:rPr lang="en-US" altLang="zh-CN" sz="2400" dirty="0"/>
              <a:t>/</a:t>
            </a:r>
            <a:r>
              <a:rPr lang="zh-CN" altLang="zh-CN" sz="2400" dirty="0"/>
              <a:t>模块版本</a:t>
            </a:r>
            <a:r>
              <a:rPr lang="en-US" altLang="zh-CN" sz="2400" dirty="0"/>
              <a:t>](</a:t>
            </a:r>
            <a:r>
              <a:rPr lang="zh-CN" altLang="zh-CN" sz="2400" dirty="0"/>
              <a:t>可选</a:t>
            </a:r>
            <a:r>
              <a:rPr lang="en-US" altLang="zh-CN" sz="2400" dirty="0"/>
              <a:t>)</a:t>
            </a:r>
            <a:endParaRPr lang="zh-CN" altLang="zh-CN" sz="2400" dirty="0"/>
          </a:p>
          <a:p>
            <a:pPr marL="0" indent="0">
              <a:buNone/>
            </a:pPr>
            <a:r>
              <a:rPr lang="en-US" altLang="zh-CN" sz="2400" dirty="0"/>
              <a:t>     */</a:t>
            </a:r>
            <a:endParaRPr lang="zh-CN" altLang="zh-CN" sz="2400" dirty="0"/>
          </a:p>
          <a:p>
            <a:pPr marL="0" indent="0">
              <a:buNone/>
            </a:pPr>
            <a:r>
              <a:rPr lang="en-US" altLang="zh-CN" sz="2400" dirty="0"/>
              <a:t>    </a:t>
            </a:r>
            <a:r>
              <a:rPr lang="en-US" altLang="zh-CN" sz="2400" b="1" dirty="0"/>
              <a:t>public</a:t>
            </a:r>
            <a:r>
              <a:rPr lang="en-US" altLang="zh-CN" sz="2400" dirty="0"/>
              <a:t> </a:t>
            </a:r>
            <a:r>
              <a:rPr lang="en-US" altLang="zh-CN" sz="2400" b="1" dirty="0"/>
              <a:t>void</a:t>
            </a:r>
            <a:r>
              <a:rPr lang="en-US" altLang="zh-CN" sz="2400" dirty="0"/>
              <a:t> </a:t>
            </a:r>
            <a:r>
              <a:rPr lang="en-US" altLang="zh-CN" sz="2400" dirty="0" err="1"/>
              <a:t>addCacheData</a:t>
            </a:r>
            <a:r>
              <a:rPr lang="en-US" altLang="zh-CN" sz="2400" dirty="0"/>
              <a:t>(String </a:t>
            </a:r>
            <a:r>
              <a:rPr lang="en-US" altLang="zh-CN" sz="2400" dirty="0" err="1"/>
              <a:t>cacheName,String</a:t>
            </a:r>
            <a:r>
              <a:rPr lang="en-US" altLang="zh-CN" sz="2400" dirty="0"/>
              <a:t> key, Object value);</a:t>
            </a:r>
            <a:endParaRPr lang="zh-CN" altLang="zh-CN" sz="2400" dirty="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2159624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endParaRPr lang="zh-CN" altLang="en-US" kern="0" dirty="0"/>
          </a:p>
        </p:txBody>
      </p:sp>
      <p:sp>
        <p:nvSpPr>
          <p:cNvPr id="5" name="内容占位符 4"/>
          <p:cNvSpPr>
            <a:spLocks noGrp="1"/>
          </p:cNvSpPr>
          <p:nvPr>
            <p:ph idx="1"/>
          </p:nvPr>
        </p:nvSpPr>
        <p:spPr>
          <a:xfrm>
            <a:off x="457200" y="1417638"/>
            <a:ext cx="8229600" cy="4708525"/>
          </a:xfrm>
        </p:spPr>
        <p:txBody>
          <a:bodyPr/>
          <a:lstStyle/>
          <a:p>
            <a:pPr marL="0" indent="0">
              <a:buNone/>
            </a:pPr>
            <a:r>
              <a:rPr lang="en-US" altLang="zh-CN" sz="2800" dirty="0"/>
              <a:t>/**</a:t>
            </a:r>
            <a:endParaRPr lang="zh-CN" altLang="zh-CN" sz="2800" dirty="0"/>
          </a:p>
          <a:p>
            <a:pPr marL="0" indent="0">
              <a:buNone/>
            </a:pPr>
            <a:r>
              <a:rPr lang="en-US" altLang="zh-CN" sz="2800" dirty="0"/>
              <a:t>     * </a:t>
            </a:r>
            <a:endParaRPr lang="zh-CN" altLang="zh-CN" sz="2800" dirty="0"/>
          </a:p>
          <a:p>
            <a:pPr marL="0" indent="0">
              <a:buNone/>
            </a:pPr>
            <a:r>
              <a:rPr lang="en-US" altLang="zh-CN" sz="2800" dirty="0"/>
              <a:t>     * </a:t>
            </a:r>
            <a:r>
              <a:rPr lang="zh-CN" altLang="zh-CN" sz="2800" dirty="0"/>
              <a:t>功能描述</a:t>
            </a:r>
            <a:r>
              <a:rPr lang="en-US" altLang="zh-CN" sz="2800" dirty="0"/>
              <a:t>:</a:t>
            </a:r>
            <a:r>
              <a:rPr lang="zh-CN" altLang="zh-CN" sz="2800" dirty="0"/>
              <a:t>缓存变更落地存储</a:t>
            </a:r>
          </a:p>
          <a:p>
            <a:pPr marL="0" indent="0">
              <a:buNone/>
            </a:pPr>
            <a:r>
              <a:rPr lang="en-US" altLang="zh-CN" sz="2800" dirty="0"/>
              <a:t>     * </a:t>
            </a:r>
            <a:r>
              <a:rPr lang="en-US" altLang="zh-CN" sz="2800" b="1" dirty="0"/>
              <a:t>@</a:t>
            </a:r>
            <a:r>
              <a:rPr lang="en-US" altLang="zh-CN" sz="2800" b="1" dirty="0" err="1"/>
              <a:t>param</a:t>
            </a:r>
            <a:r>
              <a:rPr lang="en-US" altLang="zh-CN" sz="2800" dirty="0"/>
              <a:t> </a:t>
            </a:r>
            <a:endParaRPr lang="zh-CN" altLang="zh-CN" sz="2800" dirty="0"/>
          </a:p>
          <a:p>
            <a:pPr marL="0" indent="0">
              <a:buNone/>
            </a:pPr>
            <a:r>
              <a:rPr lang="en-US" altLang="zh-CN" sz="2800" dirty="0"/>
              <a:t>     * </a:t>
            </a:r>
            <a:r>
              <a:rPr lang="en-US" altLang="zh-CN" sz="2800" b="1" dirty="0"/>
              <a:t>@see</a:t>
            </a:r>
            <a:r>
              <a:rPr lang="en-US" altLang="zh-CN" sz="2800" dirty="0"/>
              <a:t> [</a:t>
            </a:r>
            <a:r>
              <a:rPr lang="zh-CN" altLang="zh-CN" sz="2800" dirty="0"/>
              <a:t>相关类</a:t>
            </a:r>
            <a:r>
              <a:rPr lang="en-US" altLang="zh-CN" sz="2800" dirty="0"/>
              <a:t>/</a:t>
            </a:r>
            <a:r>
              <a:rPr lang="zh-CN" altLang="zh-CN" sz="2800" dirty="0"/>
              <a:t>方法</a:t>
            </a:r>
            <a:r>
              <a:rPr lang="en-US" altLang="zh-CN" sz="2800" dirty="0"/>
              <a:t>](</a:t>
            </a:r>
            <a:r>
              <a:rPr lang="zh-CN" altLang="zh-CN" sz="2800" dirty="0"/>
              <a:t>可选</a:t>
            </a:r>
            <a:r>
              <a:rPr lang="en-US" altLang="zh-CN" sz="2800" dirty="0"/>
              <a:t>)</a:t>
            </a:r>
            <a:endParaRPr lang="zh-CN" altLang="zh-CN" sz="2800" dirty="0"/>
          </a:p>
          <a:p>
            <a:pPr marL="0" indent="0">
              <a:buNone/>
            </a:pPr>
            <a:r>
              <a:rPr lang="en-US" altLang="zh-CN" sz="2800" dirty="0"/>
              <a:t>     * </a:t>
            </a:r>
            <a:r>
              <a:rPr lang="en-US" altLang="zh-CN" sz="2800" b="1" dirty="0"/>
              <a:t>@since</a:t>
            </a:r>
            <a:r>
              <a:rPr lang="en-US" altLang="zh-CN" sz="2800" dirty="0"/>
              <a:t> [</a:t>
            </a:r>
            <a:r>
              <a:rPr lang="zh-CN" altLang="zh-CN" sz="2800" dirty="0"/>
              <a:t>产品</a:t>
            </a:r>
            <a:r>
              <a:rPr lang="en-US" altLang="zh-CN" sz="2800" dirty="0"/>
              <a:t>/</a:t>
            </a:r>
            <a:r>
              <a:rPr lang="zh-CN" altLang="zh-CN" sz="2800" dirty="0"/>
              <a:t>模块版本</a:t>
            </a:r>
            <a:r>
              <a:rPr lang="en-US" altLang="zh-CN" sz="2800" dirty="0"/>
              <a:t>](</a:t>
            </a:r>
            <a:r>
              <a:rPr lang="zh-CN" altLang="zh-CN" sz="2800" dirty="0"/>
              <a:t>可选</a:t>
            </a:r>
            <a:r>
              <a:rPr lang="en-US" altLang="zh-CN" sz="2800" dirty="0"/>
              <a:t>)</a:t>
            </a:r>
            <a:endParaRPr lang="zh-CN" altLang="zh-CN" sz="2800" dirty="0"/>
          </a:p>
          <a:p>
            <a:pPr marL="0" indent="0">
              <a:buNone/>
            </a:pPr>
            <a:r>
              <a:rPr lang="en-US" altLang="zh-CN" sz="2800" dirty="0"/>
              <a:t>     */</a:t>
            </a:r>
            <a:endParaRPr lang="zh-CN" altLang="zh-CN" sz="2800" dirty="0"/>
          </a:p>
          <a:p>
            <a:pPr marL="0" indent="0">
              <a:buNone/>
            </a:pPr>
            <a:r>
              <a:rPr lang="en-US" altLang="zh-CN" sz="2800" dirty="0"/>
              <a:t>    </a:t>
            </a:r>
            <a:r>
              <a:rPr lang="en-US" altLang="zh-CN" sz="2800" b="1" dirty="0"/>
              <a:t>public</a:t>
            </a:r>
            <a:r>
              <a:rPr lang="en-US" altLang="zh-CN" sz="2800" dirty="0"/>
              <a:t> </a:t>
            </a:r>
            <a:r>
              <a:rPr lang="en-US" altLang="zh-CN" sz="2800" b="1" dirty="0"/>
              <a:t>void</a:t>
            </a:r>
            <a:r>
              <a:rPr lang="en-US" altLang="zh-CN" sz="2800" dirty="0"/>
              <a:t> </a:t>
            </a:r>
            <a:r>
              <a:rPr lang="en-US" altLang="zh-CN" sz="2800" dirty="0" err="1"/>
              <a:t>removeCacheData</a:t>
            </a:r>
            <a:r>
              <a:rPr lang="en-US" altLang="zh-CN" sz="2800" dirty="0"/>
              <a:t>(String </a:t>
            </a:r>
            <a:r>
              <a:rPr lang="en-US" altLang="zh-CN" sz="2800" dirty="0" err="1"/>
              <a:t>cacheName,String</a:t>
            </a:r>
            <a:r>
              <a:rPr lang="en-US" altLang="zh-CN" sz="2800" dirty="0"/>
              <a:t> key);</a:t>
            </a:r>
            <a:endParaRPr lang="zh-CN" altLang="en-US" sz="2800" dirty="0"/>
          </a:p>
        </p:txBody>
      </p:sp>
    </p:spTree>
    <p:extLst>
      <p:ext uri="{BB962C8B-B14F-4D97-AF65-F5344CB8AC3E}">
        <p14:creationId xmlns:p14="http://schemas.microsoft.com/office/powerpoint/2010/main" val="2159624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endParaRPr lang="zh-CN" altLang="en-US" kern="0" dirty="0"/>
          </a:p>
        </p:txBody>
      </p:sp>
      <p:sp>
        <p:nvSpPr>
          <p:cNvPr id="5" name="内容占位符 4"/>
          <p:cNvSpPr>
            <a:spLocks noGrp="1"/>
          </p:cNvSpPr>
          <p:nvPr>
            <p:ph idx="1"/>
          </p:nvPr>
        </p:nvSpPr>
        <p:spPr>
          <a:xfrm>
            <a:off x="457200" y="1417638"/>
            <a:ext cx="8229600" cy="4708525"/>
          </a:xfrm>
        </p:spPr>
        <p:txBody>
          <a:bodyPr/>
          <a:lstStyle/>
          <a:p>
            <a:pPr marL="0" indent="0">
              <a:buNone/>
            </a:pPr>
            <a:r>
              <a:rPr lang="en-US" altLang="zh-CN" sz="2800" dirty="0"/>
              <a:t>/**</a:t>
            </a:r>
            <a:endParaRPr lang="zh-CN" altLang="zh-CN" sz="2800" dirty="0"/>
          </a:p>
          <a:p>
            <a:pPr marL="0" indent="0">
              <a:buNone/>
            </a:pPr>
            <a:r>
              <a:rPr lang="en-US" altLang="zh-CN" sz="2800" dirty="0"/>
              <a:t>     * </a:t>
            </a:r>
            <a:endParaRPr lang="zh-CN" altLang="zh-CN" sz="2800" dirty="0"/>
          </a:p>
          <a:p>
            <a:pPr marL="0" indent="0">
              <a:buNone/>
            </a:pPr>
            <a:r>
              <a:rPr lang="en-US" altLang="zh-CN" sz="2800" dirty="0"/>
              <a:t>     * </a:t>
            </a:r>
            <a:r>
              <a:rPr lang="zh-CN" altLang="zh-CN" sz="2800" dirty="0"/>
              <a:t>功能描述</a:t>
            </a:r>
            <a:r>
              <a:rPr lang="en-US" altLang="zh-CN" sz="2800" dirty="0"/>
              <a:t>:</a:t>
            </a:r>
            <a:r>
              <a:rPr lang="zh-CN" altLang="zh-CN" sz="2800" dirty="0"/>
              <a:t>初始化全量落地存储中数据到缓存中</a:t>
            </a:r>
          </a:p>
          <a:p>
            <a:pPr marL="0" indent="0">
              <a:buNone/>
            </a:pPr>
            <a:r>
              <a:rPr lang="en-US" altLang="zh-CN" sz="2800" dirty="0"/>
              <a:t>     * </a:t>
            </a:r>
            <a:r>
              <a:rPr lang="en-US" altLang="zh-CN" sz="2800" b="1" dirty="0"/>
              <a:t>@</a:t>
            </a:r>
            <a:r>
              <a:rPr lang="en-US" altLang="zh-CN" sz="2800" b="1" dirty="0" err="1"/>
              <a:t>param</a:t>
            </a:r>
            <a:r>
              <a:rPr lang="en-US" altLang="zh-CN" sz="2800" dirty="0"/>
              <a:t> </a:t>
            </a:r>
            <a:endParaRPr lang="zh-CN" altLang="zh-CN" sz="2800" dirty="0"/>
          </a:p>
          <a:p>
            <a:pPr marL="0" indent="0">
              <a:buNone/>
            </a:pPr>
            <a:r>
              <a:rPr lang="en-US" altLang="zh-CN" sz="2800" dirty="0"/>
              <a:t>     * </a:t>
            </a:r>
            <a:r>
              <a:rPr lang="en-US" altLang="zh-CN" sz="2800" b="1" dirty="0"/>
              <a:t>@see</a:t>
            </a:r>
            <a:r>
              <a:rPr lang="en-US" altLang="zh-CN" sz="2800" dirty="0"/>
              <a:t> [</a:t>
            </a:r>
            <a:r>
              <a:rPr lang="zh-CN" altLang="zh-CN" sz="2800" dirty="0"/>
              <a:t>相关类</a:t>
            </a:r>
            <a:r>
              <a:rPr lang="en-US" altLang="zh-CN" sz="2800" dirty="0"/>
              <a:t>/</a:t>
            </a:r>
            <a:r>
              <a:rPr lang="zh-CN" altLang="zh-CN" sz="2800" dirty="0"/>
              <a:t>方法</a:t>
            </a:r>
            <a:r>
              <a:rPr lang="en-US" altLang="zh-CN" sz="2800" dirty="0"/>
              <a:t>](</a:t>
            </a:r>
            <a:r>
              <a:rPr lang="zh-CN" altLang="zh-CN" sz="2800" dirty="0"/>
              <a:t>可选</a:t>
            </a:r>
            <a:r>
              <a:rPr lang="en-US" altLang="zh-CN" sz="2800" dirty="0"/>
              <a:t>)</a:t>
            </a:r>
            <a:endParaRPr lang="zh-CN" altLang="zh-CN" sz="2800" dirty="0"/>
          </a:p>
          <a:p>
            <a:pPr marL="0" indent="0">
              <a:buNone/>
            </a:pPr>
            <a:r>
              <a:rPr lang="en-US" altLang="zh-CN" sz="2800" dirty="0"/>
              <a:t>     * </a:t>
            </a:r>
            <a:r>
              <a:rPr lang="en-US" altLang="zh-CN" sz="2800" b="1" dirty="0"/>
              <a:t>@since</a:t>
            </a:r>
            <a:r>
              <a:rPr lang="en-US" altLang="zh-CN" sz="2800" dirty="0"/>
              <a:t> [</a:t>
            </a:r>
            <a:r>
              <a:rPr lang="zh-CN" altLang="zh-CN" sz="2800" dirty="0"/>
              <a:t>产品</a:t>
            </a:r>
            <a:r>
              <a:rPr lang="en-US" altLang="zh-CN" sz="2800" dirty="0"/>
              <a:t>/</a:t>
            </a:r>
            <a:r>
              <a:rPr lang="zh-CN" altLang="zh-CN" sz="2800" dirty="0"/>
              <a:t>模块版本</a:t>
            </a:r>
            <a:r>
              <a:rPr lang="en-US" altLang="zh-CN" sz="2800" dirty="0"/>
              <a:t>](</a:t>
            </a:r>
            <a:r>
              <a:rPr lang="zh-CN" altLang="zh-CN" sz="2800" dirty="0"/>
              <a:t>可选</a:t>
            </a:r>
            <a:r>
              <a:rPr lang="en-US" altLang="zh-CN" sz="2800" dirty="0"/>
              <a:t>)</a:t>
            </a:r>
            <a:endParaRPr lang="zh-CN" altLang="zh-CN" sz="2800" dirty="0"/>
          </a:p>
          <a:p>
            <a:pPr marL="0" indent="0">
              <a:buNone/>
            </a:pPr>
            <a:r>
              <a:rPr lang="en-US" altLang="zh-CN" sz="2800" dirty="0"/>
              <a:t>     */</a:t>
            </a:r>
            <a:endParaRPr lang="zh-CN" altLang="zh-CN" sz="2800" dirty="0"/>
          </a:p>
          <a:p>
            <a:pPr marL="0" indent="0">
              <a:buNone/>
            </a:pPr>
            <a:r>
              <a:rPr lang="en-US" altLang="zh-CN" sz="2800" b="1" dirty="0"/>
              <a:t>public</a:t>
            </a:r>
            <a:r>
              <a:rPr lang="en-US" altLang="zh-CN" sz="2800" dirty="0"/>
              <a:t> </a:t>
            </a:r>
            <a:r>
              <a:rPr lang="en-US" altLang="zh-CN" sz="2800" b="1" dirty="0"/>
              <a:t>void</a:t>
            </a:r>
            <a:r>
              <a:rPr lang="en-US" altLang="zh-CN" sz="2800" dirty="0"/>
              <a:t> </a:t>
            </a:r>
            <a:r>
              <a:rPr lang="en-US" altLang="zh-CN" sz="2800" dirty="0" err="1"/>
              <a:t>initAllCacheData</a:t>
            </a:r>
            <a:r>
              <a:rPr lang="en-US" altLang="zh-CN" sz="2800" dirty="0"/>
              <a:t>();</a:t>
            </a:r>
            <a:endParaRPr lang="zh-CN" altLang="zh-CN" sz="2800" dirty="0"/>
          </a:p>
          <a:p>
            <a:pPr marL="0" indent="0">
              <a:buNone/>
            </a:pPr>
            <a:endParaRPr lang="zh-CN" altLang="en-US" dirty="0"/>
          </a:p>
        </p:txBody>
      </p:sp>
    </p:spTree>
    <p:extLst>
      <p:ext uri="{BB962C8B-B14F-4D97-AF65-F5344CB8AC3E}">
        <p14:creationId xmlns:p14="http://schemas.microsoft.com/office/powerpoint/2010/main" val="2159624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dirty="0" smtClean="0"/>
              <a:t>使用方法</a:t>
            </a:r>
            <a:endParaRPr lang="zh-CN" altLang="en-US" kern="0" dirty="0"/>
          </a:p>
        </p:txBody>
      </p:sp>
      <p:sp>
        <p:nvSpPr>
          <p:cNvPr id="5" name="内容占位符 4"/>
          <p:cNvSpPr>
            <a:spLocks noGrp="1"/>
          </p:cNvSpPr>
          <p:nvPr>
            <p:ph idx="1"/>
          </p:nvPr>
        </p:nvSpPr>
        <p:spPr>
          <a:xfrm>
            <a:off x="457200" y="1417638"/>
            <a:ext cx="8229600" cy="4708525"/>
          </a:xfrm>
        </p:spPr>
        <p:txBody>
          <a:bodyPr/>
          <a:lstStyle/>
          <a:p>
            <a:pPr marL="0" indent="0">
              <a:buNone/>
            </a:pPr>
            <a:r>
              <a:rPr lang="zh-CN" altLang="en-US" sz="1600" dirty="0"/>
              <a:t>示例</a:t>
            </a:r>
            <a:r>
              <a:rPr lang="zh-CN" altLang="zh-CN" sz="1600" dirty="0" smtClean="0"/>
              <a:t>：</a:t>
            </a:r>
            <a:r>
              <a:rPr lang="en-US" altLang="zh-CN" sz="1600" dirty="0"/>
              <a:t>@Override</a:t>
            </a:r>
            <a:endParaRPr lang="zh-CN" altLang="zh-CN" sz="1600" dirty="0"/>
          </a:p>
          <a:p>
            <a:pPr marL="0" indent="0">
              <a:buNone/>
            </a:pPr>
            <a:r>
              <a:rPr lang="en-US" altLang="zh-CN" sz="1600" dirty="0"/>
              <a:t>	</a:t>
            </a:r>
            <a:r>
              <a:rPr lang="en-US" altLang="zh-CN" sz="1600" b="1" dirty="0"/>
              <a:t>public</a:t>
            </a:r>
            <a:r>
              <a:rPr lang="en-US" altLang="zh-CN" sz="1600" dirty="0"/>
              <a:t> </a:t>
            </a:r>
            <a:r>
              <a:rPr lang="en-US" altLang="zh-CN" sz="1600" b="1" dirty="0"/>
              <a:t>void</a:t>
            </a:r>
            <a:r>
              <a:rPr lang="en-US" altLang="zh-CN" sz="1600" dirty="0"/>
              <a:t> </a:t>
            </a:r>
            <a:r>
              <a:rPr lang="en-US" altLang="zh-CN" sz="1600" dirty="0" err="1"/>
              <a:t>addCacheData</a:t>
            </a:r>
            <a:r>
              <a:rPr lang="en-US" altLang="zh-CN" sz="1600" dirty="0"/>
              <a:t>(String arg0, String arg1, Object arg2) {</a:t>
            </a:r>
            <a:endParaRPr lang="zh-CN" altLang="zh-CN" sz="1600" dirty="0"/>
          </a:p>
          <a:p>
            <a:pPr marL="0" indent="0">
              <a:buNone/>
            </a:pPr>
            <a:r>
              <a:rPr lang="en-US" altLang="zh-CN" sz="1600" dirty="0"/>
              <a:t>		</a:t>
            </a:r>
            <a:r>
              <a:rPr lang="en-US" altLang="zh-CN" sz="1600" dirty="0" err="1"/>
              <a:t>EhcacheUtil</a:t>
            </a:r>
            <a:r>
              <a:rPr lang="en-US" altLang="zh-CN" sz="1600" dirty="0"/>
              <a:t> </a:t>
            </a:r>
            <a:r>
              <a:rPr lang="en-US" altLang="zh-CN" sz="1600" dirty="0" err="1"/>
              <a:t>ehcacheUtil</a:t>
            </a:r>
            <a:r>
              <a:rPr lang="en-US" altLang="zh-CN" sz="1600" dirty="0"/>
              <a:t> = </a:t>
            </a:r>
            <a:r>
              <a:rPr lang="en-US" altLang="zh-CN" sz="1600" dirty="0" err="1"/>
              <a:t>EhcacheUtil.</a:t>
            </a:r>
            <a:r>
              <a:rPr lang="en-US" altLang="zh-CN" sz="1600" i="1" dirty="0" err="1"/>
              <a:t>getInstance</a:t>
            </a:r>
            <a:r>
              <a:rPr lang="en-US" altLang="zh-CN" sz="1600" dirty="0"/>
              <a:t>();</a:t>
            </a:r>
            <a:endParaRPr lang="zh-CN" altLang="zh-CN" sz="1600" dirty="0"/>
          </a:p>
          <a:p>
            <a:pPr marL="0" indent="0">
              <a:buNone/>
            </a:pPr>
            <a:r>
              <a:rPr lang="en-US" altLang="zh-CN" sz="1600" dirty="0"/>
              <a:t>		</a:t>
            </a:r>
            <a:r>
              <a:rPr lang="en-US" altLang="zh-CN" sz="1600" dirty="0" err="1"/>
              <a:t>ehcacheUtil.put</a:t>
            </a:r>
            <a:r>
              <a:rPr lang="en-US" altLang="zh-CN" sz="1600" dirty="0"/>
              <a:t>(arg0, arg1, arg2);</a:t>
            </a:r>
            <a:endParaRPr lang="zh-CN" altLang="zh-CN" sz="1600" dirty="0"/>
          </a:p>
          <a:p>
            <a:pPr marL="0" indent="0">
              <a:buNone/>
            </a:pPr>
            <a:r>
              <a:rPr lang="en-US" altLang="zh-CN" sz="1600" dirty="0"/>
              <a:t>		Map&lt;</a:t>
            </a:r>
            <a:r>
              <a:rPr lang="en-US" altLang="zh-CN" sz="1600" dirty="0" err="1"/>
              <a:t>String,Object</a:t>
            </a:r>
            <a:r>
              <a:rPr lang="en-US" altLang="zh-CN" sz="1600" dirty="0"/>
              <a:t>&gt; </a:t>
            </a:r>
            <a:r>
              <a:rPr lang="en-US" altLang="zh-CN" sz="1600" dirty="0" err="1"/>
              <a:t>paramMap</a:t>
            </a:r>
            <a:r>
              <a:rPr lang="en-US" altLang="zh-CN" sz="1600" dirty="0"/>
              <a:t> = </a:t>
            </a:r>
            <a:r>
              <a:rPr lang="en-US" altLang="zh-CN" sz="1600" b="1" dirty="0"/>
              <a:t>new</a:t>
            </a:r>
            <a:r>
              <a:rPr lang="en-US" altLang="zh-CN" sz="1600" dirty="0"/>
              <a:t> </a:t>
            </a:r>
            <a:r>
              <a:rPr lang="en-US" altLang="zh-CN" sz="1600" dirty="0" err="1"/>
              <a:t>HashMap</a:t>
            </a:r>
            <a:r>
              <a:rPr lang="en-US" altLang="zh-CN" sz="1600" dirty="0"/>
              <a:t>&lt;</a:t>
            </a:r>
            <a:r>
              <a:rPr lang="en-US" altLang="zh-CN" sz="1600" dirty="0" err="1"/>
              <a:t>String,Object</a:t>
            </a:r>
            <a:r>
              <a:rPr lang="en-US" altLang="zh-CN" sz="1600" dirty="0"/>
              <a:t>&gt;();</a:t>
            </a:r>
            <a:endParaRPr lang="zh-CN" altLang="zh-CN" sz="1600" dirty="0"/>
          </a:p>
          <a:p>
            <a:pPr marL="0" indent="0">
              <a:buNone/>
            </a:pPr>
            <a:r>
              <a:rPr lang="en-US" altLang="zh-CN" sz="1600" dirty="0"/>
              <a:t>		</a:t>
            </a:r>
            <a:r>
              <a:rPr lang="en-US" altLang="zh-CN" sz="1600" dirty="0" err="1"/>
              <a:t>paramMap.put</a:t>
            </a:r>
            <a:r>
              <a:rPr lang="en-US" altLang="zh-CN" sz="1600" dirty="0"/>
              <a:t>("</a:t>
            </a:r>
            <a:r>
              <a:rPr lang="en-US" altLang="zh-CN" sz="1600" dirty="0" err="1"/>
              <a:t>cache_name</a:t>
            </a:r>
            <a:r>
              <a:rPr lang="en-US" altLang="zh-CN" sz="1600" dirty="0"/>
              <a:t>", arg0);</a:t>
            </a:r>
            <a:endParaRPr lang="zh-CN" altLang="zh-CN" sz="1600" dirty="0"/>
          </a:p>
          <a:p>
            <a:pPr marL="0" indent="0">
              <a:buNone/>
            </a:pPr>
            <a:r>
              <a:rPr lang="en-US" altLang="zh-CN" sz="1600" dirty="0"/>
              <a:t>		</a:t>
            </a:r>
            <a:r>
              <a:rPr lang="en-US" altLang="zh-CN" sz="1600" dirty="0" err="1"/>
              <a:t>paramMap.put</a:t>
            </a:r>
            <a:r>
              <a:rPr lang="en-US" altLang="zh-CN" sz="1600" dirty="0"/>
              <a:t>("</a:t>
            </a:r>
            <a:r>
              <a:rPr lang="en-US" altLang="zh-CN" sz="1600" dirty="0" err="1"/>
              <a:t>cache_key</a:t>
            </a:r>
            <a:r>
              <a:rPr lang="en-US" altLang="zh-CN" sz="1600" dirty="0"/>
              <a:t>", arg1);</a:t>
            </a:r>
            <a:endParaRPr lang="zh-CN" altLang="zh-CN" sz="1600" dirty="0"/>
          </a:p>
          <a:p>
            <a:pPr marL="0" indent="0">
              <a:buNone/>
            </a:pPr>
            <a:r>
              <a:rPr lang="en-US" altLang="zh-CN" sz="1600" dirty="0"/>
              <a:t>		</a:t>
            </a:r>
            <a:r>
              <a:rPr lang="en-US" altLang="zh-CN" sz="1600" dirty="0" err="1"/>
              <a:t>paramMap.put</a:t>
            </a:r>
            <a:r>
              <a:rPr lang="en-US" altLang="zh-CN" sz="1600" dirty="0"/>
              <a:t>("</a:t>
            </a:r>
            <a:r>
              <a:rPr lang="en-US" altLang="zh-CN" sz="1600" dirty="0" err="1"/>
              <a:t>cache_value</a:t>
            </a:r>
            <a:r>
              <a:rPr lang="en-US" altLang="zh-CN" sz="1600" dirty="0"/>
              <a:t>", arg2);</a:t>
            </a:r>
            <a:endParaRPr lang="zh-CN" altLang="zh-CN" sz="1600" dirty="0"/>
          </a:p>
          <a:p>
            <a:pPr marL="0" indent="0">
              <a:buNone/>
            </a:pPr>
            <a:r>
              <a:rPr lang="en-US" altLang="zh-CN" sz="1600" dirty="0"/>
              <a:t>		Map&lt;</a:t>
            </a:r>
            <a:r>
              <a:rPr lang="en-US" altLang="zh-CN" sz="1600" dirty="0" err="1"/>
              <a:t>String,Object</a:t>
            </a:r>
            <a:r>
              <a:rPr lang="en-US" altLang="zh-CN" sz="1600" dirty="0"/>
              <a:t>&gt; res =</a:t>
            </a:r>
            <a:r>
              <a:rPr lang="en-US" altLang="zh-CN" sz="1600" dirty="0" err="1"/>
              <a:t>dalClient.queryForMap</a:t>
            </a:r>
            <a:r>
              <a:rPr lang="en-US" altLang="zh-CN" sz="1600" dirty="0"/>
              <a:t>(</a:t>
            </a:r>
            <a:r>
              <a:rPr lang="en-US" altLang="zh-CN" sz="1600" dirty="0" err="1"/>
              <a:t>sqlPrefix</a:t>
            </a:r>
            <a:r>
              <a:rPr lang="en-US" altLang="zh-CN" sz="1600" dirty="0"/>
              <a:t> + ".</a:t>
            </a:r>
            <a:r>
              <a:rPr lang="en-US" altLang="zh-CN" sz="1600" dirty="0" err="1"/>
              <a:t>queryCacheExsit</a:t>
            </a:r>
            <a:r>
              <a:rPr lang="en-US" altLang="zh-CN" sz="1600" dirty="0"/>
              <a:t>", </a:t>
            </a:r>
            <a:r>
              <a:rPr lang="en-US" altLang="zh-CN" sz="1600" dirty="0" err="1"/>
              <a:t>paramMap</a:t>
            </a:r>
            <a:r>
              <a:rPr lang="en-US" altLang="zh-CN" sz="1600" dirty="0"/>
              <a:t>);</a:t>
            </a:r>
            <a:endParaRPr lang="zh-CN" altLang="zh-CN" sz="1600" dirty="0"/>
          </a:p>
          <a:p>
            <a:pPr marL="0" indent="0">
              <a:buNone/>
            </a:pPr>
            <a:r>
              <a:rPr lang="en-US" altLang="zh-CN" sz="1600" dirty="0"/>
              <a:t>		</a:t>
            </a:r>
            <a:r>
              <a:rPr lang="en-US" altLang="zh-CN" sz="1600" b="1" dirty="0"/>
              <a:t>if</a:t>
            </a:r>
            <a:r>
              <a:rPr lang="en-US" altLang="zh-CN" sz="1600" dirty="0"/>
              <a:t>(</a:t>
            </a:r>
            <a:r>
              <a:rPr lang="en-US" altLang="zh-CN" sz="1600" dirty="0" err="1"/>
              <a:t>MapUtils.</a:t>
            </a:r>
            <a:r>
              <a:rPr lang="en-US" altLang="zh-CN" sz="1600" i="1" dirty="0" err="1"/>
              <a:t>isNotEmpty</a:t>
            </a:r>
            <a:r>
              <a:rPr lang="en-US" altLang="zh-CN" sz="1600" dirty="0"/>
              <a:t>(res)){</a:t>
            </a:r>
            <a:endParaRPr lang="zh-CN" altLang="zh-CN" sz="1600" dirty="0"/>
          </a:p>
          <a:p>
            <a:pPr marL="0" indent="0">
              <a:buNone/>
            </a:pPr>
            <a:r>
              <a:rPr lang="en-US" altLang="zh-CN" sz="1600" dirty="0"/>
              <a:t>			</a:t>
            </a:r>
            <a:r>
              <a:rPr lang="en-US" altLang="zh-CN" sz="1600" dirty="0" err="1"/>
              <a:t>dalClient.execute</a:t>
            </a:r>
            <a:r>
              <a:rPr lang="en-US" altLang="zh-CN" sz="1600" dirty="0"/>
              <a:t>(</a:t>
            </a:r>
            <a:r>
              <a:rPr lang="en-US" altLang="zh-CN" sz="1600" dirty="0" err="1"/>
              <a:t>sqlPrefix</a:t>
            </a:r>
            <a:r>
              <a:rPr lang="en-US" altLang="zh-CN" sz="1600" dirty="0"/>
              <a:t> + ".</a:t>
            </a:r>
            <a:r>
              <a:rPr lang="en-US" altLang="zh-CN" sz="1600" dirty="0" err="1"/>
              <a:t>updateCache</a:t>
            </a:r>
            <a:r>
              <a:rPr lang="en-US" altLang="zh-CN" sz="1600" dirty="0"/>
              <a:t>", </a:t>
            </a:r>
            <a:r>
              <a:rPr lang="en-US" altLang="zh-CN" sz="1600" dirty="0" err="1"/>
              <a:t>paramMap</a:t>
            </a:r>
            <a:r>
              <a:rPr lang="en-US" altLang="zh-CN" sz="1600" dirty="0"/>
              <a:t>);</a:t>
            </a:r>
            <a:endParaRPr lang="zh-CN" altLang="zh-CN" sz="1600" dirty="0"/>
          </a:p>
          <a:p>
            <a:pPr marL="0" indent="0">
              <a:buNone/>
            </a:pPr>
            <a:r>
              <a:rPr lang="en-US" altLang="zh-CN" sz="1600" dirty="0"/>
              <a:t>		}</a:t>
            </a:r>
            <a:r>
              <a:rPr lang="en-US" altLang="zh-CN" sz="1600" b="1" dirty="0"/>
              <a:t>else</a:t>
            </a:r>
            <a:r>
              <a:rPr lang="en-US" altLang="zh-CN" sz="1600" dirty="0"/>
              <a:t>{</a:t>
            </a:r>
            <a:endParaRPr lang="zh-CN" altLang="zh-CN" sz="1600" dirty="0"/>
          </a:p>
          <a:p>
            <a:pPr marL="0" indent="0">
              <a:buNone/>
            </a:pPr>
            <a:r>
              <a:rPr lang="en-US" altLang="zh-CN" sz="1600" dirty="0"/>
              <a:t>			</a:t>
            </a:r>
            <a:r>
              <a:rPr lang="en-US" altLang="zh-CN" sz="1600" dirty="0" err="1"/>
              <a:t>dalClient.execute</a:t>
            </a:r>
            <a:r>
              <a:rPr lang="en-US" altLang="zh-CN" sz="1600" dirty="0"/>
              <a:t>(</a:t>
            </a:r>
            <a:r>
              <a:rPr lang="en-US" altLang="zh-CN" sz="1600" dirty="0" err="1"/>
              <a:t>sqlPrefix</a:t>
            </a:r>
            <a:r>
              <a:rPr lang="en-US" altLang="zh-CN" sz="1600" dirty="0"/>
              <a:t> + ".</a:t>
            </a:r>
            <a:r>
              <a:rPr lang="en-US" altLang="zh-CN" sz="1600" dirty="0" err="1"/>
              <a:t>addCache</a:t>
            </a:r>
            <a:r>
              <a:rPr lang="en-US" altLang="zh-CN" sz="1600" dirty="0"/>
              <a:t>", </a:t>
            </a:r>
            <a:r>
              <a:rPr lang="en-US" altLang="zh-CN" sz="1600" dirty="0" err="1"/>
              <a:t>paramMap</a:t>
            </a:r>
            <a:r>
              <a:rPr lang="en-US" altLang="zh-CN" sz="1600" dirty="0"/>
              <a:t>);</a:t>
            </a:r>
            <a:endParaRPr lang="zh-CN" altLang="zh-CN" sz="1600" dirty="0"/>
          </a:p>
          <a:p>
            <a:pPr marL="0" indent="0">
              <a:buNone/>
            </a:pPr>
            <a:r>
              <a:rPr lang="en-US" altLang="zh-CN" sz="1600" dirty="0"/>
              <a:t>		}</a:t>
            </a:r>
            <a:endParaRPr lang="zh-CN" altLang="zh-CN" sz="1600" dirty="0"/>
          </a:p>
          <a:p>
            <a:pPr marL="0" indent="0">
              <a:buNone/>
            </a:pPr>
            <a:r>
              <a:rPr lang="en-US" altLang="zh-CN" sz="1600" dirty="0"/>
              <a:t>		</a:t>
            </a:r>
            <a:r>
              <a:rPr lang="en-US" altLang="zh-CN" sz="1600" dirty="0" err="1"/>
              <a:t>ehcacheUtil.monitorSCM</a:t>
            </a:r>
            <a:r>
              <a:rPr lang="en-US" altLang="zh-CN" sz="1600" dirty="0"/>
              <a:t>();</a:t>
            </a:r>
            <a:endParaRPr lang="zh-CN" altLang="zh-CN" sz="1600" dirty="0"/>
          </a:p>
          <a:p>
            <a:pPr marL="0" indent="0">
              <a:buNone/>
            </a:pPr>
            <a:r>
              <a:rPr lang="en-US" altLang="zh-CN" sz="1600" dirty="0"/>
              <a:t>	}</a:t>
            </a:r>
            <a:endParaRPr lang="zh-CN" altLang="zh-CN" sz="1600" dirty="0"/>
          </a:p>
          <a:p>
            <a:pPr marL="0" indent="0">
              <a:buNone/>
            </a:pPr>
            <a:endParaRPr lang="zh-CN" altLang="en-US" dirty="0"/>
          </a:p>
        </p:txBody>
      </p:sp>
    </p:spTree>
    <p:extLst>
      <p:ext uri="{BB962C8B-B14F-4D97-AF65-F5344CB8AC3E}">
        <p14:creationId xmlns:p14="http://schemas.microsoft.com/office/powerpoint/2010/main" val="2159624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内容</a:t>
            </a:r>
            <a:endParaRPr lang="zh-CN" altLang="en-US" dirty="0"/>
          </a:p>
        </p:txBody>
      </p:sp>
      <p:sp>
        <p:nvSpPr>
          <p:cNvPr id="31" name="Rectangle 13"/>
          <p:cNvSpPr>
            <a:spLocks noChangeArrowheads="1"/>
          </p:cNvSpPr>
          <p:nvPr/>
        </p:nvSpPr>
        <p:spPr bwMode="auto">
          <a:xfrm>
            <a:off x="1479624" y="1535184"/>
            <a:ext cx="4024312" cy="782563"/>
          </a:xfrm>
          <a:prstGeom prst="rect">
            <a:avLst/>
          </a:prstGeom>
          <a:solidFill>
            <a:srgbClr val="00B050"/>
          </a:solidFill>
          <a:ln>
            <a:noFill/>
          </a:ln>
          <a:extLst/>
        </p:spPr>
        <p:txBody>
          <a:bodyPr lIns="0" tIns="0" rIns="0" bIns="0" anchor="ctr"/>
          <a:lstStyle/>
          <a:p>
            <a:pPr marL="0" marR="0" lvl="0" indent="0" defTabSz="914400" eaLnBrk="1" fontAlgn="auto" latinLnBrk="0" hangingPunct="1">
              <a:lnSpc>
                <a:spcPct val="90000"/>
              </a:lnSpc>
              <a:spcBef>
                <a:spcPct val="25000"/>
              </a:spcBef>
              <a:spcAft>
                <a:spcPts val="0"/>
              </a:spcAft>
              <a:buClrTx/>
              <a:buSzTx/>
              <a:buFontTx/>
              <a:buNone/>
              <a:tabLst/>
              <a:defRPr/>
            </a:pPr>
            <a:r>
              <a:rPr lang="zh-CN" altLang="en-US" sz="2400" b="1" kern="0" dirty="0" smtClean="0">
                <a:solidFill>
                  <a:sysClr val="window" lastClr="FFFFFF"/>
                </a:solidFill>
                <a:latin typeface="微软雅黑" pitchFamily="34" charset="-122"/>
                <a:ea typeface="微软雅黑" pitchFamily="34" charset="-122"/>
              </a:rPr>
              <a:t>设计目的</a:t>
            </a:r>
            <a:endParaRPr kumimoji="0" lang="zh-CN" altLang="en-US" sz="24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32" name="Rectangle 3"/>
          <p:cNvSpPr>
            <a:spLocks noChangeArrowheads="1"/>
          </p:cNvSpPr>
          <p:nvPr/>
        </p:nvSpPr>
        <p:spPr bwMode="auto">
          <a:xfrm>
            <a:off x="731391" y="1525551"/>
            <a:ext cx="622300" cy="782562"/>
          </a:xfrm>
          <a:prstGeom prst="rect">
            <a:avLst/>
          </a:prstGeom>
          <a:solidFill>
            <a:srgbClr val="00B050"/>
          </a:solidFill>
          <a:ln>
            <a:noFill/>
          </a:ln>
          <a:effectLst>
            <a:outerShdw dist="35921" dir="2700000" algn="ctr" rotWithShape="0">
              <a:srgbClr val="FFFFFF"/>
            </a:outerShdw>
          </a:effectLst>
          <a:extLst/>
        </p:spPr>
        <p:txBody>
          <a:bodyPr lIns="0" tIns="0" rIns="0" bIns="0" anchor="ctr"/>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altLang="zh-CN" sz="2400" b="1" i="0" u="none" strike="noStrike" kern="0" cap="none" spc="0" normalizeH="0" baseline="0" noProof="0" dirty="0" smtClean="0">
                <a:ln>
                  <a:noFill/>
                </a:ln>
                <a:solidFill>
                  <a:prstClr val="white"/>
                </a:solidFill>
                <a:effectLst/>
                <a:uLnTx/>
                <a:uFillTx/>
                <a:latin typeface="Arial" pitchFamily="34" charset="0"/>
                <a:ea typeface="微软雅黑" pitchFamily="34" charset="-122"/>
                <a:cs typeface="Arial" pitchFamily="34" charset="0"/>
              </a:rPr>
              <a:t>1</a:t>
            </a:r>
            <a:endParaRPr kumimoji="0" lang="zh-CN" altLang="en-US" sz="2400" b="1" i="0" u="none" strike="noStrike" kern="0" cap="none" spc="0" normalizeH="0" baseline="0" noProof="0" dirty="0">
              <a:ln>
                <a:noFill/>
              </a:ln>
              <a:solidFill>
                <a:prstClr val="white"/>
              </a:solidFill>
              <a:effectLst/>
              <a:uLnTx/>
              <a:uFillTx/>
              <a:latin typeface="Arial" pitchFamily="34" charset="0"/>
              <a:ea typeface="微软雅黑" pitchFamily="34" charset="-122"/>
              <a:cs typeface="Arial" pitchFamily="34" charset="0"/>
            </a:endParaRPr>
          </a:p>
        </p:txBody>
      </p:sp>
      <p:pic>
        <p:nvPicPr>
          <p:cNvPr id="39" name="Picture 14" descr="HP_InstantOn_0402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3486" y="1916832"/>
            <a:ext cx="2674938" cy="3660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3"/>
          <p:cNvSpPr>
            <a:spLocks noChangeArrowheads="1"/>
          </p:cNvSpPr>
          <p:nvPr/>
        </p:nvSpPr>
        <p:spPr bwMode="auto">
          <a:xfrm>
            <a:off x="1489001" y="2585626"/>
            <a:ext cx="4024312" cy="782563"/>
          </a:xfrm>
          <a:prstGeom prst="rect">
            <a:avLst/>
          </a:prstGeom>
          <a:solidFill>
            <a:srgbClr val="92D050"/>
          </a:solidFill>
          <a:ln>
            <a:noFill/>
          </a:ln>
          <a:extLst/>
        </p:spPr>
        <p:txBody>
          <a:bodyPr lIns="0" tIns="0" rIns="0" bIns="0" anchor="ctr"/>
          <a:lstStyle/>
          <a:p>
            <a:pPr lvl="0">
              <a:lnSpc>
                <a:spcPct val="90000"/>
              </a:lnSpc>
              <a:spcBef>
                <a:spcPct val="25000"/>
              </a:spcBef>
              <a:defRPr/>
            </a:pPr>
            <a:r>
              <a:rPr lang="zh-CN" altLang="en-US" sz="2400" b="1" kern="0" noProof="0" dirty="0" smtClean="0">
                <a:solidFill>
                  <a:schemeClr val="bg1">
                    <a:lumMod val="95000"/>
                  </a:schemeClr>
                </a:solidFill>
                <a:latin typeface="微软雅黑" pitchFamily="34" charset="-122"/>
                <a:ea typeface="微软雅黑" pitchFamily="34" charset="-122"/>
              </a:rPr>
              <a:t>设计思路</a:t>
            </a:r>
            <a:endParaRPr kumimoji="0" lang="zh-CN" altLang="en-US" sz="2400" b="1" i="0" u="none" strike="noStrike" kern="0" cap="none" spc="0" normalizeH="0" baseline="0" noProof="0" dirty="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21" name="Rectangle 3"/>
          <p:cNvSpPr>
            <a:spLocks noChangeArrowheads="1"/>
          </p:cNvSpPr>
          <p:nvPr/>
        </p:nvSpPr>
        <p:spPr bwMode="auto">
          <a:xfrm>
            <a:off x="758353" y="2585626"/>
            <a:ext cx="622300" cy="782562"/>
          </a:xfrm>
          <a:prstGeom prst="rect">
            <a:avLst/>
          </a:prstGeom>
          <a:solidFill>
            <a:srgbClr val="92D050"/>
          </a:solidFill>
          <a:ln>
            <a:noFill/>
          </a:ln>
          <a:effectLst>
            <a:outerShdw dist="35921" dir="2700000" algn="ctr" rotWithShape="0">
              <a:srgbClr val="FFFFFF"/>
            </a:outerShdw>
          </a:effectLst>
          <a:extLst/>
        </p:spPr>
        <p:txBody>
          <a:bodyPr lIns="0" tIns="0" rIns="0" bIns="0" anchor="ctr"/>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altLang="zh-CN" sz="2400" b="1" i="0" u="none" strike="noStrike" kern="0" cap="none" spc="0" normalizeH="0" baseline="0" noProof="0" dirty="0" smtClean="0">
                <a:ln>
                  <a:noFill/>
                </a:ln>
                <a:solidFill>
                  <a:schemeClr val="bg1">
                    <a:lumMod val="95000"/>
                  </a:schemeClr>
                </a:solidFill>
                <a:effectLst/>
                <a:uLnTx/>
                <a:uFillTx/>
                <a:latin typeface="Arial" pitchFamily="34" charset="0"/>
                <a:ea typeface="微软雅黑" pitchFamily="34" charset="-122"/>
                <a:cs typeface="Arial" pitchFamily="34" charset="0"/>
              </a:rPr>
              <a:t>2</a:t>
            </a:r>
            <a:endParaRPr kumimoji="0" lang="zh-CN" altLang="en-US" sz="2400" b="1" i="0" u="none" strike="noStrike" kern="0" cap="none" spc="0" normalizeH="0" baseline="0" noProof="0" dirty="0">
              <a:ln>
                <a:noFill/>
              </a:ln>
              <a:solidFill>
                <a:schemeClr val="bg1">
                  <a:lumMod val="95000"/>
                </a:schemeClr>
              </a:solidFill>
              <a:effectLst/>
              <a:uLnTx/>
              <a:uFillTx/>
              <a:latin typeface="Arial" pitchFamily="34" charset="0"/>
              <a:ea typeface="微软雅黑" pitchFamily="34" charset="-122"/>
              <a:cs typeface="Arial" pitchFamily="34" charset="0"/>
            </a:endParaRPr>
          </a:p>
        </p:txBody>
      </p:sp>
      <p:sp>
        <p:nvSpPr>
          <p:cNvPr id="22" name="Rectangle 13"/>
          <p:cNvSpPr>
            <a:spLocks noChangeArrowheads="1"/>
          </p:cNvSpPr>
          <p:nvPr/>
        </p:nvSpPr>
        <p:spPr bwMode="auto">
          <a:xfrm>
            <a:off x="1493338" y="3753328"/>
            <a:ext cx="4024312" cy="782563"/>
          </a:xfrm>
          <a:prstGeom prst="rect">
            <a:avLst/>
          </a:prstGeom>
          <a:solidFill>
            <a:srgbClr val="92D050"/>
          </a:solidFill>
          <a:ln>
            <a:noFill/>
          </a:ln>
          <a:extLst/>
        </p:spPr>
        <p:txBody>
          <a:bodyPr lIns="0" tIns="0" rIns="0" bIns="0" anchor="ctr"/>
          <a:lstStyle/>
          <a:p>
            <a:pPr marL="0" marR="0" lvl="0" indent="0" defTabSz="914400" eaLnBrk="1" fontAlgn="auto" latinLnBrk="0" hangingPunct="1">
              <a:lnSpc>
                <a:spcPct val="90000"/>
              </a:lnSpc>
              <a:spcBef>
                <a:spcPct val="25000"/>
              </a:spcBef>
              <a:spcAft>
                <a:spcPts val="0"/>
              </a:spcAft>
              <a:buClrTx/>
              <a:buSzTx/>
              <a:buFontTx/>
              <a:buNone/>
              <a:tabLst/>
              <a:defRPr/>
            </a:pPr>
            <a:r>
              <a:rPr lang="zh-CN" altLang="en-US" sz="2400" b="1" kern="0" dirty="0" smtClean="0">
                <a:solidFill>
                  <a:schemeClr val="bg1">
                    <a:lumMod val="95000"/>
                  </a:schemeClr>
                </a:solidFill>
                <a:latin typeface="微软雅黑" pitchFamily="34" charset="-122"/>
                <a:ea typeface="微软雅黑" pitchFamily="34" charset="-122"/>
              </a:rPr>
              <a:t>适用场景</a:t>
            </a:r>
            <a:endParaRPr kumimoji="0" lang="zh-CN" altLang="en-US" sz="2400" b="1" i="0" u="none" strike="noStrike" kern="0" cap="none" spc="0" normalizeH="0" baseline="0" noProof="0" dirty="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23" name="Rectangle 3"/>
          <p:cNvSpPr>
            <a:spLocks noChangeArrowheads="1"/>
          </p:cNvSpPr>
          <p:nvPr/>
        </p:nvSpPr>
        <p:spPr bwMode="auto">
          <a:xfrm>
            <a:off x="758353" y="3753328"/>
            <a:ext cx="622300" cy="782562"/>
          </a:xfrm>
          <a:prstGeom prst="rect">
            <a:avLst/>
          </a:prstGeom>
          <a:solidFill>
            <a:srgbClr val="92D050"/>
          </a:solidFill>
          <a:ln>
            <a:noFill/>
          </a:ln>
          <a:effectLst>
            <a:outerShdw dist="35921" dir="2700000" algn="ctr" rotWithShape="0">
              <a:srgbClr val="FFFFFF"/>
            </a:outerShdw>
          </a:effectLst>
          <a:extLst/>
        </p:spPr>
        <p:txBody>
          <a:bodyPr lIns="0" tIns="0" rIns="0" bIns="0" anchor="ctr"/>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altLang="zh-CN" sz="2400" b="1" i="0" u="none" strike="noStrike" kern="0" cap="none" spc="0" normalizeH="0" baseline="0" noProof="0" dirty="0" smtClean="0">
                <a:ln>
                  <a:noFill/>
                </a:ln>
                <a:solidFill>
                  <a:schemeClr val="bg1">
                    <a:lumMod val="95000"/>
                  </a:schemeClr>
                </a:solidFill>
                <a:effectLst/>
                <a:uLnTx/>
                <a:uFillTx/>
                <a:latin typeface="Arial" pitchFamily="34" charset="0"/>
                <a:ea typeface="微软雅黑" pitchFamily="34" charset="-122"/>
                <a:cs typeface="Arial" pitchFamily="34" charset="0"/>
              </a:rPr>
              <a:t>3</a:t>
            </a:r>
            <a:endParaRPr kumimoji="0" lang="zh-CN" altLang="en-US" sz="2400" b="1" i="0" u="none" strike="noStrike" kern="0" cap="none" spc="0" normalizeH="0" baseline="0" noProof="0" dirty="0">
              <a:ln>
                <a:noFill/>
              </a:ln>
              <a:solidFill>
                <a:schemeClr val="bg1">
                  <a:lumMod val="95000"/>
                </a:schemeClr>
              </a:solidFill>
              <a:effectLst/>
              <a:uLnTx/>
              <a:uFillTx/>
              <a:latin typeface="Arial" pitchFamily="34" charset="0"/>
              <a:ea typeface="微软雅黑" pitchFamily="34" charset="-122"/>
              <a:cs typeface="Arial" pitchFamily="34" charset="0"/>
            </a:endParaRPr>
          </a:p>
        </p:txBody>
      </p:sp>
      <p:sp>
        <p:nvSpPr>
          <p:cNvPr id="10" name="Rectangle 13"/>
          <p:cNvSpPr>
            <a:spLocks noChangeArrowheads="1"/>
          </p:cNvSpPr>
          <p:nvPr/>
        </p:nvSpPr>
        <p:spPr bwMode="auto">
          <a:xfrm>
            <a:off x="1488330" y="4912840"/>
            <a:ext cx="4024312" cy="782563"/>
          </a:xfrm>
          <a:prstGeom prst="rect">
            <a:avLst/>
          </a:prstGeom>
          <a:solidFill>
            <a:srgbClr val="92D050"/>
          </a:solidFill>
          <a:ln>
            <a:noFill/>
          </a:ln>
          <a:extLst/>
        </p:spPr>
        <p:txBody>
          <a:bodyPr lIns="0" tIns="0" rIns="0" bIns="0" anchor="ctr"/>
          <a:lstStyle/>
          <a:p>
            <a:pPr marL="0" marR="0" lvl="0" indent="0" defTabSz="914400" eaLnBrk="1" fontAlgn="auto" latinLnBrk="0" hangingPunct="1">
              <a:lnSpc>
                <a:spcPct val="90000"/>
              </a:lnSpc>
              <a:spcBef>
                <a:spcPct val="25000"/>
              </a:spcBef>
              <a:spcAft>
                <a:spcPts val="0"/>
              </a:spcAft>
              <a:buClrTx/>
              <a:buSzTx/>
              <a:buFontTx/>
              <a:buNone/>
              <a:tabLst/>
              <a:defRPr/>
            </a:pPr>
            <a:r>
              <a:rPr lang="zh-CN" altLang="en-US" sz="2400" b="1" kern="0" dirty="0" smtClean="0">
                <a:solidFill>
                  <a:schemeClr val="bg1">
                    <a:lumMod val="95000"/>
                  </a:schemeClr>
                </a:solidFill>
                <a:latin typeface="微软雅黑" pitchFamily="34" charset="-122"/>
                <a:ea typeface="微软雅黑" pitchFamily="34" charset="-122"/>
              </a:rPr>
              <a:t>使用方法</a:t>
            </a:r>
            <a:endParaRPr kumimoji="0" lang="zh-CN" altLang="en-US" sz="2400" b="1" i="0" u="none" strike="noStrike" kern="0" cap="none" spc="0" normalizeH="0" baseline="0" noProof="0" dirty="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11" name="Rectangle 3"/>
          <p:cNvSpPr>
            <a:spLocks noChangeArrowheads="1"/>
          </p:cNvSpPr>
          <p:nvPr/>
        </p:nvSpPr>
        <p:spPr bwMode="auto">
          <a:xfrm>
            <a:off x="758353" y="4912840"/>
            <a:ext cx="622300" cy="782562"/>
          </a:xfrm>
          <a:prstGeom prst="rect">
            <a:avLst/>
          </a:prstGeom>
          <a:solidFill>
            <a:srgbClr val="92D050"/>
          </a:solidFill>
          <a:ln>
            <a:noFill/>
          </a:ln>
          <a:effectLst>
            <a:outerShdw dist="35921" dir="2700000" algn="ctr" rotWithShape="0">
              <a:srgbClr val="FFFFFF"/>
            </a:outerShdw>
          </a:effectLst>
          <a:extLst/>
        </p:spPr>
        <p:txBody>
          <a:bodyPr lIns="0" tIns="0" rIns="0" bIns="0" anchor="ctr"/>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altLang="zh-CN" sz="2400" b="1" i="0" u="none" strike="noStrike" kern="0" cap="none" spc="0" normalizeH="0" baseline="0" noProof="0" dirty="0" smtClean="0">
                <a:ln>
                  <a:noFill/>
                </a:ln>
                <a:solidFill>
                  <a:schemeClr val="bg1">
                    <a:lumMod val="95000"/>
                  </a:schemeClr>
                </a:solidFill>
                <a:effectLst/>
                <a:uLnTx/>
                <a:uFillTx/>
                <a:latin typeface="Arial" pitchFamily="34" charset="0"/>
                <a:ea typeface="微软雅黑" pitchFamily="34" charset="-122"/>
                <a:cs typeface="Arial" pitchFamily="34" charset="0"/>
              </a:rPr>
              <a:t>4</a:t>
            </a:r>
            <a:endParaRPr kumimoji="0" lang="zh-CN" altLang="en-US" sz="2400" b="1" i="0" u="none" strike="noStrike" kern="0" cap="none" spc="0" normalizeH="0" baseline="0" noProof="0" dirty="0">
              <a:ln>
                <a:noFill/>
              </a:ln>
              <a:solidFill>
                <a:schemeClr val="bg1">
                  <a:lumMod val="95000"/>
                </a:schemeClr>
              </a:solidFill>
              <a:effectLst/>
              <a:uLnTx/>
              <a:uFillTx/>
              <a:latin typeface="Arial" pitchFamily="34" charset="0"/>
              <a:ea typeface="微软雅黑" pitchFamily="34" charset="-122"/>
              <a:cs typeface="Arial" pitchFamily="34" charset="0"/>
            </a:endParaRPr>
          </a:p>
        </p:txBody>
      </p:sp>
    </p:spTree>
    <p:extLst>
      <p:ext uri="{BB962C8B-B14F-4D97-AF65-F5344CB8AC3E}">
        <p14:creationId xmlns:p14="http://schemas.microsoft.com/office/powerpoint/2010/main" val="40283995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dirty="0" smtClean="0"/>
              <a:t>使用方法</a:t>
            </a:r>
            <a:endParaRPr lang="zh-CN" altLang="en-US" kern="0" dirty="0"/>
          </a:p>
        </p:txBody>
      </p:sp>
      <p:sp>
        <p:nvSpPr>
          <p:cNvPr id="5" name="内容占位符 4"/>
          <p:cNvSpPr>
            <a:spLocks noGrp="1"/>
          </p:cNvSpPr>
          <p:nvPr>
            <p:ph idx="1"/>
          </p:nvPr>
        </p:nvSpPr>
        <p:spPr>
          <a:xfrm>
            <a:off x="457200" y="1417638"/>
            <a:ext cx="8229600" cy="4708525"/>
          </a:xfrm>
        </p:spPr>
        <p:txBody>
          <a:bodyPr/>
          <a:lstStyle/>
          <a:p>
            <a:pPr marL="0" indent="0">
              <a:buNone/>
            </a:pPr>
            <a:r>
              <a:rPr lang="zh-CN" altLang="en-US" sz="1400" dirty="0" smtClean="0"/>
              <a:t>示例：</a:t>
            </a:r>
            <a:r>
              <a:rPr lang="en-US" altLang="zh-CN" sz="1400" dirty="0" smtClean="0"/>
              <a:t>@</a:t>
            </a:r>
            <a:r>
              <a:rPr lang="en-US" altLang="zh-CN" sz="1400" dirty="0"/>
              <a:t>Override</a:t>
            </a:r>
            <a:endParaRPr lang="zh-CN" altLang="zh-CN" sz="1400" dirty="0"/>
          </a:p>
          <a:p>
            <a:pPr marL="0" indent="0">
              <a:buNone/>
            </a:pPr>
            <a:r>
              <a:rPr lang="en-US" altLang="zh-CN" sz="1400" dirty="0"/>
              <a:t>	</a:t>
            </a:r>
            <a:r>
              <a:rPr lang="en-US" altLang="zh-CN" sz="1400" b="1" dirty="0"/>
              <a:t>public</a:t>
            </a:r>
            <a:r>
              <a:rPr lang="en-US" altLang="zh-CN" sz="1400" dirty="0"/>
              <a:t> </a:t>
            </a:r>
            <a:r>
              <a:rPr lang="en-US" altLang="zh-CN" sz="1400" b="1" dirty="0"/>
              <a:t>void</a:t>
            </a:r>
            <a:r>
              <a:rPr lang="en-US" altLang="zh-CN" sz="1400" dirty="0"/>
              <a:t> </a:t>
            </a:r>
            <a:r>
              <a:rPr lang="en-US" altLang="zh-CN" sz="1400" dirty="0" err="1"/>
              <a:t>initAllCacheData</a:t>
            </a:r>
            <a:r>
              <a:rPr lang="en-US" altLang="zh-CN" sz="1400" dirty="0"/>
              <a:t>() {</a:t>
            </a:r>
            <a:endParaRPr lang="zh-CN" altLang="zh-CN" sz="1400" dirty="0"/>
          </a:p>
          <a:p>
            <a:pPr marL="0" indent="0">
              <a:buNone/>
            </a:pPr>
            <a:r>
              <a:rPr lang="en-US" altLang="zh-CN" sz="1400" dirty="0"/>
              <a:t>		</a:t>
            </a:r>
            <a:r>
              <a:rPr lang="en-US" altLang="zh-CN" sz="1400" dirty="0" err="1"/>
              <a:t>EhcacheUtil</a:t>
            </a:r>
            <a:r>
              <a:rPr lang="en-US" altLang="zh-CN" sz="1400" dirty="0"/>
              <a:t> </a:t>
            </a:r>
            <a:r>
              <a:rPr lang="en-US" altLang="zh-CN" sz="1400" dirty="0" err="1"/>
              <a:t>ehcacheUtil</a:t>
            </a:r>
            <a:r>
              <a:rPr lang="en-US" altLang="zh-CN" sz="1400" dirty="0"/>
              <a:t> = </a:t>
            </a:r>
            <a:r>
              <a:rPr lang="en-US" altLang="zh-CN" sz="1400" dirty="0" err="1"/>
              <a:t>EhcacheUtil.</a:t>
            </a:r>
            <a:r>
              <a:rPr lang="en-US" altLang="zh-CN" sz="1400" i="1" dirty="0" err="1"/>
              <a:t>getInstance</a:t>
            </a:r>
            <a:r>
              <a:rPr lang="en-US" altLang="zh-CN" sz="1400" dirty="0"/>
              <a:t>();</a:t>
            </a:r>
            <a:endParaRPr lang="zh-CN" altLang="zh-CN" sz="1400" dirty="0"/>
          </a:p>
          <a:p>
            <a:pPr marL="0" indent="0">
              <a:buNone/>
            </a:pPr>
            <a:r>
              <a:rPr lang="en-US" altLang="zh-CN" sz="1400" dirty="0"/>
              <a:t>		List&lt;Map&lt;</a:t>
            </a:r>
            <a:r>
              <a:rPr lang="en-US" altLang="zh-CN" sz="1400" dirty="0" err="1"/>
              <a:t>String,Object</a:t>
            </a:r>
            <a:r>
              <a:rPr lang="en-US" altLang="zh-CN" sz="1400" dirty="0"/>
              <a:t>&gt;&gt; </a:t>
            </a:r>
            <a:r>
              <a:rPr lang="en-US" altLang="zh-CN" sz="1400" dirty="0" err="1"/>
              <a:t>cacheList</a:t>
            </a:r>
            <a:r>
              <a:rPr lang="en-US" altLang="zh-CN" sz="1400" dirty="0"/>
              <a:t> =  </a:t>
            </a:r>
            <a:r>
              <a:rPr lang="en-US" altLang="zh-CN" sz="1400" dirty="0" err="1"/>
              <a:t>dalClient.queryForList</a:t>
            </a:r>
            <a:r>
              <a:rPr lang="en-US" altLang="zh-CN" sz="1400" dirty="0"/>
              <a:t>(</a:t>
            </a:r>
            <a:r>
              <a:rPr lang="en-US" altLang="zh-CN" sz="1400" dirty="0" err="1"/>
              <a:t>sqlPrefix</a:t>
            </a:r>
            <a:r>
              <a:rPr lang="en-US" altLang="zh-CN" sz="1400" dirty="0"/>
              <a:t> + ".</a:t>
            </a:r>
            <a:r>
              <a:rPr lang="en-US" altLang="zh-CN" sz="1400" dirty="0" err="1"/>
              <a:t>queryAllCache</a:t>
            </a:r>
            <a:r>
              <a:rPr lang="en-US" altLang="zh-CN" sz="1400" dirty="0"/>
              <a:t>", </a:t>
            </a:r>
            <a:r>
              <a:rPr lang="en-US" altLang="zh-CN" sz="1400" b="1" dirty="0"/>
              <a:t>null</a:t>
            </a:r>
            <a:r>
              <a:rPr lang="en-US" altLang="zh-CN" sz="1400" dirty="0"/>
              <a:t>);</a:t>
            </a:r>
            <a:endParaRPr lang="zh-CN" altLang="zh-CN" sz="1400" dirty="0"/>
          </a:p>
          <a:p>
            <a:pPr marL="0" indent="0">
              <a:buNone/>
            </a:pPr>
            <a:r>
              <a:rPr lang="en-US" altLang="zh-CN" sz="1400" dirty="0"/>
              <a:t>		</a:t>
            </a:r>
            <a:r>
              <a:rPr lang="en-US" altLang="zh-CN" sz="1400" b="1" dirty="0"/>
              <a:t>if</a:t>
            </a:r>
            <a:r>
              <a:rPr lang="en-US" altLang="zh-CN" sz="1400" dirty="0"/>
              <a:t>(!</a:t>
            </a:r>
            <a:r>
              <a:rPr lang="en-US" altLang="zh-CN" sz="1400" dirty="0" err="1"/>
              <a:t>CollectionUtils.</a:t>
            </a:r>
            <a:r>
              <a:rPr lang="en-US" altLang="zh-CN" sz="1400" i="1" dirty="0" err="1"/>
              <a:t>isEmpty</a:t>
            </a:r>
            <a:r>
              <a:rPr lang="en-US" altLang="zh-CN" sz="1400" dirty="0"/>
              <a:t>(</a:t>
            </a:r>
            <a:r>
              <a:rPr lang="en-US" altLang="zh-CN" sz="1400" dirty="0" err="1"/>
              <a:t>cacheList</a:t>
            </a:r>
            <a:r>
              <a:rPr lang="en-US" altLang="zh-CN" sz="1400" dirty="0"/>
              <a:t>)){</a:t>
            </a:r>
            <a:endParaRPr lang="zh-CN" altLang="zh-CN" sz="1400" dirty="0"/>
          </a:p>
          <a:p>
            <a:pPr marL="0" indent="0">
              <a:buNone/>
            </a:pPr>
            <a:r>
              <a:rPr lang="en-US" altLang="zh-CN" sz="1400" dirty="0"/>
              <a:t>			//</a:t>
            </a:r>
            <a:r>
              <a:rPr lang="zh-CN" altLang="zh-CN" sz="1400" dirty="0"/>
              <a:t>先清空所有</a:t>
            </a:r>
          </a:p>
          <a:p>
            <a:pPr marL="0" indent="0">
              <a:buNone/>
            </a:pPr>
            <a:r>
              <a:rPr lang="en-US" altLang="zh-CN" sz="1400" dirty="0"/>
              <a:t>			</a:t>
            </a:r>
            <a:r>
              <a:rPr lang="en-US" altLang="zh-CN" sz="1400" dirty="0" err="1"/>
              <a:t>ehcacheUtil.removeAll</a:t>
            </a:r>
            <a:r>
              <a:rPr lang="en-US" altLang="zh-CN" sz="1400" dirty="0"/>
              <a:t>("light", "");</a:t>
            </a:r>
            <a:endParaRPr lang="zh-CN" altLang="zh-CN" sz="1400" dirty="0"/>
          </a:p>
          <a:p>
            <a:pPr marL="0" indent="0">
              <a:buNone/>
            </a:pPr>
            <a:r>
              <a:rPr lang="en-US" altLang="zh-CN" sz="1400" dirty="0"/>
              <a:t>			//</a:t>
            </a:r>
            <a:r>
              <a:rPr lang="zh-CN" altLang="zh-CN" sz="1400" dirty="0"/>
              <a:t>再全部初始化进去</a:t>
            </a:r>
          </a:p>
          <a:p>
            <a:pPr marL="0" indent="0">
              <a:buNone/>
            </a:pPr>
            <a:r>
              <a:rPr lang="en-US" altLang="zh-CN" sz="1400" dirty="0"/>
              <a:t>			</a:t>
            </a:r>
            <a:r>
              <a:rPr lang="en-US" altLang="zh-CN" sz="1400" b="1" dirty="0"/>
              <a:t>for</a:t>
            </a:r>
            <a:r>
              <a:rPr lang="en-US" altLang="zh-CN" sz="1400" dirty="0"/>
              <a:t>(Map&lt;</a:t>
            </a:r>
            <a:r>
              <a:rPr lang="en-US" altLang="zh-CN" sz="1400" dirty="0" err="1"/>
              <a:t>String,Object</a:t>
            </a:r>
            <a:r>
              <a:rPr lang="en-US" altLang="zh-CN" sz="1400" dirty="0"/>
              <a:t>&gt; </a:t>
            </a:r>
            <a:r>
              <a:rPr lang="en-US" altLang="zh-CN" sz="1400" dirty="0" err="1"/>
              <a:t>cacheMap</a:t>
            </a:r>
            <a:r>
              <a:rPr lang="en-US" altLang="zh-CN" sz="1400" dirty="0"/>
              <a:t> : </a:t>
            </a:r>
            <a:r>
              <a:rPr lang="en-US" altLang="zh-CN" sz="1400" dirty="0" err="1"/>
              <a:t>cacheList</a:t>
            </a:r>
            <a:r>
              <a:rPr lang="en-US" altLang="zh-CN" sz="1400" dirty="0"/>
              <a:t>){</a:t>
            </a:r>
            <a:endParaRPr lang="zh-CN" altLang="zh-CN" sz="1400" dirty="0"/>
          </a:p>
          <a:p>
            <a:pPr marL="0" indent="0">
              <a:buNone/>
            </a:pPr>
            <a:r>
              <a:rPr lang="en-US" altLang="zh-CN" sz="1400" dirty="0"/>
              <a:t>				String </a:t>
            </a:r>
            <a:r>
              <a:rPr lang="en-US" altLang="zh-CN" sz="1400" dirty="0" err="1"/>
              <a:t>cacheName</a:t>
            </a:r>
            <a:r>
              <a:rPr lang="en-US" altLang="zh-CN" sz="1400" dirty="0"/>
              <a:t> = </a:t>
            </a:r>
            <a:r>
              <a:rPr lang="en-US" altLang="zh-CN" sz="1400" dirty="0" err="1"/>
              <a:t>MapUtils.</a:t>
            </a:r>
            <a:r>
              <a:rPr lang="en-US" altLang="zh-CN" sz="1400" i="1" dirty="0" err="1"/>
              <a:t>getString</a:t>
            </a:r>
            <a:r>
              <a:rPr lang="en-US" altLang="zh-CN" sz="1400" dirty="0"/>
              <a:t>(</a:t>
            </a:r>
            <a:r>
              <a:rPr lang="en-US" altLang="zh-CN" sz="1400" dirty="0" err="1"/>
              <a:t>cacheMap</a:t>
            </a:r>
            <a:r>
              <a:rPr lang="en-US" altLang="zh-CN" sz="1400" dirty="0"/>
              <a:t>, "</a:t>
            </a:r>
            <a:r>
              <a:rPr lang="en-US" altLang="zh-CN" sz="1400" dirty="0" err="1"/>
              <a:t>cache_name</a:t>
            </a:r>
            <a:r>
              <a:rPr lang="en-US" altLang="zh-CN" sz="1400" dirty="0"/>
              <a:t>","");</a:t>
            </a:r>
            <a:endParaRPr lang="zh-CN" altLang="zh-CN" sz="1400" dirty="0"/>
          </a:p>
          <a:p>
            <a:pPr marL="0" indent="0">
              <a:buNone/>
            </a:pPr>
            <a:r>
              <a:rPr lang="en-US" altLang="zh-CN" sz="1400" dirty="0"/>
              <a:t>				String </a:t>
            </a:r>
            <a:r>
              <a:rPr lang="en-US" altLang="zh-CN" sz="1400" dirty="0" err="1"/>
              <a:t>cacheKey</a:t>
            </a:r>
            <a:r>
              <a:rPr lang="en-US" altLang="zh-CN" sz="1400" dirty="0"/>
              <a:t> = </a:t>
            </a:r>
            <a:r>
              <a:rPr lang="en-US" altLang="zh-CN" sz="1400" dirty="0" err="1"/>
              <a:t>MapUtils.</a:t>
            </a:r>
            <a:r>
              <a:rPr lang="en-US" altLang="zh-CN" sz="1400" i="1" dirty="0" err="1"/>
              <a:t>getString</a:t>
            </a:r>
            <a:r>
              <a:rPr lang="en-US" altLang="zh-CN" sz="1400" dirty="0"/>
              <a:t>(</a:t>
            </a:r>
            <a:r>
              <a:rPr lang="en-US" altLang="zh-CN" sz="1400" dirty="0" err="1"/>
              <a:t>cacheMap</a:t>
            </a:r>
            <a:r>
              <a:rPr lang="en-US" altLang="zh-CN" sz="1400" dirty="0"/>
              <a:t>, "</a:t>
            </a:r>
            <a:r>
              <a:rPr lang="en-US" altLang="zh-CN" sz="1400" dirty="0" err="1"/>
              <a:t>cache_key</a:t>
            </a:r>
            <a:r>
              <a:rPr lang="en-US" altLang="zh-CN" sz="1400" dirty="0"/>
              <a:t>","");</a:t>
            </a:r>
            <a:endParaRPr lang="zh-CN" altLang="zh-CN" sz="1400" dirty="0"/>
          </a:p>
          <a:p>
            <a:pPr marL="0" indent="0">
              <a:buNone/>
            </a:pPr>
            <a:r>
              <a:rPr lang="en-US" altLang="zh-CN" sz="1400" dirty="0"/>
              <a:t>				String </a:t>
            </a:r>
            <a:r>
              <a:rPr lang="en-US" altLang="zh-CN" sz="1400" dirty="0" err="1"/>
              <a:t>cacheValue</a:t>
            </a:r>
            <a:r>
              <a:rPr lang="en-US" altLang="zh-CN" sz="1400" dirty="0"/>
              <a:t> = </a:t>
            </a:r>
            <a:r>
              <a:rPr lang="en-US" altLang="zh-CN" sz="1400" dirty="0" err="1"/>
              <a:t>MapUtils.</a:t>
            </a:r>
            <a:r>
              <a:rPr lang="en-US" altLang="zh-CN" sz="1400" i="1" dirty="0" err="1"/>
              <a:t>getString</a:t>
            </a:r>
            <a:r>
              <a:rPr lang="en-US" altLang="zh-CN" sz="1400" dirty="0"/>
              <a:t>(</a:t>
            </a:r>
            <a:r>
              <a:rPr lang="en-US" altLang="zh-CN" sz="1400" dirty="0" err="1"/>
              <a:t>cacheMap</a:t>
            </a:r>
            <a:r>
              <a:rPr lang="en-US" altLang="zh-CN" sz="1400" dirty="0"/>
              <a:t>, "</a:t>
            </a:r>
            <a:r>
              <a:rPr lang="en-US" altLang="zh-CN" sz="1400" dirty="0" err="1"/>
              <a:t>cache_value</a:t>
            </a:r>
            <a:r>
              <a:rPr lang="en-US" altLang="zh-CN" sz="1400" dirty="0"/>
              <a:t>","");</a:t>
            </a:r>
            <a:endParaRPr lang="zh-CN" altLang="zh-CN" sz="1400" dirty="0"/>
          </a:p>
          <a:p>
            <a:pPr marL="0" indent="0">
              <a:buNone/>
            </a:pPr>
            <a:r>
              <a:rPr lang="en-US" altLang="zh-CN" sz="1400" dirty="0"/>
              <a:t>				</a:t>
            </a:r>
            <a:r>
              <a:rPr lang="en-US" altLang="zh-CN" sz="1400" dirty="0" err="1"/>
              <a:t>ehcacheUtil.putNoMonitor</a:t>
            </a:r>
            <a:r>
              <a:rPr lang="en-US" altLang="zh-CN" sz="1400" dirty="0"/>
              <a:t>(</a:t>
            </a:r>
            <a:r>
              <a:rPr lang="en-US" altLang="zh-CN" sz="1400" dirty="0" err="1"/>
              <a:t>cacheName</a:t>
            </a:r>
            <a:r>
              <a:rPr lang="en-US" altLang="zh-CN" sz="1400" dirty="0"/>
              <a:t>, </a:t>
            </a:r>
            <a:r>
              <a:rPr lang="en-US" altLang="zh-CN" sz="1400" dirty="0" err="1"/>
              <a:t>cacheKey</a:t>
            </a:r>
            <a:r>
              <a:rPr lang="en-US" altLang="zh-CN" sz="1400" dirty="0"/>
              <a:t>, </a:t>
            </a:r>
            <a:r>
              <a:rPr lang="en-US" altLang="zh-CN" sz="1400" dirty="0" err="1"/>
              <a:t>cacheValue</a:t>
            </a:r>
            <a:r>
              <a:rPr lang="en-US" altLang="zh-CN" sz="1400" dirty="0"/>
              <a:t>);</a:t>
            </a:r>
            <a:endParaRPr lang="zh-CN" altLang="zh-CN" sz="1400" dirty="0"/>
          </a:p>
          <a:p>
            <a:pPr marL="0" indent="0">
              <a:buNone/>
            </a:pPr>
            <a:r>
              <a:rPr lang="en-US" altLang="zh-CN" sz="1400" dirty="0"/>
              <a:t>			}</a:t>
            </a:r>
            <a:endParaRPr lang="zh-CN" altLang="zh-CN" sz="1400" dirty="0"/>
          </a:p>
          <a:p>
            <a:pPr marL="0" indent="0">
              <a:buNone/>
            </a:pPr>
            <a:r>
              <a:rPr lang="en-US" altLang="zh-CN" sz="1400" dirty="0"/>
              <a:t>		}</a:t>
            </a:r>
            <a:endParaRPr lang="zh-CN" altLang="zh-CN" sz="1400" dirty="0"/>
          </a:p>
          <a:p>
            <a:pPr marL="0" indent="0">
              <a:buNone/>
            </a:pPr>
            <a:r>
              <a:rPr lang="en-US" altLang="zh-CN" sz="1400" dirty="0"/>
              <a:t>	}</a:t>
            </a:r>
            <a:endParaRPr lang="zh-CN" altLang="zh-CN" sz="1400" dirty="0"/>
          </a:p>
          <a:p>
            <a:pPr marL="0" indent="0">
              <a:buNone/>
            </a:pPr>
            <a:endParaRPr lang="zh-CN" altLang="en-US" sz="1400" dirty="0"/>
          </a:p>
        </p:txBody>
      </p:sp>
    </p:spTree>
    <p:extLst>
      <p:ext uri="{BB962C8B-B14F-4D97-AF65-F5344CB8AC3E}">
        <p14:creationId xmlns:p14="http://schemas.microsoft.com/office/powerpoint/2010/main" val="28528419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dirty="0" smtClean="0"/>
              <a:t>使用</a:t>
            </a:r>
            <a:r>
              <a:rPr lang="en-US" altLang="zh-CN" dirty="0" smtClean="0"/>
              <a:t>API</a:t>
            </a:r>
            <a:endParaRPr lang="zh-CN" altLang="en-US" kern="0" dirty="0"/>
          </a:p>
        </p:txBody>
      </p:sp>
      <p:sp>
        <p:nvSpPr>
          <p:cNvPr id="5" name="内容占位符 4"/>
          <p:cNvSpPr>
            <a:spLocks noGrp="1"/>
          </p:cNvSpPr>
          <p:nvPr>
            <p:ph idx="1"/>
          </p:nvPr>
        </p:nvSpPr>
        <p:spPr>
          <a:xfrm>
            <a:off x="457200" y="1417638"/>
            <a:ext cx="8229600" cy="4708525"/>
          </a:xfrm>
        </p:spPr>
        <p:txBody>
          <a:bodyPr/>
          <a:lstStyle/>
          <a:p>
            <a:r>
              <a:rPr lang="zh-CN" altLang="zh-CN" sz="2800" dirty="0" smtClean="0"/>
              <a:t>新增</a:t>
            </a:r>
            <a:r>
              <a:rPr lang="zh-CN" altLang="zh-CN" sz="2800" dirty="0"/>
              <a:t>：</a:t>
            </a:r>
            <a:r>
              <a:rPr lang="en-US" altLang="zh-CN" sz="2800" dirty="0" err="1"/>
              <a:t>cacheIntf.addCacheData</a:t>
            </a:r>
            <a:r>
              <a:rPr lang="en-US" altLang="zh-CN" sz="2800" dirty="0"/>
              <a:t>(</a:t>
            </a:r>
            <a:r>
              <a:rPr lang="en-US" altLang="zh-CN" sz="2800" dirty="0" err="1"/>
              <a:t>cacheName</a:t>
            </a:r>
            <a:r>
              <a:rPr lang="en-US" altLang="zh-CN" sz="2800" dirty="0"/>
              <a:t>, key, value);</a:t>
            </a:r>
            <a:endParaRPr lang="zh-CN" altLang="zh-CN" sz="2800" dirty="0"/>
          </a:p>
          <a:p>
            <a:r>
              <a:rPr lang="zh-CN" altLang="zh-CN" sz="2800" dirty="0"/>
              <a:t>删除：</a:t>
            </a:r>
            <a:r>
              <a:rPr lang="en-US" altLang="zh-CN" sz="2800" dirty="0" err="1"/>
              <a:t>cacheIntf.removeCacheData</a:t>
            </a:r>
            <a:r>
              <a:rPr lang="en-US" altLang="zh-CN" sz="2800" dirty="0"/>
              <a:t>(</a:t>
            </a:r>
            <a:r>
              <a:rPr lang="en-US" altLang="zh-CN" sz="2800" dirty="0" err="1"/>
              <a:t>cacheName</a:t>
            </a:r>
            <a:r>
              <a:rPr lang="en-US" altLang="zh-CN" sz="2800" dirty="0"/>
              <a:t>, key);</a:t>
            </a:r>
            <a:endParaRPr lang="zh-CN" altLang="zh-CN" sz="2800" dirty="0"/>
          </a:p>
          <a:p>
            <a:r>
              <a:rPr lang="zh-CN" altLang="zh-CN" sz="2800" dirty="0"/>
              <a:t>查询</a:t>
            </a:r>
            <a:r>
              <a:rPr lang="en-US" altLang="zh-CN" sz="2800" dirty="0"/>
              <a:t>: </a:t>
            </a:r>
            <a:r>
              <a:rPr lang="en-US" altLang="zh-CN" sz="2800" dirty="0" err="1"/>
              <a:t>cacheIntf.getCacheData</a:t>
            </a:r>
            <a:r>
              <a:rPr lang="en-US" altLang="zh-CN" sz="2800" dirty="0"/>
              <a:t>(</a:t>
            </a:r>
            <a:r>
              <a:rPr lang="en-US" altLang="zh-CN" sz="2800" dirty="0" err="1"/>
              <a:t>cacheName</a:t>
            </a:r>
            <a:r>
              <a:rPr lang="en-US" altLang="zh-CN" sz="2800" dirty="0"/>
              <a:t>, key);</a:t>
            </a:r>
            <a:endParaRPr lang="zh-CN" altLang="zh-CN" sz="2800" dirty="0"/>
          </a:p>
          <a:p>
            <a:pPr marL="0" indent="0">
              <a:buNone/>
            </a:pPr>
            <a:endParaRPr lang="zh-CN" altLang="en-US" sz="1400" dirty="0"/>
          </a:p>
        </p:txBody>
      </p:sp>
    </p:spTree>
    <p:extLst>
      <p:ext uri="{BB962C8B-B14F-4D97-AF65-F5344CB8AC3E}">
        <p14:creationId xmlns:p14="http://schemas.microsoft.com/office/powerpoint/2010/main" val="14091714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303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971600" y="2060848"/>
            <a:ext cx="6840760" cy="4464496"/>
          </a:xfrm>
        </p:spPr>
        <p:txBody>
          <a:bodyPr/>
          <a:lstStyle/>
          <a:p>
            <a:pPr>
              <a:buFont typeface="Arial" panose="020B0604020202020204" pitchFamily="34" charset="0"/>
              <a:buChar char="•"/>
              <a:defRPr/>
            </a:pPr>
            <a:r>
              <a:rPr lang="en-US" altLang="zh-CN" sz="2800" dirty="0" err="1" smtClean="0"/>
              <a:t>Redis</a:t>
            </a:r>
            <a:r>
              <a:rPr lang="zh-CN" altLang="en-US" sz="2800" dirty="0"/>
              <a:t>存在瓶颈：访问</a:t>
            </a:r>
            <a:r>
              <a:rPr lang="en-US" altLang="zh-CN" sz="2800" dirty="0" err="1"/>
              <a:t>redis</a:t>
            </a:r>
            <a:r>
              <a:rPr lang="zh-CN" altLang="en-US" sz="2800" dirty="0"/>
              <a:t>大对象，网络及磁盘</a:t>
            </a:r>
            <a:r>
              <a:rPr lang="en-US" altLang="zh-CN" sz="2800" dirty="0" smtClean="0"/>
              <a:t>IO</a:t>
            </a:r>
          </a:p>
          <a:p>
            <a:pPr>
              <a:buFont typeface="Arial" panose="020B0604020202020204" pitchFamily="34" charset="0"/>
              <a:buChar char="•"/>
              <a:defRPr/>
            </a:pPr>
            <a:r>
              <a:rPr lang="zh-CN" altLang="zh-CN" sz="2800" dirty="0" smtClean="0"/>
              <a:t>提供</a:t>
            </a:r>
            <a:r>
              <a:rPr lang="zh-CN" altLang="zh-CN" sz="2800" dirty="0"/>
              <a:t>应用层缓存组件，充分利用应用内存的资源，提供有效的缓存更新机制。</a:t>
            </a:r>
            <a:endParaRPr lang="en-US" altLang="zh-CN" sz="2800" dirty="0"/>
          </a:p>
        </p:txBody>
      </p:sp>
      <p:sp>
        <p:nvSpPr>
          <p:cNvPr id="3" name="标题 1"/>
          <p:cNvSpPr>
            <a:spLocks noGrp="1"/>
          </p:cNvSpPr>
          <p:nvPr>
            <p:ph type="title"/>
          </p:nvPr>
        </p:nvSpPr>
        <p:spPr>
          <a:xfrm>
            <a:off x="457200" y="274638"/>
            <a:ext cx="8229600" cy="1143000"/>
          </a:xfrm>
        </p:spPr>
        <p:txBody>
          <a:bodyPr/>
          <a:lstStyle/>
          <a:p>
            <a:r>
              <a:rPr lang="zh-CN" altLang="en-US" dirty="0" smtClean="0"/>
              <a:t>设计目的</a:t>
            </a:r>
            <a:endParaRPr lang="zh-CN" altLang="en-US" dirty="0"/>
          </a:p>
        </p:txBody>
      </p:sp>
    </p:spTree>
    <p:extLst>
      <p:ext uri="{BB962C8B-B14F-4D97-AF65-F5344CB8AC3E}">
        <p14:creationId xmlns:p14="http://schemas.microsoft.com/office/powerpoint/2010/main" val="362472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1"/>
          <p:cNvSpPr txBox="1">
            <a:spLocks/>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endParaRPr lang="zh-CN" altLang="en-US" kern="0" dirty="0"/>
          </a:p>
        </p:txBody>
      </p:sp>
      <p:graphicFrame>
        <p:nvGraphicFramePr>
          <p:cNvPr id="5" name="表格 4"/>
          <p:cNvGraphicFramePr>
            <a:graphicFrameLocks noGrp="1"/>
          </p:cNvGraphicFramePr>
          <p:nvPr>
            <p:extLst>
              <p:ext uri="{D42A27DB-BD31-4B8C-83A1-F6EECF244321}">
                <p14:modId xmlns:p14="http://schemas.microsoft.com/office/powerpoint/2010/main" val="591201976"/>
              </p:ext>
            </p:extLst>
          </p:nvPr>
        </p:nvGraphicFramePr>
        <p:xfrm>
          <a:off x="683568" y="1268760"/>
          <a:ext cx="7334471" cy="5488683"/>
        </p:xfrm>
        <a:graphic>
          <a:graphicData uri="http://schemas.openxmlformats.org/drawingml/2006/table">
            <a:tbl>
              <a:tblPr>
                <a:tableStyleId>{5C22544A-7EE6-4342-B048-85BDC9FD1C3A}</a:tableStyleId>
              </a:tblPr>
              <a:tblGrid>
                <a:gridCol w="1619797"/>
                <a:gridCol w="2712463"/>
                <a:gridCol w="3002211"/>
              </a:tblGrid>
              <a:tr h="1192908">
                <a:tc>
                  <a:txBody>
                    <a:bodyPr/>
                    <a:lstStyle/>
                    <a:p>
                      <a:pPr algn="l" fontAlgn="ctr"/>
                      <a:r>
                        <a:rPr lang="zh-CN" altLang="en-US" sz="2000" u="none" strike="noStrike" dirty="0">
                          <a:effectLst/>
                        </a:rPr>
                        <a:t/>
                      </a:r>
                      <a:br>
                        <a:rPr lang="zh-CN" altLang="en-US" sz="2000" u="none" strike="noStrike" dirty="0">
                          <a:effectLst/>
                        </a:rPr>
                      </a:br>
                      <a:r>
                        <a:rPr lang="zh-CN" altLang="en-US" sz="2000" u="none" strike="noStrike" dirty="0">
                          <a:effectLst/>
                        </a:rPr>
                        <a:t>缓存   </a:t>
                      </a:r>
                      <a:r>
                        <a:rPr lang="zh-CN" altLang="en-US" sz="2000" u="none" strike="noStrike" dirty="0" smtClean="0">
                          <a:effectLst/>
                        </a:rPr>
                        <a:t>优缺点</a:t>
                      </a:r>
                      <a:r>
                        <a:rPr lang="zh-CN" altLang="en-US" sz="2000" u="none" strike="noStrike" dirty="0">
                          <a:effectLst/>
                        </a:rPr>
                        <a:t/>
                      </a:r>
                      <a:br>
                        <a:rPr lang="zh-CN" altLang="en-US" sz="2000" u="none" strike="noStrike" dirty="0">
                          <a:effectLst/>
                        </a:rPr>
                      </a:br>
                      <a:endParaRPr lang="zh-CN" altLang="en-US" sz="2000" b="0" i="0" u="none" strike="noStrike" dirty="0">
                        <a:solidFill>
                          <a:srgbClr val="000000"/>
                        </a:solidFill>
                        <a:effectLst/>
                        <a:latin typeface="宋体"/>
                      </a:endParaRPr>
                    </a:p>
                  </a:txBody>
                  <a:tcPr marL="9525" marR="9525" marT="9525" marB="0" anchor="ctr"/>
                </a:tc>
                <a:tc>
                  <a:txBody>
                    <a:bodyPr/>
                    <a:lstStyle/>
                    <a:p>
                      <a:pPr algn="l" fontAlgn="ctr"/>
                      <a:r>
                        <a:rPr lang="zh-CN" altLang="en-US" sz="2000" u="none" strike="noStrike" dirty="0">
                          <a:effectLst/>
                        </a:rPr>
                        <a:t>优点</a:t>
                      </a:r>
                      <a:endParaRPr lang="zh-CN" altLang="en-US" sz="2000" b="0" i="0" u="none" strike="noStrike" dirty="0">
                        <a:solidFill>
                          <a:srgbClr val="000000"/>
                        </a:solidFill>
                        <a:effectLst/>
                        <a:latin typeface="宋体"/>
                      </a:endParaRPr>
                    </a:p>
                  </a:txBody>
                  <a:tcPr marL="9525" marR="9525" marT="9525" marB="0" anchor="ctr"/>
                </a:tc>
                <a:tc>
                  <a:txBody>
                    <a:bodyPr/>
                    <a:lstStyle/>
                    <a:p>
                      <a:pPr algn="l" fontAlgn="ctr"/>
                      <a:r>
                        <a:rPr lang="zh-CN" altLang="en-US" sz="2000" u="none" strike="noStrike" dirty="0">
                          <a:effectLst/>
                        </a:rPr>
                        <a:t>缺点</a:t>
                      </a:r>
                      <a:endParaRPr lang="zh-CN" altLang="en-US" sz="2000" b="0" i="0" u="none" strike="noStrike" dirty="0">
                        <a:solidFill>
                          <a:srgbClr val="000000"/>
                        </a:solidFill>
                        <a:effectLst/>
                        <a:latin typeface="宋体"/>
                      </a:endParaRPr>
                    </a:p>
                  </a:txBody>
                  <a:tcPr marL="9525" marR="9525" marT="9525" marB="0" anchor="ctr"/>
                </a:tc>
              </a:tr>
              <a:tr h="2104375">
                <a:tc>
                  <a:txBody>
                    <a:bodyPr/>
                    <a:lstStyle/>
                    <a:p>
                      <a:pPr algn="l" fontAlgn="ctr"/>
                      <a:r>
                        <a:rPr lang="en-US" sz="2000" u="none" strike="noStrike" dirty="0">
                          <a:effectLst/>
                        </a:rPr>
                        <a:t>EHCACHE</a:t>
                      </a:r>
                      <a:endParaRPr lang="en-US" sz="2000" b="0" i="0" u="none" strike="noStrike" dirty="0">
                        <a:solidFill>
                          <a:srgbClr val="000000"/>
                        </a:solidFill>
                        <a:effectLst/>
                        <a:latin typeface="宋体"/>
                      </a:endParaRPr>
                    </a:p>
                  </a:txBody>
                  <a:tcPr marL="9525" marR="9525" marT="9525" marB="0" anchor="ctr"/>
                </a:tc>
                <a:tc>
                  <a:txBody>
                    <a:bodyPr/>
                    <a:lstStyle/>
                    <a:p>
                      <a:pPr algn="l" fontAlgn="ctr"/>
                      <a:r>
                        <a:rPr lang="en-US" altLang="zh-CN" sz="2000" u="none" strike="noStrike" dirty="0">
                          <a:effectLst/>
                        </a:rPr>
                        <a:t>1</a:t>
                      </a:r>
                      <a:r>
                        <a:rPr lang="zh-CN" altLang="en-US" sz="2000" u="none" strike="noStrike" dirty="0">
                          <a:effectLst/>
                        </a:rPr>
                        <a:t>、本地缓存，充分利用</a:t>
                      </a:r>
                      <a:r>
                        <a:rPr lang="en-US" altLang="zh-CN" sz="2000" u="none" strike="noStrike" dirty="0" err="1">
                          <a:effectLst/>
                        </a:rPr>
                        <a:t>jboss</a:t>
                      </a:r>
                      <a:r>
                        <a:rPr lang="zh-CN" altLang="en-US" sz="2000" u="none" strike="noStrike" dirty="0">
                          <a:effectLst/>
                        </a:rPr>
                        <a:t>自身资源</a:t>
                      </a:r>
                      <a:br>
                        <a:rPr lang="zh-CN" altLang="en-US" sz="2000" u="none" strike="noStrike" dirty="0">
                          <a:effectLst/>
                        </a:rPr>
                      </a:br>
                      <a:r>
                        <a:rPr lang="en-US" altLang="zh-CN" sz="2000" u="none" strike="noStrike" dirty="0">
                          <a:effectLst/>
                        </a:rPr>
                        <a:t>2</a:t>
                      </a:r>
                      <a:r>
                        <a:rPr lang="zh-CN" altLang="en-US" sz="2000" u="none" strike="noStrike" dirty="0">
                          <a:effectLst/>
                        </a:rPr>
                        <a:t>、与</a:t>
                      </a:r>
                      <a:r>
                        <a:rPr lang="en-US" altLang="zh-CN" sz="2000" u="none" strike="noStrike" dirty="0">
                          <a:effectLst/>
                        </a:rPr>
                        <a:t>spring</a:t>
                      </a:r>
                      <a:r>
                        <a:rPr lang="zh-CN" altLang="en-US" sz="2000" u="none" strike="noStrike" dirty="0">
                          <a:effectLst/>
                        </a:rPr>
                        <a:t>集成方便</a:t>
                      </a:r>
                      <a:br>
                        <a:rPr lang="zh-CN" altLang="en-US" sz="2000" u="none" strike="noStrike" dirty="0">
                          <a:effectLst/>
                        </a:rPr>
                      </a:br>
                      <a:r>
                        <a:rPr lang="en-US" altLang="zh-CN" sz="2000" u="none" strike="noStrike" dirty="0">
                          <a:effectLst/>
                        </a:rPr>
                        <a:t>3</a:t>
                      </a:r>
                      <a:r>
                        <a:rPr lang="zh-CN" altLang="en-US" sz="2000" u="none" strike="noStrike" dirty="0">
                          <a:effectLst/>
                        </a:rPr>
                        <a:t>、适合读多写少，不常变化的数据</a:t>
                      </a:r>
                      <a:br>
                        <a:rPr lang="zh-CN" altLang="en-US" sz="2000" u="none" strike="noStrike" dirty="0">
                          <a:effectLst/>
                        </a:rPr>
                      </a:br>
                      <a:r>
                        <a:rPr lang="en-US" altLang="zh-CN" sz="2000" u="none" strike="noStrike" dirty="0">
                          <a:effectLst/>
                        </a:rPr>
                        <a:t>4</a:t>
                      </a:r>
                      <a:r>
                        <a:rPr lang="zh-CN" altLang="en-US" sz="2000" u="none" strike="noStrike" dirty="0">
                          <a:effectLst/>
                        </a:rPr>
                        <a:t>、社区活跃</a:t>
                      </a:r>
                      <a:br>
                        <a:rPr lang="zh-CN" altLang="en-US" sz="2000" u="none" strike="noStrike" dirty="0">
                          <a:effectLst/>
                        </a:rPr>
                      </a:br>
                      <a:endParaRPr lang="zh-CN" altLang="en-US" sz="2000" b="0" i="0" u="none" strike="noStrike" dirty="0">
                        <a:solidFill>
                          <a:srgbClr val="000000"/>
                        </a:solidFill>
                        <a:effectLst/>
                        <a:latin typeface="宋体"/>
                      </a:endParaRPr>
                    </a:p>
                  </a:txBody>
                  <a:tcPr marL="9525" marR="9525" marT="9525" marB="0" anchor="ctr"/>
                </a:tc>
                <a:tc>
                  <a:txBody>
                    <a:bodyPr/>
                    <a:lstStyle/>
                    <a:p>
                      <a:pPr algn="l" fontAlgn="ctr"/>
                      <a:r>
                        <a:rPr lang="en-US" altLang="zh-CN" sz="2000" u="none" strike="noStrike" dirty="0">
                          <a:effectLst/>
                        </a:rPr>
                        <a:t>1</a:t>
                      </a:r>
                      <a:r>
                        <a:rPr lang="zh-CN" altLang="en-US" sz="2000" u="none" strike="noStrike" dirty="0">
                          <a:effectLst/>
                        </a:rPr>
                        <a:t>、同步对网络依赖太大，不利于自动化部署</a:t>
                      </a:r>
                      <a:endParaRPr lang="zh-CN" altLang="en-US" sz="2000" b="0" i="0" u="none" strike="noStrike" dirty="0">
                        <a:solidFill>
                          <a:srgbClr val="000000"/>
                        </a:solidFill>
                        <a:effectLst/>
                        <a:latin typeface="宋体"/>
                      </a:endParaRPr>
                    </a:p>
                  </a:txBody>
                  <a:tcPr marL="9525" marR="9525" marT="9525" marB="0" anchor="ctr"/>
                </a:tc>
              </a:tr>
              <a:tr h="857339">
                <a:tc>
                  <a:txBody>
                    <a:bodyPr/>
                    <a:lstStyle/>
                    <a:p>
                      <a:pPr algn="l" fontAlgn="ctr"/>
                      <a:r>
                        <a:rPr lang="en-US" sz="2000" u="none" strike="noStrike">
                          <a:effectLst/>
                        </a:rPr>
                        <a:t>REDIS</a:t>
                      </a:r>
                      <a:endParaRPr lang="en-US" sz="2000" b="0" i="0" u="none" strike="noStrike">
                        <a:solidFill>
                          <a:srgbClr val="000000"/>
                        </a:solidFill>
                        <a:effectLst/>
                        <a:latin typeface="宋体"/>
                      </a:endParaRPr>
                    </a:p>
                  </a:txBody>
                  <a:tcPr marL="9525" marR="9525" marT="9525" marB="0" anchor="ctr"/>
                </a:tc>
                <a:tc>
                  <a:txBody>
                    <a:bodyPr/>
                    <a:lstStyle/>
                    <a:p>
                      <a:pPr algn="l" fontAlgn="ctr"/>
                      <a:r>
                        <a:rPr lang="en-US" altLang="zh-CN" sz="2000" u="none" strike="noStrike" dirty="0">
                          <a:effectLst/>
                        </a:rPr>
                        <a:t>1</a:t>
                      </a:r>
                      <a:r>
                        <a:rPr lang="zh-CN" altLang="en-US" sz="2000" u="none" strike="noStrike" dirty="0">
                          <a:effectLst/>
                        </a:rPr>
                        <a:t>、集中式缓存</a:t>
                      </a:r>
                      <a:br>
                        <a:rPr lang="zh-CN" altLang="en-US" sz="2000" u="none" strike="noStrike" dirty="0">
                          <a:effectLst/>
                        </a:rPr>
                      </a:br>
                      <a:r>
                        <a:rPr lang="en-US" altLang="zh-CN" sz="2000" u="none" strike="noStrike" dirty="0">
                          <a:effectLst/>
                        </a:rPr>
                        <a:t>2</a:t>
                      </a:r>
                      <a:r>
                        <a:rPr lang="zh-CN" altLang="en-US" sz="2000" u="none" strike="noStrike" dirty="0">
                          <a:effectLst/>
                        </a:rPr>
                        <a:t>、数据结构丰富</a:t>
                      </a:r>
                      <a:endParaRPr lang="zh-CN" altLang="en-US" sz="2000" b="0" i="0" u="none" strike="noStrike" dirty="0">
                        <a:solidFill>
                          <a:srgbClr val="000000"/>
                        </a:solidFill>
                        <a:effectLst/>
                        <a:latin typeface="宋体"/>
                      </a:endParaRPr>
                    </a:p>
                  </a:txBody>
                  <a:tcPr marL="9525" marR="9525" marT="9525" marB="0" anchor="ctr"/>
                </a:tc>
                <a:tc>
                  <a:txBody>
                    <a:bodyPr/>
                    <a:lstStyle/>
                    <a:p>
                      <a:pPr algn="l" fontAlgn="ctr"/>
                      <a:r>
                        <a:rPr lang="en-US" altLang="zh-CN" sz="2000" u="none" strike="noStrike" dirty="0">
                          <a:effectLst/>
                        </a:rPr>
                        <a:t>1</a:t>
                      </a:r>
                      <a:r>
                        <a:rPr lang="zh-CN" altLang="en-US" sz="2000" u="none" strike="noStrike" dirty="0">
                          <a:effectLst/>
                        </a:rPr>
                        <a:t>、无法解决本地资源利用</a:t>
                      </a:r>
                      <a:r>
                        <a:rPr lang="zh-CN" altLang="en-US" sz="2000" u="none" strike="noStrike" dirty="0" smtClean="0">
                          <a:effectLst/>
                        </a:rPr>
                        <a:t>问题  </a:t>
                      </a:r>
                      <a:r>
                        <a:rPr lang="en-US" altLang="zh-CN" sz="2000" u="none" strike="noStrike" dirty="0" smtClean="0">
                          <a:effectLst/>
                        </a:rPr>
                        <a:t>2</a:t>
                      </a:r>
                      <a:r>
                        <a:rPr lang="zh-CN" altLang="en-US" sz="2000" u="none" strike="noStrike" dirty="0" smtClean="0">
                          <a:effectLst/>
                        </a:rPr>
                        <a:t>、某些情况存在瓶颈</a:t>
                      </a:r>
                      <a:endParaRPr lang="zh-CN" altLang="en-US" sz="2000" b="0" i="0" u="none" strike="noStrike" dirty="0">
                        <a:solidFill>
                          <a:srgbClr val="000000"/>
                        </a:solidFill>
                        <a:effectLst/>
                        <a:latin typeface="宋体"/>
                      </a:endParaRPr>
                    </a:p>
                  </a:txBody>
                  <a:tcPr marL="9525" marR="9525" marT="9525" marB="0" anchor="ctr"/>
                </a:tc>
              </a:tr>
              <a:tr h="857339">
                <a:tc>
                  <a:txBody>
                    <a:bodyPr/>
                    <a:lstStyle/>
                    <a:p>
                      <a:pPr algn="l" fontAlgn="ctr"/>
                      <a:r>
                        <a:rPr lang="en-US" sz="2000" u="none" strike="noStrike">
                          <a:effectLst/>
                        </a:rPr>
                        <a:t>MEMCACHED</a:t>
                      </a:r>
                      <a:endParaRPr lang="en-US" sz="2000" b="0" i="0" u="none" strike="noStrike">
                        <a:solidFill>
                          <a:srgbClr val="000000"/>
                        </a:solidFill>
                        <a:effectLst/>
                        <a:latin typeface="宋体"/>
                      </a:endParaRPr>
                    </a:p>
                  </a:txBody>
                  <a:tcPr marL="9525" marR="9525" marT="9525" marB="0" anchor="ctr"/>
                </a:tc>
                <a:tc>
                  <a:txBody>
                    <a:bodyPr/>
                    <a:lstStyle/>
                    <a:p>
                      <a:pPr algn="l" fontAlgn="ctr"/>
                      <a:r>
                        <a:rPr lang="en-US" altLang="zh-CN" sz="2000" u="none" strike="noStrike">
                          <a:effectLst/>
                        </a:rPr>
                        <a:t>1</a:t>
                      </a:r>
                      <a:r>
                        <a:rPr lang="zh-CN" altLang="en-US" sz="2000" u="none" strike="noStrike">
                          <a:effectLst/>
                        </a:rPr>
                        <a:t>、集中式缓存</a:t>
                      </a:r>
                      <a:br>
                        <a:rPr lang="zh-CN" altLang="en-US" sz="2000" u="none" strike="noStrike">
                          <a:effectLst/>
                        </a:rPr>
                      </a:br>
                      <a:r>
                        <a:rPr lang="en-US" altLang="zh-CN" sz="2000" u="none" strike="noStrike">
                          <a:effectLst/>
                        </a:rPr>
                        <a:t>2</a:t>
                      </a:r>
                      <a:r>
                        <a:rPr lang="zh-CN" altLang="en-US" sz="2000" u="none" strike="noStrike">
                          <a:effectLst/>
                        </a:rPr>
                        <a:t>、性能比</a:t>
                      </a:r>
                      <a:r>
                        <a:rPr lang="en-US" altLang="zh-CN" sz="2000" u="none" strike="noStrike">
                          <a:effectLst/>
                        </a:rPr>
                        <a:t>redis</a:t>
                      </a:r>
                      <a:r>
                        <a:rPr lang="zh-CN" altLang="en-US" sz="2000" u="none" strike="noStrike">
                          <a:effectLst/>
                        </a:rPr>
                        <a:t>要好很多</a:t>
                      </a:r>
                      <a:r>
                        <a:rPr lang="en-US" altLang="zh-CN" sz="2000" u="none" strike="noStrike">
                          <a:effectLst/>
                        </a:rPr>
                        <a:t>(</a:t>
                      </a:r>
                      <a:r>
                        <a:rPr lang="zh-CN" altLang="en-US" sz="2000" u="none" strike="noStrike">
                          <a:effectLst/>
                        </a:rPr>
                        <a:t>数倍</a:t>
                      </a:r>
                      <a:r>
                        <a:rPr lang="en-US" altLang="zh-CN" sz="2000" u="none" strike="noStrike">
                          <a:effectLst/>
                        </a:rPr>
                        <a:t>)</a:t>
                      </a:r>
                      <a:endParaRPr lang="en-US" altLang="zh-CN" sz="2000" b="0" i="0" u="none" strike="noStrike">
                        <a:solidFill>
                          <a:srgbClr val="000000"/>
                        </a:solidFill>
                        <a:effectLst/>
                        <a:latin typeface="宋体"/>
                      </a:endParaRP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2000" u="none" strike="noStrike" dirty="0">
                          <a:effectLst/>
                        </a:rPr>
                        <a:t>1</a:t>
                      </a:r>
                      <a:r>
                        <a:rPr lang="zh-CN" altLang="en-US" sz="2000" u="none" strike="noStrike" dirty="0">
                          <a:effectLst/>
                        </a:rPr>
                        <a:t>、无法解决本地资源利用</a:t>
                      </a:r>
                      <a:r>
                        <a:rPr lang="zh-CN" altLang="en-US" sz="2000" u="none" strike="noStrike" dirty="0" smtClean="0">
                          <a:effectLst/>
                        </a:rPr>
                        <a:t>问题  </a:t>
                      </a:r>
                      <a:r>
                        <a:rPr lang="en-US" altLang="zh-CN" sz="2000" u="none" strike="noStrike" dirty="0" smtClean="0">
                          <a:effectLst/>
                        </a:rPr>
                        <a:t>2</a:t>
                      </a:r>
                      <a:r>
                        <a:rPr lang="zh-CN" altLang="en-US" sz="2000" u="none" strike="noStrike" dirty="0" smtClean="0">
                          <a:effectLst/>
                        </a:rPr>
                        <a:t>、某些情况存在瓶颈</a:t>
                      </a:r>
                      <a:endParaRPr lang="zh-CN" altLang="en-US" sz="2000" b="0" i="0" u="none" strike="noStrike" dirty="0" smtClean="0">
                        <a:solidFill>
                          <a:srgbClr val="000000"/>
                        </a:solidFill>
                        <a:effectLst/>
                        <a:latin typeface="宋体"/>
                      </a:endParaRPr>
                    </a:p>
                    <a:p>
                      <a:pPr algn="l" fontAlgn="ctr"/>
                      <a:endParaRPr lang="zh-CN" altLang="en-US" sz="2000" b="0" i="0" u="none" strike="noStrike" dirty="0">
                        <a:solidFill>
                          <a:srgbClr val="000000"/>
                        </a:solidFill>
                        <a:effectLst/>
                        <a:latin typeface="宋体"/>
                      </a:endParaRPr>
                    </a:p>
                  </a:txBody>
                  <a:tcPr marL="9525" marR="9525" marT="9525" marB="0" anchor="ctr"/>
                </a:tc>
              </a:tr>
            </a:tbl>
          </a:graphicData>
        </a:graphic>
      </p:graphicFrame>
    </p:spTree>
    <p:extLst>
      <p:ext uri="{BB962C8B-B14F-4D97-AF65-F5344CB8AC3E}">
        <p14:creationId xmlns:p14="http://schemas.microsoft.com/office/powerpoint/2010/main" val="1723704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274638"/>
            <a:ext cx="8229600" cy="1143000"/>
          </a:xfrm>
        </p:spPr>
        <p:txBody>
          <a:bodyPr/>
          <a:lstStyle/>
          <a:p>
            <a:r>
              <a:rPr lang="zh-CN" altLang="en-US" dirty="0" smtClean="0"/>
              <a:t>设计目标</a:t>
            </a:r>
            <a:endParaRPr lang="zh-CN" altLang="en-US" dirty="0"/>
          </a:p>
        </p:txBody>
      </p:sp>
      <p:sp>
        <p:nvSpPr>
          <p:cNvPr id="2" name="矩形 1"/>
          <p:cNvSpPr/>
          <p:nvPr/>
        </p:nvSpPr>
        <p:spPr>
          <a:xfrm>
            <a:off x="611560" y="1412776"/>
            <a:ext cx="7632848" cy="4031873"/>
          </a:xfrm>
          <a:prstGeom prst="rect">
            <a:avLst/>
          </a:prstGeom>
        </p:spPr>
        <p:txBody>
          <a:bodyPr wrap="square">
            <a:spAutoFit/>
          </a:bodyPr>
          <a:lstStyle/>
          <a:p>
            <a:r>
              <a:rPr lang="zh-CN" altLang="zh-CN" sz="3200" dirty="0"/>
              <a:t>配置只有一份，便于统一部署。</a:t>
            </a:r>
          </a:p>
          <a:p>
            <a:r>
              <a:rPr lang="zh-CN" altLang="zh-CN" sz="3200" dirty="0"/>
              <a:t>不需要单独的服务器端，各个客户端（</a:t>
            </a:r>
            <a:r>
              <a:rPr lang="en-US" altLang="zh-CN" sz="3200" dirty="0"/>
              <a:t>JBOSS</a:t>
            </a:r>
            <a:r>
              <a:rPr lang="zh-CN" altLang="zh-CN" sz="3200" dirty="0"/>
              <a:t>节点是对等的），本地缓存。</a:t>
            </a:r>
          </a:p>
          <a:p>
            <a:r>
              <a:rPr lang="zh-CN" altLang="zh-CN" sz="3200" dirty="0"/>
              <a:t>缓存的同步对硬件（网络、服务器的分布等）无明显依赖，支持跨网段甚至异地的数据同步。</a:t>
            </a:r>
          </a:p>
          <a:p>
            <a:r>
              <a:rPr lang="zh-CN" altLang="zh-CN" sz="3200" dirty="0"/>
              <a:t>使用场景：</a:t>
            </a:r>
            <a:r>
              <a:rPr lang="en-US" altLang="zh-CN" sz="3200" dirty="0"/>
              <a:t>1</a:t>
            </a:r>
            <a:r>
              <a:rPr lang="zh-CN" altLang="zh-CN" sz="3200" dirty="0"/>
              <a:t>、读多写少</a:t>
            </a:r>
            <a:r>
              <a:rPr lang="en-US" altLang="zh-CN" sz="3200" dirty="0"/>
              <a:t>  2</a:t>
            </a:r>
            <a:r>
              <a:rPr lang="zh-CN" altLang="zh-CN" sz="3200" dirty="0"/>
              <a:t>、不占用太多内存（利用</a:t>
            </a:r>
            <a:r>
              <a:rPr lang="en-US" altLang="zh-CN" sz="3200" dirty="0" err="1"/>
              <a:t>jboss</a:t>
            </a:r>
            <a:r>
              <a:rPr lang="zh-CN" altLang="zh-CN" sz="3200" dirty="0"/>
              <a:t>本地内存）</a:t>
            </a:r>
          </a:p>
        </p:txBody>
      </p:sp>
    </p:spTree>
    <p:extLst>
      <p:ext uri="{BB962C8B-B14F-4D97-AF65-F5344CB8AC3E}">
        <p14:creationId xmlns:p14="http://schemas.microsoft.com/office/powerpoint/2010/main" val="3912461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57200" y="274638"/>
            <a:ext cx="8229600" cy="1143000"/>
          </a:xfrm>
        </p:spPr>
        <p:txBody>
          <a:bodyPr/>
          <a:lstStyle/>
          <a:p>
            <a:r>
              <a:rPr lang="zh-CN" altLang="en-US" dirty="0" smtClean="0"/>
              <a:t>设计思路</a:t>
            </a:r>
            <a:endParaRPr lang="zh-CN" altLang="en-US" dirty="0"/>
          </a:p>
        </p:txBody>
      </p:sp>
      <p:sp>
        <p:nvSpPr>
          <p:cNvPr id="2" name="矩形 1"/>
          <p:cNvSpPr/>
          <p:nvPr/>
        </p:nvSpPr>
        <p:spPr>
          <a:xfrm>
            <a:off x="683568" y="1484784"/>
            <a:ext cx="7632848" cy="4524315"/>
          </a:xfrm>
          <a:prstGeom prst="rect">
            <a:avLst/>
          </a:prstGeom>
        </p:spPr>
        <p:txBody>
          <a:bodyPr wrap="square">
            <a:spAutoFit/>
          </a:bodyPr>
          <a:lstStyle/>
          <a:p>
            <a:r>
              <a:rPr lang="zh-CN" altLang="zh-CN" sz="3200" dirty="0"/>
              <a:t>缓存组件采用</a:t>
            </a:r>
            <a:r>
              <a:rPr lang="en-US" altLang="zh-CN" sz="3200" dirty="0" err="1"/>
              <a:t>ehcache</a:t>
            </a:r>
            <a:r>
              <a:rPr lang="zh-CN" altLang="zh-CN" sz="3200" dirty="0"/>
              <a:t>实现缓存功能，利用</a:t>
            </a:r>
            <a:r>
              <a:rPr lang="en-US" altLang="zh-CN" sz="3200" dirty="0" err="1"/>
              <a:t>scm</a:t>
            </a:r>
            <a:r>
              <a:rPr lang="zh-CN" altLang="zh-CN" sz="3200" dirty="0"/>
              <a:t>的监听功能与</a:t>
            </a:r>
            <a:r>
              <a:rPr lang="en-US" altLang="zh-CN" sz="3200" dirty="0" err="1"/>
              <a:t>scm</a:t>
            </a:r>
            <a:r>
              <a:rPr lang="zh-CN" altLang="zh-CN" sz="3200" dirty="0"/>
              <a:t>客户端的一些</a:t>
            </a:r>
            <a:r>
              <a:rPr lang="en-US" altLang="zh-CN" sz="3200" dirty="0" err="1"/>
              <a:t>api</a:t>
            </a:r>
            <a:r>
              <a:rPr lang="zh-CN" altLang="zh-CN" sz="3200" dirty="0"/>
              <a:t>实现分布式系统各个节点都可以准实时监听到其他节点的缓存更新动作，并使用统一的存储（</a:t>
            </a:r>
            <a:r>
              <a:rPr lang="en-US" altLang="zh-CN" sz="3200" dirty="0" err="1"/>
              <a:t>db</a:t>
            </a:r>
            <a:r>
              <a:rPr lang="zh-CN" altLang="zh-CN" sz="3200" dirty="0"/>
              <a:t>或者</a:t>
            </a:r>
            <a:r>
              <a:rPr lang="en-US" altLang="zh-CN" sz="3200" dirty="0" err="1"/>
              <a:t>redis</a:t>
            </a:r>
            <a:r>
              <a:rPr lang="zh-CN" altLang="zh-CN" sz="3200" dirty="0"/>
              <a:t>）加载最新缓存信息，以实现各个节点共享同样数据的效果。</a:t>
            </a:r>
            <a:endParaRPr lang="en-US" altLang="zh-CN" sz="3200" dirty="0"/>
          </a:p>
          <a:p>
            <a:r>
              <a:rPr lang="en-US" altLang="zh-CN" sz="3200" dirty="0"/>
              <a:t>1. </a:t>
            </a:r>
            <a:r>
              <a:rPr lang="zh-CN" altLang="en-US" sz="3200" dirty="0"/>
              <a:t>本地缓存 </a:t>
            </a:r>
            <a:r>
              <a:rPr lang="en-US" altLang="zh-CN" sz="3200" dirty="0" err="1"/>
              <a:t>ehcache</a:t>
            </a:r>
            <a:endParaRPr lang="en-US" altLang="zh-CN" sz="3200" dirty="0"/>
          </a:p>
          <a:p>
            <a:r>
              <a:rPr lang="en-US" altLang="zh-CN" sz="3200" dirty="0"/>
              <a:t>2. </a:t>
            </a:r>
            <a:r>
              <a:rPr lang="zh-CN" altLang="en-US" sz="3200" dirty="0"/>
              <a:t>分布式数据同步  </a:t>
            </a:r>
            <a:r>
              <a:rPr lang="en-US" altLang="zh-CN" sz="3200" dirty="0" err="1"/>
              <a:t>scm</a:t>
            </a:r>
            <a:endParaRPr lang="en-US" altLang="zh-CN" sz="3200" dirty="0"/>
          </a:p>
          <a:p>
            <a:r>
              <a:rPr lang="en-US" altLang="zh-CN" sz="3200" dirty="0"/>
              <a:t>3. </a:t>
            </a:r>
            <a:r>
              <a:rPr lang="zh-CN" altLang="en-US" sz="3200" dirty="0"/>
              <a:t>数据持久化 </a:t>
            </a:r>
            <a:r>
              <a:rPr lang="en-US" altLang="zh-CN" sz="3200" dirty="0" err="1"/>
              <a:t>db</a:t>
            </a:r>
            <a:r>
              <a:rPr lang="en-US" altLang="zh-CN" sz="3200" dirty="0"/>
              <a:t>/</a:t>
            </a:r>
            <a:r>
              <a:rPr lang="en-US" altLang="zh-CN" sz="3200" dirty="0" err="1"/>
              <a:t>redis</a:t>
            </a:r>
            <a:endParaRPr lang="zh-CN" altLang="en-US" sz="3200" dirty="0"/>
          </a:p>
        </p:txBody>
      </p:sp>
    </p:spTree>
    <p:extLst>
      <p:ext uri="{BB962C8B-B14F-4D97-AF65-F5344CB8AC3E}">
        <p14:creationId xmlns:p14="http://schemas.microsoft.com/office/powerpoint/2010/main" val="3364554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57200" y="274638"/>
            <a:ext cx="8229600" cy="1143000"/>
          </a:xfrm>
        </p:spPr>
        <p:txBody>
          <a:bodyPr/>
          <a:lstStyle/>
          <a:p>
            <a:r>
              <a:rPr lang="zh-CN" altLang="en-US" dirty="0"/>
              <a:t>流程图</a:t>
            </a:r>
          </a:p>
        </p:txBody>
      </p:sp>
      <p:pic>
        <p:nvPicPr>
          <p:cNvPr id="4"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550" y="1628800"/>
            <a:ext cx="7526762" cy="4293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440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适用场景</a:t>
            </a:r>
            <a:endParaRPr lang="zh-CN" altLang="en-US" dirty="0"/>
          </a:p>
        </p:txBody>
      </p:sp>
      <p:sp>
        <p:nvSpPr>
          <p:cNvPr id="2" name="矩形 1"/>
          <p:cNvSpPr/>
          <p:nvPr/>
        </p:nvSpPr>
        <p:spPr>
          <a:xfrm>
            <a:off x="1024572" y="1412776"/>
            <a:ext cx="5616624" cy="7294305"/>
          </a:xfrm>
          <a:prstGeom prst="rect">
            <a:avLst/>
          </a:prstGeom>
        </p:spPr>
        <p:txBody>
          <a:bodyPr wrap="square" anchor="ctr">
            <a:spAutoFit/>
          </a:bodyPr>
          <a:lstStyle/>
          <a:p>
            <a:pPr marL="742950" indent="-742950">
              <a:buFont typeface="Wingdings" pitchFamily="2" charset="2"/>
              <a:buChar char="l"/>
            </a:pPr>
            <a:r>
              <a:rPr lang="zh-CN" altLang="en-US" sz="3600" dirty="0" smtClean="0"/>
              <a:t>高</a:t>
            </a:r>
            <a:r>
              <a:rPr lang="zh-CN" altLang="en-US" sz="3600" dirty="0"/>
              <a:t>并发</a:t>
            </a:r>
            <a:r>
              <a:rPr lang="zh-CN" altLang="en-US" sz="3600" dirty="0" smtClean="0"/>
              <a:t>访问</a:t>
            </a:r>
            <a:endParaRPr lang="en-US" altLang="zh-CN" sz="3600" dirty="0" smtClean="0"/>
          </a:p>
          <a:p>
            <a:pPr marL="742950" indent="-742950">
              <a:buFont typeface="Wingdings" pitchFamily="2" charset="2"/>
              <a:buChar char="l"/>
            </a:pPr>
            <a:endParaRPr lang="en-US" altLang="zh-CN" sz="3600" dirty="0"/>
          </a:p>
          <a:p>
            <a:pPr marL="742950" indent="-742950">
              <a:buFont typeface="Wingdings" pitchFamily="2" charset="2"/>
              <a:buChar char="l"/>
            </a:pPr>
            <a:r>
              <a:rPr lang="zh-CN" altLang="en-US" sz="3600" dirty="0"/>
              <a:t>对响应时间有严格要求</a:t>
            </a:r>
            <a:endParaRPr lang="en-US" altLang="zh-CN" sz="3600" dirty="0"/>
          </a:p>
          <a:p>
            <a:pPr marL="742950" indent="-742950">
              <a:buFont typeface="Wingdings" pitchFamily="2" charset="2"/>
              <a:buChar char="l"/>
            </a:pPr>
            <a:endParaRPr lang="en-US" altLang="zh-CN" sz="3600" dirty="0" smtClean="0"/>
          </a:p>
          <a:p>
            <a:pPr marL="742950" indent="-742950">
              <a:buFont typeface="Wingdings" pitchFamily="2" charset="2"/>
              <a:buChar char="l"/>
            </a:pPr>
            <a:r>
              <a:rPr lang="zh-CN" altLang="en-US" sz="3600" dirty="0"/>
              <a:t>数据改动频率</a:t>
            </a:r>
            <a:r>
              <a:rPr lang="zh-CN" altLang="en-US" sz="3600" dirty="0" smtClean="0"/>
              <a:t>低</a:t>
            </a:r>
            <a:endParaRPr lang="en-US" altLang="zh-CN" sz="3600" dirty="0" smtClean="0"/>
          </a:p>
          <a:p>
            <a:pPr marL="742950" indent="-742950">
              <a:buFont typeface="Wingdings" pitchFamily="2" charset="2"/>
              <a:buChar char="l"/>
            </a:pPr>
            <a:endParaRPr lang="en-US" altLang="zh-CN" sz="3600" dirty="0" smtClean="0"/>
          </a:p>
          <a:p>
            <a:pPr marL="742950" indent="-742950">
              <a:buFont typeface="Wingdings" pitchFamily="2" charset="2"/>
              <a:buChar char="l"/>
            </a:pPr>
            <a:r>
              <a:rPr lang="zh-CN" altLang="en-US" sz="3600" dirty="0" smtClean="0"/>
              <a:t>数据</a:t>
            </a:r>
            <a:r>
              <a:rPr lang="zh-CN" altLang="en-US" sz="3600" dirty="0"/>
              <a:t>量少</a:t>
            </a:r>
          </a:p>
          <a:p>
            <a:pPr marL="742950" indent="-742950">
              <a:buFontTx/>
              <a:buAutoNum type="arabicPeriod"/>
            </a:pPr>
            <a:endParaRPr lang="en-US" altLang="zh-CN" sz="3600" dirty="0" smtClean="0"/>
          </a:p>
          <a:p>
            <a:pPr marL="742950" indent="-742950">
              <a:buAutoNum type="arabicPeriod"/>
            </a:pPr>
            <a:endParaRPr lang="en-US" altLang="zh-CN" sz="3600" dirty="0" smtClean="0"/>
          </a:p>
          <a:p>
            <a:pPr marL="742950" indent="-742950">
              <a:buAutoNum type="arabicPeriod"/>
            </a:pPr>
            <a:endParaRPr lang="en-US" altLang="zh-CN" sz="3600" dirty="0"/>
          </a:p>
          <a:p>
            <a:pPr marL="742950" indent="-742950">
              <a:buAutoNum type="arabicPeriod"/>
            </a:pPr>
            <a:endParaRPr lang="en-US" altLang="zh-CN" sz="3600" dirty="0" smtClean="0"/>
          </a:p>
          <a:p>
            <a:pPr marL="742950" indent="-742950">
              <a:buAutoNum type="arabicPeriod"/>
            </a:pPr>
            <a:endParaRPr lang="en-US" altLang="zh-CN" sz="3600" dirty="0"/>
          </a:p>
          <a:p>
            <a:pPr marL="742950" indent="-742950">
              <a:buAutoNum type="arabicPeriod"/>
            </a:pPr>
            <a:endParaRPr lang="en-US" altLang="zh-CN" sz="3600" dirty="0"/>
          </a:p>
        </p:txBody>
      </p:sp>
    </p:spTree>
    <p:extLst>
      <p:ext uri="{BB962C8B-B14F-4D97-AF65-F5344CB8AC3E}">
        <p14:creationId xmlns:p14="http://schemas.microsoft.com/office/powerpoint/2010/main" val="108953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57200" y="2746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r>
              <a:rPr lang="zh-CN" altLang="en-US" dirty="0" smtClean="0"/>
              <a:t>使用方法</a:t>
            </a:r>
            <a:endParaRPr lang="zh-CN" altLang="en-US" kern="0" dirty="0"/>
          </a:p>
        </p:txBody>
      </p:sp>
      <p:sp>
        <p:nvSpPr>
          <p:cNvPr id="5" name="内容占位符 4"/>
          <p:cNvSpPr>
            <a:spLocks noGrp="1"/>
          </p:cNvSpPr>
          <p:nvPr>
            <p:ph idx="1"/>
          </p:nvPr>
        </p:nvSpPr>
        <p:spPr>
          <a:xfrm>
            <a:off x="457200" y="1417638"/>
            <a:ext cx="8229600" cy="4708525"/>
          </a:xfrm>
        </p:spPr>
        <p:txBody>
          <a:bodyPr/>
          <a:lstStyle/>
          <a:p>
            <a:r>
              <a:rPr lang="zh-CN" altLang="en-US" dirty="0" smtClean="0"/>
              <a:t>引入</a:t>
            </a:r>
            <a:r>
              <a:rPr lang="en-US" altLang="zh-CN" dirty="0" smtClean="0"/>
              <a:t>jar</a:t>
            </a:r>
            <a:r>
              <a:rPr lang="zh-CN" altLang="en-US" dirty="0" smtClean="0"/>
              <a:t>包依赖</a:t>
            </a:r>
            <a:endParaRPr lang="en-US" altLang="zh-CN" dirty="0" smtClean="0"/>
          </a:p>
          <a:p>
            <a:pPr marL="0" indent="0">
              <a:buNone/>
            </a:pPr>
            <a:r>
              <a:rPr lang="en-US" altLang="zh-CN" sz="2000" dirty="0"/>
              <a:t>&lt;dependency&gt;</a:t>
            </a:r>
            <a:endParaRPr lang="zh-CN" altLang="zh-CN" sz="2000" dirty="0"/>
          </a:p>
          <a:p>
            <a:pPr marL="0" indent="0">
              <a:buNone/>
            </a:pPr>
            <a:r>
              <a:rPr lang="en-US" altLang="zh-CN" sz="2000" dirty="0"/>
              <a:t>	  &lt;</a:t>
            </a:r>
            <a:r>
              <a:rPr lang="en-US" altLang="zh-CN" sz="2000" dirty="0" err="1"/>
              <a:t>groupId</a:t>
            </a:r>
            <a:r>
              <a:rPr lang="en-US" altLang="zh-CN" sz="2000" dirty="0"/>
              <a:t>&gt;</a:t>
            </a:r>
            <a:r>
              <a:rPr lang="en-US" altLang="zh-CN" sz="2000" dirty="0" err="1"/>
              <a:t>com.suning.discacheutil</a:t>
            </a:r>
            <a:r>
              <a:rPr lang="en-US" altLang="zh-CN" sz="2000" dirty="0"/>
              <a:t>&lt;/</a:t>
            </a:r>
            <a:r>
              <a:rPr lang="en-US" altLang="zh-CN" sz="2000" dirty="0" err="1"/>
              <a:t>groupId</a:t>
            </a:r>
            <a:r>
              <a:rPr lang="en-US" altLang="zh-CN" sz="2000" dirty="0"/>
              <a:t>&gt;</a:t>
            </a:r>
            <a:endParaRPr lang="zh-CN" altLang="zh-CN" sz="2000" dirty="0"/>
          </a:p>
          <a:p>
            <a:pPr marL="0" indent="0">
              <a:buNone/>
            </a:pPr>
            <a:r>
              <a:rPr lang="en-US" altLang="zh-CN" sz="2000" dirty="0"/>
              <a:t>	  &lt;</a:t>
            </a:r>
            <a:r>
              <a:rPr lang="en-US" altLang="zh-CN" sz="2000" dirty="0" err="1"/>
              <a:t>artifactId</a:t>
            </a:r>
            <a:r>
              <a:rPr lang="en-US" altLang="zh-CN" sz="2000" dirty="0"/>
              <a:t>&gt;</a:t>
            </a:r>
            <a:r>
              <a:rPr lang="en-US" altLang="zh-CN" sz="2000" dirty="0" err="1"/>
              <a:t>snf-discache</a:t>
            </a:r>
            <a:r>
              <a:rPr lang="en-US" altLang="zh-CN" sz="2000" dirty="0"/>
              <a:t>&lt;/</a:t>
            </a:r>
            <a:r>
              <a:rPr lang="en-US" altLang="zh-CN" sz="2000" dirty="0" err="1"/>
              <a:t>artifactId</a:t>
            </a:r>
            <a:r>
              <a:rPr lang="en-US" altLang="zh-CN" sz="2000" dirty="0"/>
              <a:t>&gt;</a:t>
            </a:r>
            <a:endParaRPr lang="zh-CN" altLang="zh-CN" sz="2000" dirty="0"/>
          </a:p>
          <a:p>
            <a:pPr marL="0" indent="0">
              <a:buNone/>
            </a:pPr>
            <a:r>
              <a:rPr lang="en-US" altLang="zh-CN" sz="2000" dirty="0"/>
              <a:t>  &lt;version&gt;0.1.4&lt;/version&gt;</a:t>
            </a:r>
            <a:endParaRPr lang="zh-CN" altLang="zh-CN" sz="2000" dirty="0"/>
          </a:p>
          <a:p>
            <a:pPr marL="0" indent="0">
              <a:buNone/>
            </a:pPr>
            <a:r>
              <a:rPr lang="en-US" altLang="zh-CN" sz="2000" dirty="0"/>
              <a:t>&lt;/dependency&gt;</a:t>
            </a:r>
            <a:endParaRPr lang="zh-CN" altLang="zh-CN" sz="2000" dirty="0"/>
          </a:p>
          <a:p>
            <a:pPr marL="0" indent="0">
              <a:buNone/>
            </a:pPr>
            <a:r>
              <a:rPr lang="en-US" altLang="zh-CN" sz="2000" dirty="0"/>
              <a:t> </a:t>
            </a:r>
            <a:endParaRPr lang="zh-CN" altLang="zh-CN" sz="2000" dirty="0"/>
          </a:p>
          <a:p>
            <a:pPr marL="0" indent="0">
              <a:buNone/>
            </a:pPr>
            <a:r>
              <a:rPr lang="en-US" altLang="zh-CN" sz="2000" dirty="0"/>
              <a:t>&lt;dependency&gt;</a:t>
            </a:r>
            <a:endParaRPr lang="zh-CN" altLang="zh-CN" sz="2000" dirty="0"/>
          </a:p>
          <a:p>
            <a:pPr marL="0" indent="0">
              <a:buNone/>
            </a:pPr>
            <a:r>
              <a:rPr lang="en-US" altLang="zh-CN" sz="2000" dirty="0"/>
              <a:t>			&lt;</a:t>
            </a:r>
            <a:r>
              <a:rPr lang="en-US" altLang="zh-CN" sz="2000" dirty="0" err="1"/>
              <a:t>groupId</a:t>
            </a:r>
            <a:r>
              <a:rPr lang="en-US" altLang="zh-CN" sz="2000" dirty="0"/>
              <a:t>&gt;</a:t>
            </a:r>
            <a:r>
              <a:rPr lang="en-US" altLang="zh-CN" sz="2000" dirty="0" err="1"/>
              <a:t>net.sf.ehcache</a:t>
            </a:r>
            <a:r>
              <a:rPr lang="en-US" altLang="zh-CN" sz="2000" dirty="0"/>
              <a:t>&lt;/</a:t>
            </a:r>
            <a:r>
              <a:rPr lang="en-US" altLang="zh-CN" sz="2000" dirty="0" err="1"/>
              <a:t>groupId</a:t>
            </a:r>
            <a:r>
              <a:rPr lang="en-US" altLang="zh-CN" sz="2000" dirty="0"/>
              <a:t>&gt;</a:t>
            </a:r>
            <a:endParaRPr lang="zh-CN" altLang="zh-CN" sz="2000" dirty="0"/>
          </a:p>
          <a:p>
            <a:pPr marL="0" indent="0">
              <a:buNone/>
            </a:pPr>
            <a:r>
              <a:rPr lang="en-US" altLang="zh-CN" sz="2000" dirty="0"/>
              <a:t>			&lt;</a:t>
            </a:r>
            <a:r>
              <a:rPr lang="en-US" altLang="zh-CN" sz="2000" dirty="0" err="1"/>
              <a:t>artifactId</a:t>
            </a:r>
            <a:r>
              <a:rPr lang="en-US" altLang="zh-CN" sz="2000" dirty="0"/>
              <a:t>&gt;</a:t>
            </a:r>
            <a:r>
              <a:rPr lang="en-US" altLang="zh-CN" sz="2000" dirty="0" err="1"/>
              <a:t>ehcache</a:t>
            </a:r>
            <a:r>
              <a:rPr lang="en-US" altLang="zh-CN" sz="2000" dirty="0"/>
              <a:t>&lt;/</a:t>
            </a:r>
            <a:r>
              <a:rPr lang="en-US" altLang="zh-CN" sz="2000" dirty="0" err="1"/>
              <a:t>artifactId</a:t>
            </a:r>
            <a:r>
              <a:rPr lang="en-US" altLang="zh-CN" sz="2000" dirty="0"/>
              <a:t>&gt;</a:t>
            </a:r>
            <a:endParaRPr lang="zh-CN" altLang="zh-CN" sz="2000" dirty="0"/>
          </a:p>
          <a:p>
            <a:pPr marL="0" indent="0">
              <a:buNone/>
            </a:pPr>
            <a:r>
              <a:rPr lang="en-US" altLang="zh-CN" sz="2000" dirty="0"/>
              <a:t>			</a:t>
            </a:r>
            <a:r>
              <a:rPr lang="en-US" altLang="zh-CN" sz="2000" u="sng" dirty="0"/>
              <a:t>&lt;version&gt;2.7.2&lt;/version&gt;</a:t>
            </a:r>
            <a:endParaRPr lang="zh-CN" altLang="zh-CN" sz="2000" dirty="0"/>
          </a:p>
          <a:p>
            <a:pPr marL="0" indent="0">
              <a:buNone/>
            </a:pPr>
            <a:r>
              <a:rPr lang="en-US" altLang="zh-CN" sz="2000" dirty="0"/>
              <a:t>	&lt;/dependency&gt;</a:t>
            </a:r>
            <a:endParaRPr lang="zh-CN" altLang="zh-CN" sz="2000" dirty="0"/>
          </a:p>
          <a:p>
            <a:pPr marL="0" indent="0">
              <a:buNone/>
            </a:pPr>
            <a:endParaRPr lang="zh-CN" altLang="en-US" dirty="0"/>
          </a:p>
        </p:txBody>
      </p:sp>
    </p:spTree>
    <p:extLst>
      <p:ext uri="{BB962C8B-B14F-4D97-AF65-F5344CB8AC3E}">
        <p14:creationId xmlns:p14="http://schemas.microsoft.com/office/powerpoint/2010/main" val="4181942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苏宁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苏宁1</Template>
  <TotalTime>12224</TotalTime>
  <Words>964</Words>
  <Application>Microsoft Office PowerPoint</Application>
  <PresentationFormat>全屏显示(4:3)</PresentationFormat>
  <Paragraphs>173</Paragraphs>
  <Slides>22</Slides>
  <Notes>16</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苏宁1</vt:lpstr>
      <vt:lpstr>PowerPoint 演示文稿</vt:lpstr>
      <vt:lpstr>内容</vt:lpstr>
      <vt:lpstr>设计目的</vt:lpstr>
      <vt:lpstr>PowerPoint 演示文稿</vt:lpstr>
      <vt:lpstr>设计目标</vt:lpstr>
      <vt:lpstr>设计思路</vt:lpstr>
      <vt:lpstr>流程图</vt:lpstr>
      <vt:lpstr>适用场景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WLJGZ-F</dc:creator>
  <cp:lastModifiedBy>Administrator</cp:lastModifiedBy>
  <cp:revision>343</cp:revision>
  <dcterms:created xsi:type="dcterms:W3CDTF">2015-01-07T02:42:48Z</dcterms:created>
  <dcterms:modified xsi:type="dcterms:W3CDTF">2017-03-29T03:23:10Z</dcterms:modified>
</cp:coreProperties>
</file>