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7.xml" ContentType="application/vnd.openxmlformats-officedocument.theme+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theme/theme18.xml" ContentType="application/vnd.openxmlformats-officedocument.theme+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19.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theme/theme20.xml" ContentType="application/vnd.openxmlformats-officedocument.theme+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theme/theme21.xml" ContentType="application/vnd.openxmlformats-officedocument.theme+xml"/>
  <Override PartName="/ppt/theme/theme2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theme/themeOverride11.xml" ContentType="application/vnd.openxmlformats-officedocument.themeOverride+xml"/>
  <Override PartName="/ppt/notesSlides/notesSlide12.xml" ContentType="application/vnd.openxmlformats-officedocument.presentationml.notesSlide+xml"/>
  <Override PartName="/ppt/theme/themeOverride12.xml" ContentType="application/vnd.openxmlformats-officedocument.themeOverride+xml"/>
  <Override PartName="/ppt/notesSlides/notesSlide13.xml" ContentType="application/vnd.openxmlformats-officedocument.presentationml.notesSlide+xml"/>
  <Override PartName="/ppt/theme/themeOverride13.xml" ContentType="application/vnd.openxmlformats-officedocument.themeOverride+xml"/>
  <Override PartName="/ppt/notesSlides/notesSlide14.xml" ContentType="application/vnd.openxmlformats-officedocument.presentationml.notesSlide+xml"/>
  <Override PartName="/ppt/theme/themeOverride14.xml" ContentType="application/vnd.openxmlformats-officedocument.themeOverride+xml"/>
  <Override PartName="/ppt/notesSlides/notesSlide15.xml" ContentType="application/vnd.openxmlformats-officedocument.presentationml.notesSlide+xml"/>
  <Override PartName="/ppt/theme/themeOverride15.xml" ContentType="application/vnd.openxmlformats-officedocument.themeOverride+xml"/>
  <Override PartName="/ppt/notesSlides/notesSlide16.xml" ContentType="application/vnd.openxmlformats-officedocument.presentationml.notesSlide+xml"/>
  <Override PartName="/ppt/theme/themeOverride16.xml" ContentType="application/vnd.openxmlformats-officedocument.themeOverride+xml"/>
  <Override PartName="/ppt/notesSlides/notesSlide17.xml" ContentType="application/vnd.openxmlformats-officedocument.presentationml.notesSlide+xml"/>
  <Override PartName="/ppt/theme/themeOverride17.xml" ContentType="application/vnd.openxmlformats-officedocument.themeOverride+xml"/>
  <Override PartName="/ppt/notesSlides/notesSlide18.xml" ContentType="application/vnd.openxmlformats-officedocument.presentationml.notesSlide+xml"/>
  <Override PartName="/ppt/theme/themeOverride18.xml" ContentType="application/vnd.openxmlformats-officedocument.themeOverride+xml"/>
  <Override PartName="/ppt/notesSlides/notesSlide19.xml" ContentType="application/vnd.openxmlformats-officedocument.presentationml.notesSlide+xml"/>
  <Override PartName="/ppt/theme/themeOverride19.xml" ContentType="application/vnd.openxmlformats-officedocument.themeOverride+xml"/>
  <Override PartName="/ppt/notesSlides/notesSlide20.xml" ContentType="application/vnd.openxmlformats-officedocument.presentationml.notesSlide+xml"/>
  <Override PartName="/ppt/theme/themeOverride20.xml" ContentType="application/vnd.openxmlformats-officedocument.themeOverride+xml"/>
  <Override PartName="/ppt/notesSlides/notesSlide21.xml" ContentType="application/vnd.openxmlformats-officedocument.presentationml.notesSlide+xml"/>
  <Override PartName="/ppt/theme/themeOverride21.xml" ContentType="application/vnd.openxmlformats-officedocument.themeOverride+xml"/>
  <Override PartName="/ppt/notesSlides/notesSlide22.xml" ContentType="application/vnd.openxmlformats-officedocument.presentationml.notesSlide+xml"/>
  <Override PartName="/ppt/theme/themeOverride22.xml" ContentType="application/vnd.openxmlformats-officedocument.themeOverride+xml"/>
  <Override PartName="/ppt/notesSlides/notesSlide23.xml" ContentType="application/vnd.openxmlformats-officedocument.presentationml.notesSlide+xml"/>
  <Override PartName="/ppt/theme/themeOverride23.xml" ContentType="application/vnd.openxmlformats-officedocument.themeOverride+xml"/>
  <Override PartName="/ppt/notesSlides/notesSlide24.xml" ContentType="application/vnd.openxmlformats-officedocument.presentationml.notesSlide+xml"/>
  <Override PartName="/ppt/theme/themeOverride24.xml" ContentType="application/vnd.openxmlformats-officedocument.themeOverride+xml"/>
  <Override PartName="/ppt/notesSlides/notesSlide25.xml" ContentType="application/vnd.openxmlformats-officedocument.presentationml.notesSlide+xml"/>
  <Override PartName="/ppt/theme/themeOverride25.xml" ContentType="application/vnd.openxmlformats-officedocument.themeOverride+xml"/>
  <Override PartName="/ppt/notesSlides/notesSlide26.xml" ContentType="application/vnd.openxmlformats-officedocument.presentationml.notesSlide+xml"/>
  <Override PartName="/ppt/theme/themeOverride26.xml" ContentType="application/vnd.openxmlformats-officedocument.themeOverride+xml"/>
  <Override PartName="/ppt/notesSlides/notesSlide27.xml" ContentType="application/vnd.openxmlformats-officedocument.presentationml.notesSlide+xml"/>
  <Override PartName="/ppt/theme/themeOverride27.xml" ContentType="application/vnd.openxmlformats-officedocument.themeOverride+xml"/>
  <Override PartName="/ppt/notesSlides/notesSlide28.xml" ContentType="application/vnd.openxmlformats-officedocument.presentationml.notesSlide+xml"/>
  <Override PartName="/ppt/theme/themeOverride28.xml" ContentType="application/vnd.openxmlformats-officedocument.themeOverride+xml"/>
  <Override PartName="/ppt/notesSlides/notesSlide29.xml" ContentType="application/vnd.openxmlformats-officedocument.presentationml.notesSlide+xml"/>
  <Override PartName="/ppt/theme/themeOverride29.xml" ContentType="application/vnd.openxmlformats-officedocument.themeOverride+xml"/>
  <Override PartName="/ppt/notesSlides/notesSlide30.xml" ContentType="application/vnd.openxmlformats-officedocument.presentationml.notesSlide+xml"/>
  <Override PartName="/ppt/theme/themeOverride30.xml" ContentType="application/vnd.openxmlformats-officedocument.themeOverride+xml"/>
  <Override PartName="/ppt/notesSlides/notesSlide31.xml" ContentType="application/vnd.openxmlformats-officedocument.presentationml.notesSlide+xml"/>
  <Override PartName="/ppt/theme/themeOverride31.xml" ContentType="application/vnd.openxmlformats-officedocument.themeOverride+xml"/>
  <Override PartName="/ppt/notesSlides/notesSlide32.xml" ContentType="application/vnd.openxmlformats-officedocument.presentationml.notesSlide+xml"/>
  <Override PartName="/ppt/theme/themeOverride32.xml" ContentType="application/vnd.openxmlformats-officedocument.themeOverr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heme/themeOverride33.xml" ContentType="application/vnd.openxmlformats-officedocument.themeOverride+xml"/>
  <Override PartName="/ppt/notesSlides/notesSlide35.xml" ContentType="application/vnd.openxmlformats-officedocument.presentationml.notesSlide+xml"/>
  <Override PartName="/ppt/theme/themeOverride34.xml" ContentType="application/vnd.openxmlformats-officedocument.themeOverride+xml"/>
  <Override PartName="/ppt/notesSlides/notesSlide36.xml" ContentType="application/vnd.openxmlformats-officedocument.presentationml.notesSlide+xml"/>
  <Override PartName="/ppt/theme/themeOverride35.xml" ContentType="application/vnd.openxmlformats-officedocument.themeOverride+xml"/>
  <Override PartName="/ppt/notesSlides/notesSlide37.xml" ContentType="application/vnd.openxmlformats-officedocument.presentationml.notesSlide+xml"/>
  <Override PartName="/ppt/theme/themeOverride36.xml" ContentType="application/vnd.openxmlformats-officedocument.themeOverride+xml"/>
  <Override PartName="/ppt/notesSlides/notesSlide38.xml" ContentType="application/vnd.openxmlformats-officedocument.presentationml.notesSlide+xml"/>
  <Override PartName="/ppt/theme/themeOverride37.xml" ContentType="application/vnd.openxmlformats-officedocument.themeOverride+xml"/>
  <Override PartName="/ppt/notesSlides/notesSlide39.xml" ContentType="application/vnd.openxmlformats-officedocument.presentationml.notesSlide+xml"/>
  <Override PartName="/ppt/theme/themeOverride38.xml" ContentType="application/vnd.openxmlformats-officedocument.themeOverride+xml"/>
  <Override PartName="/ppt/notesSlides/notesSlide40.xml" ContentType="application/vnd.openxmlformats-officedocument.presentationml.notesSlide+xml"/>
  <Override PartName="/ppt/theme/themeOverride39.xml" ContentType="application/vnd.openxmlformats-officedocument.themeOverride+xml"/>
  <Override PartName="/ppt/notesSlides/notesSlide41.xml" ContentType="application/vnd.openxmlformats-officedocument.presentationml.notesSlide+xml"/>
  <Override PartName="/ppt/theme/themeOverride40.xml" ContentType="application/vnd.openxmlformats-officedocument.themeOverride+xml"/>
  <Override PartName="/ppt/notesSlides/notesSlide42.xml" ContentType="application/vnd.openxmlformats-officedocument.presentationml.notesSlide+xml"/>
  <Override PartName="/ppt/theme/themeOverride41.xml" ContentType="application/vnd.openxmlformats-officedocument.themeOverride+xml"/>
  <Override PartName="/ppt/notesSlides/notesSlide43.xml" ContentType="application/vnd.openxmlformats-officedocument.presentationml.notesSlide+xml"/>
  <Override PartName="/ppt/theme/themeOverride4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723" r:id="rId2"/>
    <p:sldMasterId id="2147483798" r:id="rId3"/>
    <p:sldMasterId id="2147483799" r:id="rId4"/>
    <p:sldMasterId id="2147483800" r:id="rId5"/>
    <p:sldMasterId id="2147483801" r:id="rId6"/>
    <p:sldMasterId id="2147483802" r:id="rId7"/>
    <p:sldMasterId id="2147483803" r:id="rId8"/>
    <p:sldMasterId id="2147483804" r:id="rId9"/>
    <p:sldMasterId id="2147483805" r:id="rId10"/>
    <p:sldMasterId id="2147483806" r:id="rId11"/>
    <p:sldMasterId id="2147483807" r:id="rId12"/>
    <p:sldMasterId id="2147483808" r:id="rId13"/>
    <p:sldMasterId id="2147483809" r:id="rId14"/>
    <p:sldMasterId id="2147483810" r:id="rId15"/>
    <p:sldMasterId id="2147483811" r:id="rId16"/>
    <p:sldMasterId id="2147483812" r:id="rId17"/>
    <p:sldMasterId id="2147483813" r:id="rId18"/>
    <p:sldMasterId id="2147483814" r:id="rId19"/>
    <p:sldMasterId id="2147486257" r:id="rId20"/>
    <p:sldMasterId id="2147486269" r:id="rId21"/>
  </p:sldMasterIdLst>
  <p:notesMasterIdLst>
    <p:notesMasterId r:id="rId67"/>
  </p:notesMasterIdLst>
  <p:sldIdLst>
    <p:sldId id="272" r:id="rId22"/>
    <p:sldId id="1086" r:id="rId23"/>
    <p:sldId id="1087" r:id="rId24"/>
    <p:sldId id="1088" r:id="rId25"/>
    <p:sldId id="1089" r:id="rId26"/>
    <p:sldId id="1090" r:id="rId27"/>
    <p:sldId id="1114" r:id="rId28"/>
    <p:sldId id="1115" r:id="rId29"/>
    <p:sldId id="1116" r:id="rId30"/>
    <p:sldId id="1091" r:id="rId31"/>
    <p:sldId id="1093" r:id="rId32"/>
    <p:sldId id="1094" r:id="rId33"/>
    <p:sldId id="1096" r:id="rId34"/>
    <p:sldId id="1097" r:id="rId35"/>
    <p:sldId id="1098" r:id="rId36"/>
    <p:sldId id="1099" r:id="rId37"/>
    <p:sldId id="1100" r:id="rId38"/>
    <p:sldId id="1101" r:id="rId39"/>
    <p:sldId id="1102" r:id="rId40"/>
    <p:sldId id="1104" r:id="rId41"/>
    <p:sldId id="1106" r:id="rId42"/>
    <p:sldId id="1107" r:id="rId43"/>
    <p:sldId id="1108" r:id="rId44"/>
    <p:sldId id="1109" r:id="rId45"/>
    <p:sldId id="1129" r:id="rId46"/>
    <p:sldId id="1130" r:id="rId47"/>
    <p:sldId id="1110" r:id="rId48"/>
    <p:sldId id="1103" r:id="rId49"/>
    <p:sldId id="1111" r:id="rId50"/>
    <p:sldId id="1117" r:id="rId51"/>
    <p:sldId id="1105" r:id="rId52"/>
    <p:sldId id="1112" r:id="rId53"/>
    <p:sldId id="1113" r:id="rId54"/>
    <p:sldId id="1128" r:id="rId55"/>
    <p:sldId id="1118" r:id="rId56"/>
    <p:sldId id="1119" r:id="rId57"/>
    <p:sldId id="1121" r:id="rId58"/>
    <p:sldId id="1120" r:id="rId59"/>
    <p:sldId id="1122" r:id="rId60"/>
    <p:sldId id="1123" r:id="rId61"/>
    <p:sldId id="1124" r:id="rId62"/>
    <p:sldId id="1125" r:id="rId63"/>
    <p:sldId id="1126" r:id="rId64"/>
    <p:sldId id="1127" r:id="rId65"/>
    <p:sldId id="270" r:id="rId66"/>
  </p:sldIdLst>
  <p:sldSz cx="9144000" cy="6858000" type="screen4x3"/>
  <p:notesSz cx="6858000" cy="9144000"/>
  <p:defaultTextStyle>
    <a:defPPr>
      <a:defRPr lang="zh-CN"/>
    </a:defPPr>
    <a:lvl1pPr algn="ctr" rtl="0" eaLnBrk="0" fontAlgn="base" hangingPunct="0">
      <a:spcBef>
        <a:spcPct val="0"/>
      </a:spcBef>
      <a:spcAft>
        <a:spcPct val="0"/>
      </a:spcAft>
      <a:defRPr sz="3200" b="1" kern="1200">
        <a:solidFill>
          <a:srgbClr val="FFFFFF"/>
        </a:solidFill>
        <a:latin typeface="Univers" pitchFamily="2" charset="0"/>
        <a:ea typeface="宋体" pitchFamily="2" charset="-122"/>
        <a:cs typeface="+mn-cs"/>
      </a:defRPr>
    </a:lvl1pPr>
    <a:lvl2pPr marL="457200" algn="ctr" rtl="0" eaLnBrk="0" fontAlgn="base" hangingPunct="0">
      <a:spcBef>
        <a:spcPct val="0"/>
      </a:spcBef>
      <a:spcAft>
        <a:spcPct val="0"/>
      </a:spcAft>
      <a:defRPr sz="3200" b="1" kern="1200">
        <a:solidFill>
          <a:srgbClr val="FFFFFF"/>
        </a:solidFill>
        <a:latin typeface="Univers" pitchFamily="2" charset="0"/>
        <a:ea typeface="宋体" pitchFamily="2" charset="-122"/>
        <a:cs typeface="+mn-cs"/>
      </a:defRPr>
    </a:lvl2pPr>
    <a:lvl3pPr marL="914400" algn="ctr" rtl="0" eaLnBrk="0" fontAlgn="base" hangingPunct="0">
      <a:spcBef>
        <a:spcPct val="0"/>
      </a:spcBef>
      <a:spcAft>
        <a:spcPct val="0"/>
      </a:spcAft>
      <a:defRPr sz="3200" b="1" kern="1200">
        <a:solidFill>
          <a:srgbClr val="FFFFFF"/>
        </a:solidFill>
        <a:latin typeface="Univers" pitchFamily="2" charset="0"/>
        <a:ea typeface="宋体" pitchFamily="2" charset="-122"/>
        <a:cs typeface="+mn-cs"/>
      </a:defRPr>
    </a:lvl3pPr>
    <a:lvl4pPr marL="1371600" algn="ctr" rtl="0" eaLnBrk="0" fontAlgn="base" hangingPunct="0">
      <a:spcBef>
        <a:spcPct val="0"/>
      </a:spcBef>
      <a:spcAft>
        <a:spcPct val="0"/>
      </a:spcAft>
      <a:defRPr sz="3200" b="1" kern="1200">
        <a:solidFill>
          <a:srgbClr val="FFFFFF"/>
        </a:solidFill>
        <a:latin typeface="Univers" pitchFamily="2" charset="0"/>
        <a:ea typeface="宋体" pitchFamily="2" charset="-122"/>
        <a:cs typeface="+mn-cs"/>
      </a:defRPr>
    </a:lvl4pPr>
    <a:lvl5pPr marL="1828800" algn="ctr" rtl="0" eaLnBrk="0" fontAlgn="base" hangingPunct="0">
      <a:spcBef>
        <a:spcPct val="0"/>
      </a:spcBef>
      <a:spcAft>
        <a:spcPct val="0"/>
      </a:spcAft>
      <a:defRPr sz="3200" b="1" kern="1200">
        <a:solidFill>
          <a:srgbClr val="FFFFFF"/>
        </a:solidFill>
        <a:latin typeface="Univers" pitchFamily="2" charset="0"/>
        <a:ea typeface="宋体" pitchFamily="2" charset="-122"/>
        <a:cs typeface="+mn-cs"/>
      </a:defRPr>
    </a:lvl5pPr>
    <a:lvl6pPr marL="2286000" algn="l" defTabSz="914400" rtl="0" eaLnBrk="1" latinLnBrk="0" hangingPunct="1">
      <a:defRPr sz="3200" b="1" kern="1200">
        <a:solidFill>
          <a:srgbClr val="FFFFFF"/>
        </a:solidFill>
        <a:latin typeface="Univers" pitchFamily="2" charset="0"/>
        <a:ea typeface="宋体" pitchFamily="2" charset="-122"/>
        <a:cs typeface="+mn-cs"/>
      </a:defRPr>
    </a:lvl6pPr>
    <a:lvl7pPr marL="2743200" algn="l" defTabSz="914400" rtl="0" eaLnBrk="1" latinLnBrk="0" hangingPunct="1">
      <a:defRPr sz="3200" b="1" kern="1200">
        <a:solidFill>
          <a:srgbClr val="FFFFFF"/>
        </a:solidFill>
        <a:latin typeface="Univers" pitchFamily="2" charset="0"/>
        <a:ea typeface="宋体" pitchFamily="2" charset="-122"/>
        <a:cs typeface="+mn-cs"/>
      </a:defRPr>
    </a:lvl7pPr>
    <a:lvl8pPr marL="3200400" algn="l" defTabSz="914400" rtl="0" eaLnBrk="1" latinLnBrk="0" hangingPunct="1">
      <a:defRPr sz="3200" b="1" kern="1200">
        <a:solidFill>
          <a:srgbClr val="FFFFFF"/>
        </a:solidFill>
        <a:latin typeface="Univers" pitchFamily="2" charset="0"/>
        <a:ea typeface="宋体" pitchFamily="2" charset="-122"/>
        <a:cs typeface="+mn-cs"/>
      </a:defRPr>
    </a:lvl8pPr>
    <a:lvl9pPr marL="3657600" algn="l" defTabSz="914400" rtl="0" eaLnBrk="1" latinLnBrk="0" hangingPunct="1">
      <a:defRPr sz="3200" b="1" kern="1200">
        <a:solidFill>
          <a:srgbClr val="FFFFFF"/>
        </a:solidFill>
        <a:latin typeface="Univers" pitchFamily="2" charset="0"/>
        <a:ea typeface="宋体" pitchFamily="2" charset="-122"/>
        <a:cs typeface="+mn-cs"/>
      </a:defRPr>
    </a:lvl9pPr>
  </p:defaultTextStyle>
  <p:extLst>
    <p:ext uri="{EFAFB233-063F-42B5-8137-9DF3F51BA10A}">
      <p15:sldGuideLst xmlns:p15="http://schemas.microsoft.com/office/powerpoint/2012/main" xmlns="">
        <p15:guide id="1" orient="horz" pos="215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BFC8"/>
    <a:srgbClr val="D5ABFF"/>
    <a:srgbClr val="800000"/>
    <a:srgbClr val="F6EDE0"/>
    <a:srgbClr val="A3D1FF"/>
    <a:srgbClr val="DCB9FF"/>
    <a:srgbClr val="FCFDC6"/>
    <a:srgbClr val="F0F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2" autoAdjust="0"/>
    <p:restoredTop sz="86986" autoAdjust="0"/>
  </p:normalViewPr>
  <p:slideViewPr>
    <p:cSldViewPr>
      <p:cViewPr varScale="1">
        <p:scale>
          <a:sx n="61" d="100"/>
          <a:sy n="61" d="100"/>
        </p:scale>
        <p:origin x="-1638" y="-90"/>
      </p:cViewPr>
      <p:guideLst>
        <p:guide orient="horz" pos="2153"/>
        <p:guide pos="2880"/>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5.xml"/><Relationship Id="rId39" Type="http://schemas.openxmlformats.org/officeDocument/2006/relationships/slide" Target="slides/slide18.xml"/><Relationship Id="rId21" Type="http://schemas.openxmlformats.org/officeDocument/2006/relationships/slideMaster" Target="slideMasters/slideMaster21.xml"/><Relationship Id="rId34" Type="http://schemas.openxmlformats.org/officeDocument/2006/relationships/slide" Target="slides/slide13.xml"/><Relationship Id="rId42" Type="http://schemas.openxmlformats.org/officeDocument/2006/relationships/slide" Target="slides/slide21.xml"/><Relationship Id="rId47" Type="http://schemas.openxmlformats.org/officeDocument/2006/relationships/slide" Target="slides/slide26.xml"/><Relationship Id="rId50" Type="http://schemas.openxmlformats.org/officeDocument/2006/relationships/slide" Target="slides/slide29.xml"/><Relationship Id="rId55" Type="http://schemas.openxmlformats.org/officeDocument/2006/relationships/slide" Target="slides/slide34.xml"/><Relationship Id="rId63" Type="http://schemas.openxmlformats.org/officeDocument/2006/relationships/slide" Target="slides/slide42.xml"/><Relationship Id="rId68"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3.xml"/><Relationship Id="rId32" Type="http://schemas.openxmlformats.org/officeDocument/2006/relationships/slide" Target="slides/slide11.xml"/><Relationship Id="rId37" Type="http://schemas.openxmlformats.org/officeDocument/2006/relationships/slide" Target="slides/slide16.xml"/><Relationship Id="rId40" Type="http://schemas.openxmlformats.org/officeDocument/2006/relationships/slide" Target="slides/slide19.xml"/><Relationship Id="rId45" Type="http://schemas.openxmlformats.org/officeDocument/2006/relationships/slide" Target="slides/slide24.xml"/><Relationship Id="rId53" Type="http://schemas.openxmlformats.org/officeDocument/2006/relationships/slide" Target="slides/slide32.xml"/><Relationship Id="rId58" Type="http://schemas.openxmlformats.org/officeDocument/2006/relationships/slide" Target="slides/slide37.xml"/><Relationship Id="rId66" Type="http://schemas.openxmlformats.org/officeDocument/2006/relationships/slide" Target="slides/slide45.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2.xml"/><Relationship Id="rId28" Type="http://schemas.openxmlformats.org/officeDocument/2006/relationships/slide" Target="slides/slide7.xml"/><Relationship Id="rId36" Type="http://schemas.openxmlformats.org/officeDocument/2006/relationships/slide" Target="slides/slide15.xml"/><Relationship Id="rId49" Type="http://schemas.openxmlformats.org/officeDocument/2006/relationships/slide" Target="slides/slide28.xml"/><Relationship Id="rId57" Type="http://schemas.openxmlformats.org/officeDocument/2006/relationships/slide" Target="slides/slide36.xml"/><Relationship Id="rId61" Type="http://schemas.openxmlformats.org/officeDocument/2006/relationships/slide" Target="slides/slide40.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10.xml"/><Relationship Id="rId44" Type="http://schemas.openxmlformats.org/officeDocument/2006/relationships/slide" Target="slides/slide23.xml"/><Relationship Id="rId52" Type="http://schemas.openxmlformats.org/officeDocument/2006/relationships/slide" Target="slides/slide31.xml"/><Relationship Id="rId60" Type="http://schemas.openxmlformats.org/officeDocument/2006/relationships/slide" Target="slides/slide39.xml"/><Relationship Id="rId65" Type="http://schemas.openxmlformats.org/officeDocument/2006/relationships/slide" Target="slides/slide44.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1.xml"/><Relationship Id="rId27" Type="http://schemas.openxmlformats.org/officeDocument/2006/relationships/slide" Target="slides/slide6.xml"/><Relationship Id="rId30" Type="http://schemas.openxmlformats.org/officeDocument/2006/relationships/slide" Target="slides/slide9.xml"/><Relationship Id="rId35" Type="http://schemas.openxmlformats.org/officeDocument/2006/relationships/slide" Target="slides/slide14.xml"/><Relationship Id="rId43" Type="http://schemas.openxmlformats.org/officeDocument/2006/relationships/slide" Target="slides/slide22.xml"/><Relationship Id="rId48" Type="http://schemas.openxmlformats.org/officeDocument/2006/relationships/slide" Target="slides/slide27.xml"/><Relationship Id="rId56" Type="http://schemas.openxmlformats.org/officeDocument/2006/relationships/slide" Target="slides/slide35.xml"/><Relationship Id="rId64" Type="http://schemas.openxmlformats.org/officeDocument/2006/relationships/slide" Target="slides/slide43.xml"/><Relationship Id="rId69"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30.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4.xml"/><Relationship Id="rId33" Type="http://schemas.openxmlformats.org/officeDocument/2006/relationships/slide" Target="slides/slide12.xml"/><Relationship Id="rId38" Type="http://schemas.openxmlformats.org/officeDocument/2006/relationships/slide" Target="slides/slide17.xml"/><Relationship Id="rId46" Type="http://schemas.openxmlformats.org/officeDocument/2006/relationships/slide" Target="slides/slide25.xml"/><Relationship Id="rId59" Type="http://schemas.openxmlformats.org/officeDocument/2006/relationships/slide" Target="slides/slide38.xml"/><Relationship Id="rId67" Type="http://schemas.openxmlformats.org/officeDocument/2006/relationships/notesMaster" Target="notesMasters/notesMaster1.xml"/><Relationship Id="rId20" Type="http://schemas.openxmlformats.org/officeDocument/2006/relationships/slideMaster" Target="slideMasters/slideMaster20.xml"/><Relationship Id="rId41" Type="http://schemas.openxmlformats.org/officeDocument/2006/relationships/slide" Target="slides/slide20.xml"/><Relationship Id="rId54" Type="http://schemas.openxmlformats.org/officeDocument/2006/relationships/slide" Target="slides/slide33.xml"/><Relationship Id="rId62" Type="http://schemas.openxmlformats.org/officeDocument/2006/relationships/slide" Target="slides/slide4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pitchFamily="34" charset="0"/>
              </a:defRPr>
            </a:lvl1pPr>
          </a:lstStyle>
          <a:p>
            <a:pPr>
              <a:defRPr/>
            </a:pPr>
            <a:endParaRPr lang="en-US"/>
          </a:p>
        </p:txBody>
      </p:sp>
      <p:sp>
        <p:nvSpPr>
          <p:cNvPr id="204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pitchFamily="34" charset="0"/>
              </a:defRPr>
            </a:lvl1pPr>
          </a:lstStyle>
          <a:p>
            <a:pPr>
              <a:defRPr/>
            </a:pPr>
            <a:endParaRPr lang="en-US"/>
          </a:p>
        </p:txBody>
      </p:sp>
      <p:sp>
        <p:nvSpPr>
          <p:cNvPr id="190468"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20485" name="Rectangle 5"/>
          <p:cNvSpPr>
            <a:spLocks noGrp="1" noChangeArrowheads="1"/>
          </p:cNvSpPr>
          <p:nvPr>
            <p:ph type="body" sz="quarter" idx="3"/>
          </p:nvPr>
        </p:nvSpPr>
        <p:spPr bwMode="auto">
          <a:xfrm>
            <a:off x="685800" y="4343400"/>
            <a:ext cx="5486400" cy="4114800"/>
          </a:xfrm>
          <a:prstGeom prst="rect">
            <a:avLst/>
          </a:prstGeom>
          <a:noFill/>
          <a:ln w="9525" cmpd="sng">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4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pitchFamily="34" charset="0"/>
              </a:defRPr>
            </a:lvl1pPr>
          </a:lstStyle>
          <a:p>
            <a:pPr>
              <a:defRPr/>
            </a:pPr>
            <a:endParaRPr lang="en-US"/>
          </a:p>
        </p:txBody>
      </p:sp>
      <p:sp>
        <p:nvSpPr>
          <p:cNvPr id="204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itchFamily="34" charset="0"/>
              </a:defRPr>
            </a:lvl1pPr>
          </a:lstStyle>
          <a:p>
            <a:pPr>
              <a:defRPr/>
            </a:pPr>
            <a:fld id="{4E727DDF-25E8-454F-95FF-0F73D564CA64}" type="slidenum">
              <a:rPr lang="en-US"/>
              <a:pPr>
                <a:defRPr/>
              </a:pPr>
              <a:t>‹#›</a:t>
            </a:fld>
            <a:endParaRPr lang="en-US"/>
          </a:p>
        </p:txBody>
      </p:sp>
    </p:spTree>
    <p:extLst>
      <p:ext uri="{BB962C8B-B14F-4D97-AF65-F5344CB8AC3E}">
        <p14:creationId xmlns:p14="http://schemas.microsoft.com/office/powerpoint/2010/main" val="18594146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1.xml"/><Relationship Id="rId4" Type="http://schemas.openxmlformats.org/officeDocument/2006/relationships/image" Target="../media/image8.png"/></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10.xml"/><Relationship Id="rId4" Type="http://schemas.openxmlformats.org/officeDocument/2006/relationships/image" Target="../media/image8.png"/></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11.xml"/><Relationship Id="rId4" Type="http://schemas.openxmlformats.org/officeDocument/2006/relationships/image" Target="../media/image8.png"/></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hemeOverride" Target="../theme/themeOverride12.xml"/><Relationship Id="rId4" Type="http://schemas.openxmlformats.org/officeDocument/2006/relationships/image" Target="../media/image8.png"/></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hemeOverride" Target="../theme/themeOverride13.xml"/><Relationship Id="rId4" Type="http://schemas.openxmlformats.org/officeDocument/2006/relationships/image" Target="../media/image8.png"/></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hemeOverride" Target="../theme/themeOverride14.xml"/><Relationship Id="rId4" Type="http://schemas.openxmlformats.org/officeDocument/2006/relationships/image" Target="../media/image8.png"/></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hemeOverride" Target="../theme/themeOverride15.xml"/><Relationship Id="rId4" Type="http://schemas.openxmlformats.org/officeDocument/2006/relationships/image" Target="../media/image8.png"/></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hemeOverride" Target="../theme/themeOverride16.xml"/><Relationship Id="rId4" Type="http://schemas.openxmlformats.org/officeDocument/2006/relationships/image" Target="../media/image8.png"/></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17.xml"/><Relationship Id="rId4" Type="http://schemas.openxmlformats.org/officeDocument/2006/relationships/image" Target="../media/image8.png"/></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18.xml"/><Relationship Id="rId4" Type="http://schemas.openxmlformats.org/officeDocument/2006/relationships/image" Target="../media/image8.png"/></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hemeOverride" Target="../theme/themeOverride19.xml"/><Relationship Id="rId4" Type="http://schemas.openxmlformats.org/officeDocument/2006/relationships/image" Target="../media/image8.png"/></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2.xml"/><Relationship Id="rId4" Type="http://schemas.openxmlformats.org/officeDocument/2006/relationships/image" Target="../media/image8.png"/></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hemeOverride" Target="../theme/themeOverride20.xml"/><Relationship Id="rId4" Type="http://schemas.openxmlformats.org/officeDocument/2006/relationships/image" Target="../media/image8.png"/></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hemeOverride" Target="../theme/themeOverride21.xml"/><Relationship Id="rId4" Type="http://schemas.openxmlformats.org/officeDocument/2006/relationships/image" Target="../media/image8.png"/></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hemeOverride" Target="../theme/themeOverride22.xml"/><Relationship Id="rId4" Type="http://schemas.openxmlformats.org/officeDocument/2006/relationships/image" Target="../media/image8.png"/></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hemeOverride" Target="../theme/themeOverride23.xml"/><Relationship Id="rId4" Type="http://schemas.openxmlformats.org/officeDocument/2006/relationships/image" Target="../media/image8.png"/></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hemeOverride" Target="../theme/themeOverride24.xml"/><Relationship Id="rId4" Type="http://schemas.openxmlformats.org/officeDocument/2006/relationships/image" Target="../media/image8.png"/></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hemeOverride" Target="../theme/themeOverride25.xml"/><Relationship Id="rId4" Type="http://schemas.openxmlformats.org/officeDocument/2006/relationships/image" Target="../media/image8.png"/></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hemeOverride" Target="../theme/themeOverride26.xml"/><Relationship Id="rId4" Type="http://schemas.openxmlformats.org/officeDocument/2006/relationships/image" Target="../media/image8.png"/></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hemeOverride" Target="../theme/themeOverride27.xml"/><Relationship Id="rId4" Type="http://schemas.openxmlformats.org/officeDocument/2006/relationships/image" Target="../media/image8.png"/></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hemeOverride" Target="../theme/themeOverride28.xml"/><Relationship Id="rId4" Type="http://schemas.openxmlformats.org/officeDocument/2006/relationships/image" Target="../media/image8.png"/></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hemeOverride" Target="../theme/themeOverride29.xml"/><Relationship Id="rId4" Type="http://schemas.openxmlformats.org/officeDocument/2006/relationships/image" Target="../media/image8.png"/></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3.xml"/><Relationship Id="rId4" Type="http://schemas.openxmlformats.org/officeDocument/2006/relationships/image" Target="../media/image8.png"/></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hemeOverride" Target="../theme/themeOverride30.xml"/><Relationship Id="rId4" Type="http://schemas.openxmlformats.org/officeDocument/2006/relationships/image" Target="../media/image8.png"/></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hemeOverride" Target="../theme/themeOverride31.xml"/><Relationship Id="rId4" Type="http://schemas.openxmlformats.org/officeDocument/2006/relationships/image" Target="../media/image8.png"/></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hemeOverride" Target="../theme/themeOverride32.xml"/><Relationship Id="rId4" Type="http://schemas.openxmlformats.org/officeDocument/2006/relationships/image" Target="../media/image8.png"/></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hemeOverride" Target="../theme/themeOverride33.xml"/><Relationship Id="rId4" Type="http://schemas.openxmlformats.org/officeDocument/2006/relationships/image" Target="../media/image8.png"/></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hemeOverride" Target="../theme/themeOverride34.xml"/><Relationship Id="rId4" Type="http://schemas.openxmlformats.org/officeDocument/2006/relationships/image" Target="../media/image8.png"/></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hemeOverride" Target="../theme/themeOverride35.xml"/><Relationship Id="rId4" Type="http://schemas.openxmlformats.org/officeDocument/2006/relationships/image" Target="../media/image8.png"/></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hemeOverride" Target="../theme/themeOverride36.xml"/><Relationship Id="rId4" Type="http://schemas.openxmlformats.org/officeDocument/2006/relationships/image" Target="../media/image8.png"/></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hemeOverride" Target="../theme/themeOverride37.xml"/><Relationship Id="rId4" Type="http://schemas.openxmlformats.org/officeDocument/2006/relationships/image" Target="../media/image8.png"/></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hemeOverride" Target="../theme/themeOverride38.xml"/><Relationship Id="rId4" Type="http://schemas.openxmlformats.org/officeDocument/2006/relationships/image" Target="../media/image8.png"/></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hemeOverride" Target="../theme/themeOverride4.xml"/><Relationship Id="rId4" Type="http://schemas.openxmlformats.org/officeDocument/2006/relationships/image" Target="../media/image8.png"/></Relationships>
</file>

<file path=ppt/notesSlides/_rels/notesSlide40.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hemeOverride" Target="../theme/themeOverride39.xml"/><Relationship Id="rId4" Type="http://schemas.openxmlformats.org/officeDocument/2006/relationships/image" Target="../media/image8.png"/></Relationships>
</file>

<file path=ppt/notesSlides/_rels/notesSlide41.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hemeOverride" Target="../theme/themeOverride40.xml"/><Relationship Id="rId4" Type="http://schemas.openxmlformats.org/officeDocument/2006/relationships/image" Target="../media/image8.png"/></Relationships>
</file>

<file path=ppt/notesSlides/_rels/notesSlide42.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hemeOverride" Target="../theme/themeOverride41.xml"/><Relationship Id="rId4" Type="http://schemas.openxmlformats.org/officeDocument/2006/relationships/image" Target="../media/image8.png"/></Relationships>
</file>

<file path=ppt/notesSlides/_rels/notesSlide43.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notesMaster" Target="../notesMasters/notesMaster1.xml"/><Relationship Id="rId1" Type="http://schemas.openxmlformats.org/officeDocument/2006/relationships/themeOverride" Target="../theme/themeOverride42.xml"/><Relationship Id="rId4" Type="http://schemas.openxmlformats.org/officeDocument/2006/relationships/image" Target="../media/image8.png"/></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5.xml"/><Relationship Id="rId4" Type="http://schemas.openxmlformats.org/officeDocument/2006/relationships/image" Target="../media/image8.png"/></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6.xml"/><Relationship Id="rId4" Type="http://schemas.openxmlformats.org/officeDocument/2006/relationships/image" Target="../media/image8.png"/></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7.xml"/><Relationship Id="rId4" Type="http://schemas.openxmlformats.org/officeDocument/2006/relationships/image" Target="../media/image8.png"/></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8.xml"/><Relationship Id="rId4" Type="http://schemas.openxmlformats.org/officeDocument/2006/relationships/image" Target="../media/image8.png"/></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hemeOverride" Target="../theme/themeOverride9.xml"/><Relationship Id="rId4" Type="http://schemas.openxmlformats.org/officeDocument/2006/relationships/image" Target="../media/image8.png"/></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AE6CBBE-65A3-449C-AE16-D01548F314F8}" type="slidenum">
              <a:rPr lang="en-US" altLang="zh-CN" sz="1200" b="0">
                <a:solidFill>
                  <a:schemeClr val="tx1"/>
                </a:solidFill>
                <a:latin typeface="Arial" pitchFamily="34" charset="0"/>
              </a:rPr>
              <a:pPr algn="r" eaLnBrk="1" hangingPunct="1"/>
              <a:t>2</a:t>
            </a:fld>
            <a:endParaRPr lang="en-US" altLang="zh-CN" sz="1200" b="0">
              <a:solidFill>
                <a:schemeClr val="tx1"/>
              </a:solidFill>
              <a:latin typeface="Arial" pitchFamily="34" charset="0"/>
            </a:endParaRPr>
          </a:p>
        </p:txBody>
      </p:sp>
      <p:sp>
        <p:nvSpPr>
          <p:cNvPr id="196611" name="Rectangle 2"/>
          <p:cNvSpPr>
            <a:spLocks noGrp="1" noRot="1" noChangeAspect="1" noChangeArrowheads="1" noTextEdit="1"/>
          </p:cNvSpPr>
          <p:nvPr>
            <p:ph type="sldImg"/>
          </p:nvPr>
        </p:nvSpPr>
        <p:spPr>
          <a:xfrm>
            <a:off x="700088" y="741363"/>
            <a:ext cx="5449887" cy="4087812"/>
          </a:xfrm>
        </p:spPr>
      </p:sp>
      <p:sp>
        <p:nvSpPr>
          <p:cNvPr id="196612" name="Rectangle 3"/>
          <p:cNvSpPr>
            <a:spLocks noGrp="1" noChangeArrowheads="1"/>
          </p:cNvSpPr>
          <p:nvPr>
            <p:ph type="body" idx="1"/>
          </p:nvPr>
        </p:nvSpPr>
        <p:spPr>
          <a:xfrm>
            <a:off x="695325" y="4991100"/>
            <a:ext cx="5429250" cy="3505200"/>
          </a:xfrm>
          <a:noFill/>
          <a:ln/>
        </p:spPr>
        <p:txBody>
          <a:bodyPr lIns="92075" tIns="46038" rIns="92075" bIns="46038" anchor="t"/>
          <a:lstStyle/>
          <a:p>
            <a:pPr eaLnBrk="1" hangingPunct="1"/>
            <a:endParaRPr lang="en-US" altLang="zh-CN" smtClean="0"/>
          </a:p>
        </p:txBody>
      </p:sp>
      <p:grpSp>
        <p:nvGrpSpPr>
          <p:cNvPr id="196613" name="Group 5"/>
          <p:cNvGrpSpPr>
            <a:grpSpLocks/>
          </p:cNvGrpSpPr>
          <p:nvPr/>
        </p:nvGrpSpPr>
        <p:grpSpPr bwMode="auto">
          <a:xfrm>
            <a:off x="6167438" y="8313738"/>
            <a:ext cx="690562" cy="349250"/>
            <a:chOff x="0" y="0"/>
            <a:chExt cx="1584" cy="1452"/>
          </a:xfrm>
        </p:grpSpPr>
        <p:grpSp>
          <p:nvGrpSpPr>
            <p:cNvPr id="196615" name="Group 6"/>
            <p:cNvGrpSpPr>
              <a:grpSpLocks/>
            </p:cNvGrpSpPr>
            <p:nvPr/>
          </p:nvGrpSpPr>
          <p:grpSpPr bwMode="auto">
            <a:xfrm>
              <a:off x="512" y="0"/>
              <a:ext cx="1072" cy="1452"/>
              <a:chOff x="0" y="0"/>
              <a:chExt cx="703" cy="1004"/>
            </a:xfrm>
          </p:grpSpPr>
          <p:pic>
            <p:nvPicPr>
              <p:cNvPr id="196624" name="Picture 6"/>
              <p:cNvPicPr>
                <a:picLocks noChangeAspect="1" noChangeArrowheads="1"/>
              </p:cNvPicPr>
              <p:nvPr/>
            </p:nvPicPr>
            <p:blipFill>
              <a:blip r:embed="rId4"/>
              <a:srcRect/>
              <a:stretch>
                <a:fillRect/>
              </a:stretch>
            </p:blipFill>
            <p:spPr bwMode="auto">
              <a:xfrm>
                <a:off x="0" y="0"/>
                <a:ext cx="703" cy="1004"/>
              </a:xfrm>
              <a:prstGeom prst="rect">
                <a:avLst/>
              </a:prstGeom>
              <a:noFill/>
              <a:ln w="9525">
                <a:noFill/>
                <a:miter lim="800000"/>
                <a:headEnd/>
                <a:tailEnd/>
              </a:ln>
            </p:spPr>
          </p:pic>
          <p:sp>
            <p:nvSpPr>
              <p:cNvPr id="28680" name="Freeform 7"/>
              <p:cNvSpPr>
                <a:spLocks noChangeArrowheads="1"/>
              </p:cNvSpPr>
              <p:nvPr/>
            </p:nvSpPr>
            <p:spPr bwMode="auto">
              <a:xfrm>
                <a:off x="37" y="18"/>
                <a:ext cx="595" cy="548"/>
              </a:xfrm>
              <a:custGeom>
                <a:avLst/>
                <a:gdLst>
                  <a:gd name="T0" fmla="*/ 0 w 595"/>
                  <a:gd name="T1" fmla="*/ 239 h 544"/>
                  <a:gd name="T2" fmla="*/ 89 w 595"/>
                  <a:gd name="T3" fmla="*/ 55 h 544"/>
                  <a:gd name="T4" fmla="*/ 277 w 595"/>
                  <a:gd name="T5" fmla="*/ 0 h 544"/>
                  <a:gd name="T6" fmla="*/ 476 w 595"/>
                  <a:gd name="T7" fmla="*/ 47 h 544"/>
                  <a:gd name="T8" fmla="*/ 595 w 595"/>
                  <a:gd name="T9" fmla="*/ 226 h 544"/>
                  <a:gd name="T10" fmla="*/ 540 w 595"/>
                  <a:gd name="T11" fmla="*/ 461 h 544"/>
                  <a:gd name="T12" fmla="*/ 349 w 595"/>
                  <a:gd name="T13" fmla="*/ 544 h 544"/>
                  <a:gd name="T14" fmla="*/ 103 w 595"/>
                  <a:gd name="T15" fmla="*/ 451 h 544"/>
                  <a:gd name="T16" fmla="*/ 0 w 595"/>
                  <a:gd name="T17" fmla="*/ 239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5"/>
                  <a:gd name="T28" fmla="*/ 0 h 544"/>
                  <a:gd name="T29" fmla="*/ 595 w 595"/>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5" h="544">
                    <a:moveTo>
                      <a:pt x="0" y="239"/>
                    </a:moveTo>
                    <a:lnTo>
                      <a:pt x="89" y="55"/>
                    </a:lnTo>
                    <a:lnTo>
                      <a:pt x="277" y="0"/>
                    </a:lnTo>
                    <a:lnTo>
                      <a:pt x="476" y="47"/>
                    </a:lnTo>
                    <a:lnTo>
                      <a:pt x="595" y="226"/>
                    </a:lnTo>
                    <a:lnTo>
                      <a:pt x="540" y="461"/>
                    </a:lnTo>
                    <a:lnTo>
                      <a:pt x="349" y="544"/>
                    </a:lnTo>
                    <a:lnTo>
                      <a:pt x="103" y="451"/>
                    </a:lnTo>
                    <a:lnTo>
                      <a:pt x="0" y="239"/>
                    </a:lnTo>
                    <a:close/>
                  </a:path>
                </a:pathLst>
              </a:custGeom>
              <a:solidFill>
                <a:srgbClr val="FCF13C"/>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sp>
            <p:nvSpPr>
              <p:cNvPr id="28681" name="Freeform 8"/>
              <p:cNvSpPr>
                <a:spLocks noChangeArrowheads="1"/>
              </p:cNvSpPr>
              <p:nvPr/>
            </p:nvSpPr>
            <p:spPr bwMode="auto">
              <a:xfrm>
                <a:off x="70" y="525"/>
                <a:ext cx="215" cy="402"/>
              </a:xfrm>
              <a:custGeom>
                <a:avLst/>
                <a:gdLst>
                  <a:gd name="T0" fmla="*/ 170 w 216"/>
                  <a:gd name="T1" fmla="*/ 0 h 402"/>
                  <a:gd name="T2" fmla="*/ 135 w 216"/>
                  <a:gd name="T3" fmla="*/ 90 h 402"/>
                  <a:gd name="T4" fmla="*/ 81 w 216"/>
                  <a:gd name="T5" fmla="*/ 206 h 402"/>
                  <a:gd name="T6" fmla="*/ 38 w 216"/>
                  <a:gd name="T7" fmla="*/ 317 h 402"/>
                  <a:gd name="T8" fmla="*/ 0 w 216"/>
                  <a:gd name="T9" fmla="*/ 388 h 402"/>
                  <a:gd name="T10" fmla="*/ 43 w 216"/>
                  <a:gd name="T11" fmla="*/ 402 h 402"/>
                  <a:gd name="T12" fmla="*/ 77 w 216"/>
                  <a:gd name="T13" fmla="*/ 349 h 402"/>
                  <a:gd name="T14" fmla="*/ 159 w 216"/>
                  <a:gd name="T15" fmla="*/ 162 h 402"/>
                  <a:gd name="T16" fmla="*/ 190 w 216"/>
                  <a:gd name="T17" fmla="*/ 90 h 402"/>
                  <a:gd name="T18" fmla="*/ 216 w 216"/>
                  <a:gd name="T19" fmla="*/ 14 h 402"/>
                  <a:gd name="T20" fmla="*/ 170 w 216"/>
                  <a:gd name="T21" fmla="*/ 0 h 4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402"/>
                  <a:gd name="T35" fmla="*/ 216 w 216"/>
                  <a:gd name="T36" fmla="*/ 402 h 4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402">
                    <a:moveTo>
                      <a:pt x="170" y="0"/>
                    </a:moveTo>
                    <a:lnTo>
                      <a:pt x="135" y="90"/>
                    </a:lnTo>
                    <a:lnTo>
                      <a:pt x="81" y="206"/>
                    </a:lnTo>
                    <a:lnTo>
                      <a:pt x="38" y="317"/>
                    </a:lnTo>
                    <a:lnTo>
                      <a:pt x="0" y="388"/>
                    </a:lnTo>
                    <a:lnTo>
                      <a:pt x="43" y="402"/>
                    </a:lnTo>
                    <a:lnTo>
                      <a:pt x="77" y="349"/>
                    </a:lnTo>
                    <a:lnTo>
                      <a:pt x="159" y="162"/>
                    </a:lnTo>
                    <a:lnTo>
                      <a:pt x="190" y="90"/>
                    </a:lnTo>
                    <a:lnTo>
                      <a:pt x="216" y="14"/>
                    </a:lnTo>
                    <a:lnTo>
                      <a:pt x="170" y="0"/>
                    </a:lnTo>
                    <a:close/>
                  </a:path>
                </a:pathLst>
              </a:custGeom>
              <a:solidFill>
                <a:srgbClr val="CC7C00"/>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grpSp>
        <p:grpSp>
          <p:nvGrpSpPr>
            <p:cNvPr id="196616" name="Group 10"/>
            <p:cNvGrpSpPr>
              <a:grpSpLocks/>
            </p:cNvGrpSpPr>
            <p:nvPr/>
          </p:nvGrpSpPr>
          <p:grpSpPr bwMode="auto">
            <a:xfrm>
              <a:off x="0" y="712"/>
              <a:ext cx="859" cy="680"/>
              <a:chOff x="0" y="0"/>
              <a:chExt cx="1158" cy="1111"/>
            </a:xfrm>
          </p:grpSpPr>
          <p:sp>
            <p:nvSpPr>
              <p:cNvPr id="28683" name="Freeform 10"/>
              <p:cNvSpPr>
                <a:spLocks noChangeArrowheads="1"/>
              </p:cNvSpPr>
              <p:nvPr/>
            </p:nvSpPr>
            <p:spPr bwMode="auto">
              <a:xfrm>
                <a:off x="388" y="1"/>
                <a:ext cx="334" cy="248"/>
              </a:xfrm>
              <a:custGeom>
                <a:avLst/>
                <a:gdLst>
                  <a:gd name="T0" fmla="*/ 116 w 333"/>
                  <a:gd name="T1" fmla="*/ 151 h 246"/>
                  <a:gd name="T2" fmla="*/ 120 w 333"/>
                  <a:gd name="T3" fmla="*/ 117 h 246"/>
                  <a:gd name="T4" fmla="*/ 136 w 333"/>
                  <a:gd name="T5" fmla="*/ 78 h 246"/>
                  <a:gd name="T6" fmla="*/ 159 w 333"/>
                  <a:gd name="T7" fmla="*/ 47 h 246"/>
                  <a:gd name="T8" fmla="*/ 187 w 333"/>
                  <a:gd name="T9" fmla="*/ 23 h 246"/>
                  <a:gd name="T10" fmla="*/ 226 w 333"/>
                  <a:gd name="T11" fmla="*/ 6 h 246"/>
                  <a:gd name="T12" fmla="*/ 260 w 333"/>
                  <a:gd name="T13" fmla="*/ 0 h 246"/>
                  <a:gd name="T14" fmla="*/ 299 w 333"/>
                  <a:gd name="T15" fmla="*/ 10 h 246"/>
                  <a:gd name="T16" fmla="*/ 322 w 333"/>
                  <a:gd name="T17" fmla="*/ 39 h 246"/>
                  <a:gd name="T18" fmla="*/ 330 w 333"/>
                  <a:gd name="T19" fmla="*/ 73 h 246"/>
                  <a:gd name="T20" fmla="*/ 333 w 333"/>
                  <a:gd name="T21" fmla="*/ 109 h 246"/>
                  <a:gd name="T22" fmla="*/ 320 w 333"/>
                  <a:gd name="T23" fmla="*/ 147 h 246"/>
                  <a:gd name="T24" fmla="*/ 294 w 333"/>
                  <a:gd name="T25" fmla="*/ 190 h 246"/>
                  <a:gd name="T26" fmla="*/ 260 w 333"/>
                  <a:gd name="T27" fmla="*/ 220 h 246"/>
                  <a:gd name="T28" fmla="*/ 219 w 333"/>
                  <a:gd name="T29" fmla="*/ 239 h 246"/>
                  <a:gd name="T30" fmla="*/ 189 w 333"/>
                  <a:gd name="T31" fmla="*/ 246 h 246"/>
                  <a:gd name="T32" fmla="*/ 161 w 333"/>
                  <a:gd name="T33" fmla="*/ 242 h 246"/>
                  <a:gd name="T34" fmla="*/ 140 w 333"/>
                  <a:gd name="T35" fmla="*/ 230 h 246"/>
                  <a:gd name="T36" fmla="*/ 124 w 333"/>
                  <a:gd name="T37" fmla="*/ 203 h 246"/>
                  <a:gd name="T38" fmla="*/ 119 w 333"/>
                  <a:gd name="T39" fmla="*/ 187 h 246"/>
                  <a:gd name="T40" fmla="*/ 76 w 333"/>
                  <a:gd name="T41" fmla="*/ 190 h 246"/>
                  <a:gd name="T42" fmla="*/ 41 w 333"/>
                  <a:gd name="T43" fmla="*/ 200 h 246"/>
                  <a:gd name="T44" fmla="*/ 9 w 333"/>
                  <a:gd name="T45" fmla="*/ 199 h 246"/>
                  <a:gd name="T46" fmla="*/ 0 w 333"/>
                  <a:gd name="T47" fmla="*/ 183 h 246"/>
                  <a:gd name="T48" fmla="*/ 9 w 333"/>
                  <a:gd name="T49" fmla="*/ 170 h 246"/>
                  <a:gd name="T50" fmla="*/ 26 w 333"/>
                  <a:gd name="T51" fmla="*/ 155 h 246"/>
                  <a:gd name="T52" fmla="*/ 59 w 333"/>
                  <a:gd name="T53" fmla="*/ 155 h 246"/>
                  <a:gd name="T54" fmla="*/ 81 w 333"/>
                  <a:gd name="T55" fmla="*/ 155 h 246"/>
                  <a:gd name="T56" fmla="*/ 116 w 333"/>
                  <a:gd name="T57" fmla="*/ 151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3"/>
                  <a:gd name="T88" fmla="*/ 0 h 246"/>
                  <a:gd name="T89" fmla="*/ 333 w 333"/>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3" h="246">
                    <a:moveTo>
                      <a:pt x="116" y="151"/>
                    </a:moveTo>
                    <a:lnTo>
                      <a:pt x="120" y="117"/>
                    </a:lnTo>
                    <a:lnTo>
                      <a:pt x="136" y="78"/>
                    </a:lnTo>
                    <a:lnTo>
                      <a:pt x="159" y="47"/>
                    </a:lnTo>
                    <a:lnTo>
                      <a:pt x="187" y="23"/>
                    </a:lnTo>
                    <a:lnTo>
                      <a:pt x="226" y="6"/>
                    </a:lnTo>
                    <a:lnTo>
                      <a:pt x="260" y="0"/>
                    </a:lnTo>
                    <a:lnTo>
                      <a:pt x="299" y="10"/>
                    </a:lnTo>
                    <a:lnTo>
                      <a:pt x="322" y="39"/>
                    </a:lnTo>
                    <a:lnTo>
                      <a:pt x="330" y="73"/>
                    </a:lnTo>
                    <a:lnTo>
                      <a:pt x="333" y="109"/>
                    </a:lnTo>
                    <a:lnTo>
                      <a:pt x="320" y="147"/>
                    </a:lnTo>
                    <a:lnTo>
                      <a:pt x="294" y="190"/>
                    </a:lnTo>
                    <a:lnTo>
                      <a:pt x="260" y="220"/>
                    </a:lnTo>
                    <a:lnTo>
                      <a:pt x="219" y="239"/>
                    </a:lnTo>
                    <a:lnTo>
                      <a:pt x="189" y="246"/>
                    </a:lnTo>
                    <a:lnTo>
                      <a:pt x="161" y="242"/>
                    </a:lnTo>
                    <a:lnTo>
                      <a:pt x="140" y="230"/>
                    </a:lnTo>
                    <a:lnTo>
                      <a:pt x="124" y="203"/>
                    </a:lnTo>
                    <a:lnTo>
                      <a:pt x="119" y="187"/>
                    </a:lnTo>
                    <a:lnTo>
                      <a:pt x="76" y="190"/>
                    </a:lnTo>
                    <a:lnTo>
                      <a:pt x="41" y="200"/>
                    </a:lnTo>
                    <a:lnTo>
                      <a:pt x="9" y="199"/>
                    </a:lnTo>
                    <a:lnTo>
                      <a:pt x="0" y="183"/>
                    </a:lnTo>
                    <a:lnTo>
                      <a:pt x="9" y="170"/>
                    </a:lnTo>
                    <a:lnTo>
                      <a:pt x="26" y="155"/>
                    </a:lnTo>
                    <a:lnTo>
                      <a:pt x="59" y="155"/>
                    </a:lnTo>
                    <a:lnTo>
                      <a:pt x="81" y="155"/>
                    </a:lnTo>
                    <a:lnTo>
                      <a:pt x="116" y="15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4" name="Freeform 11"/>
              <p:cNvSpPr>
                <a:spLocks noChangeArrowheads="1"/>
              </p:cNvSpPr>
              <p:nvPr/>
            </p:nvSpPr>
            <p:spPr bwMode="auto">
              <a:xfrm>
                <a:off x="481" y="271"/>
                <a:ext cx="221" cy="431"/>
              </a:xfrm>
              <a:custGeom>
                <a:avLst/>
                <a:gdLst>
                  <a:gd name="T0" fmla="*/ 6 w 219"/>
                  <a:gd name="T1" fmla="*/ 34 h 428"/>
                  <a:gd name="T2" fmla="*/ 32 w 219"/>
                  <a:gd name="T3" fmla="*/ 13 h 428"/>
                  <a:gd name="T4" fmla="*/ 62 w 219"/>
                  <a:gd name="T5" fmla="*/ 0 h 428"/>
                  <a:gd name="T6" fmla="*/ 104 w 219"/>
                  <a:gd name="T7" fmla="*/ 3 h 428"/>
                  <a:gd name="T8" fmla="*/ 136 w 219"/>
                  <a:gd name="T9" fmla="*/ 16 h 428"/>
                  <a:gd name="T10" fmla="*/ 165 w 219"/>
                  <a:gd name="T11" fmla="*/ 50 h 428"/>
                  <a:gd name="T12" fmla="*/ 197 w 219"/>
                  <a:gd name="T13" fmla="*/ 99 h 428"/>
                  <a:gd name="T14" fmla="*/ 213 w 219"/>
                  <a:gd name="T15" fmla="*/ 144 h 428"/>
                  <a:gd name="T16" fmla="*/ 219 w 219"/>
                  <a:gd name="T17" fmla="*/ 198 h 428"/>
                  <a:gd name="T18" fmla="*/ 219 w 219"/>
                  <a:gd name="T19" fmla="*/ 254 h 428"/>
                  <a:gd name="T20" fmla="*/ 213 w 219"/>
                  <a:gd name="T21" fmla="*/ 306 h 428"/>
                  <a:gd name="T22" fmla="*/ 196 w 219"/>
                  <a:gd name="T23" fmla="*/ 351 h 428"/>
                  <a:gd name="T24" fmla="*/ 171 w 219"/>
                  <a:gd name="T25" fmla="*/ 391 h 428"/>
                  <a:gd name="T26" fmla="*/ 152 w 219"/>
                  <a:gd name="T27" fmla="*/ 411 h 428"/>
                  <a:gd name="T28" fmla="*/ 115 w 219"/>
                  <a:gd name="T29" fmla="*/ 425 h 428"/>
                  <a:gd name="T30" fmla="*/ 87 w 219"/>
                  <a:gd name="T31" fmla="*/ 428 h 428"/>
                  <a:gd name="T32" fmla="*/ 49 w 219"/>
                  <a:gd name="T33" fmla="*/ 417 h 428"/>
                  <a:gd name="T34" fmla="*/ 32 w 219"/>
                  <a:gd name="T35" fmla="*/ 394 h 428"/>
                  <a:gd name="T36" fmla="*/ 17 w 219"/>
                  <a:gd name="T37" fmla="*/ 373 h 428"/>
                  <a:gd name="T38" fmla="*/ 9 w 219"/>
                  <a:gd name="T39" fmla="*/ 349 h 428"/>
                  <a:gd name="T40" fmla="*/ 10 w 219"/>
                  <a:gd name="T41" fmla="*/ 310 h 428"/>
                  <a:gd name="T42" fmla="*/ 17 w 219"/>
                  <a:gd name="T43" fmla="*/ 283 h 428"/>
                  <a:gd name="T44" fmla="*/ 32 w 219"/>
                  <a:gd name="T45" fmla="*/ 255 h 428"/>
                  <a:gd name="T46" fmla="*/ 41 w 219"/>
                  <a:gd name="T47" fmla="*/ 219 h 428"/>
                  <a:gd name="T48" fmla="*/ 49 w 219"/>
                  <a:gd name="T49" fmla="*/ 198 h 428"/>
                  <a:gd name="T50" fmla="*/ 52 w 219"/>
                  <a:gd name="T51" fmla="*/ 170 h 428"/>
                  <a:gd name="T52" fmla="*/ 44 w 219"/>
                  <a:gd name="T53" fmla="*/ 140 h 428"/>
                  <a:gd name="T54" fmla="*/ 23 w 219"/>
                  <a:gd name="T55" fmla="*/ 116 h 428"/>
                  <a:gd name="T56" fmla="*/ 6 w 219"/>
                  <a:gd name="T57" fmla="*/ 93 h 428"/>
                  <a:gd name="T58" fmla="*/ 0 w 219"/>
                  <a:gd name="T59" fmla="*/ 67 h 428"/>
                  <a:gd name="T60" fmla="*/ 6 w 219"/>
                  <a:gd name="T61" fmla="*/ 34 h 4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9"/>
                  <a:gd name="T94" fmla="*/ 0 h 428"/>
                  <a:gd name="T95" fmla="*/ 219 w 219"/>
                  <a:gd name="T96" fmla="*/ 428 h 4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9" h="428">
                    <a:moveTo>
                      <a:pt x="6" y="34"/>
                    </a:moveTo>
                    <a:lnTo>
                      <a:pt x="32" y="13"/>
                    </a:lnTo>
                    <a:lnTo>
                      <a:pt x="62" y="0"/>
                    </a:lnTo>
                    <a:lnTo>
                      <a:pt x="104" y="3"/>
                    </a:lnTo>
                    <a:lnTo>
                      <a:pt x="136" y="16"/>
                    </a:lnTo>
                    <a:lnTo>
                      <a:pt x="165" y="50"/>
                    </a:lnTo>
                    <a:lnTo>
                      <a:pt x="197" y="99"/>
                    </a:lnTo>
                    <a:lnTo>
                      <a:pt x="213" y="144"/>
                    </a:lnTo>
                    <a:lnTo>
                      <a:pt x="219" y="198"/>
                    </a:lnTo>
                    <a:lnTo>
                      <a:pt x="219" y="254"/>
                    </a:lnTo>
                    <a:lnTo>
                      <a:pt x="213" y="306"/>
                    </a:lnTo>
                    <a:lnTo>
                      <a:pt x="196" y="351"/>
                    </a:lnTo>
                    <a:lnTo>
                      <a:pt x="171" y="391"/>
                    </a:lnTo>
                    <a:lnTo>
                      <a:pt x="152" y="411"/>
                    </a:lnTo>
                    <a:lnTo>
                      <a:pt x="115" y="425"/>
                    </a:lnTo>
                    <a:lnTo>
                      <a:pt x="87" y="428"/>
                    </a:lnTo>
                    <a:lnTo>
                      <a:pt x="49" y="417"/>
                    </a:lnTo>
                    <a:lnTo>
                      <a:pt x="32" y="394"/>
                    </a:lnTo>
                    <a:lnTo>
                      <a:pt x="17" y="373"/>
                    </a:lnTo>
                    <a:lnTo>
                      <a:pt x="9" y="349"/>
                    </a:lnTo>
                    <a:lnTo>
                      <a:pt x="10" y="310"/>
                    </a:lnTo>
                    <a:lnTo>
                      <a:pt x="17" y="283"/>
                    </a:lnTo>
                    <a:lnTo>
                      <a:pt x="32" y="255"/>
                    </a:lnTo>
                    <a:lnTo>
                      <a:pt x="41" y="219"/>
                    </a:lnTo>
                    <a:lnTo>
                      <a:pt x="49" y="198"/>
                    </a:lnTo>
                    <a:lnTo>
                      <a:pt x="52" y="170"/>
                    </a:lnTo>
                    <a:lnTo>
                      <a:pt x="44" y="140"/>
                    </a:lnTo>
                    <a:lnTo>
                      <a:pt x="23" y="116"/>
                    </a:lnTo>
                    <a:lnTo>
                      <a:pt x="6" y="93"/>
                    </a:lnTo>
                    <a:lnTo>
                      <a:pt x="0" y="67"/>
                    </a:lnTo>
                    <a:lnTo>
                      <a:pt x="6" y="34"/>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5" name="Freeform 12"/>
              <p:cNvSpPr>
                <a:spLocks noChangeArrowheads="1"/>
              </p:cNvSpPr>
              <p:nvPr/>
            </p:nvSpPr>
            <p:spPr bwMode="auto">
              <a:xfrm>
                <a:off x="0" y="206"/>
                <a:ext cx="540" cy="183"/>
              </a:xfrm>
              <a:custGeom>
                <a:avLst/>
                <a:gdLst>
                  <a:gd name="T0" fmla="*/ 408 w 540"/>
                  <a:gd name="T1" fmla="*/ 101 h 179"/>
                  <a:gd name="T2" fmla="*/ 482 w 540"/>
                  <a:gd name="T3" fmla="*/ 86 h 179"/>
                  <a:gd name="T4" fmla="*/ 533 w 540"/>
                  <a:gd name="T5" fmla="*/ 83 h 179"/>
                  <a:gd name="T6" fmla="*/ 540 w 540"/>
                  <a:gd name="T7" fmla="*/ 101 h 179"/>
                  <a:gd name="T8" fmla="*/ 540 w 540"/>
                  <a:gd name="T9" fmla="*/ 152 h 179"/>
                  <a:gd name="T10" fmla="*/ 503 w 540"/>
                  <a:gd name="T11" fmla="*/ 163 h 179"/>
                  <a:gd name="T12" fmla="*/ 404 w 540"/>
                  <a:gd name="T13" fmla="*/ 161 h 179"/>
                  <a:gd name="T14" fmla="*/ 300 w 540"/>
                  <a:gd name="T15" fmla="*/ 147 h 179"/>
                  <a:gd name="T16" fmla="*/ 208 w 540"/>
                  <a:gd name="T17" fmla="*/ 134 h 179"/>
                  <a:gd name="T18" fmla="*/ 110 w 540"/>
                  <a:gd name="T19" fmla="*/ 143 h 179"/>
                  <a:gd name="T20" fmla="*/ 57 w 540"/>
                  <a:gd name="T21" fmla="*/ 170 h 179"/>
                  <a:gd name="T22" fmla="*/ 21 w 540"/>
                  <a:gd name="T23" fmla="*/ 179 h 179"/>
                  <a:gd name="T24" fmla="*/ 1 w 540"/>
                  <a:gd name="T25" fmla="*/ 176 h 179"/>
                  <a:gd name="T26" fmla="*/ 0 w 540"/>
                  <a:gd name="T27" fmla="*/ 131 h 179"/>
                  <a:gd name="T28" fmla="*/ 21 w 540"/>
                  <a:gd name="T29" fmla="*/ 74 h 179"/>
                  <a:gd name="T30" fmla="*/ 18 w 540"/>
                  <a:gd name="T31" fmla="*/ 35 h 179"/>
                  <a:gd name="T32" fmla="*/ 1 w 540"/>
                  <a:gd name="T33" fmla="*/ 16 h 179"/>
                  <a:gd name="T34" fmla="*/ 1 w 540"/>
                  <a:gd name="T35" fmla="*/ 4 h 179"/>
                  <a:gd name="T36" fmla="*/ 25 w 540"/>
                  <a:gd name="T37" fmla="*/ 0 h 179"/>
                  <a:gd name="T38" fmla="*/ 57 w 540"/>
                  <a:gd name="T39" fmla="*/ 26 h 179"/>
                  <a:gd name="T40" fmla="*/ 59 w 540"/>
                  <a:gd name="T41" fmla="*/ 60 h 179"/>
                  <a:gd name="T42" fmla="*/ 44 w 540"/>
                  <a:gd name="T43" fmla="*/ 108 h 179"/>
                  <a:gd name="T44" fmla="*/ 40 w 540"/>
                  <a:gd name="T45" fmla="*/ 139 h 179"/>
                  <a:gd name="T46" fmla="*/ 99 w 540"/>
                  <a:gd name="T47" fmla="*/ 117 h 179"/>
                  <a:gd name="T48" fmla="*/ 163 w 540"/>
                  <a:gd name="T49" fmla="*/ 92 h 179"/>
                  <a:gd name="T50" fmla="*/ 233 w 540"/>
                  <a:gd name="T51" fmla="*/ 90 h 179"/>
                  <a:gd name="T52" fmla="*/ 283 w 540"/>
                  <a:gd name="T53" fmla="*/ 99 h 179"/>
                  <a:gd name="T54" fmla="*/ 336 w 540"/>
                  <a:gd name="T55" fmla="*/ 99 h 179"/>
                  <a:gd name="T56" fmla="*/ 408 w 540"/>
                  <a:gd name="T57" fmla="*/ 101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0"/>
                  <a:gd name="T88" fmla="*/ 0 h 179"/>
                  <a:gd name="T89" fmla="*/ 540 w 540"/>
                  <a:gd name="T90" fmla="*/ 179 h 1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0" h="179">
                    <a:moveTo>
                      <a:pt x="408" y="101"/>
                    </a:moveTo>
                    <a:lnTo>
                      <a:pt x="482" y="86"/>
                    </a:lnTo>
                    <a:lnTo>
                      <a:pt x="533" y="83"/>
                    </a:lnTo>
                    <a:lnTo>
                      <a:pt x="540" y="101"/>
                    </a:lnTo>
                    <a:lnTo>
                      <a:pt x="540" y="152"/>
                    </a:lnTo>
                    <a:lnTo>
                      <a:pt x="503" y="163"/>
                    </a:lnTo>
                    <a:lnTo>
                      <a:pt x="404" y="161"/>
                    </a:lnTo>
                    <a:lnTo>
                      <a:pt x="300" y="147"/>
                    </a:lnTo>
                    <a:lnTo>
                      <a:pt x="208" y="134"/>
                    </a:lnTo>
                    <a:lnTo>
                      <a:pt x="110" y="143"/>
                    </a:lnTo>
                    <a:lnTo>
                      <a:pt x="57" y="170"/>
                    </a:lnTo>
                    <a:lnTo>
                      <a:pt x="21" y="179"/>
                    </a:lnTo>
                    <a:lnTo>
                      <a:pt x="1" y="176"/>
                    </a:lnTo>
                    <a:lnTo>
                      <a:pt x="0" y="131"/>
                    </a:lnTo>
                    <a:lnTo>
                      <a:pt x="21" y="74"/>
                    </a:lnTo>
                    <a:lnTo>
                      <a:pt x="18" y="35"/>
                    </a:lnTo>
                    <a:lnTo>
                      <a:pt x="1" y="16"/>
                    </a:lnTo>
                    <a:lnTo>
                      <a:pt x="1" y="4"/>
                    </a:lnTo>
                    <a:lnTo>
                      <a:pt x="25" y="0"/>
                    </a:lnTo>
                    <a:lnTo>
                      <a:pt x="57" y="26"/>
                    </a:lnTo>
                    <a:lnTo>
                      <a:pt x="59" y="60"/>
                    </a:lnTo>
                    <a:lnTo>
                      <a:pt x="44" y="108"/>
                    </a:lnTo>
                    <a:lnTo>
                      <a:pt x="40" y="139"/>
                    </a:lnTo>
                    <a:lnTo>
                      <a:pt x="99" y="117"/>
                    </a:lnTo>
                    <a:lnTo>
                      <a:pt x="163" y="92"/>
                    </a:lnTo>
                    <a:lnTo>
                      <a:pt x="233" y="90"/>
                    </a:lnTo>
                    <a:lnTo>
                      <a:pt x="283" y="99"/>
                    </a:lnTo>
                    <a:lnTo>
                      <a:pt x="336" y="99"/>
                    </a:lnTo>
                    <a:lnTo>
                      <a:pt x="408" y="10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6" name="Freeform 13"/>
              <p:cNvSpPr>
                <a:spLocks noChangeArrowheads="1"/>
              </p:cNvSpPr>
              <p:nvPr/>
            </p:nvSpPr>
            <p:spPr bwMode="auto">
              <a:xfrm>
                <a:off x="579" y="249"/>
                <a:ext cx="579" cy="323"/>
              </a:xfrm>
              <a:custGeom>
                <a:avLst/>
                <a:gdLst>
                  <a:gd name="T0" fmla="*/ 13 w 578"/>
                  <a:gd name="T1" fmla="*/ 47 h 319"/>
                  <a:gd name="T2" fmla="*/ 41 w 578"/>
                  <a:gd name="T3" fmla="*/ 44 h 319"/>
                  <a:gd name="T4" fmla="*/ 75 w 578"/>
                  <a:gd name="T5" fmla="*/ 62 h 319"/>
                  <a:gd name="T6" fmla="*/ 100 w 578"/>
                  <a:gd name="T7" fmla="*/ 95 h 319"/>
                  <a:gd name="T8" fmla="*/ 134 w 578"/>
                  <a:gd name="T9" fmla="*/ 151 h 319"/>
                  <a:gd name="T10" fmla="*/ 161 w 578"/>
                  <a:gd name="T11" fmla="*/ 199 h 319"/>
                  <a:gd name="T12" fmla="*/ 187 w 578"/>
                  <a:gd name="T13" fmla="*/ 245 h 319"/>
                  <a:gd name="T14" fmla="*/ 202 w 578"/>
                  <a:gd name="T15" fmla="*/ 253 h 319"/>
                  <a:gd name="T16" fmla="*/ 233 w 578"/>
                  <a:gd name="T17" fmla="*/ 245 h 319"/>
                  <a:gd name="T18" fmla="*/ 290 w 578"/>
                  <a:gd name="T19" fmla="*/ 207 h 319"/>
                  <a:gd name="T20" fmla="*/ 357 w 578"/>
                  <a:gd name="T21" fmla="*/ 161 h 319"/>
                  <a:gd name="T22" fmla="*/ 400 w 578"/>
                  <a:gd name="T23" fmla="*/ 121 h 319"/>
                  <a:gd name="T24" fmla="*/ 421 w 578"/>
                  <a:gd name="T25" fmla="*/ 96 h 319"/>
                  <a:gd name="T26" fmla="*/ 421 w 578"/>
                  <a:gd name="T27" fmla="*/ 87 h 319"/>
                  <a:gd name="T28" fmla="*/ 421 w 578"/>
                  <a:gd name="T29" fmla="*/ 74 h 319"/>
                  <a:gd name="T30" fmla="*/ 424 w 578"/>
                  <a:gd name="T31" fmla="*/ 66 h 319"/>
                  <a:gd name="T32" fmla="*/ 420 w 578"/>
                  <a:gd name="T33" fmla="*/ 39 h 319"/>
                  <a:gd name="T34" fmla="*/ 408 w 578"/>
                  <a:gd name="T35" fmla="*/ 19 h 319"/>
                  <a:gd name="T36" fmla="*/ 413 w 578"/>
                  <a:gd name="T37" fmla="*/ 0 h 319"/>
                  <a:gd name="T38" fmla="*/ 442 w 578"/>
                  <a:gd name="T39" fmla="*/ 0 h 319"/>
                  <a:gd name="T40" fmla="*/ 458 w 578"/>
                  <a:gd name="T41" fmla="*/ 30 h 319"/>
                  <a:gd name="T42" fmla="*/ 451 w 578"/>
                  <a:gd name="T43" fmla="*/ 77 h 319"/>
                  <a:gd name="T44" fmla="*/ 462 w 578"/>
                  <a:gd name="T45" fmla="*/ 77 h 319"/>
                  <a:gd name="T46" fmla="*/ 496 w 578"/>
                  <a:gd name="T47" fmla="*/ 74 h 319"/>
                  <a:gd name="T48" fmla="*/ 531 w 578"/>
                  <a:gd name="T49" fmla="*/ 56 h 319"/>
                  <a:gd name="T50" fmla="*/ 560 w 578"/>
                  <a:gd name="T51" fmla="*/ 53 h 319"/>
                  <a:gd name="T52" fmla="*/ 568 w 578"/>
                  <a:gd name="T53" fmla="*/ 70 h 319"/>
                  <a:gd name="T54" fmla="*/ 578 w 578"/>
                  <a:gd name="T55" fmla="*/ 105 h 319"/>
                  <a:gd name="T56" fmla="*/ 530 w 578"/>
                  <a:gd name="T57" fmla="*/ 160 h 319"/>
                  <a:gd name="T58" fmla="*/ 504 w 578"/>
                  <a:gd name="T59" fmla="*/ 186 h 319"/>
                  <a:gd name="T60" fmla="*/ 479 w 578"/>
                  <a:gd name="T61" fmla="*/ 189 h 319"/>
                  <a:gd name="T62" fmla="*/ 449 w 578"/>
                  <a:gd name="T63" fmla="*/ 161 h 319"/>
                  <a:gd name="T64" fmla="*/ 413 w 578"/>
                  <a:gd name="T65" fmla="*/ 160 h 319"/>
                  <a:gd name="T66" fmla="*/ 381 w 578"/>
                  <a:gd name="T67" fmla="*/ 186 h 319"/>
                  <a:gd name="T68" fmla="*/ 328 w 578"/>
                  <a:gd name="T69" fmla="*/ 233 h 319"/>
                  <a:gd name="T70" fmla="*/ 273 w 578"/>
                  <a:gd name="T71" fmla="*/ 287 h 319"/>
                  <a:gd name="T72" fmla="*/ 226 w 578"/>
                  <a:gd name="T73" fmla="*/ 310 h 319"/>
                  <a:gd name="T74" fmla="*/ 190 w 578"/>
                  <a:gd name="T75" fmla="*/ 319 h 319"/>
                  <a:gd name="T76" fmla="*/ 170 w 578"/>
                  <a:gd name="T77" fmla="*/ 309 h 319"/>
                  <a:gd name="T78" fmla="*/ 153 w 578"/>
                  <a:gd name="T79" fmla="*/ 279 h 319"/>
                  <a:gd name="T80" fmla="*/ 122 w 578"/>
                  <a:gd name="T81" fmla="*/ 229 h 319"/>
                  <a:gd name="T82" fmla="*/ 81 w 578"/>
                  <a:gd name="T83" fmla="*/ 170 h 319"/>
                  <a:gd name="T84" fmla="*/ 42 w 578"/>
                  <a:gd name="T85" fmla="*/ 139 h 319"/>
                  <a:gd name="T86" fmla="*/ 8 w 578"/>
                  <a:gd name="T87" fmla="*/ 107 h 319"/>
                  <a:gd name="T88" fmla="*/ 0 w 578"/>
                  <a:gd name="T89" fmla="*/ 77 h 319"/>
                  <a:gd name="T90" fmla="*/ 13 w 578"/>
                  <a:gd name="T91" fmla="*/ 47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8"/>
                  <a:gd name="T139" fmla="*/ 0 h 319"/>
                  <a:gd name="T140" fmla="*/ 578 w 578"/>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8" h="319">
                    <a:moveTo>
                      <a:pt x="13" y="47"/>
                    </a:moveTo>
                    <a:lnTo>
                      <a:pt x="41" y="44"/>
                    </a:lnTo>
                    <a:lnTo>
                      <a:pt x="75" y="62"/>
                    </a:lnTo>
                    <a:lnTo>
                      <a:pt x="100" y="95"/>
                    </a:lnTo>
                    <a:lnTo>
                      <a:pt x="134" y="151"/>
                    </a:lnTo>
                    <a:lnTo>
                      <a:pt x="161" y="199"/>
                    </a:lnTo>
                    <a:lnTo>
                      <a:pt x="187" y="245"/>
                    </a:lnTo>
                    <a:lnTo>
                      <a:pt x="202" y="253"/>
                    </a:lnTo>
                    <a:lnTo>
                      <a:pt x="233" y="245"/>
                    </a:lnTo>
                    <a:lnTo>
                      <a:pt x="290" y="207"/>
                    </a:lnTo>
                    <a:lnTo>
                      <a:pt x="357" y="161"/>
                    </a:lnTo>
                    <a:lnTo>
                      <a:pt x="400" y="121"/>
                    </a:lnTo>
                    <a:lnTo>
                      <a:pt x="421" y="96"/>
                    </a:lnTo>
                    <a:lnTo>
                      <a:pt x="421" y="87"/>
                    </a:lnTo>
                    <a:lnTo>
                      <a:pt x="421" y="74"/>
                    </a:lnTo>
                    <a:lnTo>
                      <a:pt x="424" y="66"/>
                    </a:lnTo>
                    <a:lnTo>
                      <a:pt x="420" y="39"/>
                    </a:lnTo>
                    <a:lnTo>
                      <a:pt x="408" y="19"/>
                    </a:lnTo>
                    <a:lnTo>
                      <a:pt x="413" y="0"/>
                    </a:lnTo>
                    <a:lnTo>
                      <a:pt x="442" y="0"/>
                    </a:lnTo>
                    <a:lnTo>
                      <a:pt x="458" y="30"/>
                    </a:lnTo>
                    <a:lnTo>
                      <a:pt x="451" y="77"/>
                    </a:lnTo>
                    <a:lnTo>
                      <a:pt x="462" y="77"/>
                    </a:lnTo>
                    <a:lnTo>
                      <a:pt x="496" y="74"/>
                    </a:lnTo>
                    <a:lnTo>
                      <a:pt x="531" y="56"/>
                    </a:lnTo>
                    <a:lnTo>
                      <a:pt x="560" y="53"/>
                    </a:lnTo>
                    <a:lnTo>
                      <a:pt x="568" y="70"/>
                    </a:lnTo>
                    <a:lnTo>
                      <a:pt x="578" y="105"/>
                    </a:lnTo>
                    <a:lnTo>
                      <a:pt x="530" y="160"/>
                    </a:lnTo>
                    <a:lnTo>
                      <a:pt x="504" y="186"/>
                    </a:lnTo>
                    <a:lnTo>
                      <a:pt x="479" y="189"/>
                    </a:lnTo>
                    <a:lnTo>
                      <a:pt x="449" y="161"/>
                    </a:lnTo>
                    <a:lnTo>
                      <a:pt x="413" y="160"/>
                    </a:lnTo>
                    <a:lnTo>
                      <a:pt x="381" y="186"/>
                    </a:lnTo>
                    <a:lnTo>
                      <a:pt x="328" y="233"/>
                    </a:lnTo>
                    <a:lnTo>
                      <a:pt x="273" y="287"/>
                    </a:lnTo>
                    <a:lnTo>
                      <a:pt x="226" y="310"/>
                    </a:lnTo>
                    <a:lnTo>
                      <a:pt x="190" y="319"/>
                    </a:lnTo>
                    <a:lnTo>
                      <a:pt x="170" y="309"/>
                    </a:lnTo>
                    <a:lnTo>
                      <a:pt x="153" y="279"/>
                    </a:lnTo>
                    <a:lnTo>
                      <a:pt x="122" y="229"/>
                    </a:lnTo>
                    <a:lnTo>
                      <a:pt x="81" y="170"/>
                    </a:lnTo>
                    <a:lnTo>
                      <a:pt x="42" y="139"/>
                    </a:lnTo>
                    <a:lnTo>
                      <a:pt x="8" y="107"/>
                    </a:lnTo>
                    <a:lnTo>
                      <a:pt x="0" y="77"/>
                    </a:lnTo>
                    <a:lnTo>
                      <a:pt x="13" y="4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7" name="Freeform 14"/>
              <p:cNvSpPr>
                <a:spLocks noChangeArrowheads="1"/>
              </p:cNvSpPr>
              <p:nvPr/>
            </p:nvSpPr>
            <p:spPr bwMode="auto">
              <a:xfrm>
                <a:off x="314" y="605"/>
                <a:ext cx="245" cy="507"/>
              </a:xfrm>
              <a:custGeom>
                <a:avLst/>
                <a:gdLst>
                  <a:gd name="T0" fmla="*/ 153 w 242"/>
                  <a:gd name="T1" fmla="*/ 59 h 508"/>
                  <a:gd name="T2" fmla="*/ 187 w 242"/>
                  <a:gd name="T3" fmla="*/ 8 h 508"/>
                  <a:gd name="T4" fmla="*/ 222 w 242"/>
                  <a:gd name="T5" fmla="*/ 0 h 508"/>
                  <a:gd name="T6" fmla="*/ 230 w 242"/>
                  <a:gd name="T7" fmla="*/ 25 h 508"/>
                  <a:gd name="T8" fmla="*/ 242 w 242"/>
                  <a:gd name="T9" fmla="*/ 72 h 508"/>
                  <a:gd name="T10" fmla="*/ 225 w 242"/>
                  <a:gd name="T11" fmla="*/ 93 h 508"/>
                  <a:gd name="T12" fmla="*/ 179 w 242"/>
                  <a:gd name="T13" fmla="*/ 133 h 508"/>
                  <a:gd name="T14" fmla="*/ 153 w 242"/>
                  <a:gd name="T15" fmla="*/ 188 h 508"/>
                  <a:gd name="T16" fmla="*/ 134 w 242"/>
                  <a:gd name="T17" fmla="*/ 231 h 508"/>
                  <a:gd name="T18" fmla="*/ 134 w 242"/>
                  <a:gd name="T19" fmla="*/ 256 h 508"/>
                  <a:gd name="T20" fmla="*/ 138 w 242"/>
                  <a:gd name="T21" fmla="*/ 324 h 508"/>
                  <a:gd name="T22" fmla="*/ 151 w 242"/>
                  <a:gd name="T23" fmla="*/ 383 h 508"/>
                  <a:gd name="T24" fmla="*/ 169 w 242"/>
                  <a:gd name="T25" fmla="*/ 415 h 508"/>
                  <a:gd name="T26" fmla="*/ 174 w 242"/>
                  <a:gd name="T27" fmla="*/ 434 h 508"/>
                  <a:gd name="T28" fmla="*/ 170 w 242"/>
                  <a:gd name="T29" fmla="*/ 453 h 508"/>
                  <a:gd name="T30" fmla="*/ 148 w 242"/>
                  <a:gd name="T31" fmla="*/ 457 h 508"/>
                  <a:gd name="T32" fmla="*/ 104 w 242"/>
                  <a:gd name="T33" fmla="*/ 464 h 508"/>
                  <a:gd name="T34" fmla="*/ 61 w 242"/>
                  <a:gd name="T35" fmla="*/ 494 h 508"/>
                  <a:gd name="T36" fmla="*/ 40 w 242"/>
                  <a:gd name="T37" fmla="*/ 508 h 508"/>
                  <a:gd name="T38" fmla="*/ 17 w 242"/>
                  <a:gd name="T39" fmla="*/ 498 h 508"/>
                  <a:gd name="T40" fmla="*/ 0 w 242"/>
                  <a:gd name="T41" fmla="*/ 460 h 508"/>
                  <a:gd name="T42" fmla="*/ 6 w 242"/>
                  <a:gd name="T43" fmla="*/ 440 h 508"/>
                  <a:gd name="T44" fmla="*/ 35 w 242"/>
                  <a:gd name="T45" fmla="*/ 436 h 508"/>
                  <a:gd name="T46" fmla="*/ 86 w 242"/>
                  <a:gd name="T47" fmla="*/ 419 h 508"/>
                  <a:gd name="T48" fmla="*/ 118 w 242"/>
                  <a:gd name="T49" fmla="*/ 415 h 508"/>
                  <a:gd name="T50" fmla="*/ 122 w 242"/>
                  <a:gd name="T51" fmla="*/ 396 h 508"/>
                  <a:gd name="T52" fmla="*/ 114 w 242"/>
                  <a:gd name="T53" fmla="*/ 376 h 508"/>
                  <a:gd name="T54" fmla="*/ 95 w 242"/>
                  <a:gd name="T55" fmla="*/ 324 h 508"/>
                  <a:gd name="T56" fmla="*/ 86 w 242"/>
                  <a:gd name="T57" fmla="*/ 262 h 508"/>
                  <a:gd name="T58" fmla="*/ 86 w 242"/>
                  <a:gd name="T59" fmla="*/ 212 h 508"/>
                  <a:gd name="T60" fmla="*/ 104 w 242"/>
                  <a:gd name="T61" fmla="*/ 163 h 508"/>
                  <a:gd name="T62" fmla="*/ 125 w 242"/>
                  <a:gd name="T63" fmla="*/ 112 h 508"/>
                  <a:gd name="T64" fmla="*/ 140 w 242"/>
                  <a:gd name="T65" fmla="*/ 81 h 508"/>
                  <a:gd name="T66" fmla="*/ 153 w 242"/>
                  <a:gd name="T67" fmla="*/ 59 h 5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2"/>
                  <a:gd name="T103" fmla="*/ 0 h 508"/>
                  <a:gd name="T104" fmla="*/ 242 w 242"/>
                  <a:gd name="T105" fmla="*/ 508 h 5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2" h="508">
                    <a:moveTo>
                      <a:pt x="153" y="59"/>
                    </a:moveTo>
                    <a:lnTo>
                      <a:pt x="187" y="8"/>
                    </a:lnTo>
                    <a:lnTo>
                      <a:pt x="222" y="0"/>
                    </a:lnTo>
                    <a:lnTo>
                      <a:pt x="230" y="25"/>
                    </a:lnTo>
                    <a:lnTo>
                      <a:pt x="242" y="72"/>
                    </a:lnTo>
                    <a:lnTo>
                      <a:pt x="225" y="93"/>
                    </a:lnTo>
                    <a:lnTo>
                      <a:pt x="179" y="133"/>
                    </a:lnTo>
                    <a:lnTo>
                      <a:pt x="153" y="188"/>
                    </a:lnTo>
                    <a:lnTo>
                      <a:pt x="134" y="231"/>
                    </a:lnTo>
                    <a:lnTo>
                      <a:pt x="134" y="256"/>
                    </a:lnTo>
                    <a:lnTo>
                      <a:pt x="138" y="324"/>
                    </a:lnTo>
                    <a:lnTo>
                      <a:pt x="151" y="383"/>
                    </a:lnTo>
                    <a:lnTo>
                      <a:pt x="169" y="415"/>
                    </a:lnTo>
                    <a:lnTo>
                      <a:pt x="174" y="434"/>
                    </a:lnTo>
                    <a:lnTo>
                      <a:pt x="170" y="453"/>
                    </a:lnTo>
                    <a:lnTo>
                      <a:pt x="148" y="457"/>
                    </a:lnTo>
                    <a:lnTo>
                      <a:pt x="104" y="464"/>
                    </a:lnTo>
                    <a:lnTo>
                      <a:pt x="61" y="494"/>
                    </a:lnTo>
                    <a:lnTo>
                      <a:pt x="40" y="508"/>
                    </a:lnTo>
                    <a:lnTo>
                      <a:pt x="17" y="498"/>
                    </a:lnTo>
                    <a:lnTo>
                      <a:pt x="0" y="460"/>
                    </a:lnTo>
                    <a:lnTo>
                      <a:pt x="6" y="440"/>
                    </a:lnTo>
                    <a:lnTo>
                      <a:pt x="35" y="436"/>
                    </a:lnTo>
                    <a:lnTo>
                      <a:pt x="86" y="419"/>
                    </a:lnTo>
                    <a:lnTo>
                      <a:pt x="118" y="415"/>
                    </a:lnTo>
                    <a:lnTo>
                      <a:pt x="122" y="396"/>
                    </a:lnTo>
                    <a:lnTo>
                      <a:pt x="114" y="376"/>
                    </a:lnTo>
                    <a:lnTo>
                      <a:pt x="95" y="324"/>
                    </a:lnTo>
                    <a:lnTo>
                      <a:pt x="86" y="262"/>
                    </a:lnTo>
                    <a:lnTo>
                      <a:pt x="86" y="212"/>
                    </a:lnTo>
                    <a:lnTo>
                      <a:pt x="104" y="163"/>
                    </a:lnTo>
                    <a:lnTo>
                      <a:pt x="125" y="112"/>
                    </a:lnTo>
                    <a:lnTo>
                      <a:pt x="140" y="81"/>
                    </a:lnTo>
                    <a:lnTo>
                      <a:pt x="153" y="59"/>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8" name="Freeform 15"/>
              <p:cNvSpPr>
                <a:spLocks noChangeArrowheads="1"/>
              </p:cNvSpPr>
              <p:nvPr/>
            </p:nvSpPr>
            <p:spPr bwMode="auto">
              <a:xfrm>
                <a:off x="560" y="627"/>
                <a:ext cx="231" cy="453"/>
              </a:xfrm>
              <a:custGeom>
                <a:avLst/>
                <a:gdLst>
                  <a:gd name="T0" fmla="*/ 13 w 231"/>
                  <a:gd name="T1" fmla="*/ 17 h 454"/>
                  <a:gd name="T2" fmla="*/ 35 w 231"/>
                  <a:gd name="T3" fmla="*/ 0 h 454"/>
                  <a:gd name="T4" fmla="*/ 56 w 231"/>
                  <a:gd name="T5" fmla="*/ 4 h 454"/>
                  <a:gd name="T6" fmla="*/ 77 w 231"/>
                  <a:gd name="T7" fmla="*/ 18 h 454"/>
                  <a:gd name="T8" fmla="*/ 95 w 231"/>
                  <a:gd name="T9" fmla="*/ 61 h 454"/>
                  <a:gd name="T10" fmla="*/ 120 w 231"/>
                  <a:gd name="T11" fmla="*/ 133 h 454"/>
                  <a:gd name="T12" fmla="*/ 133 w 231"/>
                  <a:gd name="T13" fmla="*/ 197 h 454"/>
                  <a:gd name="T14" fmla="*/ 135 w 231"/>
                  <a:gd name="T15" fmla="*/ 241 h 454"/>
                  <a:gd name="T16" fmla="*/ 129 w 231"/>
                  <a:gd name="T17" fmla="*/ 262 h 454"/>
                  <a:gd name="T18" fmla="*/ 117 w 231"/>
                  <a:gd name="T19" fmla="*/ 295 h 454"/>
                  <a:gd name="T20" fmla="*/ 98 w 231"/>
                  <a:gd name="T21" fmla="*/ 333 h 454"/>
                  <a:gd name="T22" fmla="*/ 82 w 231"/>
                  <a:gd name="T23" fmla="*/ 372 h 454"/>
                  <a:gd name="T24" fmla="*/ 78 w 231"/>
                  <a:gd name="T25" fmla="*/ 403 h 454"/>
                  <a:gd name="T26" fmla="*/ 90 w 231"/>
                  <a:gd name="T27" fmla="*/ 414 h 454"/>
                  <a:gd name="T28" fmla="*/ 129 w 231"/>
                  <a:gd name="T29" fmla="*/ 407 h 454"/>
                  <a:gd name="T30" fmla="*/ 187 w 231"/>
                  <a:gd name="T31" fmla="*/ 403 h 454"/>
                  <a:gd name="T32" fmla="*/ 216 w 231"/>
                  <a:gd name="T33" fmla="*/ 407 h 454"/>
                  <a:gd name="T34" fmla="*/ 231 w 231"/>
                  <a:gd name="T35" fmla="*/ 420 h 454"/>
                  <a:gd name="T36" fmla="*/ 231 w 231"/>
                  <a:gd name="T37" fmla="*/ 433 h 454"/>
                  <a:gd name="T38" fmla="*/ 208 w 231"/>
                  <a:gd name="T39" fmla="*/ 448 h 454"/>
                  <a:gd name="T40" fmla="*/ 185 w 231"/>
                  <a:gd name="T41" fmla="*/ 454 h 454"/>
                  <a:gd name="T42" fmla="*/ 126 w 231"/>
                  <a:gd name="T43" fmla="*/ 441 h 454"/>
                  <a:gd name="T44" fmla="*/ 100 w 231"/>
                  <a:gd name="T45" fmla="*/ 441 h 454"/>
                  <a:gd name="T46" fmla="*/ 74 w 231"/>
                  <a:gd name="T47" fmla="*/ 450 h 454"/>
                  <a:gd name="T48" fmla="*/ 55 w 231"/>
                  <a:gd name="T49" fmla="*/ 450 h 454"/>
                  <a:gd name="T50" fmla="*/ 26 w 231"/>
                  <a:gd name="T51" fmla="*/ 437 h 454"/>
                  <a:gd name="T52" fmla="*/ 29 w 231"/>
                  <a:gd name="T53" fmla="*/ 416 h 454"/>
                  <a:gd name="T54" fmla="*/ 35 w 231"/>
                  <a:gd name="T55" fmla="*/ 401 h 454"/>
                  <a:gd name="T56" fmla="*/ 46 w 231"/>
                  <a:gd name="T57" fmla="*/ 377 h 454"/>
                  <a:gd name="T58" fmla="*/ 52 w 231"/>
                  <a:gd name="T59" fmla="*/ 355 h 454"/>
                  <a:gd name="T60" fmla="*/ 59 w 231"/>
                  <a:gd name="T61" fmla="*/ 312 h 454"/>
                  <a:gd name="T62" fmla="*/ 69 w 231"/>
                  <a:gd name="T63" fmla="*/ 265 h 454"/>
                  <a:gd name="T64" fmla="*/ 90 w 231"/>
                  <a:gd name="T65" fmla="*/ 227 h 454"/>
                  <a:gd name="T66" fmla="*/ 78 w 231"/>
                  <a:gd name="T67" fmla="*/ 197 h 454"/>
                  <a:gd name="T68" fmla="*/ 46 w 231"/>
                  <a:gd name="T69" fmla="*/ 129 h 454"/>
                  <a:gd name="T70" fmla="*/ 9 w 231"/>
                  <a:gd name="T71" fmla="*/ 70 h 454"/>
                  <a:gd name="T72" fmla="*/ 0 w 231"/>
                  <a:gd name="T73" fmla="*/ 40 h 454"/>
                  <a:gd name="T74" fmla="*/ 13 w 231"/>
                  <a:gd name="T75" fmla="*/ 17 h 4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
                  <a:gd name="T115" fmla="*/ 0 h 454"/>
                  <a:gd name="T116" fmla="*/ 231 w 231"/>
                  <a:gd name="T117" fmla="*/ 454 h 4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 h="454">
                    <a:moveTo>
                      <a:pt x="13" y="17"/>
                    </a:moveTo>
                    <a:lnTo>
                      <a:pt x="35" y="0"/>
                    </a:lnTo>
                    <a:lnTo>
                      <a:pt x="56" y="4"/>
                    </a:lnTo>
                    <a:lnTo>
                      <a:pt x="77" y="18"/>
                    </a:lnTo>
                    <a:lnTo>
                      <a:pt x="95" y="61"/>
                    </a:lnTo>
                    <a:lnTo>
                      <a:pt x="120" y="133"/>
                    </a:lnTo>
                    <a:lnTo>
                      <a:pt x="133" y="197"/>
                    </a:lnTo>
                    <a:lnTo>
                      <a:pt x="135" y="241"/>
                    </a:lnTo>
                    <a:lnTo>
                      <a:pt x="129" y="262"/>
                    </a:lnTo>
                    <a:lnTo>
                      <a:pt x="117" y="295"/>
                    </a:lnTo>
                    <a:lnTo>
                      <a:pt x="98" y="333"/>
                    </a:lnTo>
                    <a:lnTo>
                      <a:pt x="82" y="372"/>
                    </a:lnTo>
                    <a:lnTo>
                      <a:pt x="78" y="403"/>
                    </a:lnTo>
                    <a:lnTo>
                      <a:pt x="90" y="414"/>
                    </a:lnTo>
                    <a:lnTo>
                      <a:pt x="129" y="407"/>
                    </a:lnTo>
                    <a:lnTo>
                      <a:pt x="187" y="403"/>
                    </a:lnTo>
                    <a:lnTo>
                      <a:pt x="216" y="407"/>
                    </a:lnTo>
                    <a:lnTo>
                      <a:pt x="231" y="420"/>
                    </a:lnTo>
                    <a:lnTo>
                      <a:pt x="231" y="433"/>
                    </a:lnTo>
                    <a:lnTo>
                      <a:pt x="208" y="448"/>
                    </a:lnTo>
                    <a:lnTo>
                      <a:pt x="185" y="454"/>
                    </a:lnTo>
                    <a:lnTo>
                      <a:pt x="126" y="441"/>
                    </a:lnTo>
                    <a:lnTo>
                      <a:pt x="100" y="441"/>
                    </a:lnTo>
                    <a:lnTo>
                      <a:pt x="74" y="450"/>
                    </a:lnTo>
                    <a:lnTo>
                      <a:pt x="55" y="450"/>
                    </a:lnTo>
                    <a:lnTo>
                      <a:pt x="26" y="437"/>
                    </a:lnTo>
                    <a:lnTo>
                      <a:pt x="29" y="416"/>
                    </a:lnTo>
                    <a:lnTo>
                      <a:pt x="35" y="401"/>
                    </a:lnTo>
                    <a:lnTo>
                      <a:pt x="46" y="377"/>
                    </a:lnTo>
                    <a:lnTo>
                      <a:pt x="52" y="355"/>
                    </a:lnTo>
                    <a:lnTo>
                      <a:pt x="59" y="312"/>
                    </a:lnTo>
                    <a:lnTo>
                      <a:pt x="69" y="265"/>
                    </a:lnTo>
                    <a:lnTo>
                      <a:pt x="90" y="227"/>
                    </a:lnTo>
                    <a:lnTo>
                      <a:pt x="78" y="197"/>
                    </a:lnTo>
                    <a:lnTo>
                      <a:pt x="46" y="129"/>
                    </a:lnTo>
                    <a:lnTo>
                      <a:pt x="9" y="70"/>
                    </a:lnTo>
                    <a:lnTo>
                      <a:pt x="0" y="40"/>
                    </a:lnTo>
                    <a:lnTo>
                      <a:pt x="13" y="1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grpSp>
        <p:sp>
          <p:nvSpPr>
            <p:cNvPr id="196617" name="WordArt 16"/>
            <p:cNvSpPr>
              <a:spLocks noChangeArrowheads="1" noChangeShapeType="1" noTextEdit="1"/>
            </p:cNvSpPr>
            <p:nvPr/>
          </p:nvSpPr>
          <p:spPr bwMode="auto">
            <a:xfrm>
              <a:off x="816" y="240"/>
              <a:ext cx="432" cy="33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Arial Black"/>
                </a:rPr>
                <a:t>3.0</a:t>
              </a:r>
              <a:endParaRPr lang="zh-CN" altLang="en-US" sz="3600" kern="10">
                <a:ln w="9525">
                  <a:solidFill>
                    <a:srgbClr val="000000"/>
                  </a:solidFill>
                  <a:round/>
                  <a:headEnd/>
                  <a:tailEnd/>
                </a:ln>
                <a:latin typeface="Arial Black"/>
              </a:endParaRPr>
            </a:p>
          </p:txBody>
        </p:sp>
      </p:grpSp>
      <p:sp>
        <p:nvSpPr>
          <p:cNvPr id="28690" name="Rectangle 17"/>
          <p:cNvSpPr>
            <a:spLocks noChangeArrowheads="1"/>
          </p:cNvSpPr>
          <p:nvPr/>
        </p:nvSpPr>
        <p:spPr bwMode="auto">
          <a:xfrm>
            <a:off x="698500" y="8283575"/>
            <a:ext cx="5432425" cy="438150"/>
          </a:xfrm>
          <a:prstGeom prst="rect">
            <a:avLst/>
          </a:prstGeom>
          <a:noFill/>
          <a:ln w="25400" cmpd="sng">
            <a:solidFill>
              <a:schemeClr val="tx1"/>
            </a:solidFill>
            <a:miter lim="800000"/>
            <a:headEnd/>
            <a:tailEnd/>
          </a:ln>
        </p:spPr>
        <p:txBody>
          <a:bodyPr wrap="none" anchor="ctr"/>
          <a:lstStyle/>
          <a:p>
            <a:pPr>
              <a:defRPr/>
            </a:pPr>
            <a:endParaRPr lang="zh-CN" altLang="en-US">
              <a:effectLst>
                <a:outerShdw blurRad="38100" dist="38100" dir="2700000" algn="tl">
                  <a:srgbClr val="C0C0C0"/>
                </a:outerShdw>
              </a:effectLst>
            </a:endParaRPr>
          </a:p>
        </p:txBody>
      </p:sp>
    </p:spTree>
    <p:extLst>
      <p:ext uri="{BB962C8B-B14F-4D97-AF65-F5344CB8AC3E}">
        <p14:creationId xmlns:p14="http://schemas.microsoft.com/office/powerpoint/2010/main" val="4289428258"/>
      </p:ext>
    </p:extLst>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AE6CBBE-65A3-449C-AE16-D01548F314F8}" type="slidenum">
              <a:rPr lang="en-US" altLang="zh-CN" sz="1200" b="0">
                <a:solidFill>
                  <a:schemeClr val="tx1"/>
                </a:solidFill>
                <a:latin typeface="Arial" pitchFamily="34" charset="0"/>
              </a:rPr>
              <a:pPr algn="r" eaLnBrk="1" hangingPunct="1"/>
              <a:t>11</a:t>
            </a:fld>
            <a:endParaRPr lang="en-US" altLang="zh-CN" sz="1200" b="0">
              <a:solidFill>
                <a:schemeClr val="tx1"/>
              </a:solidFill>
              <a:latin typeface="Arial" pitchFamily="34" charset="0"/>
            </a:endParaRPr>
          </a:p>
        </p:txBody>
      </p:sp>
      <p:sp>
        <p:nvSpPr>
          <p:cNvPr id="196611" name="Rectangle 2"/>
          <p:cNvSpPr>
            <a:spLocks noGrp="1" noRot="1" noChangeAspect="1" noChangeArrowheads="1" noTextEdit="1"/>
          </p:cNvSpPr>
          <p:nvPr>
            <p:ph type="sldImg"/>
          </p:nvPr>
        </p:nvSpPr>
        <p:spPr>
          <a:xfrm>
            <a:off x="700088" y="741363"/>
            <a:ext cx="5449887" cy="4087812"/>
          </a:xfrm>
        </p:spPr>
      </p:sp>
      <p:sp>
        <p:nvSpPr>
          <p:cNvPr id="196612" name="Rectangle 3"/>
          <p:cNvSpPr>
            <a:spLocks noGrp="1" noChangeArrowheads="1"/>
          </p:cNvSpPr>
          <p:nvPr>
            <p:ph type="body" idx="1"/>
          </p:nvPr>
        </p:nvSpPr>
        <p:spPr>
          <a:xfrm>
            <a:off x="695325" y="4991100"/>
            <a:ext cx="5429250" cy="3505200"/>
          </a:xfrm>
          <a:noFill/>
          <a:ln/>
        </p:spPr>
        <p:txBody>
          <a:bodyPr lIns="92075" tIns="46038" rIns="92075" bIns="46038" anchor="t"/>
          <a:lstStyle/>
          <a:p>
            <a:pPr eaLnBrk="1" hangingPunct="1"/>
            <a:endParaRPr lang="en-US" altLang="zh-CN" dirty="0" smtClean="0"/>
          </a:p>
        </p:txBody>
      </p:sp>
      <p:grpSp>
        <p:nvGrpSpPr>
          <p:cNvPr id="2" name="Group 5"/>
          <p:cNvGrpSpPr>
            <a:grpSpLocks/>
          </p:cNvGrpSpPr>
          <p:nvPr/>
        </p:nvGrpSpPr>
        <p:grpSpPr bwMode="auto">
          <a:xfrm>
            <a:off x="6167438" y="8313738"/>
            <a:ext cx="690562" cy="349250"/>
            <a:chOff x="0" y="0"/>
            <a:chExt cx="1584" cy="1452"/>
          </a:xfrm>
        </p:grpSpPr>
        <p:grpSp>
          <p:nvGrpSpPr>
            <p:cNvPr id="3" name="Group 6"/>
            <p:cNvGrpSpPr>
              <a:grpSpLocks/>
            </p:cNvGrpSpPr>
            <p:nvPr/>
          </p:nvGrpSpPr>
          <p:grpSpPr bwMode="auto">
            <a:xfrm>
              <a:off x="512" y="0"/>
              <a:ext cx="1072" cy="1452"/>
              <a:chOff x="0" y="0"/>
              <a:chExt cx="703" cy="1004"/>
            </a:xfrm>
          </p:grpSpPr>
          <p:pic>
            <p:nvPicPr>
              <p:cNvPr id="196624" name="Picture 6"/>
              <p:cNvPicPr>
                <a:picLocks noChangeAspect="1" noChangeArrowheads="1"/>
              </p:cNvPicPr>
              <p:nvPr/>
            </p:nvPicPr>
            <p:blipFill>
              <a:blip r:embed="rId4"/>
              <a:srcRect/>
              <a:stretch>
                <a:fillRect/>
              </a:stretch>
            </p:blipFill>
            <p:spPr bwMode="auto">
              <a:xfrm>
                <a:off x="0" y="0"/>
                <a:ext cx="703" cy="1004"/>
              </a:xfrm>
              <a:prstGeom prst="rect">
                <a:avLst/>
              </a:prstGeom>
              <a:noFill/>
              <a:ln w="9525">
                <a:noFill/>
                <a:miter lim="800000"/>
                <a:headEnd/>
                <a:tailEnd/>
              </a:ln>
            </p:spPr>
          </p:pic>
          <p:sp>
            <p:nvSpPr>
              <p:cNvPr id="28680" name="Freeform 7"/>
              <p:cNvSpPr>
                <a:spLocks noChangeArrowheads="1"/>
              </p:cNvSpPr>
              <p:nvPr/>
            </p:nvSpPr>
            <p:spPr bwMode="auto">
              <a:xfrm>
                <a:off x="37" y="18"/>
                <a:ext cx="595" cy="548"/>
              </a:xfrm>
              <a:custGeom>
                <a:avLst/>
                <a:gdLst>
                  <a:gd name="T0" fmla="*/ 0 w 595"/>
                  <a:gd name="T1" fmla="*/ 239 h 544"/>
                  <a:gd name="T2" fmla="*/ 89 w 595"/>
                  <a:gd name="T3" fmla="*/ 55 h 544"/>
                  <a:gd name="T4" fmla="*/ 277 w 595"/>
                  <a:gd name="T5" fmla="*/ 0 h 544"/>
                  <a:gd name="T6" fmla="*/ 476 w 595"/>
                  <a:gd name="T7" fmla="*/ 47 h 544"/>
                  <a:gd name="T8" fmla="*/ 595 w 595"/>
                  <a:gd name="T9" fmla="*/ 226 h 544"/>
                  <a:gd name="T10" fmla="*/ 540 w 595"/>
                  <a:gd name="T11" fmla="*/ 461 h 544"/>
                  <a:gd name="T12" fmla="*/ 349 w 595"/>
                  <a:gd name="T13" fmla="*/ 544 h 544"/>
                  <a:gd name="T14" fmla="*/ 103 w 595"/>
                  <a:gd name="T15" fmla="*/ 451 h 544"/>
                  <a:gd name="T16" fmla="*/ 0 w 595"/>
                  <a:gd name="T17" fmla="*/ 239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5"/>
                  <a:gd name="T28" fmla="*/ 0 h 544"/>
                  <a:gd name="T29" fmla="*/ 595 w 595"/>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5" h="544">
                    <a:moveTo>
                      <a:pt x="0" y="239"/>
                    </a:moveTo>
                    <a:lnTo>
                      <a:pt x="89" y="55"/>
                    </a:lnTo>
                    <a:lnTo>
                      <a:pt x="277" y="0"/>
                    </a:lnTo>
                    <a:lnTo>
                      <a:pt x="476" y="47"/>
                    </a:lnTo>
                    <a:lnTo>
                      <a:pt x="595" y="226"/>
                    </a:lnTo>
                    <a:lnTo>
                      <a:pt x="540" y="461"/>
                    </a:lnTo>
                    <a:lnTo>
                      <a:pt x="349" y="544"/>
                    </a:lnTo>
                    <a:lnTo>
                      <a:pt x="103" y="451"/>
                    </a:lnTo>
                    <a:lnTo>
                      <a:pt x="0" y="239"/>
                    </a:lnTo>
                    <a:close/>
                  </a:path>
                </a:pathLst>
              </a:custGeom>
              <a:solidFill>
                <a:srgbClr val="FCF13C"/>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sp>
            <p:nvSpPr>
              <p:cNvPr id="28681" name="Freeform 8"/>
              <p:cNvSpPr>
                <a:spLocks noChangeArrowheads="1"/>
              </p:cNvSpPr>
              <p:nvPr/>
            </p:nvSpPr>
            <p:spPr bwMode="auto">
              <a:xfrm>
                <a:off x="70" y="525"/>
                <a:ext cx="215" cy="402"/>
              </a:xfrm>
              <a:custGeom>
                <a:avLst/>
                <a:gdLst>
                  <a:gd name="T0" fmla="*/ 170 w 216"/>
                  <a:gd name="T1" fmla="*/ 0 h 402"/>
                  <a:gd name="T2" fmla="*/ 135 w 216"/>
                  <a:gd name="T3" fmla="*/ 90 h 402"/>
                  <a:gd name="T4" fmla="*/ 81 w 216"/>
                  <a:gd name="T5" fmla="*/ 206 h 402"/>
                  <a:gd name="T6" fmla="*/ 38 w 216"/>
                  <a:gd name="T7" fmla="*/ 317 h 402"/>
                  <a:gd name="T8" fmla="*/ 0 w 216"/>
                  <a:gd name="T9" fmla="*/ 388 h 402"/>
                  <a:gd name="T10" fmla="*/ 43 w 216"/>
                  <a:gd name="T11" fmla="*/ 402 h 402"/>
                  <a:gd name="T12" fmla="*/ 77 w 216"/>
                  <a:gd name="T13" fmla="*/ 349 h 402"/>
                  <a:gd name="T14" fmla="*/ 159 w 216"/>
                  <a:gd name="T15" fmla="*/ 162 h 402"/>
                  <a:gd name="T16" fmla="*/ 190 w 216"/>
                  <a:gd name="T17" fmla="*/ 90 h 402"/>
                  <a:gd name="T18" fmla="*/ 216 w 216"/>
                  <a:gd name="T19" fmla="*/ 14 h 402"/>
                  <a:gd name="T20" fmla="*/ 170 w 216"/>
                  <a:gd name="T21" fmla="*/ 0 h 4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402"/>
                  <a:gd name="T35" fmla="*/ 216 w 216"/>
                  <a:gd name="T36" fmla="*/ 402 h 4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402">
                    <a:moveTo>
                      <a:pt x="170" y="0"/>
                    </a:moveTo>
                    <a:lnTo>
                      <a:pt x="135" y="90"/>
                    </a:lnTo>
                    <a:lnTo>
                      <a:pt x="81" y="206"/>
                    </a:lnTo>
                    <a:lnTo>
                      <a:pt x="38" y="317"/>
                    </a:lnTo>
                    <a:lnTo>
                      <a:pt x="0" y="388"/>
                    </a:lnTo>
                    <a:lnTo>
                      <a:pt x="43" y="402"/>
                    </a:lnTo>
                    <a:lnTo>
                      <a:pt x="77" y="349"/>
                    </a:lnTo>
                    <a:lnTo>
                      <a:pt x="159" y="162"/>
                    </a:lnTo>
                    <a:lnTo>
                      <a:pt x="190" y="90"/>
                    </a:lnTo>
                    <a:lnTo>
                      <a:pt x="216" y="14"/>
                    </a:lnTo>
                    <a:lnTo>
                      <a:pt x="170" y="0"/>
                    </a:lnTo>
                    <a:close/>
                  </a:path>
                </a:pathLst>
              </a:custGeom>
              <a:solidFill>
                <a:srgbClr val="CC7C00"/>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grpSp>
        <p:grpSp>
          <p:nvGrpSpPr>
            <p:cNvPr id="4" name="Group 10"/>
            <p:cNvGrpSpPr>
              <a:grpSpLocks/>
            </p:cNvGrpSpPr>
            <p:nvPr/>
          </p:nvGrpSpPr>
          <p:grpSpPr bwMode="auto">
            <a:xfrm>
              <a:off x="0" y="712"/>
              <a:ext cx="859" cy="680"/>
              <a:chOff x="0" y="0"/>
              <a:chExt cx="1158" cy="1111"/>
            </a:xfrm>
          </p:grpSpPr>
          <p:sp>
            <p:nvSpPr>
              <p:cNvPr id="28683" name="Freeform 10"/>
              <p:cNvSpPr>
                <a:spLocks noChangeArrowheads="1"/>
              </p:cNvSpPr>
              <p:nvPr/>
            </p:nvSpPr>
            <p:spPr bwMode="auto">
              <a:xfrm>
                <a:off x="388" y="1"/>
                <a:ext cx="334" cy="248"/>
              </a:xfrm>
              <a:custGeom>
                <a:avLst/>
                <a:gdLst>
                  <a:gd name="T0" fmla="*/ 116 w 333"/>
                  <a:gd name="T1" fmla="*/ 151 h 246"/>
                  <a:gd name="T2" fmla="*/ 120 w 333"/>
                  <a:gd name="T3" fmla="*/ 117 h 246"/>
                  <a:gd name="T4" fmla="*/ 136 w 333"/>
                  <a:gd name="T5" fmla="*/ 78 h 246"/>
                  <a:gd name="T6" fmla="*/ 159 w 333"/>
                  <a:gd name="T7" fmla="*/ 47 h 246"/>
                  <a:gd name="T8" fmla="*/ 187 w 333"/>
                  <a:gd name="T9" fmla="*/ 23 h 246"/>
                  <a:gd name="T10" fmla="*/ 226 w 333"/>
                  <a:gd name="T11" fmla="*/ 6 h 246"/>
                  <a:gd name="T12" fmla="*/ 260 w 333"/>
                  <a:gd name="T13" fmla="*/ 0 h 246"/>
                  <a:gd name="T14" fmla="*/ 299 w 333"/>
                  <a:gd name="T15" fmla="*/ 10 h 246"/>
                  <a:gd name="T16" fmla="*/ 322 w 333"/>
                  <a:gd name="T17" fmla="*/ 39 h 246"/>
                  <a:gd name="T18" fmla="*/ 330 w 333"/>
                  <a:gd name="T19" fmla="*/ 73 h 246"/>
                  <a:gd name="T20" fmla="*/ 333 w 333"/>
                  <a:gd name="T21" fmla="*/ 109 h 246"/>
                  <a:gd name="T22" fmla="*/ 320 w 333"/>
                  <a:gd name="T23" fmla="*/ 147 h 246"/>
                  <a:gd name="T24" fmla="*/ 294 w 333"/>
                  <a:gd name="T25" fmla="*/ 190 h 246"/>
                  <a:gd name="T26" fmla="*/ 260 w 333"/>
                  <a:gd name="T27" fmla="*/ 220 h 246"/>
                  <a:gd name="T28" fmla="*/ 219 w 333"/>
                  <a:gd name="T29" fmla="*/ 239 h 246"/>
                  <a:gd name="T30" fmla="*/ 189 w 333"/>
                  <a:gd name="T31" fmla="*/ 246 h 246"/>
                  <a:gd name="T32" fmla="*/ 161 w 333"/>
                  <a:gd name="T33" fmla="*/ 242 h 246"/>
                  <a:gd name="T34" fmla="*/ 140 w 333"/>
                  <a:gd name="T35" fmla="*/ 230 h 246"/>
                  <a:gd name="T36" fmla="*/ 124 w 333"/>
                  <a:gd name="T37" fmla="*/ 203 h 246"/>
                  <a:gd name="T38" fmla="*/ 119 w 333"/>
                  <a:gd name="T39" fmla="*/ 187 h 246"/>
                  <a:gd name="T40" fmla="*/ 76 w 333"/>
                  <a:gd name="T41" fmla="*/ 190 h 246"/>
                  <a:gd name="T42" fmla="*/ 41 w 333"/>
                  <a:gd name="T43" fmla="*/ 200 h 246"/>
                  <a:gd name="T44" fmla="*/ 9 w 333"/>
                  <a:gd name="T45" fmla="*/ 199 h 246"/>
                  <a:gd name="T46" fmla="*/ 0 w 333"/>
                  <a:gd name="T47" fmla="*/ 183 h 246"/>
                  <a:gd name="T48" fmla="*/ 9 w 333"/>
                  <a:gd name="T49" fmla="*/ 170 h 246"/>
                  <a:gd name="T50" fmla="*/ 26 w 333"/>
                  <a:gd name="T51" fmla="*/ 155 h 246"/>
                  <a:gd name="T52" fmla="*/ 59 w 333"/>
                  <a:gd name="T53" fmla="*/ 155 h 246"/>
                  <a:gd name="T54" fmla="*/ 81 w 333"/>
                  <a:gd name="T55" fmla="*/ 155 h 246"/>
                  <a:gd name="T56" fmla="*/ 116 w 333"/>
                  <a:gd name="T57" fmla="*/ 151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3"/>
                  <a:gd name="T88" fmla="*/ 0 h 246"/>
                  <a:gd name="T89" fmla="*/ 333 w 333"/>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3" h="246">
                    <a:moveTo>
                      <a:pt x="116" y="151"/>
                    </a:moveTo>
                    <a:lnTo>
                      <a:pt x="120" y="117"/>
                    </a:lnTo>
                    <a:lnTo>
                      <a:pt x="136" y="78"/>
                    </a:lnTo>
                    <a:lnTo>
                      <a:pt x="159" y="47"/>
                    </a:lnTo>
                    <a:lnTo>
                      <a:pt x="187" y="23"/>
                    </a:lnTo>
                    <a:lnTo>
                      <a:pt x="226" y="6"/>
                    </a:lnTo>
                    <a:lnTo>
                      <a:pt x="260" y="0"/>
                    </a:lnTo>
                    <a:lnTo>
                      <a:pt x="299" y="10"/>
                    </a:lnTo>
                    <a:lnTo>
                      <a:pt x="322" y="39"/>
                    </a:lnTo>
                    <a:lnTo>
                      <a:pt x="330" y="73"/>
                    </a:lnTo>
                    <a:lnTo>
                      <a:pt x="333" y="109"/>
                    </a:lnTo>
                    <a:lnTo>
                      <a:pt x="320" y="147"/>
                    </a:lnTo>
                    <a:lnTo>
                      <a:pt x="294" y="190"/>
                    </a:lnTo>
                    <a:lnTo>
                      <a:pt x="260" y="220"/>
                    </a:lnTo>
                    <a:lnTo>
                      <a:pt x="219" y="239"/>
                    </a:lnTo>
                    <a:lnTo>
                      <a:pt x="189" y="246"/>
                    </a:lnTo>
                    <a:lnTo>
                      <a:pt x="161" y="242"/>
                    </a:lnTo>
                    <a:lnTo>
                      <a:pt x="140" y="230"/>
                    </a:lnTo>
                    <a:lnTo>
                      <a:pt x="124" y="203"/>
                    </a:lnTo>
                    <a:lnTo>
                      <a:pt x="119" y="187"/>
                    </a:lnTo>
                    <a:lnTo>
                      <a:pt x="76" y="190"/>
                    </a:lnTo>
                    <a:lnTo>
                      <a:pt x="41" y="200"/>
                    </a:lnTo>
                    <a:lnTo>
                      <a:pt x="9" y="199"/>
                    </a:lnTo>
                    <a:lnTo>
                      <a:pt x="0" y="183"/>
                    </a:lnTo>
                    <a:lnTo>
                      <a:pt x="9" y="170"/>
                    </a:lnTo>
                    <a:lnTo>
                      <a:pt x="26" y="155"/>
                    </a:lnTo>
                    <a:lnTo>
                      <a:pt x="59" y="155"/>
                    </a:lnTo>
                    <a:lnTo>
                      <a:pt x="81" y="155"/>
                    </a:lnTo>
                    <a:lnTo>
                      <a:pt x="116" y="15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4" name="Freeform 11"/>
              <p:cNvSpPr>
                <a:spLocks noChangeArrowheads="1"/>
              </p:cNvSpPr>
              <p:nvPr/>
            </p:nvSpPr>
            <p:spPr bwMode="auto">
              <a:xfrm>
                <a:off x="481" y="271"/>
                <a:ext cx="221" cy="431"/>
              </a:xfrm>
              <a:custGeom>
                <a:avLst/>
                <a:gdLst>
                  <a:gd name="T0" fmla="*/ 6 w 219"/>
                  <a:gd name="T1" fmla="*/ 34 h 428"/>
                  <a:gd name="T2" fmla="*/ 32 w 219"/>
                  <a:gd name="T3" fmla="*/ 13 h 428"/>
                  <a:gd name="T4" fmla="*/ 62 w 219"/>
                  <a:gd name="T5" fmla="*/ 0 h 428"/>
                  <a:gd name="T6" fmla="*/ 104 w 219"/>
                  <a:gd name="T7" fmla="*/ 3 h 428"/>
                  <a:gd name="T8" fmla="*/ 136 w 219"/>
                  <a:gd name="T9" fmla="*/ 16 h 428"/>
                  <a:gd name="T10" fmla="*/ 165 w 219"/>
                  <a:gd name="T11" fmla="*/ 50 h 428"/>
                  <a:gd name="T12" fmla="*/ 197 w 219"/>
                  <a:gd name="T13" fmla="*/ 99 h 428"/>
                  <a:gd name="T14" fmla="*/ 213 w 219"/>
                  <a:gd name="T15" fmla="*/ 144 h 428"/>
                  <a:gd name="T16" fmla="*/ 219 w 219"/>
                  <a:gd name="T17" fmla="*/ 198 h 428"/>
                  <a:gd name="T18" fmla="*/ 219 w 219"/>
                  <a:gd name="T19" fmla="*/ 254 h 428"/>
                  <a:gd name="T20" fmla="*/ 213 w 219"/>
                  <a:gd name="T21" fmla="*/ 306 h 428"/>
                  <a:gd name="T22" fmla="*/ 196 w 219"/>
                  <a:gd name="T23" fmla="*/ 351 h 428"/>
                  <a:gd name="T24" fmla="*/ 171 w 219"/>
                  <a:gd name="T25" fmla="*/ 391 h 428"/>
                  <a:gd name="T26" fmla="*/ 152 w 219"/>
                  <a:gd name="T27" fmla="*/ 411 h 428"/>
                  <a:gd name="T28" fmla="*/ 115 w 219"/>
                  <a:gd name="T29" fmla="*/ 425 h 428"/>
                  <a:gd name="T30" fmla="*/ 87 w 219"/>
                  <a:gd name="T31" fmla="*/ 428 h 428"/>
                  <a:gd name="T32" fmla="*/ 49 w 219"/>
                  <a:gd name="T33" fmla="*/ 417 h 428"/>
                  <a:gd name="T34" fmla="*/ 32 w 219"/>
                  <a:gd name="T35" fmla="*/ 394 h 428"/>
                  <a:gd name="T36" fmla="*/ 17 w 219"/>
                  <a:gd name="T37" fmla="*/ 373 h 428"/>
                  <a:gd name="T38" fmla="*/ 9 w 219"/>
                  <a:gd name="T39" fmla="*/ 349 h 428"/>
                  <a:gd name="T40" fmla="*/ 10 w 219"/>
                  <a:gd name="T41" fmla="*/ 310 h 428"/>
                  <a:gd name="T42" fmla="*/ 17 w 219"/>
                  <a:gd name="T43" fmla="*/ 283 h 428"/>
                  <a:gd name="T44" fmla="*/ 32 w 219"/>
                  <a:gd name="T45" fmla="*/ 255 h 428"/>
                  <a:gd name="T46" fmla="*/ 41 w 219"/>
                  <a:gd name="T47" fmla="*/ 219 h 428"/>
                  <a:gd name="T48" fmla="*/ 49 w 219"/>
                  <a:gd name="T49" fmla="*/ 198 h 428"/>
                  <a:gd name="T50" fmla="*/ 52 w 219"/>
                  <a:gd name="T51" fmla="*/ 170 h 428"/>
                  <a:gd name="T52" fmla="*/ 44 w 219"/>
                  <a:gd name="T53" fmla="*/ 140 h 428"/>
                  <a:gd name="T54" fmla="*/ 23 w 219"/>
                  <a:gd name="T55" fmla="*/ 116 h 428"/>
                  <a:gd name="T56" fmla="*/ 6 w 219"/>
                  <a:gd name="T57" fmla="*/ 93 h 428"/>
                  <a:gd name="T58" fmla="*/ 0 w 219"/>
                  <a:gd name="T59" fmla="*/ 67 h 428"/>
                  <a:gd name="T60" fmla="*/ 6 w 219"/>
                  <a:gd name="T61" fmla="*/ 34 h 4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9"/>
                  <a:gd name="T94" fmla="*/ 0 h 428"/>
                  <a:gd name="T95" fmla="*/ 219 w 219"/>
                  <a:gd name="T96" fmla="*/ 428 h 4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9" h="428">
                    <a:moveTo>
                      <a:pt x="6" y="34"/>
                    </a:moveTo>
                    <a:lnTo>
                      <a:pt x="32" y="13"/>
                    </a:lnTo>
                    <a:lnTo>
                      <a:pt x="62" y="0"/>
                    </a:lnTo>
                    <a:lnTo>
                      <a:pt x="104" y="3"/>
                    </a:lnTo>
                    <a:lnTo>
                      <a:pt x="136" y="16"/>
                    </a:lnTo>
                    <a:lnTo>
                      <a:pt x="165" y="50"/>
                    </a:lnTo>
                    <a:lnTo>
                      <a:pt x="197" y="99"/>
                    </a:lnTo>
                    <a:lnTo>
                      <a:pt x="213" y="144"/>
                    </a:lnTo>
                    <a:lnTo>
                      <a:pt x="219" y="198"/>
                    </a:lnTo>
                    <a:lnTo>
                      <a:pt x="219" y="254"/>
                    </a:lnTo>
                    <a:lnTo>
                      <a:pt x="213" y="306"/>
                    </a:lnTo>
                    <a:lnTo>
                      <a:pt x="196" y="351"/>
                    </a:lnTo>
                    <a:lnTo>
                      <a:pt x="171" y="391"/>
                    </a:lnTo>
                    <a:lnTo>
                      <a:pt x="152" y="411"/>
                    </a:lnTo>
                    <a:lnTo>
                      <a:pt x="115" y="425"/>
                    </a:lnTo>
                    <a:lnTo>
                      <a:pt x="87" y="428"/>
                    </a:lnTo>
                    <a:lnTo>
                      <a:pt x="49" y="417"/>
                    </a:lnTo>
                    <a:lnTo>
                      <a:pt x="32" y="394"/>
                    </a:lnTo>
                    <a:lnTo>
                      <a:pt x="17" y="373"/>
                    </a:lnTo>
                    <a:lnTo>
                      <a:pt x="9" y="349"/>
                    </a:lnTo>
                    <a:lnTo>
                      <a:pt x="10" y="310"/>
                    </a:lnTo>
                    <a:lnTo>
                      <a:pt x="17" y="283"/>
                    </a:lnTo>
                    <a:lnTo>
                      <a:pt x="32" y="255"/>
                    </a:lnTo>
                    <a:lnTo>
                      <a:pt x="41" y="219"/>
                    </a:lnTo>
                    <a:lnTo>
                      <a:pt x="49" y="198"/>
                    </a:lnTo>
                    <a:lnTo>
                      <a:pt x="52" y="170"/>
                    </a:lnTo>
                    <a:lnTo>
                      <a:pt x="44" y="140"/>
                    </a:lnTo>
                    <a:lnTo>
                      <a:pt x="23" y="116"/>
                    </a:lnTo>
                    <a:lnTo>
                      <a:pt x="6" y="93"/>
                    </a:lnTo>
                    <a:lnTo>
                      <a:pt x="0" y="67"/>
                    </a:lnTo>
                    <a:lnTo>
                      <a:pt x="6" y="34"/>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5" name="Freeform 12"/>
              <p:cNvSpPr>
                <a:spLocks noChangeArrowheads="1"/>
              </p:cNvSpPr>
              <p:nvPr/>
            </p:nvSpPr>
            <p:spPr bwMode="auto">
              <a:xfrm>
                <a:off x="0" y="206"/>
                <a:ext cx="540" cy="183"/>
              </a:xfrm>
              <a:custGeom>
                <a:avLst/>
                <a:gdLst>
                  <a:gd name="T0" fmla="*/ 408 w 540"/>
                  <a:gd name="T1" fmla="*/ 101 h 179"/>
                  <a:gd name="T2" fmla="*/ 482 w 540"/>
                  <a:gd name="T3" fmla="*/ 86 h 179"/>
                  <a:gd name="T4" fmla="*/ 533 w 540"/>
                  <a:gd name="T5" fmla="*/ 83 h 179"/>
                  <a:gd name="T6" fmla="*/ 540 w 540"/>
                  <a:gd name="T7" fmla="*/ 101 h 179"/>
                  <a:gd name="T8" fmla="*/ 540 w 540"/>
                  <a:gd name="T9" fmla="*/ 152 h 179"/>
                  <a:gd name="T10" fmla="*/ 503 w 540"/>
                  <a:gd name="T11" fmla="*/ 163 h 179"/>
                  <a:gd name="T12" fmla="*/ 404 w 540"/>
                  <a:gd name="T13" fmla="*/ 161 h 179"/>
                  <a:gd name="T14" fmla="*/ 300 w 540"/>
                  <a:gd name="T15" fmla="*/ 147 h 179"/>
                  <a:gd name="T16" fmla="*/ 208 w 540"/>
                  <a:gd name="T17" fmla="*/ 134 h 179"/>
                  <a:gd name="T18" fmla="*/ 110 w 540"/>
                  <a:gd name="T19" fmla="*/ 143 h 179"/>
                  <a:gd name="T20" fmla="*/ 57 w 540"/>
                  <a:gd name="T21" fmla="*/ 170 h 179"/>
                  <a:gd name="T22" fmla="*/ 21 w 540"/>
                  <a:gd name="T23" fmla="*/ 179 h 179"/>
                  <a:gd name="T24" fmla="*/ 1 w 540"/>
                  <a:gd name="T25" fmla="*/ 176 h 179"/>
                  <a:gd name="T26" fmla="*/ 0 w 540"/>
                  <a:gd name="T27" fmla="*/ 131 h 179"/>
                  <a:gd name="T28" fmla="*/ 21 w 540"/>
                  <a:gd name="T29" fmla="*/ 74 h 179"/>
                  <a:gd name="T30" fmla="*/ 18 w 540"/>
                  <a:gd name="T31" fmla="*/ 35 h 179"/>
                  <a:gd name="T32" fmla="*/ 1 w 540"/>
                  <a:gd name="T33" fmla="*/ 16 h 179"/>
                  <a:gd name="T34" fmla="*/ 1 w 540"/>
                  <a:gd name="T35" fmla="*/ 4 h 179"/>
                  <a:gd name="T36" fmla="*/ 25 w 540"/>
                  <a:gd name="T37" fmla="*/ 0 h 179"/>
                  <a:gd name="T38" fmla="*/ 57 w 540"/>
                  <a:gd name="T39" fmla="*/ 26 h 179"/>
                  <a:gd name="T40" fmla="*/ 59 w 540"/>
                  <a:gd name="T41" fmla="*/ 60 h 179"/>
                  <a:gd name="T42" fmla="*/ 44 w 540"/>
                  <a:gd name="T43" fmla="*/ 108 h 179"/>
                  <a:gd name="T44" fmla="*/ 40 w 540"/>
                  <a:gd name="T45" fmla="*/ 139 h 179"/>
                  <a:gd name="T46" fmla="*/ 99 w 540"/>
                  <a:gd name="T47" fmla="*/ 117 h 179"/>
                  <a:gd name="T48" fmla="*/ 163 w 540"/>
                  <a:gd name="T49" fmla="*/ 92 h 179"/>
                  <a:gd name="T50" fmla="*/ 233 w 540"/>
                  <a:gd name="T51" fmla="*/ 90 h 179"/>
                  <a:gd name="T52" fmla="*/ 283 w 540"/>
                  <a:gd name="T53" fmla="*/ 99 h 179"/>
                  <a:gd name="T54" fmla="*/ 336 w 540"/>
                  <a:gd name="T55" fmla="*/ 99 h 179"/>
                  <a:gd name="T56" fmla="*/ 408 w 540"/>
                  <a:gd name="T57" fmla="*/ 101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0"/>
                  <a:gd name="T88" fmla="*/ 0 h 179"/>
                  <a:gd name="T89" fmla="*/ 540 w 540"/>
                  <a:gd name="T90" fmla="*/ 179 h 1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0" h="179">
                    <a:moveTo>
                      <a:pt x="408" y="101"/>
                    </a:moveTo>
                    <a:lnTo>
                      <a:pt x="482" y="86"/>
                    </a:lnTo>
                    <a:lnTo>
                      <a:pt x="533" y="83"/>
                    </a:lnTo>
                    <a:lnTo>
                      <a:pt x="540" y="101"/>
                    </a:lnTo>
                    <a:lnTo>
                      <a:pt x="540" y="152"/>
                    </a:lnTo>
                    <a:lnTo>
                      <a:pt x="503" y="163"/>
                    </a:lnTo>
                    <a:lnTo>
                      <a:pt x="404" y="161"/>
                    </a:lnTo>
                    <a:lnTo>
                      <a:pt x="300" y="147"/>
                    </a:lnTo>
                    <a:lnTo>
                      <a:pt x="208" y="134"/>
                    </a:lnTo>
                    <a:lnTo>
                      <a:pt x="110" y="143"/>
                    </a:lnTo>
                    <a:lnTo>
                      <a:pt x="57" y="170"/>
                    </a:lnTo>
                    <a:lnTo>
                      <a:pt x="21" y="179"/>
                    </a:lnTo>
                    <a:lnTo>
                      <a:pt x="1" y="176"/>
                    </a:lnTo>
                    <a:lnTo>
                      <a:pt x="0" y="131"/>
                    </a:lnTo>
                    <a:lnTo>
                      <a:pt x="21" y="74"/>
                    </a:lnTo>
                    <a:lnTo>
                      <a:pt x="18" y="35"/>
                    </a:lnTo>
                    <a:lnTo>
                      <a:pt x="1" y="16"/>
                    </a:lnTo>
                    <a:lnTo>
                      <a:pt x="1" y="4"/>
                    </a:lnTo>
                    <a:lnTo>
                      <a:pt x="25" y="0"/>
                    </a:lnTo>
                    <a:lnTo>
                      <a:pt x="57" y="26"/>
                    </a:lnTo>
                    <a:lnTo>
                      <a:pt x="59" y="60"/>
                    </a:lnTo>
                    <a:lnTo>
                      <a:pt x="44" y="108"/>
                    </a:lnTo>
                    <a:lnTo>
                      <a:pt x="40" y="139"/>
                    </a:lnTo>
                    <a:lnTo>
                      <a:pt x="99" y="117"/>
                    </a:lnTo>
                    <a:lnTo>
                      <a:pt x="163" y="92"/>
                    </a:lnTo>
                    <a:lnTo>
                      <a:pt x="233" y="90"/>
                    </a:lnTo>
                    <a:lnTo>
                      <a:pt x="283" y="99"/>
                    </a:lnTo>
                    <a:lnTo>
                      <a:pt x="336" y="99"/>
                    </a:lnTo>
                    <a:lnTo>
                      <a:pt x="408" y="10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6" name="Freeform 13"/>
              <p:cNvSpPr>
                <a:spLocks noChangeArrowheads="1"/>
              </p:cNvSpPr>
              <p:nvPr/>
            </p:nvSpPr>
            <p:spPr bwMode="auto">
              <a:xfrm>
                <a:off x="579" y="249"/>
                <a:ext cx="579" cy="323"/>
              </a:xfrm>
              <a:custGeom>
                <a:avLst/>
                <a:gdLst>
                  <a:gd name="T0" fmla="*/ 13 w 578"/>
                  <a:gd name="T1" fmla="*/ 47 h 319"/>
                  <a:gd name="T2" fmla="*/ 41 w 578"/>
                  <a:gd name="T3" fmla="*/ 44 h 319"/>
                  <a:gd name="T4" fmla="*/ 75 w 578"/>
                  <a:gd name="T5" fmla="*/ 62 h 319"/>
                  <a:gd name="T6" fmla="*/ 100 w 578"/>
                  <a:gd name="T7" fmla="*/ 95 h 319"/>
                  <a:gd name="T8" fmla="*/ 134 w 578"/>
                  <a:gd name="T9" fmla="*/ 151 h 319"/>
                  <a:gd name="T10" fmla="*/ 161 w 578"/>
                  <a:gd name="T11" fmla="*/ 199 h 319"/>
                  <a:gd name="T12" fmla="*/ 187 w 578"/>
                  <a:gd name="T13" fmla="*/ 245 h 319"/>
                  <a:gd name="T14" fmla="*/ 202 w 578"/>
                  <a:gd name="T15" fmla="*/ 253 h 319"/>
                  <a:gd name="T16" fmla="*/ 233 w 578"/>
                  <a:gd name="T17" fmla="*/ 245 h 319"/>
                  <a:gd name="T18" fmla="*/ 290 w 578"/>
                  <a:gd name="T19" fmla="*/ 207 h 319"/>
                  <a:gd name="T20" fmla="*/ 357 w 578"/>
                  <a:gd name="T21" fmla="*/ 161 h 319"/>
                  <a:gd name="T22" fmla="*/ 400 w 578"/>
                  <a:gd name="T23" fmla="*/ 121 h 319"/>
                  <a:gd name="T24" fmla="*/ 421 w 578"/>
                  <a:gd name="T25" fmla="*/ 96 h 319"/>
                  <a:gd name="T26" fmla="*/ 421 w 578"/>
                  <a:gd name="T27" fmla="*/ 87 h 319"/>
                  <a:gd name="T28" fmla="*/ 421 w 578"/>
                  <a:gd name="T29" fmla="*/ 74 h 319"/>
                  <a:gd name="T30" fmla="*/ 424 w 578"/>
                  <a:gd name="T31" fmla="*/ 66 h 319"/>
                  <a:gd name="T32" fmla="*/ 420 w 578"/>
                  <a:gd name="T33" fmla="*/ 39 h 319"/>
                  <a:gd name="T34" fmla="*/ 408 w 578"/>
                  <a:gd name="T35" fmla="*/ 19 h 319"/>
                  <a:gd name="T36" fmla="*/ 413 w 578"/>
                  <a:gd name="T37" fmla="*/ 0 h 319"/>
                  <a:gd name="T38" fmla="*/ 442 w 578"/>
                  <a:gd name="T39" fmla="*/ 0 h 319"/>
                  <a:gd name="T40" fmla="*/ 458 w 578"/>
                  <a:gd name="T41" fmla="*/ 30 h 319"/>
                  <a:gd name="T42" fmla="*/ 451 w 578"/>
                  <a:gd name="T43" fmla="*/ 77 h 319"/>
                  <a:gd name="T44" fmla="*/ 462 w 578"/>
                  <a:gd name="T45" fmla="*/ 77 h 319"/>
                  <a:gd name="T46" fmla="*/ 496 w 578"/>
                  <a:gd name="T47" fmla="*/ 74 h 319"/>
                  <a:gd name="T48" fmla="*/ 531 w 578"/>
                  <a:gd name="T49" fmla="*/ 56 h 319"/>
                  <a:gd name="T50" fmla="*/ 560 w 578"/>
                  <a:gd name="T51" fmla="*/ 53 h 319"/>
                  <a:gd name="T52" fmla="*/ 568 w 578"/>
                  <a:gd name="T53" fmla="*/ 70 h 319"/>
                  <a:gd name="T54" fmla="*/ 578 w 578"/>
                  <a:gd name="T55" fmla="*/ 105 h 319"/>
                  <a:gd name="T56" fmla="*/ 530 w 578"/>
                  <a:gd name="T57" fmla="*/ 160 h 319"/>
                  <a:gd name="T58" fmla="*/ 504 w 578"/>
                  <a:gd name="T59" fmla="*/ 186 h 319"/>
                  <a:gd name="T60" fmla="*/ 479 w 578"/>
                  <a:gd name="T61" fmla="*/ 189 h 319"/>
                  <a:gd name="T62" fmla="*/ 449 w 578"/>
                  <a:gd name="T63" fmla="*/ 161 h 319"/>
                  <a:gd name="T64" fmla="*/ 413 w 578"/>
                  <a:gd name="T65" fmla="*/ 160 h 319"/>
                  <a:gd name="T66" fmla="*/ 381 w 578"/>
                  <a:gd name="T67" fmla="*/ 186 h 319"/>
                  <a:gd name="T68" fmla="*/ 328 w 578"/>
                  <a:gd name="T69" fmla="*/ 233 h 319"/>
                  <a:gd name="T70" fmla="*/ 273 w 578"/>
                  <a:gd name="T71" fmla="*/ 287 h 319"/>
                  <a:gd name="T72" fmla="*/ 226 w 578"/>
                  <a:gd name="T73" fmla="*/ 310 h 319"/>
                  <a:gd name="T74" fmla="*/ 190 w 578"/>
                  <a:gd name="T75" fmla="*/ 319 h 319"/>
                  <a:gd name="T76" fmla="*/ 170 w 578"/>
                  <a:gd name="T77" fmla="*/ 309 h 319"/>
                  <a:gd name="T78" fmla="*/ 153 w 578"/>
                  <a:gd name="T79" fmla="*/ 279 h 319"/>
                  <a:gd name="T80" fmla="*/ 122 w 578"/>
                  <a:gd name="T81" fmla="*/ 229 h 319"/>
                  <a:gd name="T82" fmla="*/ 81 w 578"/>
                  <a:gd name="T83" fmla="*/ 170 h 319"/>
                  <a:gd name="T84" fmla="*/ 42 w 578"/>
                  <a:gd name="T85" fmla="*/ 139 h 319"/>
                  <a:gd name="T86" fmla="*/ 8 w 578"/>
                  <a:gd name="T87" fmla="*/ 107 h 319"/>
                  <a:gd name="T88" fmla="*/ 0 w 578"/>
                  <a:gd name="T89" fmla="*/ 77 h 319"/>
                  <a:gd name="T90" fmla="*/ 13 w 578"/>
                  <a:gd name="T91" fmla="*/ 47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8"/>
                  <a:gd name="T139" fmla="*/ 0 h 319"/>
                  <a:gd name="T140" fmla="*/ 578 w 578"/>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8" h="319">
                    <a:moveTo>
                      <a:pt x="13" y="47"/>
                    </a:moveTo>
                    <a:lnTo>
                      <a:pt x="41" y="44"/>
                    </a:lnTo>
                    <a:lnTo>
                      <a:pt x="75" y="62"/>
                    </a:lnTo>
                    <a:lnTo>
                      <a:pt x="100" y="95"/>
                    </a:lnTo>
                    <a:lnTo>
                      <a:pt x="134" y="151"/>
                    </a:lnTo>
                    <a:lnTo>
                      <a:pt x="161" y="199"/>
                    </a:lnTo>
                    <a:lnTo>
                      <a:pt x="187" y="245"/>
                    </a:lnTo>
                    <a:lnTo>
                      <a:pt x="202" y="253"/>
                    </a:lnTo>
                    <a:lnTo>
                      <a:pt x="233" y="245"/>
                    </a:lnTo>
                    <a:lnTo>
                      <a:pt x="290" y="207"/>
                    </a:lnTo>
                    <a:lnTo>
                      <a:pt x="357" y="161"/>
                    </a:lnTo>
                    <a:lnTo>
                      <a:pt x="400" y="121"/>
                    </a:lnTo>
                    <a:lnTo>
                      <a:pt x="421" y="96"/>
                    </a:lnTo>
                    <a:lnTo>
                      <a:pt x="421" y="87"/>
                    </a:lnTo>
                    <a:lnTo>
                      <a:pt x="421" y="74"/>
                    </a:lnTo>
                    <a:lnTo>
                      <a:pt x="424" y="66"/>
                    </a:lnTo>
                    <a:lnTo>
                      <a:pt x="420" y="39"/>
                    </a:lnTo>
                    <a:lnTo>
                      <a:pt x="408" y="19"/>
                    </a:lnTo>
                    <a:lnTo>
                      <a:pt x="413" y="0"/>
                    </a:lnTo>
                    <a:lnTo>
                      <a:pt x="442" y="0"/>
                    </a:lnTo>
                    <a:lnTo>
                      <a:pt x="458" y="30"/>
                    </a:lnTo>
                    <a:lnTo>
                      <a:pt x="451" y="77"/>
                    </a:lnTo>
                    <a:lnTo>
                      <a:pt x="462" y="77"/>
                    </a:lnTo>
                    <a:lnTo>
                      <a:pt x="496" y="74"/>
                    </a:lnTo>
                    <a:lnTo>
                      <a:pt x="531" y="56"/>
                    </a:lnTo>
                    <a:lnTo>
                      <a:pt x="560" y="53"/>
                    </a:lnTo>
                    <a:lnTo>
                      <a:pt x="568" y="70"/>
                    </a:lnTo>
                    <a:lnTo>
                      <a:pt x="578" y="105"/>
                    </a:lnTo>
                    <a:lnTo>
                      <a:pt x="530" y="160"/>
                    </a:lnTo>
                    <a:lnTo>
                      <a:pt x="504" y="186"/>
                    </a:lnTo>
                    <a:lnTo>
                      <a:pt x="479" y="189"/>
                    </a:lnTo>
                    <a:lnTo>
                      <a:pt x="449" y="161"/>
                    </a:lnTo>
                    <a:lnTo>
                      <a:pt x="413" y="160"/>
                    </a:lnTo>
                    <a:lnTo>
                      <a:pt x="381" y="186"/>
                    </a:lnTo>
                    <a:lnTo>
                      <a:pt x="328" y="233"/>
                    </a:lnTo>
                    <a:lnTo>
                      <a:pt x="273" y="287"/>
                    </a:lnTo>
                    <a:lnTo>
                      <a:pt x="226" y="310"/>
                    </a:lnTo>
                    <a:lnTo>
                      <a:pt x="190" y="319"/>
                    </a:lnTo>
                    <a:lnTo>
                      <a:pt x="170" y="309"/>
                    </a:lnTo>
                    <a:lnTo>
                      <a:pt x="153" y="279"/>
                    </a:lnTo>
                    <a:lnTo>
                      <a:pt x="122" y="229"/>
                    </a:lnTo>
                    <a:lnTo>
                      <a:pt x="81" y="170"/>
                    </a:lnTo>
                    <a:lnTo>
                      <a:pt x="42" y="139"/>
                    </a:lnTo>
                    <a:lnTo>
                      <a:pt x="8" y="107"/>
                    </a:lnTo>
                    <a:lnTo>
                      <a:pt x="0" y="77"/>
                    </a:lnTo>
                    <a:lnTo>
                      <a:pt x="13" y="4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7" name="Freeform 14"/>
              <p:cNvSpPr>
                <a:spLocks noChangeArrowheads="1"/>
              </p:cNvSpPr>
              <p:nvPr/>
            </p:nvSpPr>
            <p:spPr bwMode="auto">
              <a:xfrm>
                <a:off x="314" y="605"/>
                <a:ext cx="245" cy="507"/>
              </a:xfrm>
              <a:custGeom>
                <a:avLst/>
                <a:gdLst>
                  <a:gd name="T0" fmla="*/ 153 w 242"/>
                  <a:gd name="T1" fmla="*/ 59 h 508"/>
                  <a:gd name="T2" fmla="*/ 187 w 242"/>
                  <a:gd name="T3" fmla="*/ 8 h 508"/>
                  <a:gd name="T4" fmla="*/ 222 w 242"/>
                  <a:gd name="T5" fmla="*/ 0 h 508"/>
                  <a:gd name="T6" fmla="*/ 230 w 242"/>
                  <a:gd name="T7" fmla="*/ 25 h 508"/>
                  <a:gd name="T8" fmla="*/ 242 w 242"/>
                  <a:gd name="T9" fmla="*/ 72 h 508"/>
                  <a:gd name="T10" fmla="*/ 225 w 242"/>
                  <a:gd name="T11" fmla="*/ 93 h 508"/>
                  <a:gd name="T12" fmla="*/ 179 w 242"/>
                  <a:gd name="T13" fmla="*/ 133 h 508"/>
                  <a:gd name="T14" fmla="*/ 153 w 242"/>
                  <a:gd name="T15" fmla="*/ 188 h 508"/>
                  <a:gd name="T16" fmla="*/ 134 w 242"/>
                  <a:gd name="T17" fmla="*/ 231 h 508"/>
                  <a:gd name="T18" fmla="*/ 134 w 242"/>
                  <a:gd name="T19" fmla="*/ 256 h 508"/>
                  <a:gd name="T20" fmla="*/ 138 w 242"/>
                  <a:gd name="T21" fmla="*/ 324 h 508"/>
                  <a:gd name="T22" fmla="*/ 151 w 242"/>
                  <a:gd name="T23" fmla="*/ 383 h 508"/>
                  <a:gd name="T24" fmla="*/ 169 w 242"/>
                  <a:gd name="T25" fmla="*/ 415 h 508"/>
                  <a:gd name="T26" fmla="*/ 174 w 242"/>
                  <a:gd name="T27" fmla="*/ 434 h 508"/>
                  <a:gd name="T28" fmla="*/ 170 w 242"/>
                  <a:gd name="T29" fmla="*/ 453 h 508"/>
                  <a:gd name="T30" fmla="*/ 148 w 242"/>
                  <a:gd name="T31" fmla="*/ 457 h 508"/>
                  <a:gd name="T32" fmla="*/ 104 w 242"/>
                  <a:gd name="T33" fmla="*/ 464 h 508"/>
                  <a:gd name="T34" fmla="*/ 61 w 242"/>
                  <a:gd name="T35" fmla="*/ 494 h 508"/>
                  <a:gd name="T36" fmla="*/ 40 w 242"/>
                  <a:gd name="T37" fmla="*/ 508 h 508"/>
                  <a:gd name="T38" fmla="*/ 17 w 242"/>
                  <a:gd name="T39" fmla="*/ 498 h 508"/>
                  <a:gd name="T40" fmla="*/ 0 w 242"/>
                  <a:gd name="T41" fmla="*/ 460 h 508"/>
                  <a:gd name="T42" fmla="*/ 6 w 242"/>
                  <a:gd name="T43" fmla="*/ 440 h 508"/>
                  <a:gd name="T44" fmla="*/ 35 w 242"/>
                  <a:gd name="T45" fmla="*/ 436 h 508"/>
                  <a:gd name="T46" fmla="*/ 86 w 242"/>
                  <a:gd name="T47" fmla="*/ 419 h 508"/>
                  <a:gd name="T48" fmla="*/ 118 w 242"/>
                  <a:gd name="T49" fmla="*/ 415 h 508"/>
                  <a:gd name="T50" fmla="*/ 122 w 242"/>
                  <a:gd name="T51" fmla="*/ 396 h 508"/>
                  <a:gd name="T52" fmla="*/ 114 w 242"/>
                  <a:gd name="T53" fmla="*/ 376 h 508"/>
                  <a:gd name="T54" fmla="*/ 95 w 242"/>
                  <a:gd name="T55" fmla="*/ 324 h 508"/>
                  <a:gd name="T56" fmla="*/ 86 w 242"/>
                  <a:gd name="T57" fmla="*/ 262 h 508"/>
                  <a:gd name="T58" fmla="*/ 86 w 242"/>
                  <a:gd name="T59" fmla="*/ 212 h 508"/>
                  <a:gd name="T60" fmla="*/ 104 w 242"/>
                  <a:gd name="T61" fmla="*/ 163 h 508"/>
                  <a:gd name="T62" fmla="*/ 125 w 242"/>
                  <a:gd name="T63" fmla="*/ 112 h 508"/>
                  <a:gd name="T64" fmla="*/ 140 w 242"/>
                  <a:gd name="T65" fmla="*/ 81 h 508"/>
                  <a:gd name="T66" fmla="*/ 153 w 242"/>
                  <a:gd name="T67" fmla="*/ 59 h 5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2"/>
                  <a:gd name="T103" fmla="*/ 0 h 508"/>
                  <a:gd name="T104" fmla="*/ 242 w 242"/>
                  <a:gd name="T105" fmla="*/ 508 h 5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2" h="508">
                    <a:moveTo>
                      <a:pt x="153" y="59"/>
                    </a:moveTo>
                    <a:lnTo>
                      <a:pt x="187" y="8"/>
                    </a:lnTo>
                    <a:lnTo>
                      <a:pt x="222" y="0"/>
                    </a:lnTo>
                    <a:lnTo>
                      <a:pt x="230" y="25"/>
                    </a:lnTo>
                    <a:lnTo>
                      <a:pt x="242" y="72"/>
                    </a:lnTo>
                    <a:lnTo>
                      <a:pt x="225" y="93"/>
                    </a:lnTo>
                    <a:lnTo>
                      <a:pt x="179" y="133"/>
                    </a:lnTo>
                    <a:lnTo>
                      <a:pt x="153" y="188"/>
                    </a:lnTo>
                    <a:lnTo>
                      <a:pt x="134" y="231"/>
                    </a:lnTo>
                    <a:lnTo>
                      <a:pt x="134" y="256"/>
                    </a:lnTo>
                    <a:lnTo>
                      <a:pt x="138" y="324"/>
                    </a:lnTo>
                    <a:lnTo>
                      <a:pt x="151" y="383"/>
                    </a:lnTo>
                    <a:lnTo>
                      <a:pt x="169" y="415"/>
                    </a:lnTo>
                    <a:lnTo>
                      <a:pt x="174" y="434"/>
                    </a:lnTo>
                    <a:lnTo>
                      <a:pt x="170" y="453"/>
                    </a:lnTo>
                    <a:lnTo>
                      <a:pt x="148" y="457"/>
                    </a:lnTo>
                    <a:lnTo>
                      <a:pt x="104" y="464"/>
                    </a:lnTo>
                    <a:lnTo>
                      <a:pt x="61" y="494"/>
                    </a:lnTo>
                    <a:lnTo>
                      <a:pt x="40" y="508"/>
                    </a:lnTo>
                    <a:lnTo>
                      <a:pt x="17" y="498"/>
                    </a:lnTo>
                    <a:lnTo>
                      <a:pt x="0" y="460"/>
                    </a:lnTo>
                    <a:lnTo>
                      <a:pt x="6" y="440"/>
                    </a:lnTo>
                    <a:lnTo>
                      <a:pt x="35" y="436"/>
                    </a:lnTo>
                    <a:lnTo>
                      <a:pt x="86" y="419"/>
                    </a:lnTo>
                    <a:lnTo>
                      <a:pt x="118" y="415"/>
                    </a:lnTo>
                    <a:lnTo>
                      <a:pt x="122" y="396"/>
                    </a:lnTo>
                    <a:lnTo>
                      <a:pt x="114" y="376"/>
                    </a:lnTo>
                    <a:lnTo>
                      <a:pt x="95" y="324"/>
                    </a:lnTo>
                    <a:lnTo>
                      <a:pt x="86" y="262"/>
                    </a:lnTo>
                    <a:lnTo>
                      <a:pt x="86" y="212"/>
                    </a:lnTo>
                    <a:lnTo>
                      <a:pt x="104" y="163"/>
                    </a:lnTo>
                    <a:lnTo>
                      <a:pt x="125" y="112"/>
                    </a:lnTo>
                    <a:lnTo>
                      <a:pt x="140" y="81"/>
                    </a:lnTo>
                    <a:lnTo>
                      <a:pt x="153" y="59"/>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8" name="Freeform 15"/>
              <p:cNvSpPr>
                <a:spLocks noChangeArrowheads="1"/>
              </p:cNvSpPr>
              <p:nvPr/>
            </p:nvSpPr>
            <p:spPr bwMode="auto">
              <a:xfrm>
                <a:off x="560" y="627"/>
                <a:ext cx="231" cy="453"/>
              </a:xfrm>
              <a:custGeom>
                <a:avLst/>
                <a:gdLst>
                  <a:gd name="T0" fmla="*/ 13 w 231"/>
                  <a:gd name="T1" fmla="*/ 17 h 454"/>
                  <a:gd name="T2" fmla="*/ 35 w 231"/>
                  <a:gd name="T3" fmla="*/ 0 h 454"/>
                  <a:gd name="T4" fmla="*/ 56 w 231"/>
                  <a:gd name="T5" fmla="*/ 4 h 454"/>
                  <a:gd name="T6" fmla="*/ 77 w 231"/>
                  <a:gd name="T7" fmla="*/ 18 h 454"/>
                  <a:gd name="T8" fmla="*/ 95 w 231"/>
                  <a:gd name="T9" fmla="*/ 61 h 454"/>
                  <a:gd name="T10" fmla="*/ 120 w 231"/>
                  <a:gd name="T11" fmla="*/ 133 h 454"/>
                  <a:gd name="T12" fmla="*/ 133 w 231"/>
                  <a:gd name="T13" fmla="*/ 197 h 454"/>
                  <a:gd name="T14" fmla="*/ 135 w 231"/>
                  <a:gd name="T15" fmla="*/ 241 h 454"/>
                  <a:gd name="T16" fmla="*/ 129 w 231"/>
                  <a:gd name="T17" fmla="*/ 262 h 454"/>
                  <a:gd name="T18" fmla="*/ 117 w 231"/>
                  <a:gd name="T19" fmla="*/ 295 h 454"/>
                  <a:gd name="T20" fmla="*/ 98 w 231"/>
                  <a:gd name="T21" fmla="*/ 333 h 454"/>
                  <a:gd name="T22" fmla="*/ 82 w 231"/>
                  <a:gd name="T23" fmla="*/ 372 h 454"/>
                  <a:gd name="T24" fmla="*/ 78 w 231"/>
                  <a:gd name="T25" fmla="*/ 403 h 454"/>
                  <a:gd name="T26" fmla="*/ 90 w 231"/>
                  <a:gd name="T27" fmla="*/ 414 h 454"/>
                  <a:gd name="T28" fmla="*/ 129 w 231"/>
                  <a:gd name="T29" fmla="*/ 407 h 454"/>
                  <a:gd name="T30" fmla="*/ 187 w 231"/>
                  <a:gd name="T31" fmla="*/ 403 h 454"/>
                  <a:gd name="T32" fmla="*/ 216 w 231"/>
                  <a:gd name="T33" fmla="*/ 407 h 454"/>
                  <a:gd name="T34" fmla="*/ 231 w 231"/>
                  <a:gd name="T35" fmla="*/ 420 h 454"/>
                  <a:gd name="T36" fmla="*/ 231 w 231"/>
                  <a:gd name="T37" fmla="*/ 433 h 454"/>
                  <a:gd name="T38" fmla="*/ 208 w 231"/>
                  <a:gd name="T39" fmla="*/ 448 h 454"/>
                  <a:gd name="T40" fmla="*/ 185 w 231"/>
                  <a:gd name="T41" fmla="*/ 454 h 454"/>
                  <a:gd name="T42" fmla="*/ 126 w 231"/>
                  <a:gd name="T43" fmla="*/ 441 h 454"/>
                  <a:gd name="T44" fmla="*/ 100 w 231"/>
                  <a:gd name="T45" fmla="*/ 441 h 454"/>
                  <a:gd name="T46" fmla="*/ 74 w 231"/>
                  <a:gd name="T47" fmla="*/ 450 h 454"/>
                  <a:gd name="T48" fmla="*/ 55 w 231"/>
                  <a:gd name="T49" fmla="*/ 450 h 454"/>
                  <a:gd name="T50" fmla="*/ 26 w 231"/>
                  <a:gd name="T51" fmla="*/ 437 h 454"/>
                  <a:gd name="T52" fmla="*/ 29 w 231"/>
                  <a:gd name="T53" fmla="*/ 416 h 454"/>
                  <a:gd name="T54" fmla="*/ 35 w 231"/>
                  <a:gd name="T55" fmla="*/ 401 h 454"/>
                  <a:gd name="T56" fmla="*/ 46 w 231"/>
                  <a:gd name="T57" fmla="*/ 377 h 454"/>
                  <a:gd name="T58" fmla="*/ 52 w 231"/>
                  <a:gd name="T59" fmla="*/ 355 h 454"/>
                  <a:gd name="T60" fmla="*/ 59 w 231"/>
                  <a:gd name="T61" fmla="*/ 312 h 454"/>
                  <a:gd name="T62" fmla="*/ 69 w 231"/>
                  <a:gd name="T63" fmla="*/ 265 h 454"/>
                  <a:gd name="T64" fmla="*/ 90 w 231"/>
                  <a:gd name="T65" fmla="*/ 227 h 454"/>
                  <a:gd name="T66" fmla="*/ 78 w 231"/>
                  <a:gd name="T67" fmla="*/ 197 h 454"/>
                  <a:gd name="T68" fmla="*/ 46 w 231"/>
                  <a:gd name="T69" fmla="*/ 129 h 454"/>
                  <a:gd name="T70" fmla="*/ 9 w 231"/>
                  <a:gd name="T71" fmla="*/ 70 h 454"/>
                  <a:gd name="T72" fmla="*/ 0 w 231"/>
                  <a:gd name="T73" fmla="*/ 40 h 454"/>
                  <a:gd name="T74" fmla="*/ 13 w 231"/>
                  <a:gd name="T75" fmla="*/ 17 h 4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
                  <a:gd name="T115" fmla="*/ 0 h 454"/>
                  <a:gd name="T116" fmla="*/ 231 w 231"/>
                  <a:gd name="T117" fmla="*/ 454 h 4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 h="454">
                    <a:moveTo>
                      <a:pt x="13" y="17"/>
                    </a:moveTo>
                    <a:lnTo>
                      <a:pt x="35" y="0"/>
                    </a:lnTo>
                    <a:lnTo>
                      <a:pt x="56" y="4"/>
                    </a:lnTo>
                    <a:lnTo>
                      <a:pt x="77" y="18"/>
                    </a:lnTo>
                    <a:lnTo>
                      <a:pt x="95" y="61"/>
                    </a:lnTo>
                    <a:lnTo>
                      <a:pt x="120" y="133"/>
                    </a:lnTo>
                    <a:lnTo>
                      <a:pt x="133" y="197"/>
                    </a:lnTo>
                    <a:lnTo>
                      <a:pt x="135" y="241"/>
                    </a:lnTo>
                    <a:lnTo>
                      <a:pt x="129" y="262"/>
                    </a:lnTo>
                    <a:lnTo>
                      <a:pt x="117" y="295"/>
                    </a:lnTo>
                    <a:lnTo>
                      <a:pt x="98" y="333"/>
                    </a:lnTo>
                    <a:lnTo>
                      <a:pt x="82" y="372"/>
                    </a:lnTo>
                    <a:lnTo>
                      <a:pt x="78" y="403"/>
                    </a:lnTo>
                    <a:lnTo>
                      <a:pt x="90" y="414"/>
                    </a:lnTo>
                    <a:lnTo>
                      <a:pt x="129" y="407"/>
                    </a:lnTo>
                    <a:lnTo>
                      <a:pt x="187" y="403"/>
                    </a:lnTo>
                    <a:lnTo>
                      <a:pt x="216" y="407"/>
                    </a:lnTo>
                    <a:lnTo>
                      <a:pt x="231" y="420"/>
                    </a:lnTo>
                    <a:lnTo>
                      <a:pt x="231" y="433"/>
                    </a:lnTo>
                    <a:lnTo>
                      <a:pt x="208" y="448"/>
                    </a:lnTo>
                    <a:lnTo>
                      <a:pt x="185" y="454"/>
                    </a:lnTo>
                    <a:lnTo>
                      <a:pt x="126" y="441"/>
                    </a:lnTo>
                    <a:lnTo>
                      <a:pt x="100" y="441"/>
                    </a:lnTo>
                    <a:lnTo>
                      <a:pt x="74" y="450"/>
                    </a:lnTo>
                    <a:lnTo>
                      <a:pt x="55" y="450"/>
                    </a:lnTo>
                    <a:lnTo>
                      <a:pt x="26" y="437"/>
                    </a:lnTo>
                    <a:lnTo>
                      <a:pt x="29" y="416"/>
                    </a:lnTo>
                    <a:lnTo>
                      <a:pt x="35" y="401"/>
                    </a:lnTo>
                    <a:lnTo>
                      <a:pt x="46" y="377"/>
                    </a:lnTo>
                    <a:lnTo>
                      <a:pt x="52" y="355"/>
                    </a:lnTo>
                    <a:lnTo>
                      <a:pt x="59" y="312"/>
                    </a:lnTo>
                    <a:lnTo>
                      <a:pt x="69" y="265"/>
                    </a:lnTo>
                    <a:lnTo>
                      <a:pt x="90" y="227"/>
                    </a:lnTo>
                    <a:lnTo>
                      <a:pt x="78" y="197"/>
                    </a:lnTo>
                    <a:lnTo>
                      <a:pt x="46" y="129"/>
                    </a:lnTo>
                    <a:lnTo>
                      <a:pt x="9" y="70"/>
                    </a:lnTo>
                    <a:lnTo>
                      <a:pt x="0" y="40"/>
                    </a:lnTo>
                    <a:lnTo>
                      <a:pt x="13" y="1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grpSp>
        <p:sp>
          <p:nvSpPr>
            <p:cNvPr id="196617" name="WordArt 16"/>
            <p:cNvSpPr>
              <a:spLocks noChangeArrowheads="1" noChangeShapeType="1" noTextEdit="1"/>
            </p:cNvSpPr>
            <p:nvPr/>
          </p:nvSpPr>
          <p:spPr bwMode="auto">
            <a:xfrm>
              <a:off x="816" y="240"/>
              <a:ext cx="432" cy="33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Arial Black"/>
                </a:rPr>
                <a:t>3.0</a:t>
              </a:r>
              <a:endParaRPr lang="zh-CN" altLang="en-US" sz="3600" kern="10">
                <a:ln w="9525">
                  <a:solidFill>
                    <a:srgbClr val="000000"/>
                  </a:solidFill>
                  <a:round/>
                  <a:headEnd/>
                  <a:tailEnd/>
                </a:ln>
                <a:latin typeface="Arial Black"/>
              </a:endParaRPr>
            </a:p>
          </p:txBody>
        </p:sp>
      </p:grpSp>
      <p:sp>
        <p:nvSpPr>
          <p:cNvPr id="28690" name="Rectangle 17"/>
          <p:cNvSpPr>
            <a:spLocks noChangeArrowheads="1"/>
          </p:cNvSpPr>
          <p:nvPr/>
        </p:nvSpPr>
        <p:spPr bwMode="auto">
          <a:xfrm>
            <a:off x="698500" y="8283575"/>
            <a:ext cx="5432425" cy="438150"/>
          </a:xfrm>
          <a:prstGeom prst="rect">
            <a:avLst/>
          </a:prstGeom>
          <a:noFill/>
          <a:ln w="25400" cmpd="sng">
            <a:solidFill>
              <a:schemeClr val="tx1"/>
            </a:solidFill>
            <a:miter lim="800000"/>
            <a:headEnd/>
            <a:tailEnd/>
          </a:ln>
        </p:spPr>
        <p:txBody>
          <a:bodyPr wrap="none" anchor="ctr"/>
          <a:lstStyle/>
          <a:p>
            <a:pPr>
              <a:defRPr/>
            </a:pPr>
            <a:endParaRPr lang="zh-CN" altLang="en-US">
              <a:effectLst>
                <a:outerShdw blurRad="38100" dist="38100" dir="2700000" algn="tl">
                  <a:srgbClr val="C0C0C0"/>
                </a:outerShdw>
              </a:effectLst>
            </a:endParaRPr>
          </a:p>
        </p:txBody>
      </p:sp>
    </p:spTree>
    <p:extLst>
      <p:ext uri="{BB962C8B-B14F-4D97-AF65-F5344CB8AC3E}">
        <p14:creationId xmlns:p14="http://schemas.microsoft.com/office/powerpoint/2010/main" val="2219251534"/>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AE6CBBE-65A3-449C-AE16-D01548F314F8}" type="slidenum">
              <a:rPr lang="en-US" altLang="zh-CN" sz="1200" b="0">
                <a:solidFill>
                  <a:schemeClr val="tx1"/>
                </a:solidFill>
                <a:latin typeface="Arial" pitchFamily="34" charset="0"/>
              </a:rPr>
              <a:pPr algn="r" eaLnBrk="1" hangingPunct="1"/>
              <a:t>12</a:t>
            </a:fld>
            <a:endParaRPr lang="en-US" altLang="zh-CN" sz="1200" b="0">
              <a:solidFill>
                <a:schemeClr val="tx1"/>
              </a:solidFill>
              <a:latin typeface="Arial" pitchFamily="34" charset="0"/>
            </a:endParaRPr>
          </a:p>
        </p:txBody>
      </p:sp>
      <p:sp>
        <p:nvSpPr>
          <p:cNvPr id="196611" name="Rectangle 2"/>
          <p:cNvSpPr>
            <a:spLocks noGrp="1" noRot="1" noChangeAspect="1" noChangeArrowheads="1" noTextEdit="1"/>
          </p:cNvSpPr>
          <p:nvPr>
            <p:ph type="sldImg"/>
          </p:nvPr>
        </p:nvSpPr>
        <p:spPr>
          <a:xfrm>
            <a:off x="700088" y="741363"/>
            <a:ext cx="5449887" cy="4087812"/>
          </a:xfrm>
        </p:spPr>
      </p:sp>
      <p:sp>
        <p:nvSpPr>
          <p:cNvPr id="196612" name="Rectangle 3"/>
          <p:cNvSpPr>
            <a:spLocks noGrp="1" noChangeArrowheads="1"/>
          </p:cNvSpPr>
          <p:nvPr>
            <p:ph type="body" idx="1"/>
          </p:nvPr>
        </p:nvSpPr>
        <p:spPr>
          <a:xfrm>
            <a:off x="695325" y="4991100"/>
            <a:ext cx="5429250" cy="3505200"/>
          </a:xfrm>
          <a:noFill/>
          <a:ln/>
        </p:spPr>
        <p:txBody>
          <a:bodyPr lIns="92075" tIns="46038" rIns="92075" bIns="46038" anchor="t"/>
          <a:lstStyle/>
          <a:p>
            <a:pPr eaLnBrk="1" hangingPunct="1"/>
            <a:endParaRPr lang="en-US" altLang="zh-CN" dirty="0" smtClean="0"/>
          </a:p>
        </p:txBody>
      </p:sp>
      <p:grpSp>
        <p:nvGrpSpPr>
          <p:cNvPr id="2" name="Group 5"/>
          <p:cNvGrpSpPr>
            <a:grpSpLocks/>
          </p:cNvGrpSpPr>
          <p:nvPr/>
        </p:nvGrpSpPr>
        <p:grpSpPr bwMode="auto">
          <a:xfrm>
            <a:off x="6167438" y="8313738"/>
            <a:ext cx="690562" cy="349250"/>
            <a:chOff x="0" y="0"/>
            <a:chExt cx="1584" cy="1452"/>
          </a:xfrm>
        </p:grpSpPr>
        <p:grpSp>
          <p:nvGrpSpPr>
            <p:cNvPr id="3" name="Group 6"/>
            <p:cNvGrpSpPr>
              <a:grpSpLocks/>
            </p:cNvGrpSpPr>
            <p:nvPr/>
          </p:nvGrpSpPr>
          <p:grpSpPr bwMode="auto">
            <a:xfrm>
              <a:off x="512" y="0"/>
              <a:ext cx="1072" cy="1452"/>
              <a:chOff x="0" y="0"/>
              <a:chExt cx="703" cy="1004"/>
            </a:xfrm>
          </p:grpSpPr>
          <p:pic>
            <p:nvPicPr>
              <p:cNvPr id="196624" name="Picture 6"/>
              <p:cNvPicPr>
                <a:picLocks noChangeAspect="1" noChangeArrowheads="1"/>
              </p:cNvPicPr>
              <p:nvPr/>
            </p:nvPicPr>
            <p:blipFill>
              <a:blip r:embed="rId4"/>
              <a:srcRect/>
              <a:stretch>
                <a:fillRect/>
              </a:stretch>
            </p:blipFill>
            <p:spPr bwMode="auto">
              <a:xfrm>
                <a:off x="0" y="0"/>
                <a:ext cx="703" cy="1004"/>
              </a:xfrm>
              <a:prstGeom prst="rect">
                <a:avLst/>
              </a:prstGeom>
              <a:noFill/>
              <a:ln w="9525">
                <a:noFill/>
                <a:miter lim="800000"/>
                <a:headEnd/>
                <a:tailEnd/>
              </a:ln>
            </p:spPr>
          </p:pic>
          <p:sp>
            <p:nvSpPr>
              <p:cNvPr id="28680" name="Freeform 7"/>
              <p:cNvSpPr>
                <a:spLocks noChangeArrowheads="1"/>
              </p:cNvSpPr>
              <p:nvPr/>
            </p:nvSpPr>
            <p:spPr bwMode="auto">
              <a:xfrm>
                <a:off x="37" y="18"/>
                <a:ext cx="595" cy="548"/>
              </a:xfrm>
              <a:custGeom>
                <a:avLst/>
                <a:gdLst>
                  <a:gd name="T0" fmla="*/ 0 w 595"/>
                  <a:gd name="T1" fmla="*/ 239 h 544"/>
                  <a:gd name="T2" fmla="*/ 89 w 595"/>
                  <a:gd name="T3" fmla="*/ 55 h 544"/>
                  <a:gd name="T4" fmla="*/ 277 w 595"/>
                  <a:gd name="T5" fmla="*/ 0 h 544"/>
                  <a:gd name="T6" fmla="*/ 476 w 595"/>
                  <a:gd name="T7" fmla="*/ 47 h 544"/>
                  <a:gd name="T8" fmla="*/ 595 w 595"/>
                  <a:gd name="T9" fmla="*/ 226 h 544"/>
                  <a:gd name="T10" fmla="*/ 540 w 595"/>
                  <a:gd name="T11" fmla="*/ 461 h 544"/>
                  <a:gd name="T12" fmla="*/ 349 w 595"/>
                  <a:gd name="T13" fmla="*/ 544 h 544"/>
                  <a:gd name="T14" fmla="*/ 103 w 595"/>
                  <a:gd name="T15" fmla="*/ 451 h 544"/>
                  <a:gd name="T16" fmla="*/ 0 w 595"/>
                  <a:gd name="T17" fmla="*/ 239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5"/>
                  <a:gd name="T28" fmla="*/ 0 h 544"/>
                  <a:gd name="T29" fmla="*/ 595 w 595"/>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5" h="544">
                    <a:moveTo>
                      <a:pt x="0" y="239"/>
                    </a:moveTo>
                    <a:lnTo>
                      <a:pt x="89" y="55"/>
                    </a:lnTo>
                    <a:lnTo>
                      <a:pt x="277" y="0"/>
                    </a:lnTo>
                    <a:lnTo>
                      <a:pt x="476" y="47"/>
                    </a:lnTo>
                    <a:lnTo>
                      <a:pt x="595" y="226"/>
                    </a:lnTo>
                    <a:lnTo>
                      <a:pt x="540" y="461"/>
                    </a:lnTo>
                    <a:lnTo>
                      <a:pt x="349" y="544"/>
                    </a:lnTo>
                    <a:lnTo>
                      <a:pt x="103" y="451"/>
                    </a:lnTo>
                    <a:lnTo>
                      <a:pt x="0" y="239"/>
                    </a:lnTo>
                    <a:close/>
                  </a:path>
                </a:pathLst>
              </a:custGeom>
              <a:solidFill>
                <a:srgbClr val="FCF13C"/>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sp>
            <p:nvSpPr>
              <p:cNvPr id="28681" name="Freeform 8"/>
              <p:cNvSpPr>
                <a:spLocks noChangeArrowheads="1"/>
              </p:cNvSpPr>
              <p:nvPr/>
            </p:nvSpPr>
            <p:spPr bwMode="auto">
              <a:xfrm>
                <a:off x="70" y="525"/>
                <a:ext cx="215" cy="402"/>
              </a:xfrm>
              <a:custGeom>
                <a:avLst/>
                <a:gdLst>
                  <a:gd name="T0" fmla="*/ 170 w 216"/>
                  <a:gd name="T1" fmla="*/ 0 h 402"/>
                  <a:gd name="T2" fmla="*/ 135 w 216"/>
                  <a:gd name="T3" fmla="*/ 90 h 402"/>
                  <a:gd name="T4" fmla="*/ 81 w 216"/>
                  <a:gd name="T5" fmla="*/ 206 h 402"/>
                  <a:gd name="T6" fmla="*/ 38 w 216"/>
                  <a:gd name="T7" fmla="*/ 317 h 402"/>
                  <a:gd name="T8" fmla="*/ 0 w 216"/>
                  <a:gd name="T9" fmla="*/ 388 h 402"/>
                  <a:gd name="T10" fmla="*/ 43 w 216"/>
                  <a:gd name="T11" fmla="*/ 402 h 402"/>
                  <a:gd name="T12" fmla="*/ 77 w 216"/>
                  <a:gd name="T13" fmla="*/ 349 h 402"/>
                  <a:gd name="T14" fmla="*/ 159 w 216"/>
                  <a:gd name="T15" fmla="*/ 162 h 402"/>
                  <a:gd name="T16" fmla="*/ 190 w 216"/>
                  <a:gd name="T17" fmla="*/ 90 h 402"/>
                  <a:gd name="T18" fmla="*/ 216 w 216"/>
                  <a:gd name="T19" fmla="*/ 14 h 402"/>
                  <a:gd name="T20" fmla="*/ 170 w 216"/>
                  <a:gd name="T21" fmla="*/ 0 h 4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402"/>
                  <a:gd name="T35" fmla="*/ 216 w 216"/>
                  <a:gd name="T36" fmla="*/ 402 h 4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402">
                    <a:moveTo>
                      <a:pt x="170" y="0"/>
                    </a:moveTo>
                    <a:lnTo>
                      <a:pt x="135" y="90"/>
                    </a:lnTo>
                    <a:lnTo>
                      <a:pt x="81" y="206"/>
                    </a:lnTo>
                    <a:lnTo>
                      <a:pt x="38" y="317"/>
                    </a:lnTo>
                    <a:lnTo>
                      <a:pt x="0" y="388"/>
                    </a:lnTo>
                    <a:lnTo>
                      <a:pt x="43" y="402"/>
                    </a:lnTo>
                    <a:lnTo>
                      <a:pt x="77" y="349"/>
                    </a:lnTo>
                    <a:lnTo>
                      <a:pt x="159" y="162"/>
                    </a:lnTo>
                    <a:lnTo>
                      <a:pt x="190" y="90"/>
                    </a:lnTo>
                    <a:lnTo>
                      <a:pt x="216" y="14"/>
                    </a:lnTo>
                    <a:lnTo>
                      <a:pt x="170" y="0"/>
                    </a:lnTo>
                    <a:close/>
                  </a:path>
                </a:pathLst>
              </a:custGeom>
              <a:solidFill>
                <a:srgbClr val="CC7C00"/>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grpSp>
        <p:grpSp>
          <p:nvGrpSpPr>
            <p:cNvPr id="4" name="Group 10"/>
            <p:cNvGrpSpPr>
              <a:grpSpLocks/>
            </p:cNvGrpSpPr>
            <p:nvPr/>
          </p:nvGrpSpPr>
          <p:grpSpPr bwMode="auto">
            <a:xfrm>
              <a:off x="0" y="712"/>
              <a:ext cx="859" cy="680"/>
              <a:chOff x="0" y="0"/>
              <a:chExt cx="1158" cy="1111"/>
            </a:xfrm>
          </p:grpSpPr>
          <p:sp>
            <p:nvSpPr>
              <p:cNvPr id="28683" name="Freeform 10"/>
              <p:cNvSpPr>
                <a:spLocks noChangeArrowheads="1"/>
              </p:cNvSpPr>
              <p:nvPr/>
            </p:nvSpPr>
            <p:spPr bwMode="auto">
              <a:xfrm>
                <a:off x="388" y="1"/>
                <a:ext cx="334" cy="248"/>
              </a:xfrm>
              <a:custGeom>
                <a:avLst/>
                <a:gdLst>
                  <a:gd name="T0" fmla="*/ 116 w 333"/>
                  <a:gd name="T1" fmla="*/ 151 h 246"/>
                  <a:gd name="T2" fmla="*/ 120 w 333"/>
                  <a:gd name="T3" fmla="*/ 117 h 246"/>
                  <a:gd name="T4" fmla="*/ 136 w 333"/>
                  <a:gd name="T5" fmla="*/ 78 h 246"/>
                  <a:gd name="T6" fmla="*/ 159 w 333"/>
                  <a:gd name="T7" fmla="*/ 47 h 246"/>
                  <a:gd name="T8" fmla="*/ 187 w 333"/>
                  <a:gd name="T9" fmla="*/ 23 h 246"/>
                  <a:gd name="T10" fmla="*/ 226 w 333"/>
                  <a:gd name="T11" fmla="*/ 6 h 246"/>
                  <a:gd name="T12" fmla="*/ 260 w 333"/>
                  <a:gd name="T13" fmla="*/ 0 h 246"/>
                  <a:gd name="T14" fmla="*/ 299 w 333"/>
                  <a:gd name="T15" fmla="*/ 10 h 246"/>
                  <a:gd name="T16" fmla="*/ 322 w 333"/>
                  <a:gd name="T17" fmla="*/ 39 h 246"/>
                  <a:gd name="T18" fmla="*/ 330 w 333"/>
                  <a:gd name="T19" fmla="*/ 73 h 246"/>
                  <a:gd name="T20" fmla="*/ 333 w 333"/>
                  <a:gd name="T21" fmla="*/ 109 h 246"/>
                  <a:gd name="T22" fmla="*/ 320 w 333"/>
                  <a:gd name="T23" fmla="*/ 147 h 246"/>
                  <a:gd name="T24" fmla="*/ 294 w 333"/>
                  <a:gd name="T25" fmla="*/ 190 h 246"/>
                  <a:gd name="T26" fmla="*/ 260 w 333"/>
                  <a:gd name="T27" fmla="*/ 220 h 246"/>
                  <a:gd name="T28" fmla="*/ 219 w 333"/>
                  <a:gd name="T29" fmla="*/ 239 h 246"/>
                  <a:gd name="T30" fmla="*/ 189 w 333"/>
                  <a:gd name="T31" fmla="*/ 246 h 246"/>
                  <a:gd name="T32" fmla="*/ 161 w 333"/>
                  <a:gd name="T33" fmla="*/ 242 h 246"/>
                  <a:gd name="T34" fmla="*/ 140 w 333"/>
                  <a:gd name="T35" fmla="*/ 230 h 246"/>
                  <a:gd name="T36" fmla="*/ 124 w 333"/>
                  <a:gd name="T37" fmla="*/ 203 h 246"/>
                  <a:gd name="T38" fmla="*/ 119 w 333"/>
                  <a:gd name="T39" fmla="*/ 187 h 246"/>
                  <a:gd name="T40" fmla="*/ 76 w 333"/>
                  <a:gd name="T41" fmla="*/ 190 h 246"/>
                  <a:gd name="T42" fmla="*/ 41 w 333"/>
                  <a:gd name="T43" fmla="*/ 200 h 246"/>
                  <a:gd name="T44" fmla="*/ 9 w 333"/>
                  <a:gd name="T45" fmla="*/ 199 h 246"/>
                  <a:gd name="T46" fmla="*/ 0 w 333"/>
                  <a:gd name="T47" fmla="*/ 183 h 246"/>
                  <a:gd name="T48" fmla="*/ 9 w 333"/>
                  <a:gd name="T49" fmla="*/ 170 h 246"/>
                  <a:gd name="T50" fmla="*/ 26 w 333"/>
                  <a:gd name="T51" fmla="*/ 155 h 246"/>
                  <a:gd name="T52" fmla="*/ 59 w 333"/>
                  <a:gd name="T53" fmla="*/ 155 h 246"/>
                  <a:gd name="T54" fmla="*/ 81 w 333"/>
                  <a:gd name="T55" fmla="*/ 155 h 246"/>
                  <a:gd name="T56" fmla="*/ 116 w 333"/>
                  <a:gd name="T57" fmla="*/ 151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3"/>
                  <a:gd name="T88" fmla="*/ 0 h 246"/>
                  <a:gd name="T89" fmla="*/ 333 w 333"/>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3" h="246">
                    <a:moveTo>
                      <a:pt x="116" y="151"/>
                    </a:moveTo>
                    <a:lnTo>
                      <a:pt x="120" y="117"/>
                    </a:lnTo>
                    <a:lnTo>
                      <a:pt x="136" y="78"/>
                    </a:lnTo>
                    <a:lnTo>
                      <a:pt x="159" y="47"/>
                    </a:lnTo>
                    <a:lnTo>
                      <a:pt x="187" y="23"/>
                    </a:lnTo>
                    <a:lnTo>
                      <a:pt x="226" y="6"/>
                    </a:lnTo>
                    <a:lnTo>
                      <a:pt x="260" y="0"/>
                    </a:lnTo>
                    <a:lnTo>
                      <a:pt x="299" y="10"/>
                    </a:lnTo>
                    <a:lnTo>
                      <a:pt x="322" y="39"/>
                    </a:lnTo>
                    <a:lnTo>
                      <a:pt x="330" y="73"/>
                    </a:lnTo>
                    <a:lnTo>
                      <a:pt x="333" y="109"/>
                    </a:lnTo>
                    <a:lnTo>
                      <a:pt x="320" y="147"/>
                    </a:lnTo>
                    <a:lnTo>
                      <a:pt x="294" y="190"/>
                    </a:lnTo>
                    <a:lnTo>
                      <a:pt x="260" y="220"/>
                    </a:lnTo>
                    <a:lnTo>
                      <a:pt x="219" y="239"/>
                    </a:lnTo>
                    <a:lnTo>
                      <a:pt x="189" y="246"/>
                    </a:lnTo>
                    <a:lnTo>
                      <a:pt x="161" y="242"/>
                    </a:lnTo>
                    <a:lnTo>
                      <a:pt x="140" y="230"/>
                    </a:lnTo>
                    <a:lnTo>
                      <a:pt x="124" y="203"/>
                    </a:lnTo>
                    <a:lnTo>
                      <a:pt x="119" y="187"/>
                    </a:lnTo>
                    <a:lnTo>
                      <a:pt x="76" y="190"/>
                    </a:lnTo>
                    <a:lnTo>
                      <a:pt x="41" y="200"/>
                    </a:lnTo>
                    <a:lnTo>
                      <a:pt x="9" y="199"/>
                    </a:lnTo>
                    <a:lnTo>
                      <a:pt x="0" y="183"/>
                    </a:lnTo>
                    <a:lnTo>
                      <a:pt x="9" y="170"/>
                    </a:lnTo>
                    <a:lnTo>
                      <a:pt x="26" y="155"/>
                    </a:lnTo>
                    <a:lnTo>
                      <a:pt x="59" y="155"/>
                    </a:lnTo>
                    <a:lnTo>
                      <a:pt x="81" y="155"/>
                    </a:lnTo>
                    <a:lnTo>
                      <a:pt x="116" y="15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4" name="Freeform 11"/>
              <p:cNvSpPr>
                <a:spLocks noChangeArrowheads="1"/>
              </p:cNvSpPr>
              <p:nvPr/>
            </p:nvSpPr>
            <p:spPr bwMode="auto">
              <a:xfrm>
                <a:off x="481" y="271"/>
                <a:ext cx="221" cy="431"/>
              </a:xfrm>
              <a:custGeom>
                <a:avLst/>
                <a:gdLst>
                  <a:gd name="T0" fmla="*/ 6 w 219"/>
                  <a:gd name="T1" fmla="*/ 34 h 428"/>
                  <a:gd name="T2" fmla="*/ 32 w 219"/>
                  <a:gd name="T3" fmla="*/ 13 h 428"/>
                  <a:gd name="T4" fmla="*/ 62 w 219"/>
                  <a:gd name="T5" fmla="*/ 0 h 428"/>
                  <a:gd name="T6" fmla="*/ 104 w 219"/>
                  <a:gd name="T7" fmla="*/ 3 h 428"/>
                  <a:gd name="T8" fmla="*/ 136 w 219"/>
                  <a:gd name="T9" fmla="*/ 16 h 428"/>
                  <a:gd name="T10" fmla="*/ 165 w 219"/>
                  <a:gd name="T11" fmla="*/ 50 h 428"/>
                  <a:gd name="T12" fmla="*/ 197 w 219"/>
                  <a:gd name="T13" fmla="*/ 99 h 428"/>
                  <a:gd name="T14" fmla="*/ 213 w 219"/>
                  <a:gd name="T15" fmla="*/ 144 h 428"/>
                  <a:gd name="T16" fmla="*/ 219 w 219"/>
                  <a:gd name="T17" fmla="*/ 198 h 428"/>
                  <a:gd name="T18" fmla="*/ 219 w 219"/>
                  <a:gd name="T19" fmla="*/ 254 h 428"/>
                  <a:gd name="T20" fmla="*/ 213 w 219"/>
                  <a:gd name="T21" fmla="*/ 306 h 428"/>
                  <a:gd name="T22" fmla="*/ 196 w 219"/>
                  <a:gd name="T23" fmla="*/ 351 h 428"/>
                  <a:gd name="T24" fmla="*/ 171 w 219"/>
                  <a:gd name="T25" fmla="*/ 391 h 428"/>
                  <a:gd name="T26" fmla="*/ 152 w 219"/>
                  <a:gd name="T27" fmla="*/ 411 h 428"/>
                  <a:gd name="T28" fmla="*/ 115 w 219"/>
                  <a:gd name="T29" fmla="*/ 425 h 428"/>
                  <a:gd name="T30" fmla="*/ 87 w 219"/>
                  <a:gd name="T31" fmla="*/ 428 h 428"/>
                  <a:gd name="T32" fmla="*/ 49 w 219"/>
                  <a:gd name="T33" fmla="*/ 417 h 428"/>
                  <a:gd name="T34" fmla="*/ 32 w 219"/>
                  <a:gd name="T35" fmla="*/ 394 h 428"/>
                  <a:gd name="T36" fmla="*/ 17 w 219"/>
                  <a:gd name="T37" fmla="*/ 373 h 428"/>
                  <a:gd name="T38" fmla="*/ 9 w 219"/>
                  <a:gd name="T39" fmla="*/ 349 h 428"/>
                  <a:gd name="T40" fmla="*/ 10 w 219"/>
                  <a:gd name="T41" fmla="*/ 310 h 428"/>
                  <a:gd name="T42" fmla="*/ 17 w 219"/>
                  <a:gd name="T43" fmla="*/ 283 h 428"/>
                  <a:gd name="T44" fmla="*/ 32 w 219"/>
                  <a:gd name="T45" fmla="*/ 255 h 428"/>
                  <a:gd name="T46" fmla="*/ 41 w 219"/>
                  <a:gd name="T47" fmla="*/ 219 h 428"/>
                  <a:gd name="T48" fmla="*/ 49 w 219"/>
                  <a:gd name="T49" fmla="*/ 198 h 428"/>
                  <a:gd name="T50" fmla="*/ 52 w 219"/>
                  <a:gd name="T51" fmla="*/ 170 h 428"/>
                  <a:gd name="T52" fmla="*/ 44 w 219"/>
                  <a:gd name="T53" fmla="*/ 140 h 428"/>
                  <a:gd name="T54" fmla="*/ 23 w 219"/>
                  <a:gd name="T55" fmla="*/ 116 h 428"/>
                  <a:gd name="T56" fmla="*/ 6 w 219"/>
                  <a:gd name="T57" fmla="*/ 93 h 428"/>
                  <a:gd name="T58" fmla="*/ 0 w 219"/>
                  <a:gd name="T59" fmla="*/ 67 h 428"/>
                  <a:gd name="T60" fmla="*/ 6 w 219"/>
                  <a:gd name="T61" fmla="*/ 34 h 4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9"/>
                  <a:gd name="T94" fmla="*/ 0 h 428"/>
                  <a:gd name="T95" fmla="*/ 219 w 219"/>
                  <a:gd name="T96" fmla="*/ 428 h 4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9" h="428">
                    <a:moveTo>
                      <a:pt x="6" y="34"/>
                    </a:moveTo>
                    <a:lnTo>
                      <a:pt x="32" y="13"/>
                    </a:lnTo>
                    <a:lnTo>
                      <a:pt x="62" y="0"/>
                    </a:lnTo>
                    <a:lnTo>
                      <a:pt x="104" y="3"/>
                    </a:lnTo>
                    <a:lnTo>
                      <a:pt x="136" y="16"/>
                    </a:lnTo>
                    <a:lnTo>
                      <a:pt x="165" y="50"/>
                    </a:lnTo>
                    <a:lnTo>
                      <a:pt x="197" y="99"/>
                    </a:lnTo>
                    <a:lnTo>
                      <a:pt x="213" y="144"/>
                    </a:lnTo>
                    <a:lnTo>
                      <a:pt x="219" y="198"/>
                    </a:lnTo>
                    <a:lnTo>
                      <a:pt x="219" y="254"/>
                    </a:lnTo>
                    <a:lnTo>
                      <a:pt x="213" y="306"/>
                    </a:lnTo>
                    <a:lnTo>
                      <a:pt x="196" y="351"/>
                    </a:lnTo>
                    <a:lnTo>
                      <a:pt x="171" y="391"/>
                    </a:lnTo>
                    <a:lnTo>
                      <a:pt x="152" y="411"/>
                    </a:lnTo>
                    <a:lnTo>
                      <a:pt x="115" y="425"/>
                    </a:lnTo>
                    <a:lnTo>
                      <a:pt x="87" y="428"/>
                    </a:lnTo>
                    <a:lnTo>
                      <a:pt x="49" y="417"/>
                    </a:lnTo>
                    <a:lnTo>
                      <a:pt x="32" y="394"/>
                    </a:lnTo>
                    <a:lnTo>
                      <a:pt x="17" y="373"/>
                    </a:lnTo>
                    <a:lnTo>
                      <a:pt x="9" y="349"/>
                    </a:lnTo>
                    <a:lnTo>
                      <a:pt x="10" y="310"/>
                    </a:lnTo>
                    <a:lnTo>
                      <a:pt x="17" y="283"/>
                    </a:lnTo>
                    <a:lnTo>
                      <a:pt x="32" y="255"/>
                    </a:lnTo>
                    <a:lnTo>
                      <a:pt x="41" y="219"/>
                    </a:lnTo>
                    <a:lnTo>
                      <a:pt x="49" y="198"/>
                    </a:lnTo>
                    <a:lnTo>
                      <a:pt x="52" y="170"/>
                    </a:lnTo>
                    <a:lnTo>
                      <a:pt x="44" y="140"/>
                    </a:lnTo>
                    <a:lnTo>
                      <a:pt x="23" y="116"/>
                    </a:lnTo>
                    <a:lnTo>
                      <a:pt x="6" y="93"/>
                    </a:lnTo>
                    <a:lnTo>
                      <a:pt x="0" y="67"/>
                    </a:lnTo>
                    <a:lnTo>
                      <a:pt x="6" y="34"/>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5" name="Freeform 12"/>
              <p:cNvSpPr>
                <a:spLocks noChangeArrowheads="1"/>
              </p:cNvSpPr>
              <p:nvPr/>
            </p:nvSpPr>
            <p:spPr bwMode="auto">
              <a:xfrm>
                <a:off x="0" y="206"/>
                <a:ext cx="540" cy="183"/>
              </a:xfrm>
              <a:custGeom>
                <a:avLst/>
                <a:gdLst>
                  <a:gd name="T0" fmla="*/ 408 w 540"/>
                  <a:gd name="T1" fmla="*/ 101 h 179"/>
                  <a:gd name="T2" fmla="*/ 482 w 540"/>
                  <a:gd name="T3" fmla="*/ 86 h 179"/>
                  <a:gd name="T4" fmla="*/ 533 w 540"/>
                  <a:gd name="T5" fmla="*/ 83 h 179"/>
                  <a:gd name="T6" fmla="*/ 540 w 540"/>
                  <a:gd name="T7" fmla="*/ 101 h 179"/>
                  <a:gd name="T8" fmla="*/ 540 w 540"/>
                  <a:gd name="T9" fmla="*/ 152 h 179"/>
                  <a:gd name="T10" fmla="*/ 503 w 540"/>
                  <a:gd name="T11" fmla="*/ 163 h 179"/>
                  <a:gd name="T12" fmla="*/ 404 w 540"/>
                  <a:gd name="T13" fmla="*/ 161 h 179"/>
                  <a:gd name="T14" fmla="*/ 300 w 540"/>
                  <a:gd name="T15" fmla="*/ 147 h 179"/>
                  <a:gd name="T16" fmla="*/ 208 w 540"/>
                  <a:gd name="T17" fmla="*/ 134 h 179"/>
                  <a:gd name="T18" fmla="*/ 110 w 540"/>
                  <a:gd name="T19" fmla="*/ 143 h 179"/>
                  <a:gd name="T20" fmla="*/ 57 w 540"/>
                  <a:gd name="T21" fmla="*/ 170 h 179"/>
                  <a:gd name="T22" fmla="*/ 21 w 540"/>
                  <a:gd name="T23" fmla="*/ 179 h 179"/>
                  <a:gd name="T24" fmla="*/ 1 w 540"/>
                  <a:gd name="T25" fmla="*/ 176 h 179"/>
                  <a:gd name="T26" fmla="*/ 0 w 540"/>
                  <a:gd name="T27" fmla="*/ 131 h 179"/>
                  <a:gd name="T28" fmla="*/ 21 w 540"/>
                  <a:gd name="T29" fmla="*/ 74 h 179"/>
                  <a:gd name="T30" fmla="*/ 18 w 540"/>
                  <a:gd name="T31" fmla="*/ 35 h 179"/>
                  <a:gd name="T32" fmla="*/ 1 w 540"/>
                  <a:gd name="T33" fmla="*/ 16 h 179"/>
                  <a:gd name="T34" fmla="*/ 1 w 540"/>
                  <a:gd name="T35" fmla="*/ 4 h 179"/>
                  <a:gd name="T36" fmla="*/ 25 w 540"/>
                  <a:gd name="T37" fmla="*/ 0 h 179"/>
                  <a:gd name="T38" fmla="*/ 57 w 540"/>
                  <a:gd name="T39" fmla="*/ 26 h 179"/>
                  <a:gd name="T40" fmla="*/ 59 w 540"/>
                  <a:gd name="T41" fmla="*/ 60 h 179"/>
                  <a:gd name="T42" fmla="*/ 44 w 540"/>
                  <a:gd name="T43" fmla="*/ 108 h 179"/>
                  <a:gd name="T44" fmla="*/ 40 w 540"/>
                  <a:gd name="T45" fmla="*/ 139 h 179"/>
                  <a:gd name="T46" fmla="*/ 99 w 540"/>
                  <a:gd name="T47" fmla="*/ 117 h 179"/>
                  <a:gd name="T48" fmla="*/ 163 w 540"/>
                  <a:gd name="T49" fmla="*/ 92 h 179"/>
                  <a:gd name="T50" fmla="*/ 233 w 540"/>
                  <a:gd name="T51" fmla="*/ 90 h 179"/>
                  <a:gd name="T52" fmla="*/ 283 w 540"/>
                  <a:gd name="T53" fmla="*/ 99 h 179"/>
                  <a:gd name="T54" fmla="*/ 336 w 540"/>
                  <a:gd name="T55" fmla="*/ 99 h 179"/>
                  <a:gd name="T56" fmla="*/ 408 w 540"/>
                  <a:gd name="T57" fmla="*/ 101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0"/>
                  <a:gd name="T88" fmla="*/ 0 h 179"/>
                  <a:gd name="T89" fmla="*/ 540 w 540"/>
                  <a:gd name="T90" fmla="*/ 179 h 1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0" h="179">
                    <a:moveTo>
                      <a:pt x="408" y="101"/>
                    </a:moveTo>
                    <a:lnTo>
                      <a:pt x="482" y="86"/>
                    </a:lnTo>
                    <a:lnTo>
                      <a:pt x="533" y="83"/>
                    </a:lnTo>
                    <a:lnTo>
                      <a:pt x="540" y="101"/>
                    </a:lnTo>
                    <a:lnTo>
                      <a:pt x="540" y="152"/>
                    </a:lnTo>
                    <a:lnTo>
                      <a:pt x="503" y="163"/>
                    </a:lnTo>
                    <a:lnTo>
                      <a:pt x="404" y="161"/>
                    </a:lnTo>
                    <a:lnTo>
                      <a:pt x="300" y="147"/>
                    </a:lnTo>
                    <a:lnTo>
                      <a:pt x="208" y="134"/>
                    </a:lnTo>
                    <a:lnTo>
                      <a:pt x="110" y="143"/>
                    </a:lnTo>
                    <a:lnTo>
                      <a:pt x="57" y="170"/>
                    </a:lnTo>
                    <a:lnTo>
                      <a:pt x="21" y="179"/>
                    </a:lnTo>
                    <a:lnTo>
                      <a:pt x="1" y="176"/>
                    </a:lnTo>
                    <a:lnTo>
                      <a:pt x="0" y="131"/>
                    </a:lnTo>
                    <a:lnTo>
                      <a:pt x="21" y="74"/>
                    </a:lnTo>
                    <a:lnTo>
                      <a:pt x="18" y="35"/>
                    </a:lnTo>
                    <a:lnTo>
                      <a:pt x="1" y="16"/>
                    </a:lnTo>
                    <a:lnTo>
                      <a:pt x="1" y="4"/>
                    </a:lnTo>
                    <a:lnTo>
                      <a:pt x="25" y="0"/>
                    </a:lnTo>
                    <a:lnTo>
                      <a:pt x="57" y="26"/>
                    </a:lnTo>
                    <a:lnTo>
                      <a:pt x="59" y="60"/>
                    </a:lnTo>
                    <a:lnTo>
                      <a:pt x="44" y="108"/>
                    </a:lnTo>
                    <a:lnTo>
                      <a:pt x="40" y="139"/>
                    </a:lnTo>
                    <a:lnTo>
                      <a:pt x="99" y="117"/>
                    </a:lnTo>
                    <a:lnTo>
                      <a:pt x="163" y="92"/>
                    </a:lnTo>
                    <a:lnTo>
                      <a:pt x="233" y="90"/>
                    </a:lnTo>
                    <a:lnTo>
                      <a:pt x="283" y="99"/>
                    </a:lnTo>
                    <a:lnTo>
                      <a:pt x="336" y="99"/>
                    </a:lnTo>
                    <a:lnTo>
                      <a:pt x="408" y="10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6" name="Freeform 13"/>
              <p:cNvSpPr>
                <a:spLocks noChangeArrowheads="1"/>
              </p:cNvSpPr>
              <p:nvPr/>
            </p:nvSpPr>
            <p:spPr bwMode="auto">
              <a:xfrm>
                <a:off x="579" y="249"/>
                <a:ext cx="579" cy="323"/>
              </a:xfrm>
              <a:custGeom>
                <a:avLst/>
                <a:gdLst>
                  <a:gd name="T0" fmla="*/ 13 w 578"/>
                  <a:gd name="T1" fmla="*/ 47 h 319"/>
                  <a:gd name="T2" fmla="*/ 41 w 578"/>
                  <a:gd name="T3" fmla="*/ 44 h 319"/>
                  <a:gd name="T4" fmla="*/ 75 w 578"/>
                  <a:gd name="T5" fmla="*/ 62 h 319"/>
                  <a:gd name="T6" fmla="*/ 100 w 578"/>
                  <a:gd name="T7" fmla="*/ 95 h 319"/>
                  <a:gd name="T8" fmla="*/ 134 w 578"/>
                  <a:gd name="T9" fmla="*/ 151 h 319"/>
                  <a:gd name="T10" fmla="*/ 161 w 578"/>
                  <a:gd name="T11" fmla="*/ 199 h 319"/>
                  <a:gd name="T12" fmla="*/ 187 w 578"/>
                  <a:gd name="T13" fmla="*/ 245 h 319"/>
                  <a:gd name="T14" fmla="*/ 202 w 578"/>
                  <a:gd name="T15" fmla="*/ 253 h 319"/>
                  <a:gd name="T16" fmla="*/ 233 w 578"/>
                  <a:gd name="T17" fmla="*/ 245 h 319"/>
                  <a:gd name="T18" fmla="*/ 290 w 578"/>
                  <a:gd name="T19" fmla="*/ 207 h 319"/>
                  <a:gd name="T20" fmla="*/ 357 w 578"/>
                  <a:gd name="T21" fmla="*/ 161 h 319"/>
                  <a:gd name="T22" fmla="*/ 400 w 578"/>
                  <a:gd name="T23" fmla="*/ 121 h 319"/>
                  <a:gd name="T24" fmla="*/ 421 w 578"/>
                  <a:gd name="T25" fmla="*/ 96 h 319"/>
                  <a:gd name="T26" fmla="*/ 421 w 578"/>
                  <a:gd name="T27" fmla="*/ 87 h 319"/>
                  <a:gd name="T28" fmla="*/ 421 w 578"/>
                  <a:gd name="T29" fmla="*/ 74 h 319"/>
                  <a:gd name="T30" fmla="*/ 424 w 578"/>
                  <a:gd name="T31" fmla="*/ 66 h 319"/>
                  <a:gd name="T32" fmla="*/ 420 w 578"/>
                  <a:gd name="T33" fmla="*/ 39 h 319"/>
                  <a:gd name="T34" fmla="*/ 408 w 578"/>
                  <a:gd name="T35" fmla="*/ 19 h 319"/>
                  <a:gd name="T36" fmla="*/ 413 w 578"/>
                  <a:gd name="T37" fmla="*/ 0 h 319"/>
                  <a:gd name="T38" fmla="*/ 442 w 578"/>
                  <a:gd name="T39" fmla="*/ 0 h 319"/>
                  <a:gd name="T40" fmla="*/ 458 w 578"/>
                  <a:gd name="T41" fmla="*/ 30 h 319"/>
                  <a:gd name="T42" fmla="*/ 451 w 578"/>
                  <a:gd name="T43" fmla="*/ 77 h 319"/>
                  <a:gd name="T44" fmla="*/ 462 w 578"/>
                  <a:gd name="T45" fmla="*/ 77 h 319"/>
                  <a:gd name="T46" fmla="*/ 496 w 578"/>
                  <a:gd name="T47" fmla="*/ 74 h 319"/>
                  <a:gd name="T48" fmla="*/ 531 w 578"/>
                  <a:gd name="T49" fmla="*/ 56 h 319"/>
                  <a:gd name="T50" fmla="*/ 560 w 578"/>
                  <a:gd name="T51" fmla="*/ 53 h 319"/>
                  <a:gd name="T52" fmla="*/ 568 w 578"/>
                  <a:gd name="T53" fmla="*/ 70 h 319"/>
                  <a:gd name="T54" fmla="*/ 578 w 578"/>
                  <a:gd name="T55" fmla="*/ 105 h 319"/>
                  <a:gd name="T56" fmla="*/ 530 w 578"/>
                  <a:gd name="T57" fmla="*/ 160 h 319"/>
                  <a:gd name="T58" fmla="*/ 504 w 578"/>
                  <a:gd name="T59" fmla="*/ 186 h 319"/>
                  <a:gd name="T60" fmla="*/ 479 w 578"/>
                  <a:gd name="T61" fmla="*/ 189 h 319"/>
                  <a:gd name="T62" fmla="*/ 449 w 578"/>
                  <a:gd name="T63" fmla="*/ 161 h 319"/>
                  <a:gd name="T64" fmla="*/ 413 w 578"/>
                  <a:gd name="T65" fmla="*/ 160 h 319"/>
                  <a:gd name="T66" fmla="*/ 381 w 578"/>
                  <a:gd name="T67" fmla="*/ 186 h 319"/>
                  <a:gd name="T68" fmla="*/ 328 w 578"/>
                  <a:gd name="T69" fmla="*/ 233 h 319"/>
                  <a:gd name="T70" fmla="*/ 273 w 578"/>
                  <a:gd name="T71" fmla="*/ 287 h 319"/>
                  <a:gd name="T72" fmla="*/ 226 w 578"/>
                  <a:gd name="T73" fmla="*/ 310 h 319"/>
                  <a:gd name="T74" fmla="*/ 190 w 578"/>
                  <a:gd name="T75" fmla="*/ 319 h 319"/>
                  <a:gd name="T76" fmla="*/ 170 w 578"/>
                  <a:gd name="T77" fmla="*/ 309 h 319"/>
                  <a:gd name="T78" fmla="*/ 153 w 578"/>
                  <a:gd name="T79" fmla="*/ 279 h 319"/>
                  <a:gd name="T80" fmla="*/ 122 w 578"/>
                  <a:gd name="T81" fmla="*/ 229 h 319"/>
                  <a:gd name="T82" fmla="*/ 81 w 578"/>
                  <a:gd name="T83" fmla="*/ 170 h 319"/>
                  <a:gd name="T84" fmla="*/ 42 w 578"/>
                  <a:gd name="T85" fmla="*/ 139 h 319"/>
                  <a:gd name="T86" fmla="*/ 8 w 578"/>
                  <a:gd name="T87" fmla="*/ 107 h 319"/>
                  <a:gd name="T88" fmla="*/ 0 w 578"/>
                  <a:gd name="T89" fmla="*/ 77 h 319"/>
                  <a:gd name="T90" fmla="*/ 13 w 578"/>
                  <a:gd name="T91" fmla="*/ 47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8"/>
                  <a:gd name="T139" fmla="*/ 0 h 319"/>
                  <a:gd name="T140" fmla="*/ 578 w 578"/>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8" h="319">
                    <a:moveTo>
                      <a:pt x="13" y="47"/>
                    </a:moveTo>
                    <a:lnTo>
                      <a:pt x="41" y="44"/>
                    </a:lnTo>
                    <a:lnTo>
                      <a:pt x="75" y="62"/>
                    </a:lnTo>
                    <a:lnTo>
                      <a:pt x="100" y="95"/>
                    </a:lnTo>
                    <a:lnTo>
                      <a:pt x="134" y="151"/>
                    </a:lnTo>
                    <a:lnTo>
                      <a:pt x="161" y="199"/>
                    </a:lnTo>
                    <a:lnTo>
                      <a:pt x="187" y="245"/>
                    </a:lnTo>
                    <a:lnTo>
                      <a:pt x="202" y="253"/>
                    </a:lnTo>
                    <a:lnTo>
                      <a:pt x="233" y="245"/>
                    </a:lnTo>
                    <a:lnTo>
                      <a:pt x="290" y="207"/>
                    </a:lnTo>
                    <a:lnTo>
                      <a:pt x="357" y="161"/>
                    </a:lnTo>
                    <a:lnTo>
                      <a:pt x="400" y="121"/>
                    </a:lnTo>
                    <a:lnTo>
                      <a:pt x="421" y="96"/>
                    </a:lnTo>
                    <a:lnTo>
                      <a:pt x="421" y="87"/>
                    </a:lnTo>
                    <a:lnTo>
                      <a:pt x="421" y="74"/>
                    </a:lnTo>
                    <a:lnTo>
                      <a:pt x="424" y="66"/>
                    </a:lnTo>
                    <a:lnTo>
                      <a:pt x="420" y="39"/>
                    </a:lnTo>
                    <a:lnTo>
                      <a:pt x="408" y="19"/>
                    </a:lnTo>
                    <a:lnTo>
                      <a:pt x="413" y="0"/>
                    </a:lnTo>
                    <a:lnTo>
                      <a:pt x="442" y="0"/>
                    </a:lnTo>
                    <a:lnTo>
                      <a:pt x="458" y="30"/>
                    </a:lnTo>
                    <a:lnTo>
                      <a:pt x="451" y="77"/>
                    </a:lnTo>
                    <a:lnTo>
                      <a:pt x="462" y="77"/>
                    </a:lnTo>
                    <a:lnTo>
                      <a:pt x="496" y="74"/>
                    </a:lnTo>
                    <a:lnTo>
                      <a:pt x="531" y="56"/>
                    </a:lnTo>
                    <a:lnTo>
                      <a:pt x="560" y="53"/>
                    </a:lnTo>
                    <a:lnTo>
                      <a:pt x="568" y="70"/>
                    </a:lnTo>
                    <a:lnTo>
                      <a:pt x="578" y="105"/>
                    </a:lnTo>
                    <a:lnTo>
                      <a:pt x="530" y="160"/>
                    </a:lnTo>
                    <a:lnTo>
                      <a:pt x="504" y="186"/>
                    </a:lnTo>
                    <a:lnTo>
                      <a:pt x="479" y="189"/>
                    </a:lnTo>
                    <a:lnTo>
                      <a:pt x="449" y="161"/>
                    </a:lnTo>
                    <a:lnTo>
                      <a:pt x="413" y="160"/>
                    </a:lnTo>
                    <a:lnTo>
                      <a:pt x="381" y="186"/>
                    </a:lnTo>
                    <a:lnTo>
                      <a:pt x="328" y="233"/>
                    </a:lnTo>
                    <a:lnTo>
                      <a:pt x="273" y="287"/>
                    </a:lnTo>
                    <a:lnTo>
                      <a:pt x="226" y="310"/>
                    </a:lnTo>
                    <a:lnTo>
                      <a:pt x="190" y="319"/>
                    </a:lnTo>
                    <a:lnTo>
                      <a:pt x="170" y="309"/>
                    </a:lnTo>
                    <a:lnTo>
                      <a:pt x="153" y="279"/>
                    </a:lnTo>
                    <a:lnTo>
                      <a:pt x="122" y="229"/>
                    </a:lnTo>
                    <a:lnTo>
                      <a:pt x="81" y="170"/>
                    </a:lnTo>
                    <a:lnTo>
                      <a:pt x="42" y="139"/>
                    </a:lnTo>
                    <a:lnTo>
                      <a:pt x="8" y="107"/>
                    </a:lnTo>
                    <a:lnTo>
                      <a:pt x="0" y="77"/>
                    </a:lnTo>
                    <a:lnTo>
                      <a:pt x="13" y="4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7" name="Freeform 14"/>
              <p:cNvSpPr>
                <a:spLocks noChangeArrowheads="1"/>
              </p:cNvSpPr>
              <p:nvPr/>
            </p:nvSpPr>
            <p:spPr bwMode="auto">
              <a:xfrm>
                <a:off x="314" y="605"/>
                <a:ext cx="245" cy="507"/>
              </a:xfrm>
              <a:custGeom>
                <a:avLst/>
                <a:gdLst>
                  <a:gd name="T0" fmla="*/ 153 w 242"/>
                  <a:gd name="T1" fmla="*/ 59 h 508"/>
                  <a:gd name="T2" fmla="*/ 187 w 242"/>
                  <a:gd name="T3" fmla="*/ 8 h 508"/>
                  <a:gd name="T4" fmla="*/ 222 w 242"/>
                  <a:gd name="T5" fmla="*/ 0 h 508"/>
                  <a:gd name="T6" fmla="*/ 230 w 242"/>
                  <a:gd name="T7" fmla="*/ 25 h 508"/>
                  <a:gd name="T8" fmla="*/ 242 w 242"/>
                  <a:gd name="T9" fmla="*/ 72 h 508"/>
                  <a:gd name="T10" fmla="*/ 225 w 242"/>
                  <a:gd name="T11" fmla="*/ 93 h 508"/>
                  <a:gd name="T12" fmla="*/ 179 w 242"/>
                  <a:gd name="T13" fmla="*/ 133 h 508"/>
                  <a:gd name="T14" fmla="*/ 153 w 242"/>
                  <a:gd name="T15" fmla="*/ 188 h 508"/>
                  <a:gd name="T16" fmla="*/ 134 w 242"/>
                  <a:gd name="T17" fmla="*/ 231 h 508"/>
                  <a:gd name="T18" fmla="*/ 134 w 242"/>
                  <a:gd name="T19" fmla="*/ 256 h 508"/>
                  <a:gd name="T20" fmla="*/ 138 w 242"/>
                  <a:gd name="T21" fmla="*/ 324 h 508"/>
                  <a:gd name="T22" fmla="*/ 151 w 242"/>
                  <a:gd name="T23" fmla="*/ 383 h 508"/>
                  <a:gd name="T24" fmla="*/ 169 w 242"/>
                  <a:gd name="T25" fmla="*/ 415 h 508"/>
                  <a:gd name="T26" fmla="*/ 174 w 242"/>
                  <a:gd name="T27" fmla="*/ 434 h 508"/>
                  <a:gd name="T28" fmla="*/ 170 w 242"/>
                  <a:gd name="T29" fmla="*/ 453 h 508"/>
                  <a:gd name="T30" fmla="*/ 148 w 242"/>
                  <a:gd name="T31" fmla="*/ 457 h 508"/>
                  <a:gd name="T32" fmla="*/ 104 w 242"/>
                  <a:gd name="T33" fmla="*/ 464 h 508"/>
                  <a:gd name="T34" fmla="*/ 61 w 242"/>
                  <a:gd name="T35" fmla="*/ 494 h 508"/>
                  <a:gd name="T36" fmla="*/ 40 w 242"/>
                  <a:gd name="T37" fmla="*/ 508 h 508"/>
                  <a:gd name="T38" fmla="*/ 17 w 242"/>
                  <a:gd name="T39" fmla="*/ 498 h 508"/>
                  <a:gd name="T40" fmla="*/ 0 w 242"/>
                  <a:gd name="T41" fmla="*/ 460 h 508"/>
                  <a:gd name="T42" fmla="*/ 6 w 242"/>
                  <a:gd name="T43" fmla="*/ 440 h 508"/>
                  <a:gd name="T44" fmla="*/ 35 w 242"/>
                  <a:gd name="T45" fmla="*/ 436 h 508"/>
                  <a:gd name="T46" fmla="*/ 86 w 242"/>
                  <a:gd name="T47" fmla="*/ 419 h 508"/>
                  <a:gd name="T48" fmla="*/ 118 w 242"/>
                  <a:gd name="T49" fmla="*/ 415 h 508"/>
                  <a:gd name="T50" fmla="*/ 122 w 242"/>
                  <a:gd name="T51" fmla="*/ 396 h 508"/>
                  <a:gd name="T52" fmla="*/ 114 w 242"/>
                  <a:gd name="T53" fmla="*/ 376 h 508"/>
                  <a:gd name="T54" fmla="*/ 95 w 242"/>
                  <a:gd name="T55" fmla="*/ 324 h 508"/>
                  <a:gd name="T56" fmla="*/ 86 w 242"/>
                  <a:gd name="T57" fmla="*/ 262 h 508"/>
                  <a:gd name="T58" fmla="*/ 86 w 242"/>
                  <a:gd name="T59" fmla="*/ 212 h 508"/>
                  <a:gd name="T60" fmla="*/ 104 w 242"/>
                  <a:gd name="T61" fmla="*/ 163 h 508"/>
                  <a:gd name="T62" fmla="*/ 125 w 242"/>
                  <a:gd name="T63" fmla="*/ 112 h 508"/>
                  <a:gd name="T64" fmla="*/ 140 w 242"/>
                  <a:gd name="T65" fmla="*/ 81 h 508"/>
                  <a:gd name="T66" fmla="*/ 153 w 242"/>
                  <a:gd name="T67" fmla="*/ 59 h 5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2"/>
                  <a:gd name="T103" fmla="*/ 0 h 508"/>
                  <a:gd name="T104" fmla="*/ 242 w 242"/>
                  <a:gd name="T105" fmla="*/ 508 h 5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2" h="508">
                    <a:moveTo>
                      <a:pt x="153" y="59"/>
                    </a:moveTo>
                    <a:lnTo>
                      <a:pt x="187" y="8"/>
                    </a:lnTo>
                    <a:lnTo>
                      <a:pt x="222" y="0"/>
                    </a:lnTo>
                    <a:lnTo>
                      <a:pt x="230" y="25"/>
                    </a:lnTo>
                    <a:lnTo>
                      <a:pt x="242" y="72"/>
                    </a:lnTo>
                    <a:lnTo>
                      <a:pt x="225" y="93"/>
                    </a:lnTo>
                    <a:lnTo>
                      <a:pt x="179" y="133"/>
                    </a:lnTo>
                    <a:lnTo>
                      <a:pt x="153" y="188"/>
                    </a:lnTo>
                    <a:lnTo>
                      <a:pt x="134" y="231"/>
                    </a:lnTo>
                    <a:lnTo>
                      <a:pt x="134" y="256"/>
                    </a:lnTo>
                    <a:lnTo>
                      <a:pt x="138" y="324"/>
                    </a:lnTo>
                    <a:lnTo>
                      <a:pt x="151" y="383"/>
                    </a:lnTo>
                    <a:lnTo>
                      <a:pt x="169" y="415"/>
                    </a:lnTo>
                    <a:lnTo>
                      <a:pt x="174" y="434"/>
                    </a:lnTo>
                    <a:lnTo>
                      <a:pt x="170" y="453"/>
                    </a:lnTo>
                    <a:lnTo>
                      <a:pt x="148" y="457"/>
                    </a:lnTo>
                    <a:lnTo>
                      <a:pt x="104" y="464"/>
                    </a:lnTo>
                    <a:lnTo>
                      <a:pt x="61" y="494"/>
                    </a:lnTo>
                    <a:lnTo>
                      <a:pt x="40" y="508"/>
                    </a:lnTo>
                    <a:lnTo>
                      <a:pt x="17" y="498"/>
                    </a:lnTo>
                    <a:lnTo>
                      <a:pt x="0" y="460"/>
                    </a:lnTo>
                    <a:lnTo>
                      <a:pt x="6" y="440"/>
                    </a:lnTo>
                    <a:lnTo>
                      <a:pt x="35" y="436"/>
                    </a:lnTo>
                    <a:lnTo>
                      <a:pt x="86" y="419"/>
                    </a:lnTo>
                    <a:lnTo>
                      <a:pt x="118" y="415"/>
                    </a:lnTo>
                    <a:lnTo>
                      <a:pt x="122" y="396"/>
                    </a:lnTo>
                    <a:lnTo>
                      <a:pt x="114" y="376"/>
                    </a:lnTo>
                    <a:lnTo>
                      <a:pt x="95" y="324"/>
                    </a:lnTo>
                    <a:lnTo>
                      <a:pt x="86" y="262"/>
                    </a:lnTo>
                    <a:lnTo>
                      <a:pt x="86" y="212"/>
                    </a:lnTo>
                    <a:lnTo>
                      <a:pt x="104" y="163"/>
                    </a:lnTo>
                    <a:lnTo>
                      <a:pt x="125" y="112"/>
                    </a:lnTo>
                    <a:lnTo>
                      <a:pt x="140" y="81"/>
                    </a:lnTo>
                    <a:lnTo>
                      <a:pt x="153" y="59"/>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8" name="Freeform 15"/>
              <p:cNvSpPr>
                <a:spLocks noChangeArrowheads="1"/>
              </p:cNvSpPr>
              <p:nvPr/>
            </p:nvSpPr>
            <p:spPr bwMode="auto">
              <a:xfrm>
                <a:off x="560" y="627"/>
                <a:ext cx="231" cy="453"/>
              </a:xfrm>
              <a:custGeom>
                <a:avLst/>
                <a:gdLst>
                  <a:gd name="T0" fmla="*/ 13 w 231"/>
                  <a:gd name="T1" fmla="*/ 17 h 454"/>
                  <a:gd name="T2" fmla="*/ 35 w 231"/>
                  <a:gd name="T3" fmla="*/ 0 h 454"/>
                  <a:gd name="T4" fmla="*/ 56 w 231"/>
                  <a:gd name="T5" fmla="*/ 4 h 454"/>
                  <a:gd name="T6" fmla="*/ 77 w 231"/>
                  <a:gd name="T7" fmla="*/ 18 h 454"/>
                  <a:gd name="T8" fmla="*/ 95 w 231"/>
                  <a:gd name="T9" fmla="*/ 61 h 454"/>
                  <a:gd name="T10" fmla="*/ 120 w 231"/>
                  <a:gd name="T11" fmla="*/ 133 h 454"/>
                  <a:gd name="T12" fmla="*/ 133 w 231"/>
                  <a:gd name="T13" fmla="*/ 197 h 454"/>
                  <a:gd name="T14" fmla="*/ 135 w 231"/>
                  <a:gd name="T15" fmla="*/ 241 h 454"/>
                  <a:gd name="T16" fmla="*/ 129 w 231"/>
                  <a:gd name="T17" fmla="*/ 262 h 454"/>
                  <a:gd name="T18" fmla="*/ 117 w 231"/>
                  <a:gd name="T19" fmla="*/ 295 h 454"/>
                  <a:gd name="T20" fmla="*/ 98 w 231"/>
                  <a:gd name="T21" fmla="*/ 333 h 454"/>
                  <a:gd name="T22" fmla="*/ 82 w 231"/>
                  <a:gd name="T23" fmla="*/ 372 h 454"/>
                  <a:gd name="T24" fmla="*/ 78 w 231"/>
                  <a:gd name="T25" fmla="*/ 403 h 454"/>
                  <a:gd name="T26" fmla="*/ 90 w 231"/>
                  <a:gd name="T27" fmla="*/ 414 h 454"/>
                  <a:gd name="T28" fmla="*/ 129 w 231"/>
                  <a:gd name="T29" fmla="*/ 407 h 454"/>
                  <a:gd name="T30" fmla="*/ 187 w 231"/>
                  <a:gd name="T31" fmla="*/ 403 h 454"/>
                  <a:gd name="T32" fmla="*/ 216 w 231"/>
                  <a:gd name="T33" fmla="*/ 407 h 454"/>
                  <a:gd name="T34" fmla="*/ 231 w 231"/>
                  <a:gd name="T35" fmla="*/ 420 h 454"/>
                  <a:gd name="T36" fmla="*/ 231 w 231"/>
                  <a:gd name="T37" fmla="*/ 433 h 454"/>
                  <a:gd name="T38" fmla="*/ 208 w 231"/>
                  <a:gd name="T39" fmla="*/ 448 h 454"/>
                  <a:gd name="T40" fmla="*/ 185 w 231"/>
                  <a:gd name="T41" fmla="*/ 454 h 454"/>
                  <a:gd name="T42" fmla="*/ 126 w 231"/>
                  <a:gd name="T43" fmla="*/ 441 h 454"/>
                  <a:gd name="T44" fmla="*/ 100 w 231"/>
                  <a:gd name="T45" fmla="*/ 441 h 454"/>
                  <a:gd name="T46" fmla="*/ 74 w 231"/>
                  <a:gd name="T47" fmla="*/ 450 h 454"/>
                  <a:gd name="T48" fmla="*/ 55 w 231"/>
                  <a:gd name="T49" fmla="*/ 450 h 454"/>
                  <a:gd name="T50" fmla="*/ 26 w 231"/>
                  <a:gd name="T51" fmla="*/ 437 h 454"/>
                  <a:gd name="T52" fmla="*/ 29 w 231"/>
                  <a:gd name="T53" fmla="*/ 416 h 454"/>
                  <a:gd name="T54" fmla="*/ 35 w 231"/>
                  <a:gd name="T55" fmla="*/ 401 h 454"/>
                  <a:gd name="T56" fmla="*/ 46 w 231"/>
                  <a:gd name="T57" fmla="*/ 377 h 454"/>
                  <a:gd name="T58" fmla="*/ 52 w 231"/>
                  <a:gd name="T59" fmla="*/ 355 h 454"/>
                  <a:gd name="T60" fmla="*/ 59 w 231"/>
                  <a:gd name="T61" fmla="*/ 312 h 454"/>
                  <a:gd name="T62" fmla="*/ 69 w 231"/>
                  <a:gd name="T63" fmla="*/ 265 h 454"/>
                  <a:gd name="T64" fmla="*/ 90 w 231"/>
                  <a:gd name="T65" fmla="*/ 227 h 454"/>
                  <a:gd name="T66" fmla="*/ 78 w 231"/>
                  <a:gd name="T67" fmla="*/ 197 h 454"/>
                  <a:gd name="T68" fmla="*/ 46 w 231"/>
                  <a:gd name="T69" fmla="*/ 129 h 454"/>
                  <a:gd name="T70" fmla="*/ 9 w 231"/>
                  <a:gd name="T71" fmla="*/ 70 h 454"/>
                  <a:gd name="T72" fmla="*/ 0 w 231"/>
                  <a:gd name="T73" fmla="*/ 40 h 454"/>
                  <a:gd name="T74" fmla="*/ 13 w 231"/>
                  <a:gd name="T75" fmla="*/ 17 h 4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
                  <a:gd name="T115" fmla="*/ 0 h 454"/>
                  <a:gd name="T116" fmla="*/ 231 w 231"/>
                  <a:gd name="T117" fmla="*/ 454 h 4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 h="454">
                    <a:moveTo>
                      <a:pt x="13" y="17"/>
                    </a:moveTo>
                    <a:lnTo>
                      <a:pt x="35" y="0"/>
                    </a:lnTo>
                    <a:lnTo>
                      <a:pt x="56" y="4"/>
                    </a:lnTo>
                    <a:lnTo>
                      <a:pt x="77" y="18"/>
                    </a:lnTo>
                    <a:lnTo>
                      <a:pt x="95" y="61"/>
                    </a:lnTo>
                    <a:lnTo>
                      <a:pt x="120" y="133"/>
                    </a:lnTo>
                    <a:lnTo>
                      <a:pt x="133" y="197"/>
                    </a:lnTo>
                    <a:lnTo>
                      <a:pt x="135" y="241"/>
                    </a:lnTo>
                    <a:lnTo>
                      <a:pt x="129" y="262"/>
                    </a:lnTo>
                    <a:lnTo>
                      <a:pt x="117" y="295"/>
                    </a:lnTo>
                    <a:lnTo>
                      <a:pt x="98" y="333"/>
                    </a:lnTo>
                    <a:lnTo>
                      <a:pt x="82" y="372"/>
                    </a:lnTo>
                    <a:lnTo>
                      <a:pt x="78" y="403"/>
                    </a:lnTo>
                    <a:lnTo>
                      <a:pt x="90" y="414"/>
                    </a:lnTo>
                    <a:lnTo>
                      <a:pt x="129" y="407"/>
                    </a:lnTo>
                    <a:lnTo>
                      <a:pt x="187" y="403"/>
                    </a:lnTo>
                    <a:lnTo>
                      <a:pt x="216" y="407"/>
                    </a:lnTo>
                    <a:lnTo>
                      <a:pt x="231" y="420"/>
                    </a:lnTo>
                    <a:lnTo>
                      <a:pt x="231" y="433"/>
                    </a:lnTo>
                    <a:lnTo>
                      <a:pt x="208" y="448"/>
                    </a:lnTo>
                    <a:lnTo>
                      <a:pt x="185" y="454"/>
                    </a:lnTo>
                    <a:lnTo>
                      <a:pt x="126" y="441"/>
                    </a:lnTo>
                    <a:lnTo>
                      <a:pt x="100" y="441"/>
                    </a:lnTo>
                    <a:lnTo>
                      <a:pt x="74" y="450"/>
                    </a:lnTo>
                    <a:lnTo>
                      <a:pt x="55" y="450"/>
                    </a:lnTo>
                    <a:lnTo>
                      <a:pt x="26" y="437"/>
                    </a:lnTo>
                    <a:lnTo>
                      <a:pt x="29" y="416"/>
                    </a:lnTo>
                    <a:lnTo>
                      <a:pt x="35" y="401"/>
                    </a:lnTo>
                    <a:lnTo>
                      <a:pt x="46" y="377"/>
                    </a:lnTo>
                    <a:lnTo>
                      <a:pt x="52" y="355"/>
                    </a:lnTo>
                    <a:lnTo>
                      <a:pt x="59" y="312"/>
                    </a:lnTo>
                    <a:lnTo>
                      <a:pt x="69" y="265"/>
                    </a:lnTo>
                    <a:lnTo>
                      <a:pt x="90" y="227"/>
                    </a:lnTo>
                    <a:lnTo>
                      <a:pt x="78" y="197"/>
                    </a:lnTo>
                    <a:lnTo>
                      <a:pt x="46" y="129"/>
                    </a:lnTo>
                    <a:lnTo>
                      <a:pt x="9" y="70"/>
                    </a:lnTo>
                    <a:lnTo>
                      <a:pt x="0" y="40"/>
                    </a:lnTo>
                    <a:lnTo>
                      <a:pt x="13" y="1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grpSp>
        <p:sp>
          <p:nvSpPr>
            <p:cNvPr id="196617" name="WordArt 16"/>
            <p:cNvSpPr>
              <a:spLocks noChangeArrowheads="1" noChangeShapeType="1" noTextEdit="1"/>
            </p:cNvSpPr>
            <p:nvPr/>
          </p:nvSpPr>
          <p:spPr bwMode="auto">
            <a:xfrm>
              <a:off x="816" y="240"/>
              <a:ext cx="432" cy="33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Arial Black"/>
                </a:rPr>
                <a:t>3.0</a:t>
              </a:r>
              <a:endParaRPr lang="zh-CN" altLang="en-US" sz="3600" kern="10">
                <a:ln w="9525">
                  <a:solidFill>
                    <a:srgbClr val="000000"/>
                  </a:solidFill>
                  <a:round/>
                  <a:headEnd/>
                  <a:tailEnd/>
                </a:ln>
                <a:latin typeface="Arial Black"/>
              </a:endParaRPr>
            </a:p>
          </p:txBody>
        </p:sp>
      </p:grpSp>
      <p:sp>
        <p:nvSpPr>
          <p:cNvPr id="28690" name="Rectangle 17"/>
          <p:cNvSpPr>
            <a:spLocks noChangeArrowheads="1"/>
          </p:cNvSpPr>
          <p:nvPr/>
        </p:nvSpPr>
        <p:spPr bwMode="auto">
          <a:xfrm>
            <a:off x="698500" y="8283575"/>
            <a:ext cx="5432425" cy="438150"/>
          </a:xfrm>
          <a:prstGeom prst="rect">
            <a:avLst/>
          </a:prstGeom>
          <a:noFill/>
          <a:ln w="25400" cmpd="sng">
            <a:solidFill>
              <a:schemeClr val="tx1"/>
            </a:solidFill>
            <a:miter lim="800000"/>
            <a:headEnd/>
            <a:tailEnd/>
          </a:ln>
        </p:spPr>
        <p:txBody>
          <a:bodyPr wrap="none" anchor="ctr"/>
          <a:lstStyle/>
          <a:p>
            <a:pPr>
              <a:defRPr/>
            </a:pPr>
            <a:endParaRPr lang="zh-CN" altLang="en-US">
              <a:effectLst>
                <a:outerShdw blurRad="38100" dist="38100" dir="2700000" algn="tl">
                  <a:srgbClr val="C0C0C0"/>
                </a:outerShdw>
              </a:effectLst>
            </a:endParaRPr>
          </a:p>
        </p:txBody>
      </p:sp>
    </p:spTree>
    <p:extLst>
      <p:ext uri="{BB962C8B-B14F-4D97-AF65-F5344CB8AC3E}">
        <p14:creationId xmlns:p14="http://schemas.microsoft.com/office/powerpoint/2010/main" val="1277587796"/>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AE6CBBE-65A3-449C-AE16-D01548F314F8}" type="slidenum">
              <a:rPr lang="en-US" altLang="zh-CN" sz="1200" b="0">
                <a:solidFill>
                  <a:schemeClr val="tx1"/>
                </a:solidFill>
                <a:latin typeface="Arial" pitchFamily="34" charset="0"/>
              </a:rPr>
              <a:pPr algn="r" eaLnBrk="1" hangingPunct="1"/>
              <a:t>13</a:t>
            </a:fld>
            <a:endParaRPr lang="en-US" altLang="zh-CN" sz="1200" b="0">
              <a:solidFill>
                <a:schemeClr val="tx1"/>
              </a:solidFill>
              <a:latin typeface="Arial" pitchFamily="34" charset="0"/>
            </a:endParaRPr>
          </a:p>
        </p:txBody>
      </p:sp>
      <p:sp>
        <p:nvSpPr>
          <p:cNvPr id="196611" name="Rectangle 2"/>
          <p:cNvSpPr>
            <a:spLocks noGrp="1" noRot="1" noChangeAspect="1" noChangeArrowheads="1" noTextEdit="1"/>
          </p:cNvSpPr>
          <p:nvPr>
            <p:ph type="sldImg"/>
          </p:nvPr>
        </p:nvSpPr>
        <p:spPr>
          <a:xfrm>
            <a:off x="700088" y="741363"/>
            <a:ext cx="5449887" cy="4087812"/>
          </a:xfrm>
        </p:spPr>
      </p:sp>
      <p:sp>
        <p:nvSpPr>
          <p:cNvPr id="196612" name="Rectangle 3"/>
          <p:cNvSpPr>
            <a:spLocks noGrp="1" noChangeArrowheads="1"/>
          </p:cNvSpPr>
          <p:nvPr>
            <p:ph type="body" idx="1"/>
          </p:nvPr>
        </p:nvSpPr>
        <p:spPr>
          <a:xfrm>
            <a:off x="695325" y="4991100"/>
            <a:ext cx="5429250" cy="3505200"/>
          </a:xfrm>
          <a:noFill/>
          <a:ln/>
        </p:spPr>
        <p:txBody>
          <a:bodyPr lIns="92075" tIns="46038" rIns="92075" bIns="46038" anchor="t"/>
          <a:lstStyle/>
          <a:p>
            <a:pPr eaLnBrk="1" hangingPunct="1"/>
            <a:endParaRPr lang="en-US" altLang="zh-CN" dirty="0" smtClean="0"/>
          </a:p>
        </p:txBody>
      </p:sp>
      <p:grpSp>
        <p:nvGrpSpPr>
          <p:cNvPr id="2" name="Group 5"/>
          <p:cNvGrpSpPr>
            <a:grpSpLocks/>
          </p:cNvGrpSpPr>
          <p:nvPr/>
        </p:nvGrpSpPr>
        <p:grpSpPr bwMode="auto">
          <a:xfrm>
            <a:off x="6167438" y="8313738"/>
            <a:ext cx="690562" cy="349250"/>
            <a:chOff x="0" y="0"/>
            <a:chExt cx="1584" cy="1452"/>
          </a:xfrm>
        </p:grpSpPr>
        <p:grpSp>
          <p:nvGrpSpPr>
            <p:cNvPr id="3" name="Group 6"/>
            <p:cNvGrpSpPr>
              <a:grpSpLocks/>
            </p:cNvGrpSpPr>
            <p:nvPr/>
          </p:nvGrpSpPr>
          <p:grpSpPr bwMode="auto">
            <a:xfrm>
              <a:off x="512" y="0"/>
              <a:ext cx="1072" cy="1452"/>
              <a:chOff x="0" y="0"/>
              <a:chExt cx="703" cy="1004"/>
            </a:xfrm>
          </p:grpSpPr>
          <p:pic>
            <p:nvPicPr>
              <p:cNvPr id="196624" name="Picture 6"/>
              <p:cNvPicPr>
                <a:picLocks noChangeAspect="1" noChangeArrowheads="1"/>
              </p:cNvPicPr>
              <p:nvPr/>
            </p:nvPicPr>
            <p:blipFill>
              <a:blip r:embed="rId4"/>
              <a:srcRect/>
              <a:stretch>
                <a:fillRect/>
              </a:stretch>
            </p:blipFill>
            <p:spPr bwMode="auto">
              <a:xfrm>
                <a:off x="0" y="0"/>
                <a:ext cx="703" cy="1004"/>
              </a:xfrm>
              <a:prstGeom prst="rect">
                <a:avLst/>
              </a:prstGeom>
              <a:noFill/>
              <a:ln w="9525">
                <a:noFill/>
                <a:miter lim="800000"/>
                <a:headEnd/>
                <a:tailEnd/>
              </a:ln>
            </p:spPr>
          </p:pic>
          <p:sp>
            <p:nvSpPr>
              <p:cNvPr id="28680" name="Freeform 7"/>
              <p:cNvSpPr>
                <a:spLocks noChangeArrowheads="1"/>
              </p:cNvSpPr>
              <p:nvPr/>
            </p:nvSpPr>
            <p:spPr bwMode="auto">
              <a:xfrm>
                <a:off x="37" y="18"/>
                <a:ext cx="595" cy="548"/>
              </a:xfrm>
              <a:custGeom>
                <a:avLst/>
                <a:gdLst>
                  <a:gd name="T0" fmla="*/ 0 w 595"/>
                  <a:gd name="T1" fmla="*/ 239 h 544"/>
                  <a:gd name="T2" fmla="*/ 89 w 595"/>
                  <a:gd name="T3" fmla="*/ 55 h 544"/>
                  <a:gd name="T4" fmla="*/ 277 w 595"/>
                  <a:gd name="T5" fmla="*/ 0 h 544"/>
                  <a:gd name="T6" fmla="*/ 476 w 595"/>
                  <a:gd name="T7" fmla="*/ 47 h 544"/>
                  <a:gd name="T8" fmla="*/ 595 w 595"/>
                  <a:gd name="T9" fmla="*/ 226 h 544"/>
                  <a:gd name="T10" fmla="*/ 540 w 595"/>
                  <a:gd name="T11" fmla="*/ 461 h 544"/>
                  <a:gd name="T12" fmla="*/ 349 w 595"/>
                  <a:gd name="T13" fmla="*/ 544 h 544"/>
                  <a:gd name="T14" fmla="*/ 103 w 595"/>
                  <a:gd name="T15" fmla="*/ 451 h 544"/>
                  <a:gd name="T16" fmla="*/ 0 w 595"/>
                  <a:gd name="T17" fmla="*/ 239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5"/>
                  <a:gd name="T28" fmla="*/ 0 h 544"/>
                  <a:gd name="T29" fmla="*/ 595 w 595"/>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5" h="544">
                    <a:moveTo>
                      <a:pt x="0" y="239"/>
                    </a:moveTo>
                    <a:lnTo>
                      <a:pt x="89" y="55"/>
                    </a:lnTo>
                    <a:lnTo>
                      <a:pt x="277" y="0"/>
                    </a:lnTo>
                    <a:lnTo>
                      <a:pt x="476" y="47"/>
                    </a:lnTo>
                    <a:lnTo>
                      <a:pt x="595" y="226"/>
                    </a:lnTo>
                    <a:lnTo>
                      <a:pt x="540" y="461"/>
                    </a:lnTo>
                    <a:lnTo>
                      <a:pt x="349" y="544"/>
                    </a:lnTo>
                    <a:lnTo>
                      <a:pt x="103" y="451"/>
                    </a:lnTo>
                    <a:lnTo>
                      <a:pt x="0" y="239"/>
                    </a:lnTo>
                    <a:close/>
                  </a:path>
                </a:pathLst>
              </a:custGeom>
              <a:solidFill>
                <a:srgbClr val="FCF13C"/>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sp>
            <p:nvSpPr>
              <p:cNvPr id="28681" name="Freeform 8"/>
              <p:cNvSpPr>
                <a:spLocks noChangeArrowheads="1"/>
              </p:cNvSpPr>
              <p:nvPr/>
            </p:nvSpPr>
            <p:spPr bwMode="auto">
              <a:xfrm>
                <a:off x="70" y="525"/>
                <a:ext cx="215" cy="402"/>
              </a:xfrm>
              <a:custGeom>
                <a:avLst/>
                <a:gdLst>
                  <a:gd name="T0" fmla="*/ 170 w 216"/>
                  <a:gd name="T1" fmla="*/ 0 h 402"/>
                  <a:gd name="T2" fmla="*/ 135 w 216"/>
                  <a:gd name="T3" fmla="*/ 90 h 402"/>
                  <a:gd name="T4" fmla="*/ 81 w 216"/>
                  <a:gd name="T5" fmla="*/ 206 h 402"/>
                  <a:gd name="T6" fmla="*/ 38 w 216"/>
                  <a:gd name="T7" fmla="*/ 317 h 402"/>
                  <a:gd name="T8" fmla="*/ 0 w 216"/>
                  <a:gd name="T9" fmla="*/ 388 h 402"/>
                  <a:gd name="T10" fmla="*/ 43 w 216"/>
                  <a:gd name="T11" fmla="*/ 402 h 402"/>
                  <a:gd name="T12" fmla="*/ 77 w 216"/>
                  <a:gd name="T13" fmla="*/ 349 h 402"/>
                  <a:gd name="T14" fmla="*/ 159 w 216"/>
                  <a:gd name="T15" fmla="*/ 162 h 402"/>
                  <a:gd name="T16" fmla="*/ 190 w 216"/>
                  <a:gd name="T17" fmla="*/ 90 h 402"/>
                  <a:gd name="T18" fmla="*/ 216 w 216"/>
                  <a:gd name="T19" fmla="*/ 14 h 402"/>
                  <a:gd name="T20" fmla="*/ 170 w 216"/>
                  <a:gd name="T21" fmla="*/ 0 h 4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402"/>
                  <a:gd name="T35" fmla="*/ 216 w 216"/>
                  <a:gd name="T36" fmla="*/ 402 h 4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402">
                    <a:moveTo>
                      <a:pt x="170" y="0"/>
                    </a:moveTo>
                    <a:lnTo>
                      <a:pt x="135" y="90"/>
                    </a:lnTo>
                    <a:lnTo>
                      <a:pt x="81" y="206"/>
                    </a:lnTo>
                    <a:lnTo>
                      <a:pt x="38" y="317"/>
                    </a:lnTo>
                    <a:lnTo>
                      <a:pt x="0" y="388"/>
                    </a:lnTo>
                    <a:lnTo>
                      <a:pt x="43" y="402"/>
                    </a:lnTo>
                    <a:lnTo>
                      <a:pt x="77" y="349"/>
                    </a:lnTo>
                    <a:lnTo>
                      <a:pt x="159" y="162"/>
                    </a:lnTo>
                    <a:lnTo>
                      <a:pt x="190" y="90"/>
                    </a:lnTo>
                    <a:lnTo>
                      <a:pt x="216" y="14"/>
                    </a:lnTo>
                    <a:lnTo>
                      <a:pt x="170" y="0"/>
                    </a:lnTo>
                    <a:close/>
                  </a:path>
                </a:pathLst>
              </a:custGeom>
              <a:solidFill>
                <a:srgbClr val="CC7C00"/>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grpSp>
        <p:grpSp>
          <p:nvGrpSpPr>
            <p:cNvPr id="4" name="Group 10"/>
            <p:cNvGrpSpPr>
              <a:grpSpLocks/>
            </p:cNvGrpSpPr>
            <p:nvPr/>
          </p:nvGrpSpPr>
          <p:grpSpPr bwMode="auto">
            <a:xfrm>
              <a:off x="0" y="712"/>
              <a:ext cx="859" cy="680"/>
              <a:chOff x="0" y="0"/>
              <a:chExt cx="1158" cy="1111"/>
            </a:xfrm>
          </p:grpSpPr>
          <p:sp>
            <p:nvSpPr>
              <p:cNvPr id="28683" name="Freeform 10"/>
              <p:cNvSpPr>
                <a:spLocks noChangeArrowheads="1"/>
              </p:cNvSpPr>
              <p:nvPr/>
            </p:nvSpPr>
            <p:spPr bwMode="auto">
              <a:xfrm>
                <a:off x="388" y="1"/>
                <a:ext cx="334" cy="248"/>
              </a:xfrm>
              <a:custGeom>
                <a:avLst/>
                <a:gdLst>
                  <a:gd name="T0" fmla="*/ 116 w 333"/>
                  <a:gd name="T1" fmla="*/ 151 h 246"/>
                  <a:gd name="T2" fmla="*/ 120 w 333"/>
                  <a:gd name="T3" fmla="*/ 117 h 246"/>
                  <a:gd name="T4" fmla="*/ 136 w 333"/>
                  <a:gd name="T5" fmla="*/ 78 h 246"/>
                  <a:gd name="T6" fmla="*/ 159 w 333"/>
                  <a:gd name="T7" fmla="*/ 47 h 246"/>
                  <a:gd name="T8" fmla="*/ 187 w 333"/>
                  <a:gd name="T9" fmla="*/ 23 h 246"/>
                  <a:gd name="T10" fmla="*/ 226 w 333"/>
                  <a:gd name="T11" fmla="*/ 6 h 246"/>
                  <a:gd name="T12" fmla="*/ 260 w 333"/>
                  <a:gd name="T13" fmla="*/ 0 h 246"/>
                  <a:gd name="T14" fmla="*/ 299 w 333"/>
                  <a:gd name="T15" fmla="*/ 10 h 246"/>
                  <a:gd name="T16" fmla="*/ 322 w 333"/>
                  <a:gd name="T17" fmla="*/ 39 h 246"/>
                  <a:gd name="T18" fmla="*/ 330 w 333"/>
                  <a:gd name="T19" fmla="*/ 73 h 246"/>
                  <a:gd name="T20" fmla="*/ 333 w 333"/>
                  <a:gd name="T21" fmla="*/ 109 h 246"/>
                  <a:gd name="T22" fmla="*/ 320 w 333"/>
                  <a:gd name="T23" fmla="*/ 147 h 246"/>
                  <a:gd name="T24" fmla="*/ 294 w 333"/>
                  <a:gd name="T25" fmla="*/ 190 h 246"/>
                  <a:gd name="T26" fmla="*/ 260 w 333"/>
                  <a:gd name="T27" fmla="*/ 220 h 246"/>
                  <a:gd name="T28" fmla="*/ 219 w 333"/>
                  <a:gd name="T29" fmla="*/ 239 h 246"/>
                  <a:gd name="T30" fmla="*/ 189 w 333"/>
                  <a:gd name="T31" fmla="*/ 246 h 246"/>
                  <a:gd name="T32" fmla="*/ 161 w 333"/>
                  <a:gd name="T33" fmla="*/ 242 h 246"/>
                  <a:gd name="T34" fmla="*/ 140 w 333"/>
                  <a:gd name="T35" fmla="*/ 230 h 246"/>
                  <a:gd name="T36" fmla="*/ 124 w 333"/>
                  <a:gd name="T37" fmla="*/ 203 h 246"/>
                  <a:gd name="T38" fmla="*/ 119 w 333"/>
                  <a:gd name="T39" fmla="*/ 187 h 246"/>
                  <a:gd name="T40" fmla="*/ 76 w 333"/>
                  <a:gd name="T41" fmla="*/ 190 h 246"/>
                  <a:gd name="T42" fmla="*/ 41 w 333"/>
                  <a:gd name="T43" fmla="*/ 200 h 246"/>
                  <a:gd name="T44" fmla="*/ 9 w 333"/>
                  <a:gd name="T45" fmla="*/ 199 h 246"/>
                  <a:gd name="T46" fmla="*/ 0 w 333"/>
                  <a:gd name="T47" fmla="*/ 183 h 246"/>
                  <a:gd name="T48" fmla="*/ 9 w 333"/>
                  <a:gd name="T49" fmla="*/ 170 h 246"/>
                  <a:gd name="T50" fmla="*/ 26 w 333"/>
                  <a:gd name="T51" fmla="*/ 155 h 246"/>
                  <a:gd name="T52" fmla="*/ 59 w 333"/>
                  <a:gd name="T53" fmla="*/ 155 h 246"/>
                  <a:gd name="T54" fmla="*/ 81 w 333"/>
                  <a:gd name="T55" fmla="*/ 155 h 246"/>
                  <a:gd name="T56" fmla="*/ 116 w 333"/>
                  <a:gd name="T57" fmla="*/ 151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3"/>
                  <a:gd name="T88" fmla="*/ 0 h 246"/>
                  <a:gd name="T89" fmla="*/ 333 w 333"/>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3" h="246">
                    <a:moveTo>
                      <a:pt x="116" y="151"/>
                    </a:moveTo>
                    <a:lnTo>
                      <a:pt x="120" y="117"/>
                    </a:lnTo>
                    <a:lnTo>
                      <a:pt x="136" y="78"/>
                    </a:lnTo>
                    <a:lnTo>
                      <a:pt x="159" y="47"/>
                    </a:lnTo>
                    <a:lnTo>
                      <a:pt x="187" y="23"/>
                    </a:lnTo>
                    <a:lnTo>
                      <a:pt x="226" y="6"/>
                    </a:lnTo>
                    <a:lnTo>
                      <a:pt x="260" y="0"/>
                    </a:lnTo>
                    <a:lnTo>
                      <a:pt x="299" y="10"/>
                    </a:lnTo>
                    <a:lnTo>
                      <a:pt x="322" y="39"/>
                    </a:lnTo>
                    <a:lnTo>
                      <a:pt x="330" y="73"/>
                    </a:lnTo>
                    <a:lnTo>
                      <a:pt x="333" y="109"/>
                    </a:lnTo>
                    <a:lnTo>
                      <a:pt x="320" y="147"/>
                    </a:lnTo>
                    <a:lnTo>
                      <a:pt x="294" y="190"/>
                    </a:lnTo>
                    <a:lnTo>
                      <a:pt x="260" y="220"/>
                    </a:lnTo>
                    <a:lnTo>
                      <a:pt x="219" y="239"/>
                    </a:lnTo>
                    <a:lnTo>
                      <a:pt x="189" y="246"/>
                    </a:lnTo>
                    <a:lnTo>
                      <a:pt x="161" y="242"/>
                    </a:lnTo>
                    <a:lnTo>
                      <a:pt x="140" y="230"/>
                    </a:lnTo>
                    <a:lnTo>
                      <a:pt x="124" y="203"/>
                    </a:lnTo>
                    <a:lnTo>
                      <a:pt x="119" y="187"/>
                    </a:lnTo>
                    <a:lnTo>
                      <a:pt x="76" y="190"/>
                    </a:lnTo>
                    <a:lnTo>
                      <a:pt x="41" y="200"/>
                    </a:lnTo>
                    <a:lnTo>
                      <a:pt x="9" y="199"/>
                    </a:lnTo>
                    <a:lnTo>
                      <a:pt x="0" y="183"/>
                    </a:lnTo>
                    <a:lnTo>
                      <a:pt x="9" y="170"/>
                    </a:lnTo>
                    <a:lnTo>
                      <a:pt x="26" y="155"/>
                    </a:lnTo>
                    <a:lnTo>
                      <a:pt x="59" y="155"/>
                    </a:lnTo>
                    <a:lnTo>
                      <a:pt x="81" y="155"/>
                    </a:lnTo>
                    <a:lnTo>
                      <a:pt x="116" y="15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4" name="Freeform 11"/>
              <p:cNvSpPr>
                <a:spLocks noChangeArrowheads="1"/>
              </p:cNvSpPr>
              <p:nvPr/>
            </p:nvSpPr>
            <p:spPr bwMode="auto">
              <a:xfrm>
                <a:off x="481" y="271"/>
                <a:ext cx="221" cy="431"/>
              </a:xfrm>
              <a:custGeom>
                <a:avLst/>
                <a:gdLst>
                  <a:gd name="T0" fmla="*/ 6 w 219"/>
                  <a:gd name="T1" fmla="*/ 34 h 428"/>
                  <a:gd name="T2" fmla="*/ 32 w 219"/>
                  <a:gd name="T3" fmla="*/ 13 h 428"/>
                  <a:gd name="T4" fmla="*/ 62 w 219"/>
                  <a:gd name="T5" fmla="*/ 0 h 428"/>
                  <a:gd name="T6" fmla="*/ 104 w 219"/>
                  <a:gd name="T7" fmla="*/ 3 h 428"/>
                  <a:gd name="T8" fmla="*/ 136 w 219"/>
                  <a:gd name="T9" fmla="*/ 16 h 428"/>
                  <a:gd name="T10" fmla="*/ 165 w 219"/>
                  <a:gd name="T11" fmla="*/ 50 h 428"/>
                  <a:gd name="T12" fmla="*/ 197 w 219"/>
                  <a:gd name="T13" fmla="*/ 99 h 428"/>
                  <a:gd name="T14" fmla="*/ 213 w 219"/>
                  <a:gd name="T15" fmla="*/ 144 h 428"/>
                  <a:gd name="T16" fmla="*/ 219 w 219"/>
                  <a:gd name="T17" fmla="*/ 198 h 428"/>
                  <a:gd name="T18" fmla="*/ 219 w 219"/>
                  <a:gd name="T19" fmla="*/ 254 h 428"/>
                  <a:gd name="T20" fmla="*/ 213 w 219"/>
                  <a:gd name="T21" fmla="*/ 306 h 428"/>
                  <a:gd name="T22" fmla="*/ 196 w 219"/>
                  <a:gd name="T23" fmla="*/ 351 h 428"/>
                  <a:gd name="T24" fmla="*/ 171 w 219"/>
                  <a:gd name="T25" fmla="*/ 391 h 428"/>
                  <a:gd name="T26" fmla="*/ 152 w 219"/>
                  <a:gd name="T27" fmla="*/ 411 h 428"/>
                  <a:gd name="T28" fmla="*/ 115 w 219"/>
                  <a:gd name="T29" fmla="*/ 425 h 428"/>
                  <a:gd name="T30" fmla="*/ 87 w 219"/>
                  <a:gd name="T31" fmla="*/ 428 h 428"/>
                  <a:gd name="T32" fmla="*/ 49 w 219"/>
                  <a:gd name="T33" fmla="*/ 417 h 428"/>
                  <a:gd name="T34" fmla="*/ 32 w 219"/>
                  <a:gd name="T35" fmla="*/ 394 h 428"/>
                  <a:gd name="T36" fmla="*/ 17 w 219"/>
                  <a:gd name="T37" fmla="*/ 373 h 428"/>
                  <a:gd name="T38" fmla="*/ 9 w 219"/>
                  <a:gd name="T39" fmla="*/ 349 h 428"/>
                  <a:gd name="T40" fmla="*/ 10 w 219"/>
                  <a:gd name="T41" fmla="*/ 310 h 428"/>
                  <a:gd name="T42" fmla="*/ 17 w 219"/>
                  <a:gd name="T43" fmla="*/ 283 h 428"/>
                  <a:gd name="T44" fmla="*/ 32 w 219"/>
                  <a:gd name="T45" fmla="*/ 255 h 428"/>
                  <a:gd name="T46" fmla="*/ 41 w 219"/>
                  <a:gd name="T47" fmla="*/ 219 h 428"/>
                  <a:gd name="T48" fmla="*/ 49 w 219"/>
                  <a:gd name="T49" fmla="*/ 198 h 428"/>
                  <a:gd name="T50" fmla="*/ 52 w 219"/>
                  <a:gd name="T51" fmla="*/ 170 h 428"/>
                  <a:gd name="T52" fmla="*/ 44 w 219"/>
                  <a:gd name="T53" fmla="*/ 140 h 428"/>
                  <a:gd name="T54" fmla="*/ 23 w 219"/>
                  <a:gd name="T55" fmla="*/ 116 h 428"/>
                  <a:gd name="T56" fmla="*/ 6 w 219"/>
                  <a:gd name="T57" fmla="*/ 93 h 428"/>
                  <a:gd name="T58" fmla="*/ 0 w 219"/>
                  <a:gd name="T59" fmla="*/ 67 h 428"/>
                  <a:gd name="T60" fmla="*/ 6 w 219"/>
                  <a:gd name="T61" fmla="*/ 34 h 4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9"/>
                  <a:gd name="T94" fmla="*/ 0 h 428"/>
                  <a:gd name="T95" fmla="*/ 219 w 219"/>
                  <a:gd name="T96" fmla="*/ 428 h 4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9" h="428">
                    <a:moveTo>
                      <a:pt x="6" y="34"/>
                    </a:moveTo>
                    <a:lnTo>
                      <a:pt x="32" y="13"/>
                    </a:lnTo>
                    <a:lnTo>
                      <a:pt x="62" y="0"/>
                    </a:lnTo>
                    <a:lnTo>
                      <a:pt x="104" y="3"/>
                    </a:lnTo>
                    <a:lnTo>
                      <a:pt x="136" y="16"/>
                    </a:lnTo>
                    <a:lnTo>
                      <a:pt x="165" y="50"/>
                    </a:lnTo>
                    <a:lnTo>
                      <a:pt x="197" y="99"/>
                    </a:lnTo>
                    <a:lnTo>
                      <a:pt x="213" y="144"/>
                    </a:lnTo>
                    <a:lnTo>
                      <a:pt x="219" y="198"/>
                    </a:lnTo>
                    <a:lnTo>
                      <a:pt x="219" y="254"/>
                    </a:lnTo>
                    <a:lnTo>
                      <a:pt x="213" y="306"/>
                    </a:lnTo>
                    <a:lnTo>
                      <a:pt x="196" y="351"/>
                    </a:lnTo>
                    <a:lnTo>
                      <a:pt x="171" y="391"/>
                    </a:lnTo>
                    <a:lnTo>
                      <a:pt x="152" y="411"/>
                    </a:lnTo>
                    <a:lnTo>
                      <a:pt x="115" y="425"/>
                    </a:lnTo>
                    <a:lnTo>
                      <a:pt x="87" y="428"/>
                    </a:lnTo>
                    <a:lnTo>
                      <a:pt x="49" y="417"/>
                    </a:lnTo>
                    <a:lnTo>
                      <a:pt x="32" y="394"/>
                    </a:lnTo>
                    <a:lnTo>
                      <a:pt x="17" y="373"/>
                    </a:lnTo>
                    <a:lnTo>
                      <a:pt x="9" y="349"/>
                    </a:lnTo>
                    <a:lnTo>
                      <a:pt x="10" y="310"/>
                    </a:lnTo>
                    <a:lnTo>
                      <a:pt x="17" y="283"/>
                    </a:lnTo>
                    <a:lnTo>
                      <a:pt x="32" y="255"/>
                    </a:lnTo>
                    <a:lnTo>
                      <a:pt x="41" y="219"/>
                    </a:lnTo>
                    <a:lnTo>
                      <a:pt x="49" y="198"/>
                    </a:lnTo>
                    <a:lnTo>
                      <a:pt x="52" y="170"/>
                    </a:lnTo>
                    <a:lnTo>
                      <a:pt x="44" y="140"/>
                    </a:lnTo>
                    <a:lnTo>
                      <a:pt x="23" y="116"/>
                    </a:lnTo>
                    <a:lnTo>
                      <a:pt x="6" y="93"/>
                    </a:lnTo>
                    <a:lnTo>
                      <a:pt x="0" y="67"/>
                    </a:lnTo>
                    <a:lnTo>
                      <a:pt x="6" y="34"/>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5" name="Freeform 12"/>
              <p:cNvSpPr>
                <a:spLocks noChangeArrowheads="1"/>
              </p:cNvSpPr>
              <p:nvPr/>
            </p:nvSpPr>
            <p:spPr bwMode="auto">
              <a:xfrm>
                <a:off x="0" y="206"/>
                <a:ext cx="540" cy="183"/>
              </a:xfrm>
              <a:custGeom>
                <a:avLst/>
                <a:gdLst>
                  <a:gd name="T0" fmla="*/ 408 w 540"/>
                  <a:gd name="T1" fmla="*/ 101 h 179"/>
                  <a:gd name="T2" fmla="*/ 482 w 540"/>
                  <a:gd name="T3" fmla="*/ 86 h 179"/>
                  <a:gd name="T4" fmla="*/ 533 w 540"/>
                  <a:gd name="T5" fmla="*/ 83 h 179"/>
                  <a:gd name="T6" fmla="*/ 540 w 540"/>
                  <a:gd name="T7" fmla="*/ 101 h 179"/>
                  <a:gd name="T8" fmla="*/ 540 w 540"/>
                  <a:gd name="T9" fmla="*/ 152 h 179"/>
                  <a:gd name="T10" fmla="*/ 503 w 540"/>
                  <a:gd name="T11" fmla="*/ 163 h 179"/>
                  <a:gd name="T12" fmla="*/ 404 w 540"/>
                  <a:gd name="T13" fmla="*/ 161 h 179"/>
                  <a:gd name="T14" fmla="*/ 300 w 540"/>
                  <a:gd name="T15" fmla="*/ 147 h 179"/>
                  <a:gd name="T16" fmla="*/ 208 w 540"/>
                  <a:gd name="T17" fmla="*/ 134 h 179"/>
                  <a:gd name="T18" fmla="*/ 110 w 540"/>
                  <a:gd name="T19" fmla="*/ 143 h 179"/>
                  <a:gd name="T20" fmla="*/ 57 w 540"/>
                  <a:gd name="T21" fmla="*/ 170 h 179"/>
                  <a:gd name="T22" fmla="*/ 21 w 540"/>
                  <a:gd name="T23" fmla="*/ 179 h 179"/>
                  <a:gd name="T24" fmla="*/ 1 w 540"/>
                  <a:gd name="T25" fmla="*/ 176 h 179"/>
                  <a:gd name="T26" fmla="*/ 0 w 540"/>
                  <a:gd name="T27" fmla="*/ 131 h 179"/>
                  <a:gd name="T28" fmla="*/ 21 w 540"/>
                  <a:gd name="T29" fmla="*/ 74 h 179"/>
                  <a:gd name="T30" fmla="*/ 18 w 540"/>
                  <a:gd name="T31" fmla="*/ 35 h 179"/>
                  <a:gd name="T32" fmla="*/ 1 w 540"/>
                  <a:gd name="T33" fmla="*/ 16 h 179"/>
                  <a:gd name="T34" fmla="*/ 1 w 540"/>
                  <a:gd name="T35" fmla="*/ 4 h 179"/>
                  <a:gd name="T36" fmla="*/ 25 w 540"/>
                  <a:gd name="T37" fmla="*/ 0 h 179"/>
                  <a:gd name="T38" fmla="*/ 57 w 540"/>
                  <a:gd name="T39" fmla="*/ 26 h 179"/>
                  <a:gd name="T40" fmla="*/ 59 w 540"/>
                  <a:gd name="T41" fmla="*/ 60 h 179"/>
                  <a:gd name="T42" fmla="*/ 44 w 540"/>
                  <a:gd name="T43" fmla="*/ 108 h 179"/>
                  <a:gd name="T44" fmla="*/ 40 w 540"/>
                  <a:gd name="T45" fmla="*/ 139 h 179"/>
                  <a:gd name="T46" fmla="*/ 99 w 540"/>
                  <a:gd name="T47" fmla="*/ 117 h 179"/>
                  <a:gd name="T48" fmla="*/ 163 w 540"/>
                  <a:gd name="T49" fmla="*/ 92 h 179"/>
                  <a:gd name="T50" fmla="*/ 233 w 540"/>
                  <a:gd name="T51" fmla="*/ 90 h 179"/>
                  <a:gd name="T52" fmla="*/ 283 w 540"/>
                  <a:gd name="T53" fmla="*/ 99 h 179"/>
                  <a:gd name="T54" fmla="*/ 336 w 540"/>
                  <a:gd name="T55" fmla="*/ 99 h 179"/>
                  <a:gd name="T56" fmla="*/ 408 w 540"/>
                  <a:gd name="T57" fmla="*/ 101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0"/>
                  <a:gd name="T88" fmla="*/ 0 h 179"/>
                  <a:gd name="T89" fmla="*/ 540 w 540"/>
                  <a:gd name="T90" fmla="*/ 179 h 1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0" h="179">
                    <a:moveTo>
                      <a:pt x="408" y="101"/>
                    </a:moveTo>
                    <a:lnTo>
                      <a:pt x="482" y="86"/>
                    </a:lnTo>
                    <a:lnTo>
                      <a:pt x="533" y="83"/>
                    </a:lnTo>
                    <a:lnTo>
                      <a:pt x="540" y="101"/>
                    </a:lnTo>
                    <a:lnTo>
                      <a:pt x="540" y="152"/>
                    </a:lnTo>
                    <a:lnTo>
                      <a:pt x="503" y="163"/>
                    </a:lnTo>
                    <a:lnTo>
                      <a:pt x="404" y="161"/>
                    </a:lnTo>
                    <a:lnTo>
                      <a:pt x="300" y="147"/>
                    </a:lnTo>
                    <a:lnTo>
                      <a:pt x="208" y="134"/>
                    </a:lnTo>
                    <a:lnTo>
                      <a:pt x="110" y="143"/>
                    </a:lnTo>
                    <a:lnTo>
                      <a:pt x="57" y="170"/>
                    </a:lnTo>
                    <a:lnTo>
                      <a:pt x="21" y="179"/>
                    </a:lnTo>
                    <a:lnTo>
                      <a:pt x="1" y="176"/>
                    </a:lnTo>
                    <a:lnTo>
                      <a:pt x="0" y="131"/>
                    </a:lnTo>
                    <a:lnTo>
                      <a:pt x="21" y="74"/>
                    </a:lnTo>
                    <a:lnTo>
                      <a:pt x="18" y="35"/>
                    </a:lnTo>
                    <a:lnTo>
                      <a:pt x="1" y="16"/>
                    </a:lnTo>
                    <a:lnTo>
                      <a:pt x="1" y="4"/>
                    </a:lnTo>
                    <a:lnTo>
                      <a:pt x="25" y="0"/>
                    </a:lnTo>
                    <a:lnTo>
                      <a:pt x="57" y="26"/>
                    </a:lnTo>
                    <a:lnTo>
                      <a:pt x="59" y="60"/>
                    </a:lnTo>
                    <a:lnTo>
                      <a:pt x="44" y="108"/>
                    </a:lnTo>
                    <a:lnTo>
                      <a:pt x="40" y="139"/>
                    </a:lnTo>
                    <a:lnTo>
                      <a:pt x="99" y="117"/>
                    </a:lnTo>
                    <a:lnTo>
                      <a:pt x="163" y="92"/>
                    </a:lnTo>
                    <a:lnTo>
                      <a:pt x="233" y="90"/>
                    </a:lnTo>
                    <a:lnTo>
                      <a:pt x="283" y="99"/>
                    </a:lnTo>
                    <a:lnTo>
                      <a:pt x="336" y="99"/>
                    </a:lnTo>
                    <a:lnTo>
                      <a:pt x="408" y="10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6" name="Freeform 13"/>
              <p:cNvSpPr>
                <a:spLocks noChangeArrowheads="1"/>
              </p:cNvSpPr>
              <p:nvPr/>
            </p:nvSpPr>
            <p:spPr bwMode="auto">
              <a:xfrm>
                <a:off x="579" y="249"/>
                <a:ext cx="579" cy="323"/>
              </a:xfrm>
              <a:custGeom>
                <a:avLst/>
                <a:gdLst>
                  <a:gd name="T0" fmla="*/ 13 w 578"/>
                  <a:gd name="T1" fmla="*/ 47 h 319"/>
                  <a:gd name="T2" fmla="*/ 41 w 578"/>
                  <a:gd name="T3" fmla="*/ 44 h 319"/>
                  <a:gd name="T4" fmla="*/ 75 w 578"/>
                  <a:gd name="T5" fmla="*/ 62 h 319"/>
                  <a:gd name="T6" fmla="*/ 100 w 578"/>
                  <a:gd name="T7" fmla="*/ 95 h 319"/>
                  <a:gd name="T8" fmla="*/ 134 w 578"/>
                  <a:gd name="T9" fmla="*/ 151 h 319"/>
                  <a:gd name="T10" fmla="*/ 161 w 578"/>
                  <a:gd name="T11" fmla="*/ 199 h 319"/>
                  <a:gd name="T12" fmla="*/ 187 w 578"/>
                  <a:gd name="T13" fmla="*/ 245 h 319"/>
                  <a:gd name="T14" fmla="*/ 202 w 578"/>
                  <a:gd name="T15" fmla="*/ 253 h 319"/>
                  <a:gd name="T16" fmla="*/ 233 w 578"/>
                  <a:gd name="T17" fmla="*/ 245 h 319"/>
                  <a:gd name="T18" fmla="*/ 290 w 578"/>
                  <a:gd name="T19" fmla="*/ 207 h 319"/>
                  <a:gd name="T20" fmla="*/ 357 w 578"/>
                  <a:gd name="T21" fmla="*/ 161 h 319"/>
                  <a:gd name="T22" fmla="*/ 400 w 578"/>
                  <a:gd name="T23" fmla="*/ 121 h 319"/>
                  <a:gd name="T24" fmla="*/ 421 w 578"/>
                  <a:gd name="T25" fmla="*/ 96 h 319"/>
                  <a:gd name="T26" fmla="*/ 421 w 578"/>
                  <a:gd name="T27" fmla="*/ 87 h 319"/>
                  <a:gd name="T28" fmla="*/ 421 w 578"/>
                  <a:gd name="T29" fmla="*/ 74 h 319"/>
                  <a:gd name="T30" fmla="*/ 424 w 578"/>
                  <a:gd name="T31" fmla="*/ 66 h 319"/>
                  <a:gd name="T32" fmla="*/ 420 w 578"/>
                  <a:gd name="T33" fmla="*/ 39 h 319"/>
                  <a:gd name="T34" fmla="*/ 408 w 578"/>
                  <a:gd name="T35" fmla="*/ 19 h 319"/>
                  <a:gd name="T36" fmla="*/ 413 w 578"/>
                  <a:gd name="T37" fmla="*/ 0 h 319"/>
                  <a:gd name="T38" fmla="*/ 442 w 578"/>
                  <a:gd name="T39" fmla="*/ 0 h 319"/>
                  <a:gd name="T40" fmla="*/ 458 w 578"/>
                  <a:gd name="T41" fmla="*/ 30 h 319"/>
                  <a:gd name="T42" fmla="*/ 451 w 578"/>
                  <a:gd name="T43" fmla="*/ 77 h 319"/>
                  <a:gd name="T44" fmla="*/ 462 w 578"/>
                  <a:gd name="T45" fmla="*/ 77 h 319"/>
                  <a:gd name="T46" fmla="*/ 496 w 578"/>
                  <a:gd name="T47" fmla="*/ 74 h 319"/>
                  <a:gd name="T48" fmla="*/ 531 w 578"/>
                  <a:gd name="T49" fmla="*/ 56 h 319"/>
                  <a:gd name="T50" fmla="*/ 560 w 578"/>
                  <a:gd name="T51" fmla="*/ 53 h 319"/>
                  <a:gd name="T52" fmla="*/ 568 w 578"/>
                  <a:gd name="T53" fmla="*/ 70 h 319"/>
                  <a:gd name="T54" fmla="*/ 578 w 578"/>
                  <a:gd name="T55" fmla="*/ 105 h 319"/>
                  <a:gd name="T56" fmla="*/ 530 w 578"/>
                  <a:gd name="T57" fmla="*/ 160 h 319"/>
                  <a:gd name="T58" fmla="*/ 504 w 578"/>
                  <a:gd name="T59" fmla="*/ 186 h 319"/>
                  <a:gd name="T60" fmla="*/ 479 w 578"/>
                  <a:gd name="T61" fmla="*/ 189 h 319"/>
                  <a:gd name="T62" fmla="*/ 449 w 578"/>
                  <a:gd name="T63" fmla="*/ 161 h 319"/>
                  <a:gd name="T64" fmla="*/ 413 w 578"/>
                  <a:gd name="T65" fmla="*/ 160 h 319"/>
                  <a:gd name="T66" fmla="*/ 381 w 578"/>
                  <a:gd name="T67" fmla="*/ 186 h 319"/>
                  <a:gd name="T68" fmla="*/ 328 w 578"/>
                  <a:gd name="T69" fmla="*/ 233 h 319"/>
                  <a:gd name="T70" fmla="*/ 273 w 578"/>
                  <a:gd name="T71" fmla="*/ 287 h 319"/>
                  <a:gd name="T72" fmla="*/ 226 w 578"/>
                  <a:gd name="T73" fmla="*/ 310 h 319"/>
                  <a:gd name="T74" fmla="*/ 190 w 578"/>
                  <a:gd name="T75" fmla="*/ 319 h 319"/>
                  <a:gd name="T76" fmla="*/ 170 w 578"/>
                  <a:gd name="T77" fmla="*/ 309 h 319"/>
                  <a:gd name="T78" fmla="*/ 153 w 578"/>
                  <a:gd name="T79" fmla="*/ 279 h 319"/>
                  <a:gd name="T80" fmla="*/ 122 w 578"/>
                  <a:gd name="T81" fmla="*/ 229 h 319"/>
                  <a:gd name="T82" fmla="*/ 81 w 578"/>
                  <a:gd name="T83" fmla="*/ 170 h 319"/>
                  <a:gd name="T84" fmla="*/ 42 w 578"/>
                  <a:gd name="T85" fmla="*/ 139 h 319"/>
                  <a:gd name="T86" fmla="*/ 8 w 578"/>
                  <a:gd name="T87" fmla="*/ 107 h 319"/>
                  <a:gd name="T88" fmla="*/ 0 w 578"/>
                  <a:gd name="T89" fmla="*/ 77 h 319"/>
                  <a:gd name="T90" fmla="*/ 13 w 578"/>
                  <a:gd name="T91" fmla="*/ 47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8"/>
                  <a:gd name="T139" fmla="*/ 0 h 319"/>
                  <a:gd name="T140" fmla="*/ 578 w 578"/>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8" h="319">
                    <a:moveTo>
                      <a:pt x="13" y="47"/>
                    </a:moveTo>
                    <a:lnTo>
                      <a:pt x="41" y="44"/>
                    </a:lnTo>
                    <a:lnTo>
                      <a:pt x="75" y="62"/>
                    </a:lnTo>
                    <a:lnTo>
                      <a:pt x="100" y="95"/>
                    </a:lnTo>
                    <a:lnTo>
                      <a:pt x="134" y="151"/>
                    </a:lnTo>
                    <a:lnTo>
                      <a:pt x="161" y="199"/>
                    </a:lnTo>
                    <a:lnTo>
                      <a:pt x="187" y="245"/>
                    </a:lnTo>
                    <a:lnTo>
                      <a:pt x="202" y="253"/>
                    </a:lnTo>
                    <a:lnTo>
                      <a:pt x="233" y="245"/>
                    </a:lnTo>
                    <a:lnTo>
                      <a:pt x="290" y="207"/>
                    </a:lnTo>
                    <a:lnTo>
                      <a:pt x="357" y="161"/>
                    </a:lnTo>
                    <a:lnTo>
                      <a:pt x="400" y="121"/>
                    </a:lnTo>
                    <a:lnTo>
                      <a:pt x="421" y="96"/>
                    </a:lnTo>
                    <a:lnTo>
                      <a:pt x="421" y="87"/>
                    </a:lnTo>
                    <a:lnTo>
                      <a:pt x="421" y="74"/>
                    </a:lnTo>
                    <a:lnTo>
                      <a:pt x="424" y="66"/>
                    </a:lnTo>
                    <a:lnTo>
                      <a:pt x="420" y="39"/>
                    </a:lnTo>
                    <a:lnTo>
                      <a:pt x="408" y="19"/>
                    </a:lnTo>
                    <a:lnTo>
                      <a:pt x="413" y="0"/>
                    </a:lnTo>
                    <a:lnTo>
                      <a:pt x="442" y="0"/>
                    </a:lnTo>
                    <a:lnTo>
                      <a:pt x="458" y="30"/>
                    </a:lnTo>
                    <a:lnTo>
                      <a:pt x="451" y="77"/>
                    </a:lnTo>
                    <a:lnTo>
                      <a:pt x="462" y="77"/>
                    </a:lnTo>
                    <a:lnTo>
                      <a:pt x="496" y="74"/>
                    </a:lnTo>
                    <a:lnTo>
                      <a:pt x="531" y="56"/>
                    </a:lnTo>
                    <a:lnTo>
                      <a:pt x="560" y="53"/>
                    </a:lnTo>
                    <a:lnTo>
                      <a:pt x="568" y="70"/>
                    </a:lnTo>
                    <a:lnTo>
                      <a:pt x="578" y="105"/>
                    </a:lnTo>
                    <a:lnTo>
                      <a:pt x="530" y="160"/>
                    </a:lnTo>
                    <a:lnTo>
                      <a:pt x="504" y="186"/>
                    </a:lnTo>
                    <a:lnTo>
                      <a:pt x="479" y="189"/>
                    </a:lnTo>
                    <a:lnTo>
                      <a:pt x="449" y="161"/>
                    </a:lnTo>
                    <a:lnTo>
                      <a:pt x="413" y="160"/>
                    </a:lnTo>
                    <a:lnTo>
                      <a:pt x="381" y="186"/>
                    </a:lnTo>
                    <a:lnTo>
                      <a:pt x="328" y="233"/>
                    </a:lnTo>
                    <a:lnTo>
                      <a:pt x="273" y="287"/>
                    </a:lnTo>
                    <a:lnTo>
                      <a:pt x="226" y="310"/>
                    </a:lnTo>
                    <a:lnTo>
                      <a:pt x="190" y="319"/>
                    </a:lnTo>
                    <a:lnTo>
                      <a:pt x="170" y="309"/>
                    </a:lnTo>
                    <a:lnTo>
                      <a:pt x="153" y="279"/>
                    </a:lnTo>
                    <a:lnTo>
                      <a:pt x="122" y="229"/>
                    </a:lnTo>
                    <a:lnTo>
                      <a:pt x="81" y="170"/>
                    </a:lnTo>
                    <a:lnTo>
                      <a:pt x="42" y="139"/>
                    </a:lnTo>
                    <a:lnTo>
                      <a:pt x="8" y="107"/>
                    </a:lnTo>
                    <a:lnTo>
                      <a:pt x="0" y="77"/>
                    </a:lnTo>
                    <a:lnTo>
                      <a:pt x="13" y="4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7" name="Freeform 14"/>
              <p:cNvSpPr>
                <a:spLocks noChangeArrowheads="1"/>
              </p:cNvSpPr>
              <p:nvPr/>
            </p:nvSpPr>
            <p:spPr bwMode="auto">
              <a:xfrm>
                <a:off x="314" y="605"/>
                <a:ext cx="245" cy="507"/>
              </a:xfrm>
              <a:custGeom>
                <a:avLst/>
                <a:gdLst>
                  <a:gd name="T0" fmla="*/ 153 w 242"/>
                  <a:gd name="T1" fmla="*/ 59 h 508"/>
                  <a:gd name="T2" fmla="*/ 187 w 242"/>
                  <a:gd name="T3" fmla="*/ 8 h 508"/>
                  <a:gd name="T4" fmla="*/ 222 w 242"/>
                  <a:gd name="T5" fmla="*/ 0 h 508"/>
                  <a:gd name="T6" fmla="*/ 230 w 242"/>
                  <a:gd name="T7" fmla="*/ 25 h 508"/>
                  <a:gd name="T8" fmla="*/ 242 w 242"/>
                  <a:gd name="T9" fmla="*/ 72 h 508"/>
                  <a:gd name="T10" fmla="*/ 225 w 242"/>
                  <a:gd name="T11" fmla="*/ 93 h 508"/>
                  <a:gd name="T12" fmla="*/ 179 w 242"/>
                  <a:gd name="T13" fmla="*/ 133 h 508"/>
                  <a:gd name="T14" fmla="*/ 153 w 242"/>
                  <a:gd name="T15" fmla="*/ 188 h 508"/>
                  <a:gd name="T16" fmla="*/ 134 w 242"/>
                  <a:gd name="T17" fmla="*/ 231 h 508"/>
                  <a:gd name="T18" fmla="*/ 134 w 242"/>
                  <a:gd name="T19" fmla="*/ 256 h 508"/>
                  <a:gd name="T20" fmla="*/ 138 w 242"/>
                  <a:gd name="T21" fmla="*/ 324 h 508"/>
                  <a:gd name="T22" fmla="*/ 151 w 242"/>
                  <a:gd name="T23" fmla="*/ 383 h 508"/>
                  <a:gd name="T24" fmla="*/ 169 w 242"/>
                  <a:gd name="T25" fmla="*/ 415 h 508"/>
                  <a:gd name="T26" fmla="*/ 174 w 242"/>
                  <a:gd name="T27" fmla="*/ 434 h 508"/>
                  <a:gd name="T28" fmla="*/ 170 w 242"/>
                  <a:gd name="T29" fmla="*/ 453 h 508"/>
                  <a:gd name="T30" fmla="*/ 148 w 242"/>
                  <a:gd name="T31" fmla="*/ 457 h 508"/>
                  <a:gd name="T32" fmla="*/ 104 w 242"/>
                  <a:gd name="T33" fmla="*/ 464 h 508"/>
                  <a:gd name="T34" fmla="*/ 61 w 242"/>
                  <a:gd name="T35" fmla="*/ 494 h 508"/>
                  <a:gd name="T36" fmla="*/ 40 w 242"/>
                  <a:gd name="T37" fmla="*/ 508 h 508"/>
                  <a:gd name="T38" fmla="*/ 17 w 242"/>
                  <a:gd name="T39" fmla="*/ 498 h 508"/>
                  <a:gd name="T40" fmla="*/ 0 w 242"/>
                  <a:gd name="T41" fmla="*/ 460 h 508"/>
                  <a:gd name="T42" fmla="*/ 6 w 242"/>
                  <a:gd name="T43" fmla="*/ 440 h 508"/>
                  <a:gd name="T44" fmla="*/ 35 w 242"/>
                  <a:gd name="T45" fmla="*/ 436 h 508"/>
                  <a:gd name="T46" fmla="*/ 86 w 242"/>
                  <a:gd name="T47" fmla="*/ 419 h 508"/>
                  <a:gd name="T48" fmla="*/ 118 w 242"/>
                  <a:gd name="T49" fmla="*/ 415 h 508"/>
                  <a:gd name="T50" fmla="*/ 122 w 242"/>
                  <a:gd name="T51" fmla="*/ 396 h 508"/>
                  <a:gd name="T52" fmla="*/ 114 w 242"/>
                  <a:gd name="T53" fmla="*/ 376 h 508"/>
                  <a:gd name="T54" fmla="*/ 95 w 242"/>
                  <a:gd name="T55" fmla="*/ 324 h 508"/>
                  <a:gd name="T56" fmla="*/ 86 w 242"/>
                  <a:gd name="T57" fmla="*/ 262 h 508"/>
                  <a:gd name="T58" fmla="*/ 86 w 242"/>
                  <a:gd name="T59" fmla="*/ 212 h 508"/>
                  <a:gd name="T60" fmla="*/ 104 w 242"/>
                  <a:gd name="T61" fmla="*/ 163 h 508"/>
                  <a:gd name="T62" fmla="*/ 125 w 242"/>
                  <a:gd name="T63" fmla="*/ 112 h 508"/>
                  <a:gd name="T64" fmla="*/ 140 w 242"/>
                  <a:gd name="T65" fmla="*/ 81 h 508"/>
                  <a:gd name="T66" fmla="*/ 153 w 242"/>
                  <a:gd name="T67" fmla="*/ 59 h 5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2"/>
                  <a:gd name="T103" fmla="*/ 0 h 508"/>
                  <a:gd name="T104" fmla="*/ 242 w 242"/>
                  <a:gd name="T105" fmla="*/ 508 h 5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2" h="508">
                    <a:moveTo>
                      <a:pt x="153" y="59"/>
                    </a:moveTo>
                    <a:lnTo>
                      <a:pt x="187" y="8"/>
                    </a:lnTo>
                    <a:lnTo>
                      <a:pt x="222" y="0"/>
                    </a:lnTo>
                    <a:lnTo>
                      <a:pt x="230" y="25"/>
                    </a:lnTo>
                    <a:lnTo>
                      <a:pt x="242" y="72"/>
                    </a:lnTo>
                    <a:lnTo>
                      <a:pt x="225" y="93"/>
                    </a:lnTo>
                    <a:lnTo>
                      <a:pt x="179" y="133"/>
                    </a:lnTo>
                    <a:lnTo>
                      <a:pt x="153" y="188"/>
                    </a:lnTo>
                    <a:lnTo>
                      <a:pt x="134" y="231"/>
                    </a:lnTo>
                    <a:lnTo>
                      <a:pt x="134" y="256"/>
                    </a:lnTo>
                    <a:lnTo>
                      <a:pt x="138" y="324"/>
                    </a:lnTo>
                    <a:lnTo>
                      <a:pt x="151" y="383"/>
                    </a:lnTo>
                    <a:lnTo>
                      <a:pt x="169" y="415"/>
                    </a:lnTo>
                    <a:lnTo>
                      <a:pt x="174" y="434"/>
                    </a:lnTo>
                    <a:lnTo>
                      <a:pt x="170" y="453"/>
                    </a:lnTo>
                    <a:lnTo>
                      <a:pt x="148" y="457"/>
                    </a:lnTo>
                    <a:lnTo>
                      <a:pt x="104" y="464"/>
                    </a:lnTo>
                    <a:lnTo>
                      <a:pt x="61" y="494"/>
                    </a:lnTo>
                    <a:lnTo>
                      <a:pt x="40" y="508"/>
                    </a:lnTo>
                    <a:lnTo>
                      <a:pt x="17" y="498"/>
                    </a:lnTo>
                    <a:lnTo>
                      <a:pt x="0" y="460"/>
                    </a:lnTo>
                    <a:lnTo>
                      <a:pt x="6" y="440"/>
                    </a:lnTo>
                    <a:lnTo>
                      <a:pt x="35" y="436"/>
                    </a:lnTo>
                    <a:lnTo>
                      <a:pt x="86" y="419"/>
                    </a:lnTo>
                    <a:lnTo>
                      <a:pt x="118" y="415"/>
                    </a:lnTo>
                    <a:lnTo>
                      <a:pt x="122" y="396"/>
                    </a:lnTo>
                    <a:lnTo>
                      <a:pt x="114" y="376"/>
                    </a:lnTo>
                    <a:lnTo>
                      <a:pt x="95" y="324"/>
                    </a:lnTo>
                    <a:lnTo>
                      <a:pt x="86" y="262"/>
                    </a:lnTo>
                    <a:lnTo>
                      <a:pt x="86" y="212"/>
                    </a:lnTo>
                    <a:lnTo>
                      <a:pt x="104" y="163"/>
                    </a:lnTo>
                    <a:lnTo>
                      <a:pt x="125" y="112"/>
                    </a:lnTo>
                    <a:lnTo>
                      <a:pt x="140" y="81"/>
                    </a:lnTo>
                    <a:lnTo>
                      <a:pt x="153" y="59"/>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8" name="Freeform 15"/>
              <p:cNvSpPr>
                <a:spLocks noChangeArrowheads="1"/>
              </p:cNvSpPr>
              <p:nvPr/>
            </p:nvSpPr>
            <p:spPr bwMode="auto">
              <a:xfrm>
                <a:off x="560" y="627"/>
                <a:ext cx="231" cy="453"/>
              </a:xfrm>
              <a:custGeom>
                <a:avLst/>
                <a:gdLst>
                  <a:gd name="T0" fmla="*/ 13 w 231"/>
                  <a:gd name="T1" fmla="*/ 17 h 454"/>
                  <a:gd name="T2" fmla="*/ 35 w 231"/>
                  <a:gd name="T3" fmla="*/ 0 h 454"/>
                  <a:gd name="T4" fmla="*/ 56 w 231"/>
                  <a:gd name="T5" fmla="*/ 4 h 454"/>
                  <a:gd name="T6" fmla="*/ 77 w 231"/>
                  <a:gd name="T7" fmla="*/ 18 h 454"/>
                  <a:gd name="T8" fmla="*/ 95 w 231"/>
                  <a:gd name="T9" fmla="*/ 61 h 454"/>
                  <a:gd name="T10" fmla="*/ 120 w 231"/>
                  <a:gd name="T11" fmla="*/ 133 h 454"/>
                  <a:gd name="T12" fmla="*/ 133 w 231"/>
                  <a:gd name="T13" fmla="*/ 197 h 454"/>
                  <a:gd name="T14" fmla="*/ 135 w 231"/>
                  <a:gd name="T15" fmla="*/ 241 h 454"/>
                  <a:gd name="T16" fmla="*/ 129 w 231"/>
                  <a:gd name="T17" fmla="*/ 262 h 454"/>
                  <a:gd name="T18" fmla="*/ 117 w 231"/>
                  <a:gd name="T19" fmla="*/ 295 h 454"/>
                  <a:gd name="T20" fmla="*/ 98 w 231"/>
                  <a:gd name="T21" fmla="*/ 333 h 454"/>
                  <a:gd name="T22" fmla="*/ 82 w 231"/>
                  <a:gd name="T23" fmla="*/ 372 h 454"/>
                  <a:gd name="T24" fmla="*/ 78 w 231"/>
                  <a:gd name="T25" fmla="*/ 403 h 454"/>
                  <a:gd name="T26" fmla="*/ 90 w 231"/>
                  <a:gd name="T27" fmla="*/ 414 h 454"/>
                  <a:gd name="T28" fmla="*/ 129 w 231"/>
                  <a:gd name="T29" fmla="*/ 407 h 454"/>
                  <a:gd name="T30" fmla="*/ 187 w 231"/>
                  <a:gd name="T31" fmla="*/ 403 h 454"/>
                  <a:gd name="T32" fmla="*/ 216 w 231"/>
                  <a:gd name="T33" fmla="*/ 407 h 454"/>
                  <a:gd name="T34" fmla="*/ 231 w 231"/>
                  <a:gd name="T35" fmla="*/ 420 h 454"/>
                  <a:gd name="T36" fmla="*/ 231 w 231"/>
                  <a:gd name="T37" fmla="*/ 433 h 454"/>
                  <a:gd name="T38" fmla="*/ 208 w 231"/>
                  <a:gd name="T39" fmla="*/ 448 h 454"/>
                  <a:gd name="T40" fmla="*/ 185 w 231"/>
                  <a:gd name="T41" fmla="*/ 454 h 454"/>
                  <a:gd name="T42" fmla="*/ 126 w 231"/>
                  <a:gd name="T43" fmla="*/ 441 h 454"/>
                  <a:gd name="T44" fmla="*/ 100 w 231"/>
                  <a:gd name="T45" fmla="*/ 441 h 454"/>
                  <a:gd name="T46" fmla="*/ 74 w 231"/>
                  <a:gd name="T47" fmla="*/ 450 h 454"/>
                  <a:gd name="T48" fmla="*/ 55 w 231"/>
                  <a:gd name="T49" fmla="*/ 450 h 454"/>
                  <a:gd name="T50" fmla="*/ 26 w 231"/>
                  <a:gd name="T51" fmla="*/ 437 h 454"/>
                  <a:gd name="T52" fmla="*/ 29 w 231"/>
                  <a:gd name="T53" fmla="*/ 416 h 454"/>
                  <a:gd name="T54" fmla="*/ 35 w 231"/>
                  <a:gd name="T55" fmla="*/ 401 h 454"/>
                  <a:gd name="T56" fmla="*/ 46 w 231"/>
                  <a:gd name="T57" fmla="*/ 377 h 454"/>
                  <a:gd name="T58" fmla="*/ 52 w 231"/>
                  <a:gd name="T59" fmla="*/ 355 h 454"/>
                  <a:gd name="T60" fmla="*/ 59 w 231"/>
                  <a:gd name="T61" fmla="*/ 312 h 454"/>
                  <a:gd name="T62" fmla="*/ 69 w 231"/>
                  <a:gd name="T63" fmla="*/ 265 h 454"/>
                  <a:gd name="T64" fmla="*/ 90 w 231"/>
                  <a:gd name="T65" fmla="*/ 227 h 454"/>
                  <a:gd name="T66" fmla="*/ 78 w 231"/>
                  <a:gd name="T67" fmla="*/ 197 h 454"/>
                  <a:gd name="T68" fmla="*/ 46 w 231"/>
                  <a:gd name="T69" fmla="*/ 129 h 454"/>
                  <a:gd name="T70" fmla="*/ 9 w 231"/>
                  <a:gd name="T71" fmla="*/ 70 h 454"/>
                  <a:gd name="T72" fmla="*/ 0 w 231"/>
                  <a:gd name="T73" fmla="*/ 40 h 454"/>
                  <a:gd name="T74" fmla="*/ 13 w 231"/>
                  <a:gd name="T75" fmla="*/ 17 h 4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
                  <a:gd name="T115" fmla="*/ 0 h 454"/>
                  <a:gd name="T116" fmla="*/ 231 w 231"/>
                  <a:gd name="T117" fmla="*/ 454 h 4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 h="454">
                    <a:moveTo>
                      <a:pt x="13" y="17"/>
                    </a:moveTo>
                    <a:lnTo>
                      <a:pt x="35" y="0"/>
                    </a:lnTo>
                    <a:lnTo>
                      <a:pt x="56" y="4"/>
                    </a:lnTo>
                    <a:lnTo>
                      <a:pt x="77" y="18"/>
                    </a:lnTo>
                    <a:lnTo>
                      <a:pt x="95" y="61"/>
                    </a:lnTo>
                    <a:lnTo>
                      <a:pt x="120" y="133"/>
                    </a:lnTo>
                    <a:lnTo>
                      <a:pt x="133" y="197"/>
                    </a:lnTo>
                    <a:lnTo>
                      <a:pt x="135" y="241"/>
                    </a:lnTo>
                    <a:lnTo>
                      <a:pt x="129" y="262"/>
                    </a:lnTo>
                    <a:lnTo>
                      <a:pt x="117" y="295"/>
                    </a:lnTo>
                    <a:lnTo>
                      <a:pt x="98" y="333"/>
                    </a:lnTo>
                    <a:lnTo>
                      <a:pt x="82" y="372"/>
                    </a:lnTo>
                    <a:lnTo>
                      <a:pt x="78" y="403"/>
                    </a:lnTo>
                    <a:lnTo>
                      <a:pt x="90" y="414"/>
                    </a:lnTo>
                    <a:lnTo>
                      <a:pt x="129" y="407"/>
                    </a:lnTo>
                    <a:lnTo>
                      <a:pt x="187" y="403"/>
                    </a:lnTo>
                    <a:lnTo>
                      <a:pt x="216" y="407"/>
                    </a:lnTo>
                    <a:lnTo>
                      <a:pt x="231" y="420"/>
                    </a:lnTo>
                    <a:lnTo>
                      <a:pt x="231" y="433"/>
                    </a:lnTo>
                    <a:lnTo>
                      <a:pt x="208" y="448"/>
                    </a:lnTo>
                    <a:lnTo>
                      <a:pt x="185" y="454"/>
                    </a:lnTo>
                    <a:lnTo>
                      <a:pt x="126" y="441"/>
                    </a:lnTo>
                    <a:lnTo>
                      <a:pt x="100" y="441"/>
                    </a:lnTo>
                    <a:lnTo>
                      <a:pt x="74" y="450"/>
                    </a:lnTo>
                    <a:lnTo>
                      <a:pt x="55" y="450"/>
                    </a:lnTo>
                    <a:lnTo>
                      <a:pt x="26" y="437"/>
                    </a:lnTo>
                    <a:lnTo>
                      <a:pt x="29" y="416"/>
                    </a:lnTo>
                    <a:lnTo>
                      <a:pt x="35" y="401"/>
                    </a:lnTo>
                    <a:lnTo>
                      <a:pt x="46" y="377"/>
                    </a:lnTo>
                    <a:lnTo>
                      <a:pt x="52" y="355"/>
                    </a:lnTo>
                    <a:lnTo>
                      <a:pt x="59" y="312"/>
                    </a:lnTo>
                    <a:lnTo>
                      <a:pt x="69" y="265"/>
                    </a:lnTo>
                    <a:lnTo>
                      <a:pt x="90" y="227"/>
                    </a:lnTo>
                    <a:lnTo>
                      <a:pt x="78" y="197"/>
                    </a:lnTo>
                    <a:lnTo>
                      <a:pt x="46" y="129"/>
                    </a:lnTo>
                    <a:lnTo>
                      <a:pt x="9" y="70"/>
                    </a:lnTo>
                    <a:lnTo>
                      <a:pt x="0" y="40"/>
                    </a:lnTo>
                    <a:lnTo>
                      <a:pt x="13" y="1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grpSp>
        <p:sp>
          <p:nvSpPr>
            <p:cNvPr id="196617" name="WordArt 16"/>
            <p:cNvSpPr>
              <a:spLocks noChangeArrowheads="1" noChangeShapeType="1" noTextEdit="1"/>
            </p:cNvSpPr>
            <p:nvPr/>
          </p:nvSpPr>
          <p:spPr bwMode="auto">
            <a:xfrm>
              <a:off x="816" y="240"/>
              <a:ext cx="432" cy="33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Arial Black"/>
                </a:rPr>
                <a:t>3.0</a:t>
              </a:r>
              <a:endParaRPr lang="zh-CN" altLang="en-US" sz="3600" kern="10">
                <a:ln w="9525">
                  <a:solidFill>
                    <a:srgbClr val="000000"/>
                  </a:solidFill>
                  <a:round/>
                  <a:headEnd/>
                  <a:tailEnd/>
                </a:ln>
                <a:latin typeface="Arial Black"/>
              </a:endParaRPr>
            </a:p>
          </p:txBody>
        </p:sp>
      </p:grpSp>
      <p:sp>
        <p:nvSpPr>
          <p:cNvPr id="28690" name="Rectangle 17"/>
          <p:cNvSpPr>
            <a:spLocks noChangeArrowheads="1"/>
          </p:cNvSpPr>
          <p:nvPr/>
        </p:nvSpPr>
        <p:spPr bwMode="auto">
          <a:xfrm>
            <a:off x="698500" y="8283575"/>
            <a:ext cx="5432425" cy="438150"/>
          </a:xfrm>
          <a:prstGeom prst="rect">
            <a:avLst/>
          </a:prstGeom>
          <a:noFill/>
          <a:ln w="25400" cmpd="sng">
            <a:solidFill>
              <a:schemeClr val="tx1"/>
            </a:solidFill>
            <a:miter lim="800000"/>
            <a:headEnd/>
            <a:tailEnd/>
          </a:ln>
        </p:spPr>
        <p:txBody>
          <a:bodyPr wrap="none" anchor="ctr"/>
          <a:lstStyle/>
          <a:p>
            <a:pPr>
              <a:defRPr/>
            </a:pPr>
            <a:endParaRPr lang="zh-CN" altLang="en-US">
              <a:effectLst>
                <a:outerShdw blurRad="38100" dist="38100" dir="2700000" algn="tl">
                  <a:srgbClr val="C0C0C0"/>
                </a:outerShdw>
              </a:effectLst>
            </a:endParaRPr>
          </a:p>
        </p:txBody>
      </p:sp>
    </p:spTree>
    <p:extLst>
      <p:ext uri="{BB962C8B-B14F-4D97-AF65-F5344CB8AC3E}">
        <p14:creationId xmlns:p14="http://schemas.microsoft.com/office/powerpoint/2010/main" val="3239004995"/>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AE6CBBE-65A3-449C-AE16-D01548F314F8}" type="slidenum">
              <a:rPr lang="en-US" altLang="zh-CN" sz="1200" b="0">
                <a:solidFill>
                  <a:schemeClr val="tx1"/>
                </a:solidFill>
                <a:latin typeface="Arial" pitchFamily="34" charset="0"/>
              </a:rPr>
              <a:pPr algn="r" eaLnBrk="1" hangingPunct="1"/>
              <a:t>14</a:t>
            </a:fld>
            <a:endParaRPr lang="en-US" altLang="zh-CN" sz="1200" b="0">
              <a:solidFill>
                <a:schemeClr val="tx1"/>
              </a:solidFill>
              <a:latin typeface="Arial" pitchFamily="34" charset="0"/>
            </a:endParaRPr>
          </a:p>
        </p:txBody>
      </p:sp>
      <p:sp>
        <p:nvSpPr>
          <p:cNvPr id="196611" name="Rectangle 2"/>
          <p:cNvSpPr>
            <a:spLocks noGrp="1" noRot="1" noChangeAspect="1" noChangeArrowheads="1" noTextEdit="1"/>
          </p:cNvSpPr>
          <p:nvPr>
            <p:ph type="sldImg"/>
          </p:nvPr>
        </p:nvSpPr>
        <p:spPr>
          <a:xfrm>
            <a:off x="700088" y="741363"/>
            <a:ext cx="5449887" cy="4087812"/>
          </a:xfrm>
        </p:spPr>
      </p:sp>
      <p:sp>
        <p:nvSpPr>
          <p:cNvPr id="196612" name="Rectangle 3"/>
          <p:cNvSpPr>
            <a:spLocks noGrp="1" noChangeArrowheads="1"/>
          </p:cNvSpPr>
          <p:nvPr>
            <p:ph type="body" idx="1"/>
          </p:nvPr>
        </p:nvSpPr>
        <p:spPr>
          <a:xfrm>
            <a:off x="695325" y="4991100"/>
            <a:ext cx="5429250" cy="3505200"/>
          </a:xfrm>
          <a:noFill/>
          <a:ln/>
        </p:spPr>
        <p:txBody>
          <a:bodyPr lIns="92075" tIns="46038" rIns="92075" bIns="46038" anchor="t"/>
          <a:lstStyle/>
          <a:p>
            <a:pPr eaLnBrk="1" hangingPunct="1"/>
            <a:endParaRPr lang="en-US" altLang="zh-CN" dirty="0" smtClean="0"/>
          </a:p>
        </p:txBody>
      </p:sp>
      <p:grpSp>
        <p:nvGrpSpPr>
          <p:cNvPr id="2" name="Group 5"/>
          <p:cNvGrpSpPr>
            <a:grpSpLocks/>
          </p:cNvGrpSpPr>
          <p:nvPr/>
        </p:nvGrpSpPr>
        <p:grpSpPr bwMode="auto">
          <a:xfrm>
            <a:off x="6167438" y="8313738"/>
            <a:ext cx="690562" cy="349250"/>
            <a:chOff x="0" y="0"/>
            <a:chExt cx="1584" cy="1452"/>
          </a:xfrm>
        </p:grpSpPr>
        <p:grpSp>
          <p:nvGrpSpPr>
            <p:cNvPr id="3" name="Group 6"/>
            <p:cNvGrpSpPr>
              <a:grpSpLocks/>
            </p:cNvGrpSpPr>
            <p:nvPr/>
          </p:nvGrpSpPr>
          <p:grpSpPr bwMode="auto">
            <a:xfrm>
              <a:off x="512" y="0"/>
              <a:ext cx="1072" cy="1452"/>
              <a:chOff x="0" y="0"/>
              <a:chExt cx="703" cy="1004"/>
            </a:xfrm>
          </p:grpSpPr>
          <p:pic>
            <p:nvPicPr>
              <p:cNvPr id="196624" name="Picture 6"/>
              <p:cNvPicPr>
                <a:picLocks noChangeAspect="1" noChangeArrowheads="1"/>
              </p:cNvPicPr>
              <p:nvPr/>
            </p:nvPicPr>
            <p:blipFill>
              <a:blip r:embed="rId4"/>
              <a:srcRect/>
              <a:stretch>
                <a:fillRect/>
              </a:stretch>
            </p:blipFill>
            <p:spPr bwMode="auto">
              <a:xfrm>
                <a:off x="0" y="0"/>
                <a:ext cx="703" cy="1004"/>
              </a:xfrm>
              <a:prstGeom prst="rect">
                <a:avLst/>
              </a:prstGeom>
              <a:noFill/>
              <a:ln w="9525">
                <a:noFill/>
                <a:miter lim="800000"/>
                <a:headEnd/>
                <a:tailEnd/>
              </a:ln>
            </p:spPr>
          </p:pic>
          <p:sp>
            <p:nvSpPr>
              <p:cNvPr id="28680" name="Freeform 7"/>
              <p:cNvSpPr>
                <a:spLocks noChangeArrowheads="1"/>
              </p:cNvSpPr>
              <p:nvPr/>
            </p:nvSpPr>
            <p:spPr bwMode="auto">
              <a:xfrm>
                <a:off x="37" y="18"/>
                <a:ext cx="595" cy="548"/>
              </a:xfrm>
              <a:custGeom>
                <a:avLst/>
                <a:gdLst>
                  <a:gd name="T0" fmla="*/ 0 w 595"/>
                  <a:gd name="T1" fmla="*/ 239 h 544"/>
                  <a:gd name="T2" fmla="*/ 89 w 595"/>
                  <a:gd name="T3" fmla="*/ 55 h 544"/>
                  <a:gd name="T4" fmla="*/ 277 w 595"/>
                  <a:gd name="T5" fmla="*/ 0 h 544"/>
                  <a:gd name="T6" fmla="*/ 476 w 595"/>
                  <a:gd name="T7" fmla="*/ 47 h 544"/>
                  <a:gd name="T8" fmla="*/ 595 w 595"/>
                  <a:gd name="T9" fmla="*/ 226 h 544"/>
                  <a:gd name="T10" fmla="*/ 540 w 595"/>
                  <a:gd name="T11" fmla="*/ 461 h 544"/>
                  <a:gd name="T12" fmla="*/ 349 w 595"/>
                  <a:gd name="T13" fmla="*/ 544 h 544"/>
                  <a:gd name="T14" fmla="*/ 103 w 595"/>
                  <a:gd name="T15" fmla="*/ 451 h 544"/>
                  <a:gd name="T16" fmla="*/ 0 w 595"/>
                  <a:gd name="T17" fmla="*/ 239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5"/>
                  <a:gd name="T28" fmla="*/ 0 h 544"/>
                  <a:gd name="T29" fmla="*/ 595 w 595"/>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5" h="544">
                    <a:moveTo>
                      <a:pt x="0" y="239"/>
                    </a:moveTo>
                    <a:lnTo>
                      <a:pt x="89" y="55"/>
                    </a:lnTo>
                    <a:lnTo>
                      <a:pt x="277" y="0"/>
                    </a:lnTo>
                    <a:lnTo>
                      <a:pt x="476" y="47"/>
                    </a:lnTo>
                    <a:lnTo>
                      <a:pt x="595" y="226"/>
                    </a:lnTo>
                    <a:lnTo>
                      <a:pt x="540" y="461"/>
                    </a:lnTo>
                    <a:lnTo>
                      <a:pt x="349" y="544"/>
                    </a:lnTo>
                    <a:lnTo>
                      <a:pt x="103" y="451"/>
                    </a:lnTo>
                    <a:lnTo>
                      <a:pt x="0" y="239"/>
                    </a:lnTo>
                    <a:close/>
                  </a:path>
                </a:pathLst>
              </a:custGeom>
              <a:solidFill>
                <a:srgbClr val="FCF13C"/>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sp>
            <p:nvSpPr>
              <p:cNvPr id="28681" name="Freeform 8"/>
              <p:cNvSpPr>
                <a:spLocks noChangeArrowheads="1"/>
              </p:cNvSpPr>
              <p:nvPr/>
            </p:nvSpPr>
            <p:spPr bwMode="auto">
              <a:xfrm>
                <a:off x="70" y="525"/>
                <a:ext cx="215" cy="402"/>
              </a:xfrm>
              <a:custGeom>
                <a:avLst/>
                <a:gdLst>
                  <a:gd name="T0" fmla="*/ 170 w 216"/>
                  <a:gd name="T1" fmla="*/ 0 h 402"/>
                  <a:gd name="T2" fmla="*/ 135 w 216"/>
                  <a:gd name="T3" fmla="*/ 90 h 402"/>
                  <a:gd name="T4" fmla="*/ 81 w 216"/>
                  <a:gd name="T5" fmla="*/ 206 h 402"/>
                  <a:gd name="T6" fmla="*/ 38 w 216"/>
                  <a:gd name="T7" fmla="*/ 317 h 402"/>
                  <a:gd name="T8" fmla="*/ 0 w 216"/>
                  <a:gd name="T9" fmla="*/ 388 h 402"/>
                  <a:gd name="T10" fmla="*/ 43 w 216"/>
                  <a:gd name="T11" fmla="*/ 402 h 402"/>
                  <a:gd name="T12" fmla="*/ 77 w 216"/>
                  <a:gd name="T13" fmla="*/ 349 h 402"/>
                  <a:gd name="T14" fmla="*/ 159 w 216"/>
                  <a:gd name="T15" fmla="*/ 162 h 402"/>
                  <a:gd name="T16" fmla="*/ 190 w 216"/>
                  <a:gd name="T17" fmla="*/ 90 h 402"/>
                  <a:gd name="T18" fmla="*/ 216 w 216"/>
                  <a:gd name="T19" fmla="*/ 14 h 402"/>
                  <a:gd name="T20" fmla="*/ 170 w 216"/>
                  <a:gd name="T21" fmla="*/ 0 h 4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402"/>
                  <a:gd name="T35" fmla="*/ 216 w 216"/>
                  <a:gd name="T36" fmla="*/ 402 h 4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402">
                    <a:moveTo>
                      <a:pt x="170" y="0"/>
                    </a:moveTo>
                    <a:lnTo>
                      <a:pt x="135" y="90"/>
                    </a:lnTo>
                    <a:lnTo>
                      <a:pt x="81" y="206"/>
                    </a:lnTo>
                    <a:lnTo>
                      <a:pt x="38" y="317"/>
                    </a:lnTo>
                    <a:lnTo>
                      <a:pt x="0" y="388"/>
                    </a:lnTo>
                    <a:lnTo>
                      <a:pt x="43" y="402"/>
                    </a:lnTo>
                    <a:lnTo>
                      <a:pt x="77" y="349"/>
                    </a:lnTo>
                    <a:lnTo>
                      <a:pt x="159" y="162"/>
                    </a:lnTo>
                    <a:lnTo>
                      <a:pt x="190" y="90"/>
                    </a:lnTo>
                    <a:lnTo>
                      <a:pt x="216" y="14"/>
                    </a:lnTo>
                    <a:lnTo>
                      <a:pt x="170" y="0"/>
                    </a:lnTo>
                    <a:close/>
                  </a:path>
                </a:pathLst>
              </a:custGeom>
              <a:solidFill>
                <a:srgbClr val="CC7C00"/>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grpSp>
        <p:grpSp>
          <p:nvGrpSpPr>
            <p:cNvPr id="4" name="Group 10"/>
            <p:cNvGrpSpPr>
              <a:grpSpLocks/>
            </p:cNvGrpSpPr>
            <p:nvPr/>
          </p:nvGrpSpPr>
          <p:grpSpPr bwMode="auto">
            <a:xfrm>
              <a:off x="0" y="712"/>
              <a:ext cx="859" cy="680"/>
              <a:chOff x="0" y="0"/>
              <a:chExt cx="1158" cy="1111"/>
            </a:xfrm>
          </p:grpSpPr>
          <p:sp>
            <p:nvSpPr>
              <p:cNvPr id="28683" name="Freeform 10"/>
              <p:cNvSpPr>
                <a:spLocks noChangeArrowheads="1"/>
              </p:cNvSpPr>
              <p:nvPr/>
            </p:nvSpPr>
            <p:spPr bwMode="auto">
              <a:xfrm>
                <a:off x="388" y="1"/>
                <a:ext cx="334" cy="248"/>
              </a:xfrm>
              <a:custGeom>
                <a:avLst/>
                <a:gdLst>
                  <a:gd name="T0" fmla="*/ 116 w 333"/>
                  <a:gd name="T1" fmla="*/ 151 h 246"/>
                  <a:gd name="T2" fmla="*/ 120 w 333"/>
                  <a:gd name="T3" fmla="*/ 117 h 246"/>
                  <a:gd name="T4" fmla="*/ 136 w 333"/>
                  <a:gd name="T5" fmla="*/ 78 h 246"/>
                  <a:gd name="T6" fmla="*/ 159 w 333"/>
                  <a:gd name="T7" fmla="*/ 47 h 246"/>
                  <a:gd name="T8" fmla="*/ 187 w 333"/>
                  <a:gd name="T9" fmla="*/ 23 h 246"/>
                  <a:gd name="T10" fmla="*/ 226 w 333"/>
                  <a:gd name="T11" fmla="*/ 6 h 246"/>
                  <a:gd name="T12" fmla="*/ 260 w 333"/>
                  <a:gd name="T13" fmla="*/ 0 h 246"/>
                  <a:gd name="T14" fmla="*/ 299 w 333"/>
                  <a:gd name="T15" fmla="*/ 10 h 246"/>
                  <a:gd name="T16" fmla="*/ 322 w 333"/>
                  <a:gd name="T17" fmla="*/ 39 h 246"/>
                  <a:gd name="T18" fmla="*/ 330 w 333"/>
                  <a:gd name="T19" fmla="*/ 73 h 246"/>
                  <a:gd name="T20" fmla="*/ 333 w 333"/>
                  <a:gd name="T21" fmla="*/ 109 h 246"/>
                  <a:gd name="T22" fmla="*/ 320 w 333"/>
                  <a:gd name="T23" fmla="*/ 147 h 246"/>
                  <a:gd name="T24" fmla="*/ 294 w 333"/>
                  <a:gd name="T25" fmla="*/ 190 h 246"/>
                  <a:gd name="T26" fmla="*/ 260 w 333"/>
                  <a:gd name="T27" fmla="*/ 220 h 246"/>
                  <a:gd name="T28" fmla="*/ 219 w 333"/>
                  <a:gd name="T29" fmla="*/ 239 h 246"/>
                  <a:gd name="T30" fmla="*/ 189 w 333"/>
                  <a:gd name="T31" fmla="*/ 246 h 246"/>
                  <a:gd name="T32" fmla="*/ 161 w 333"/>
                  <a:gd name="T33" fmla="*/ 242 h 246"/>
                  <a:gd name="T34" fmla="*/ 140 w 333"/>
                  <a:gd name="T35" fmla="*/ 230 h 246"/>
                  <a:gd name="T36" fmla="*/ 124 w 333"/>
                  <a:gd name="T37" fmla="*/ 203 h 246"/>
                  <a:gd name="T38" fmla="*/ 119 w 333"/>
                  <a:gd name="T39" fmla="*/ 187 h 246"/>
                  <a:gd name="T40" fmla="*/ 76 w 333"/>
                  <a:gd name="T41" fmla="*/ 190 h 246"/>
                  <a:gd name="T42" fmla="*/ 41 w 333"/>
                  <a:gd name="T43" fmla="*/ 200 h 246"/>
                  <a:gd name="T44" fmla="*/ 9 w 333"/>
                  <a:gd name="T45" fmla="*/ 199 h 246"/>
                  <a:gd name="T46" fmla="*/ 0 w 333"/>
                  <a:gd name="T47" fmla="*/ 183 h 246"/>
                  <a:gd name="T48" fmla="*/ 9 w 333"/>
                  <a:gd name="T49" fmla="*/ 170 h 246"/>
                  <a:gd name="T50" fmla="*/ 26 w 333"/>
                  <a:gd name="T51" fmla="*/ 155 h 246"/>
                  <a:gd name="T52" fmla="*/ 59 w 333"/>
                  <a:gd name="T53" fmla="*/ 155 h 246"/>
                  <a:gd name="T54" fmla="*/ 81 w 333"/>
                  <a:gd name="T55" fmla="*/ 155 h 246"/>
                  <a:gd name="T56" fmla="*/ 116 w 333"/>
                  <a:gd name="T57" fmla="*/ 151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3"/>
                  <a:gd name="T88" fmla="*/ 0 h 246"/>
                  <a:gd name="T89" fmla="*/ 333 w 333"/>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3" h="246">
                    <a:moveTo>
                      <a:pt x="116" y="151"/>
                    </a:moveTo>
                    <a:lnTo>
                      <a:pt x="120" y="117"/>
                    </a:lnTo>
                    <a:lnTo>
                      <a:pt x="136" y="78"/>
                    </a:lnTo>
                    <a:lnTo>
                      <a:pt x="159" y="47"/>
                    </a:lnTo>
                    <a:lnTo>
                      <a:pt x="187" y="23"/>
                    </a:lnTo>
                    <a:lnTo>
                      <a:pt x="226" y="6"/>
                    </a:lnTo>
                    <a:lnTo>
                      <a:pt x="260" y="0"/>
                    </a:lnTo>
                    <a:lnTo>
                      <a:pt x="299" y="10"/>
                    </a:lnTo>
                    <a:lnTo>
                      <a:pt x="322" y="39"/>
                    </a:lnTo>
                    <a:lnTo>
                      <a:pt x="330" y="73"/>
                    </a:lnTo>
                    <a:lnTo>
                      <a:pt x="333" y="109"/>
                    </a:lnTo>
                    <a:lnTo>
                      <a:pt x="320" y="147"/>
                    </a:lnTo>
                    <a:lnTo>
                      <a:pt x="294" y="190"/>
                    </a:lnTo>
                    <a:lnTo>
                      <a:pt x="260" y="220"/>
                    </a:lnTo>
                    <a:lnTo>
                      <a:pt x="219" y="239"/>
                    </a:lnTo>
                    <a:lnTo>
                      <a:pt x="189" y="246"/>
                    </a:lnTo>
                    <a:lnTo>
                      <a:pt x="161" y="242"/>
                    </a:lnTo>
                    <a:lnTo>
                      <a:pt x="140" y="230"/>
                    </a:lnTo>
                    <a:lnTo>
                      <a:pt x="124" y="203"/>
                    </a:lnTo>
                    <a:lnTo>
                      <a:pt x="119" y="187"/>
                    </a:lnTo>
                    <a:lnTo>
                      <a:pt x="76" y="190"/>
                    </a:lnTo>
                    <a:lnTo>
                      <a:pt x="41" y="200"/>
                    </a:lnTo>
                    <a:lnTo>
                      <a:pt x="9" y="199"/>
                    </a:lnTo>
                    <a:lnTo>
                      <a:pt x="0" y="183"/>
                    </a:lnTo>
                    <a:lnTo>
                      <a:pt x="9" y="170"/>
                    </a:lnTo>
                    <a:lnTo>
                      <a:pt x="26" y="155"/>
                    </a:lnTo>
                    <a:lnTo>
                      <a:pt x="59" y="155"/>
                    </a:lnTo>
                    <a:lnTo>
                      <a:pt x="81" y="155"/>
                    </a:lnTo>
                    <a:lnTo>
                      <a:pt x="116" y="15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4" name="Freeform 11"/>
              <p:cNvSpPr>
                <a:spLocks noChangeArrowheads="1"/>
              </p:cNvSpPr>
              <p:nvPr/>
            </p:nvSpPr>
            <p:spPr bwMode="auto">
              <a:xfrm>
                <a:off x="481" y="271"/>
                <a:ext cx="221" cy="431"/>
              </a:xfrm>
              <a:custGeom>
                <a:avLst/>
                <a:gdLst>
                  <a:gd name="T0" fmla="*/ 6 w 219"/>
                  <a:gd name="T1" fmla="*/ 34 h 428"/>
                  <a:gd name="T2" fmla="*/ 32 w 219"/>
                  <a:gd name="T3" fmla="*/ 13 h 428"/>
                  <a:gd name="T4" fmla="*/ 62 w 219"/>
                  <a:gd name="T5" fmla="*/ 0 h 428"/>
                  <a:gd name="T6" fmla="*/ 104 w 219"/>
                  <a:gd name="T7" fmla="*/ 3 h 428"/>
                  <a:gd name="T8" fmla="*/ 136 w 219"/>
                  <a:gd name="T9" fmla="*/ 16 h 428"/>
                  <a:gd name="T10" fmla="*/ 165 w 219"/>
                  <a:gd name="T11" fmla="*/ 50 h 428"/>
                  <a:gd name="T12" fmla="*/ 197 w 219"/>
                  <a:gd name="T13" fmla="*/ 99 h 428"/>
                  <a:gd name="T14" fmla="*/ 213 w 219"/>
                  <a:gd name="T15" fmla="*/ 144 h 428"/>
                  <a:gd name="T16" fmla="*/ 219 w 219"/>
                  <a:gd name="T17" fmla="*/ 198 h 428"/>
                  <a:gd name="T18" fmla="*/ 219 w 219"/>
                  <a:gd name="T19" fmla="*/ 254 h 428"/>
                  <a:gd name="T20" fmla="*/ 213 w 219"/>
                  <a:gd name="T21" fmla="*/ 306 h 428"/>
                  <a:gd name="T22" fmla="*/ 196 w 219"/>
                  <a:gd name="T23" fmla="*/ 351 h 428"/>
                  <a:gd name="T24" fmla="*/ 171 w 219"/>
                  <a:gd name="T25" fmla="*/ 391 h 428"/>
                  <a:gd name="T26" fmla="*/ 152 w 219"/>
                  <a:gd name="T27" fmla="*/ 411 h 428"/>
                  <a:gd name="T28" fmla="*/ 115 w 219"/>
                  <a:gd name="T29" fmla="*/ 425 h 428"/>
                  <a:gd name="T30" fmla="*/ 87 w 219"/>
                  <a:gd name="T31" fmla="*/ 428 h 428"/>
                  <a:gd name="T32" fmla="*/ 49 w 219"/>
                  <a:gd name="T33" fmla="*/ 417 h 428"/>
                  <a:gd name="T34" fmla="*/ 32 w 219"/>
                  <a:gd name="T35" fmla="*/ 394 h 428"/>
                  <a:gd name="T36" fmla="*/ 17 w 219"/>
                  <a:gd name="T37" fmla="*/ 373 h 428"/>
                  <a:gd name="T38" fmla="*/ 9 w 219"/>
                  <a:gd name="T39" fmla="*/ 349 h 428"/>
                  <a:gd name="T40" fmla="*/ 10 w 219"/>
                  <a:gd name="T41" fmla="*/ 310 h 428"/>
                  <a:gd name="T42" fmla="*/ 17 w 219"/>
                  <a:gd name="T43" fmla="*/ 283 h 428"/>
                  <a:gd name="T44" fmla="*/ 32 w 219"/>
                  <a:gd name="T45" fmla="*/ 255 h 428"/>
                  <a:gd name="T46" fmla="*/ 41 w 219"/>
                  <a:gd name="T47" fmla="*/ 219 h 428"/>
                  <a:gd name="T48" fmla="*/ 49 w 219"/>
                  <a:gd name="T49" fmla="*/ 198 h 428"/>
                  <a:gd name="T50" fmla="*/ 52 w 219"/>
                  <a:gd name="T51" fmla="*/ 170 h 428"/>
                  <a:gd name="T52" fmla="*/ 44 w 219"/>
                  <a:gd name="T53" fmla="*/ 140 h 428"/>
                  <a:gd name="T54" fmla="*/ 23 w 219"/>
                  <a:gd name="T55" fmla="*/ 116 h 428"/>
                  <a:gd name="T56" fmla="*/ 6 w 219"/>
                  <a:gd name="T57" fmla="*/ 93 h 428"/>
                  <a:gd name="T58" fmla="*/ 0 w 219"/>
                  <a:gd name="T59" fmla="*/ 67 h 428"/>
                  <a:gd name="T60" fmla="*/ 6 w 219"/>
                  <a:gd name="T61" fmla="*/ 34 h 4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9"/>
                  <a:gd name="T94" fmla="*/ 0 h 428"/>
                  <a:gd name="T95" fmla="*/ 219 w 219"/>
                  <a:gd name="T96" fmla="*/ 428 h 4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9" h="428">
                    <a:moveTo>
                      <a:pt x="6" y="34"/>
                    </a:moveTo>
                    <a:lnTo>
                      <a:pt x="32" y="13"/>
                    </a:lnTo>
                    <a:lnTo>
                      <a:pt x="62" y="0"/>
                    </a:lnTo>
                    <a:lnTo>
                      <a:pt x="104" y="3"/>
                    </a:lnTo>
                    <a:lnTo>
                      <a:pt x="136" y="16"/>
                    </a:lnTo>
                    <a:lnTo>
                      <a:pt x="165" y="50"/>
                    </a:lnTo>
                    <a:lnTo>
                      <a:pt x="197" y="99"/>
                    </a:lnTo>
                    <a:lnTo>
                      <a:pt x="213" y="144"/>
                    </a:lnTo>
                    <a:lnTo>
                      <a:pt x="219" y="198"/>
                    </a:lnTo>
                    <a:lnTo>
                      <a:pt x="219" y="254"/>
                    </a:lnTo>
                    <a:lnTo>
                      <a:pt x="213" y="306"/>
                    </a:lnTo>
                    <a:lnTo>
                      <a:pt x="196" y="351"/>
                    </a:lnTo>
                    <a:lnTo>
                      <a:pt x="171" y="391"/>
                    </a:lnTo>
                    <a:lnTo>
                      <a:pt x="152" y="411"/>
                    </a:lnTo>
                    <a:lnTo>
                      <a:pt x="115" y="425"/>
                    </a:lnTo>
                    <a:lnTo>
                      <a:pt x="87" y="428"/>
                    </a:lnTo>
                    <a:lnTo>
                      <a:pt x="49" y="417"/>
                    </a:lnTo>
                    <a:lnTo>
                      <a:pt x="32" y="394"/>
                    </a:lnTo>
                    <a:lnTo>
                      <a:pt x="17" y="373"/>
                    </a:lnTo>
                    <a:lnTo>
                      <a:pt x="9" y="349"/>
                    </a:lnTo>
                    <a:lnTo>
                      <a:pt x="10" y="310"/>
                    </a:lnTo>
                    <a:lnTo>
                      <a:pt x="17" y="283"/>
                    </a:lnTo>
                    <a:lnTo>
                      <a:pt x="32" y="255"/>
                    </a:lnTo>
                    <a:lnTo>
                      <a:pt x="41" y="219"/>
                    </a:lnTo>
                    <a:lnTo>
                      <a:pt x="49" y="198"/>
                    </a:lnTo>
                    <a:lnTo>
                      <a:pt x="52" y="170"/>
                    </a:lnTo>
                    <a:lnTo>
                      <a:pt x="44" y="140"/>
                    </a:lnTo>
                    <a:lnTo>
                      <a:pt x="23" y="116"/>
                    </a:lnTo>
                    <a:lnTo>
                      <a:pt x="6" y="93"/>
                    </a:lnTo>
                    <a:lnTo>
                      <a:pt x="0" y="67"/>
                    </a:lnTo>
                    <a:lnTo>
                      <a:pt x="6" y="34"/>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5" name="Freeform 12"/>
              <p:cNvSpPr>
                <a:spLocks noChangeArrowheads="1"/>
              </p:cNvSpPr>
              <p:nvPr/>
            </p:nvSpPr>
            <p:spPr bwMode="auto">
              <a:xfrm>
                <a:off x="0" y="206"/>
                <a:ext cx="540" cy="183"/>
              </a:xfrm>
              <a:custGeom>
                <a:avLst/>
                <a:gdLst>
                  <a:gd name="T0" fmla="*/ 408 w 540"/>
                  <a:gd name="T1" fmla="*/ 101 h 179"/>
                  <a:gd name="T2" fmla="*/ 482 w 540"/>
                  <a:gd name="T3" fmla="*/ 86 h 179"/>
                  <a:gd name="T4" fmla="*/ 533 w 540"/>
                  <a:gd name="T5" fmla="*/ 83 h 179"/>
                  <a:gd name="T6" fmla="*/ 540 w 540"/>
                  <a:gd name="T7" fmla="*/ 101 h 179"/>
                  <a:gd name="T8" fmla="*/ 540 w 540"/>
                  <a:gd name="T9" fmla="*/ 152 h 179"/>
                  <a:gd name="T10" fmla="*/ 503 w 540"/>
                  <a:gd name="T11" fmla="*/ 163 h 179"/>
                  <a:gd name="T12" fmla="*/ 404 w 540"/>
                  <a:gd name="T13" fmla="*/ 161 h 179"/>
                  <a:gd name="T14" fmla="*/ 300 w 540"/>
                  <a:gd name="T15" fmla="*/ 147 h 179"/>
                  <a:gd name="T16" fmla="*/ 208 w 540"/>
                  <a:gd name="T17" fmla="*/ 134 h 179"/>
                  <a:gd name="T18" fmla="*/ 110 w 540"/>
                  <a:gd name="T19" fmla="*/ 143 h 179"/>
                  <a:gd name="T20" fmla="*/ 57 w 540"/>
                  <a:gd name="T21" fmla="*/ 170 h 179"/>
                  <a:gd name="T22" fmla="*/ 21 w 540"/>
                  <a:gd name="T23" fmla="*/ 179 h 179"/>
                  <a:gd name="T24" fmla="*/ 1 w 540"/>
                  <a:gd name="T25" fmla="*/ 176 h 179"/>
                  <a:gd name="T26" fmla="*/ 0 w 540"/>
                  <a:gd name="T27" fmla="*/ 131 h 179"/>
                  <a:gd name="T28" fmla="*/ 21 w 540"/>
                  <a:gd name="T29" fmla="*/ 74 h 179"/>
                  <a:gd name="T30" fmla="*/ 18 w 540"/>
                  <a:gd name="T31" fmla="*/ 35 h 179"/>
                  <a:gd name="T32" fmla="*/ 1 w 540"/>
                  <a:gd name="T33" fmla="*/ 16 h 179"/>
                  <a:gd name="T34" fmla="*/ 1 w 540"/>
                  <a:gd name="T35" fmla="*/ 4 h 179"/>
                  <a:gd name="T36" fmla="*/ 25 w 540"/>
                  <a:gd name="T37" fmla="*/ 0 h 179"/>
                  <a:gd name="T38" fmla="*/ 57 w 540"/>
                  <a:gd name="T39" fmla="*/ 26 h 179"/>
                  <a:gd name="T40" fmla="*/ 59 w 540"/>
                  <a:gd name="T41" fmla="*/ 60 h 179"/>
                  <a:gd name="T42" fmla="*/ 44 w 540"/>
                  <a:gd name="T43" fmla="*/ 108 h 179"/>
                  <a:gd name="T44" fmla="*/ 40 w 540"/>
                  <a:gd name="T45" fmla="*/ 139 h 179"/>
                  <a:gd name="T46" fmla="*/ 99 w 540"/>
                  <a:gd name="T47" fmla="*/ 117 h 179"/>
                  <a:gd name="T48" fmla="*/ 163 w 540"/>
                  <a:gd name="T49" fmla="*/ 92 h 179"/>
                  <a:gd name="T50" fmla="*/ 233 w 540"/>
                  <a:gd name="T51" fmla="*/ 90 h 179"/>
                  <a:gd name="T52" fmla="*/ 283 w 540"/>
                  <a:gd name="T53" fmla="*/ 99 h 179"/>
                  <a:gd name="T54" fmla="*/ 336 w 540"/>
                  <a:gd name="T55" fmla="*/ 99 h 179"/>
                  <a:gd name="T56" fmla="*/ 408 w 540"/>
                  <a:gd name="T57" fmla="*/ 101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0"/>
                  <a:gd name="T88" fmla="*/ 0 h 179"/>
                  <a:gd name="T89" fmla="*/ 540 w 540"/>
                  <a:gd name="T90" fmla="*/ 179 h 1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0" h="179">
                    <a:moveTo>
                      <a:pt x="408" y="101"/>
                    </a:moveTo>
                    <a:lnTo>
                      <a:pt x="482" y="86"/>
                    </a:lnTo>
                    <a:lnTo>
                      <a:pt x="533" y="83"/>
                    </a:lnTo>
                    <a:lnTo>
                      <a:pt x="540" y="101"/>
                    </a:lnTo>
                    <a:lnTo>
                      <a:pt x="540" y="152"/>
                    </a:lnTo>
                    <a:lnTo>
                      <a:pt x="503" y="163"/>
                    </a:lnTo>
                    <a:lnTo>
                      <a:pt x="404" y="161"/>
                    </a:lnTo>
                    <a:lnTo>
                      <a:pt x="300" y="147"/>
                    </a:lnTo>
                    <a:lnTo>
                      <a:pt x="208" y="134"/>
                    </a:lnTo>
                    <a:lnTo>
                      <a:pt x="110" y="143"/>
                    </a:lnTo>
                    <a:lnTo>
                      <a:pt x="57" y="170"/>
                    </a:lnTo>
                    <a:lnTo>
                      <a:pt x="21" y="179"/>
                    </a:lnTo>
                    <a:lnTo>
                      <a:pt x="1" y="176"/>
                    </a:lnTo>
                    <a:lnTo>
                      <a:pt x="0" y="131"/>
                    </a:lnTo>
                    <a:lnTo>
                      <a:pt x="21" y="74"/>
                    </a:lnTo>
                    <a:lnTo>
                      <a:pt x="18" y="35"/>
                    </a:lnTo>
                    <a:lnTo>
                      <a:pt x="1" y="16"/>
                    </a:lnTo>
                    <a:lnTo>
                      <a:pt x="1" y="4"/>
                    </a:lnTo>
                    <a:lnTo>
                      <a:pt x="25" y="0"/>
                    </a:lnTo>
                    <a:lnTo>
                      <a:pt x="57" y="26"/>
                    </a:lnTo>
                    <a:lnTo>
                      <a:pt x="59" y="60"/>
                    </a:lnTo>
                    <a:lnTo>
                      <a:pt x="44" y="108"/>
                    </a:lnTo>
                    <a:lnTo>
                      <a:pt x="40" y="139"/>
                    </a:lnTo>
                    <a:lnTo>
                      <a:pt x="99" y="117"/>
                    </a:lnTo>
                    <a:lnTo>
                      <a:pt x="163" y="92"/>
                    </a:lnTo>
                    <a:lnTo>
                      <a:pt x="233" y="90"/>
                    </a:lnTo>
                    <a:lnTo>
                      <a:pt x="283" y="99"/>
                    </a:lnTo>
                    <a:lnTo>
                      <a:pt x="336" y="99"/>
                    </a:lnTo>
                    <a:lnTo>
                      <a:pt x="408" y="10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6" name="Freeform 13"/>
              <p:cNvSpPr>
                <a:spLocks noChangeArrowheads="1"/>
              </p:cNvSpPr>
              <p:nvPr/>
            </p:nvSpPr>
            <p:spPr bwMode="auto">
              <a:xfrm>
                <a:off x="579" y="249"/>
                <a:ext cx="579" cy="323"/>
              </a:xfrm>
              <a:custGeom>
                <a:avLst/>
                <a:gdLst>
                  <a:gd name="T0" fmla="*/ 13 w 578"/>
                  <a:gd name="T1" fmla="*/ 47 h 319"/>
                  <a:gd name="T2" fmla="*/ 41 w 578"/>
                  <a:gd name="T3" fmla="*/ 44 h 319"/>
                  <a:gd name="T4" fmla="*/ 75 w 578"/>
                  <a:gd name="T5" fmla="*/ 62 h 319"/>
                  <a:gd name="T6" fmla="*/ 100 w 578"/>
                  <a:gd name="T7" fmla="*/ 95 h 319"/>
                  <a:gd name="T8" fmla="*/ 134 w 578"/>
                  <a:gd name="T9" fmla="*/ 151 h 319"/>
                  <a:gd name="T10" fmla="*/ 161 w 578"/>
                  <a:gd name="T11" fmla="*/ 199 h 319"/>
                  <a:gd name="T12" fmla="*/ 187 w 578"/>
                  <a:gd name="T13" fmla="*/ 245 h 319"/>
                  <a:gd name="T14" fmla="*/ 202 w 578"/>
                  <a:gd name="T15" fmla="*/ 253 h 319"/>
                  <a:gd name="T16" fmla="*/ 233 w 578"/>
                  <a:gd name="T17" fmla="*/ 245 h 319"/>
                  <a:gd name="T18" fmla="*/ 290 w 578"/>
                  <a:gd name="T19" fmla="*/ 207 h 319"/>
                  <a:gd name="T20" fmla="*/ 357 w 578"/>
                  <a:gd name="T21" fmla="*/ 161 h 319"/>
                  <a:gd name="T22" fmla="*/ 400 w 578"/>
                  <a:gd name="T23" fmla="*/ 121 h 319"/>
                  <a:gd name="T24" fmla="*/ 421 w 578"/>
                  <a:gd name="T25" fmla="*/ 96 h 319"/>
                  <a:gd name="T26" fmla="*/ 421 w 578"/>
                  <a:gd name="T27" fmla="*/ 87 h 319"/>
                  <a:gd name="T28" fmla="*/ 421 w 578"/>
                  <a:gd name="T29" fmla="*/ 74 h 319"/>
                  <a:gd name="T30" fmla="*/ 424 w 578"/>
                  <a:gd name="T31" fmla="*/ 66 h 319"/>
                  <a:gd name="T32" fmla="*/ 420 w 578"/>
                  <a:gd name="T33" fmla="*/ 39 h 319"/>
                  <a:gd name="T34" fmla="*/ 408 w 578"/>
                  <a:gd name="T35" fmla="*/ 19 h 319"/>
                  <a:gd name="T36" fmla="*/ 413 w 578"/>
                  <a:gd name="T37" fmla="*/ 0 h 319"/>
                  <a:gd name="T38" fmla="*/ 442 w 578"/>
                  <a:gd name="T39" fmla="*/ 0 h 319"/>
                  <a:gd name="T40" fmla="*/ 458 w 578"/>
                  <a:gd name="T41" fmla="*/ 30 h 319"/>
                  <a:gd name="T42" fmla="*/ 451 w 578"/>
                  <a:gd name="T43" fmla="*/ 77 h 319"/>
                  <a:gd name="T44" fmla="*/ 462 w 578"/>
                  <a:gd name="T45" fmla="*/ 77 h 319"/>
                  <a:gd name="T46" fmla="*/ 496 w 578"/>
                  <a:gd name="T47" fmla="*/ 74 h 319"/>
                  <a:gd name="T48" fmla="*/ 531 w 578"/>
                  <a:gd name="T49" fmla="*/ 56 h 319"/>
                  <a:gd name="T50" fmla="*/ 560 w 578"/>
                  <a:gd name="T51" fmla="*/ 53 h 319"/>
                  <a:gd name="T52" fmla="*/ 568 w 578"/>
                  <a:gd name="T53" fmla="*/ 70 h 319"/>
                  <a:gd name="T54" fmla="*/ 578 w 578"/>
                  <a:gd name="T55" fmla="*/ 105 h 319"/>
                  <a:gd name="T56" fmla="*/ 530 w 578"/>
                  <a:gd name="T57" fmla="*/ 160 h 319"/>
                  <a:gd name="T58" fmla="*/ 504 w 578"/>
                  <a:gd name="T59" fmla="*/ 186 h 319"/>
                  <a:gd name="T60" fmla="*/ 479 w 578"/>
                  <a:gd name="T61" fmla="*/ 189 h 319"/>
                  <a:gd name="T62" fmla="*/ 449 w 578"/>
                  <a:gd name="T63" fmla="*/ 161 h 319"/>
                  <a:gd name="T64" fmla="*/ 413 w 578"/>
                  <a:gd name="T65" fmla="*/ 160 h 319"/>
                  <a:gd name="T66" fmla="*/ 381 w 578"/>
                  <a:gd name="T67" fmla="*/ 186 h 319"/>
                  <a:gd name="T68" fmla="*/ 328 w 578"/>
                  <a:gd name="T69" fmla="*/ 233 h 319"/>
                  <a:gd name="T70" fmla="*/ 273 w 578"/>
                  <a:gd name="T71" fmla="*/ 287 h 319"/>
                  <a:gd name="T72" fmla="*/ 226 w 578"/>
                  <a:gd name="T73" fmla="*/ 310 h 319"/>
                  <a:gd name="T74" fmla="*/ 190 w 578"/>
                  <a:gd name="T75" fmla="*/ 319 h 319"/>
                  <a:gd name="T76" fmla="*/ 170 w 578"/>
                  <a:gd name="T77" fmla="*/ 309 h 319"/>
                  <a:gd name="T78" fmla="*/ 153 w 578"/>
                  <a:gd name="T79" fmla="*/ 279 h 319"/>
                  <a:gd name="T80" fmla="*/ 122 w 578"/>
                  <a:gd name="T81" fmla="*/ 229 h 319"/>
                  <a:gd name="T82" fmla="*/ 81 w 578"/>
                  <a:gd name="T83" fmla="*/ 170 h 319"/>
                  <a:gd name="T84" fmla="*/ 42 w 578"/>
                  <a:gd name="T85" fmla="*/ 139 h 319"/>
                  <a:gd name="T86" fmla="*/ 8 w 578"/>
                  <a:gd name="T87" fmla="*/ 107 h 319"/>
                  <a:gd name="T88" fmla="*/ 0 w 578"/>
                  <a:gd name="T89" fmla="*/ 77 h 319"/>
                  <a:gd name="T90" fmla="*/ 13 w 578"/>
                  <a:gd name="T91" fmla="*/ 47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8"/>
                  <a:gd name="T139" fmla="*/ 0 h 319"/>
                  <a:gd name="T140" fmla="*/ 578 w 578"/>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8" h="319">
                    <a:moveTo>
                      <a:pt x="13" y="47"/>
                    </a:moveTo>
                    <a:lnTo>
                      <a:pt x="41" y="44"/>
                    </a:lnTo>
                    <a:lnTo>
                      <a:pt x="75" y="62"/>
                    </a:lnTo>
                    <a:lnTo>
                      <a:pt x="100" y="95"/>
                    </a:lnTo>
                    <a:lnTo>
                      <a:pt x="134" y="151"/>
                    </a:lnTo>
                    <a:lnTo>
                      <a:pt x="161" y="199"/>
                    </a:lnTo>
                    <a:lnTo>
                      <a:pt x="187" y="245"/>
                    </a:lnTo>
                    <a:lnTo>
                      <a:pt x="202" y="253"/>
                    </a:lnTo>
                    <a:lnTo>
                      <a:pt x="233" y="245"/>
                    </a:lnTo>
                    <a:lnTo>
                      <a:pt x="290" y="207"/>
                    </a:lnTo>
                    <a:lnTo>
                      <a:pt x="357" y="161"/>
                    </a:lnTo>
                    <a:lnTo>
                      <a:pt x="400" y="121"/>
                    </a:lnTo>
                    <a:lnTo>
                      <a:pt x="421" y="96"/>
                    </a:lnTo>
                    <a:lnTo>
                      <a:pt x="421" y="87"/>
                    </a:lnTo>
                    <a:lnTo>
                      <a:pt x="421" y="74"/>
                    </a:lnTo>
                    <a:lnTo>
                      <a:pt x="424" y="66"/>
                    </a:lnTo>
                    <a:lnTo>
                      <a:pt x="420" y="39"/>
                    </a:lnTo>
                    <a:lnTo>
                      <a:pt x="408" y="19"/>
                    </a:lnTo>
                    <a:lnTo>
                      <a:pt x="413" y="0"/>
                    </a:lnTo>
                    <a:lnTo>
                      <a:pt x="442" y="0"/>
                    </a:lnTo>
                    <a:lnTo>
                      <a:pt x="458" y="30"/>
                    </a:lnTo>
                    <a:lnTo>
                      <a:pt x="451" y="77"/>
                    </a:lnTo>
                    <a:lnTo>
                      <a:pt x="462" y="77"/>
                    </a:lnTo>
                    <a:lnTo>
                      <a:pt x="496" y="74"/>
                    </a:lnTo>
                    <a:lnTo>
                      <a:pt x="531" y="56"/>
                    </a:lnTo>
                    <a:lnTo>
                      <a:pt x="560" y="53"/>
                    </a:lnTo>
                    <a:lnTo>
                      <a:pt x="568" y="70"/>
                    </a:lnTo>
                    <a:lnTo>
                      <a:pt x="578" y="105"/>
                    </a:lnTo>
                    <a:lnTo>
                      <a:pt x="530" y="160"/>
                    </a:lnTo>
                    <a:lnTo>
                      <a:pt x="504" y="186"/>
                    </a:lnTo>
                    <a:lnTo>
                      <a:pt x="479" y="189"/>
                    </a:lnTo>
                    <a:lnTo>
                      <a:pt x="449" y="161"/>
                    </a:lnTo>
                    <a:lnTo>
                      <a:pt x="413" y="160"/>
                    </a:lnTo>
                    <a:lnTo>
                      <a:pt x="381" y="186"/>
                    </a:lnTo>
                    <a:lnTo>
                      <a:pt x="328" y="233"/>
                    </a:lnTo>
                    <a:lnTo>
                      <a:pt x="273" y="287"/>
                    </a:lnTo>
                    <a:lnTo>
                      <a:pt x="226" y="310"/>
                    </a:lnTo>
                    <a:lnTo>
                      <a:pt x="190" y="319"/>
                    </a:lnTo>
                    <a:lnTo>
                      <a:pt x="170" y="309"/>
                    </a:lnTo>
                    <a:lnTo>
                      <a:pt x="153" y="279"/>
                    </a:lnTo>
                    <a:lnTo>
                      <a:pt x="122" y="229"/>
                    </a:lnTo>
                    <a:lnTo>
                      <a:pt x="81" y="170"/>
                    </a:lnTo>
                    <a:lnTo>
                      <a:pt x="42" y="139"/>
                    </a:lnTo>
                    <a:lnTo>
                      <a:pt x="8" y="107"/>
                    </a:lnTo>
                    <a:lnTo>
                      <a:pt x="0" y="77"/>
                    </a:lnTo>
                    <a:lnTo>
                      <a:pt x="13" y="4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7" name="Freeform 14"/>
              <p:cNvSpPr>
                <a:spLocks noChangeArrowheads="1"/>
              </p:cNvSpPr>
              <p:nvPr/>
            </p:nvSpPr>
            <p:spPr bwMode="auto">
              <a:xfrm>
                <a:off x="314" y="605"/>
                <a:ext cx="245" cy="507"/>
              </a:xfrm>
              <a:custGeom>
                <a:avLst/>
                <a:gdLst>
                  <a:gd name="T0" fmla="*/ 153 w 242"/>
                  <a:gd name="T1" fmla="*/ 59 h 508"/>
                  <a:gd name="T2" fmla="*/ 187 w 242"/>
                  <a:gd name="T3" fmla="*/ 8 h 508"/>
                  <a:gd name="T4" fmla="*/ 222 w 242"/>
                  <a:gd name="T5" fmla="*/ 0 h 508"/>
                  <a:gd name="T6" fmla="*/ 230 w 242"/>
                  <a:gd name="T7" fmla="*/ 25 h 508"/>
                  <a:gd name="T8" fmla="*/ 242 w 242"/>
                  <a:gd name="T9" fmla="*/ 72 h 508"/>
                  <a:gd name="T10" fmla="*/ 225 w 242"/>
                  <a:gd name="T11" fmla="*/ 93 h 508"/>
                  <a:gd name="T12" fmla="*/ 179 w 242"/>
                  <a:gd name="T13" fmla="*/ 133 h 508"/>
                  <a:gd name="T14" fmla="*/ 153 w 242"/>
                  <a:gd name="T15" fmla="*/ 188 h 508"/>
                  <a:gd name="T16" fmla="*/ 134 w 242"/>
                  <a:gd name="T17" fmla="*/ 231 h 508"/>
                  <a:gd name="T18" fmla="*/ 134 w 242"/>
                  <a:gd name="T19" fmla="*/ 256 h 508"/>
                  <a:gd name="T20" fmla="*/ 138 w 242"/>
                  <a:gd name="T21" fmla="*/ 324 h 508"/>
                  <a:gd name="T22" fmla="*/ 151 w 242"/>
                  <a:gd name="T23" fmla="*/ 383 h 508"/>
                  <a:gd name="T24" fmla="*/ 169 w 242"/>
                  <a:gd name="T25" fmla="*/ 415 h 508"/>
                  <a:gd name="T26" fmla="*/ 174 w 242"/>
                  <a:gd name="T27" fmla="*/ 434 h 508"/>
                  <a:gd name="T28" fmla="*/ 170 w 242"/>
                  <a:gd name="T29" fmla="*/ 453 h 508"/>
                  <a:gd name="T30" fmla="*/ 148 w 242"/>
                  <a:gd name="T31" fmla="*/ 457 h 508"/>
                  <a:gd name="T32" fmla="*/ 104 w 242"/>
                  <a:gd name="T33" fmla="*/ 464 h 508"/>
                  <a:gd name="T34" fmla="*/ 61 w 242"/>
                  <a:gd name="T35" fmla="*/ 494 h 508"/>
                  <a:gd name="T36" fmla="*/ 40 w 242"/>
                  <a:gd name="T37" fmla="*/ 508 h 508"/>
                  <a:gd name="T38" fmla="*/ 17 w 242"/>
                  <a:gd name="T39" fmla="*/ 498 h 508"/>
                  <a:gd name="T40" fmla="*/ 0 w 242"/>
                  <a:gd name="T41" fmla="*/ 460 h 508"/>
                  <a:gd name="T42" fmla="*/ 6 w 242"/>
                  <a:gd name="T43" fmla="*/ 440 h 508"/>
                  <a:gd name="T44" fmla="*/ 35 w 242"/>
                  <a:gd name="T45" fmla="*/ 436 h 508"/>
                  <a:gd name="T46" fmla="*/ 86 w 242"/>
                  <a:gd name="T47" fmla="*/ 419 h 508"/>
                  <a:gd name="T48" fmla="*/ 118 w 242"/>
                  <a:gd name="T49" fmla="*/ 415 h 508"/>
                  <a:gd name="T50" fmla="*/ 122 w 242"/>
                  <a:gd name="T51" fmla="*/ 396 h 508"/>
                  <a:gd name="T52" fmla="*/ 114 w 242"/>
                  <a:gd name="T53" fmla="*/ 376 h 508"/>
                  <a:gd name="T54" fmla="*/ 95 w 242"/>
                  <a:gd name="T55" fmla="*/ 324 h 508"/>
                  <a:gd name="T56" fmla="*/ 86 w 242"/>
                  <a:gd name="T57" fmla="*/ 262 h 508"/>
                  <a:gd name="T58" fmla="*/ 86 w 242"/>
                  <a:gd name="T59" fmla="*/ 212 h 508"/>
                  <a:gd name="T60" fmla="*/ 104 w 242"/>
                  <a:gd name="T61" fmla="*/ 163 h 508"/>
                  <a:gd name="T62" fmla="*/ 125 w 242"/>
                  <a:gd name="T63" fmla="*/ 112 h 508"/>
                  <a:gd name="T64" fmla="*/ 140 w 242"/>
                  <a:gd name="T65" fmla="*/ 81 h 508"/>
                  <a:gd name="T66" fmla="*/ 153 w 242"/>
                  <a:gd name="T67" fmla="*/ 59 h 5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2"/>
                  <a:gd name="T103" fmla="*/ 0 h 508"/>
                  <a:gd name="T104" fmla="*/ 242 w 242"/>
                  <a:gd name="T105" fmla="*/ 508 h 5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2" h="508">
                    <a:moveTo>
                      <a:pt x="153" y="59"/>
                    </a:moveTo>
                    <a:lnTo>
                      <a:pt x="187" y="8"/>
                    </a:lnTo>
                    <a:lnTo>
                      <a:pt x="222" y="0"/>
                    </a:lnTo>
                    <a:lnTo>
                      <a:pt x="230" y="25"/>
                    </a:lnTo>
                    <a:lnTo>
                      <a:pt x="242" y="72"/>
                    </a:lnTo>
                    <a:lnTo>
                      <a:pt x="225" y="93"/>
                    </a:lnTo>
                    <a:lnTo>
                      <a:pt x="179" y="133"/>
                    </a:lnTo>
                    <a:lnTo>
                      <a:pt x="153" y="188"/>
                    </a:lnTo>
                    <a:lnTo>
                      <a:pt x="134" y="231"/>
                    </a:lnTo>
                    <a:lnTo>
                      <a:pt x="134" y="256"/>
                    </a:lnTo>
                    <a:lnTo>
                      <a:pt x="138" y="324"/>
                    </a:lnTo>
                    <a:lnTo>
                      <a:pt x="151" y="383"/>
                    </a:lnTo>
                    <a:lnTo>
                      <a:pt x="169" y="415"/>
                    </a:lnTo>
                    <a:lnTo>
                      <a:pt x="174" y="434"/>
                    </a:lnTo>
                    <a:lnTo>
                      <a:pt x="170" y="453"/>
                    </a:lnTo>
                    <a:lnTo>
                      <a:pt x="148" y="457"/>
                    </a:lnTo>
                    <a:lnTo>
                      <a:pt x="104" y="464"/>
                    </a:lnTo>
                    <a:lnTo>
                      <a:pt x="61" y="494"/>
                    </a:lnTo>
                    <a:lnTo>
                      <a:pt x="40" y="508"/>
                    </a:lnTo>
                    <a:lnTo>
                      <a:pt x="17" y="498"/>
                    </a:lnTo>
                    <a:lnTo>
                      <a:pt x="0" y="460"/>
                    </a:lnTo>
                    <a:lnTo>
                      <a:pt x="6" y="440"/>
                    </a:lnTo>
                    <a:lnTo>
                      <a:pt x="35" y="436"/>
                    </a:lnTo>
                    <a:lnTo>
                      <a:pt x="86" y="419"/>
                    </a:lnTo>
                    <a:lnTo>
                      <a:pt x="118" y="415"/>
                    </a:lnTo>
                    <a:lnTo>
                      <a:pt x="122" y="396"/>
                    </a:lnTo>
                    <a:lnTo>
                      <a:pt x="114" y="376"/>
                    </a:lnTo>
                    <a:lnTo>
                      <a:pt x="95" y="324"/>
                    </a:lnTo>
                    <a:lnTo>
                      <a:pt x="86" y="262"/>
                    </a:lnTo>
                    <a:lnTo>
                      <a:pt x="86" y="212"/>
                    </a:lnTo>
                    <a:lnTo>
                      <a:pt x="104" y="163"/>
                    </a:lnTo>
                    <a:lnTo>
                      <a:pt x="125" y="112"/>
                    </a:lnTo>
                    <a:lnTo>
                      <a:pt x="140" y="81"/>
                    </a:lnTo>
                    <a:lnTo>
                      <a:pt x="153" y="59"/>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8" name="Freeform 15"/>
              <p:cNvSpPr>
                <a:spLocks noChangeArrowheads="1"/>
              </p:cNvSpPr>
              <p:nvPr/>
            </p:nvSpPr>
            <p:spPr bwMode="auto">
              <a:xfrm>
                <a:off x="560" y="627"/>
                <a:ext cx="231" cy="453"/>
              </a:xfrm>
              <a:custGeom>
                <a:avLst/>
                <a:gdLst>
                  <a:gd name="T0" fmla="*/ 13 w 231"/>
                  <a:gd name="T1" fmla="*/ 17 h 454"/>
                  <a:gd name="T2" fmla="*/ 35 w 231"/>
                  <a:gd name="T3" fmla="*/ 0 h 454"/>
                  <a:gd name="T4" fmla="*/ 56 w 231"/>
                  <a:gd name="T5" fmla="*/ 4 h 454"/>
                  <a:gd name="T6" fmla="*/ 77 w 231"/>
                  <a:gd name="T7" fmla="*/ 18 h 454"/>
                  <a:gd name="T8" fmla="*/ 95 w 231"/>
                  <a:gd name="T9" fmla="*/ 61 h 454"/>
                  <a:gd name="T10" fmla="*/ 120 w 231"/>
                  <a:gd name="T11" fmla="*/ 133 h 454"/>
                  <a:gd name="T12" fmla="*/ 133 w 231"/>
                  <a:gd name="T13" fmla="*/ 197 h 454"/>
                  <a:gd name="T14" fmla="*/ 135 w 231"/>
                  <a:gd name="T15" fmla="*/ 241 h 454"/>
                  <a:gd name="T16" fmla="*/ 129 w 231"/>
                  <a:gd name="T17" fmla="*/ 262 h 454"/>
                  <a:gd name="T18" fmla="*/ 117 w 231"/>
                  <a:gd name="T19" fmla="*/ 295 h 454"/>
                  <a:gd name="T20" fmla="*/ 98 w 231"/>
                  <a:gd name="T21" fmla="*/ 333 h 454"/>
                  <a:gd name="T22" fmla="*/ 82 w 231"/>
                  <a:gd name="T23" fmla="*/ 372 h 454"/>
                  <a:gd name="T24" fmla="*/ 78 w 231"/>
                  <a:gd name="T25" fmla="*/ 403 h 454"/>
                  <a:gd name="T26" fmla="*/ 90 w 231"/>
                  <a:gd name="T27" fmla="*/ 414 h 454"/>
                  <a:gd name="T28" fmla="*/ 129 w 231"/>
                  <a:gd name="T29" fmla="*/ 407 h 454"/>
                  <a:gd name="T30" fmla="*/ 187 w 231"/>
                  <a:gd name="T31" fmla="*/ 403 h 454"/>
                  <a:gd name="T32" fmla="*/ 216 w 231"/>
                  <a:gd name="T33" fmla="*/ 407 h 454"/>
                  <a:gd name="T34" fmla="*/ 231 w 231"/>
                  <a:gd name="T35" fmla="*/ 420 h 454"/>
                  <a:gd name="T36" fmla="*/ 231 w 231"/>
                  <a:gd name="T37" fmla="*/ 433 h 454"/>
                  <a:gd name="T38" fmla="*/ 208 w 231"/>
                  <a:gd name="T39" fmla="*/ 448 h 454"/>
                  <a:gd name="T40" fmla="*/ 185 w 231"/>
                  <a:gd name="T41" fmla="*/ 454 h 454"/>
                  <a:gd name="T42" fmla="*/ 126 w 231"/>
                  <a:gd name="T43" fmla="*/ 441 h 454"/>
                  <a:gd name="T44" fmla="*/ 100 w 231"/>
                  <a:gd name="T45" fmla="*/ 441 h 454"/>
                  <a:gd name="T46" fmla="*/ 74 w 231"/>
                  <a:gd name="T47" fmla="*/ 450 h 454"/>
                  <a:gd name="T48" fmla="*/ 55 w 231"/>
                  <a:gd name="T49" fmla="*/ 450 h 454"/>
                  <a:gd name="T50" fmla="*/ 26 w 231"/>
                  <a:gd name="T51" fmla="*/ 437 h 454"/>
                  <a:gd name="T52" fmla="*/ 29 w 231"/>
                  <a:gd name="T53" fmla="*/ 416 h 454"/>
                  <a:gd name="T54" fmla="*/ 35 w 231"/>
                  <a:gd name="T55" fmla="*/ 401 h 454"/>
                  <a:gd name="T56" fmla="*/ 46 w 231"/>
                  <a:gd name="T57" fmla="*/ 377 h 454"/>
                  <a:gd name="T58" fmla="*/ 52 w 231"/>
                  <a:gd name="T59" fmla="*/ 355 h 454"/>
                  <a:gd name="T60" fmla="*/ 59 w 231"/>
                  <a:gd name="T61" fmla="*/ 312 h 454"/>
                  <a:gd name="T62" fmla="*/ 69 w 231"/>
                  <a:gd name="T63" fmla="*/ 265 h 454"/>
                  <a:gd name="T64" fmla="*/ 90 w 231"/>
                  <a:gd name="T65" fmla="*/ 227 h 454"/>
                  <a:gd name="T66" fmla="*/ 78 w 231"/>
                  <a:gd name="T67" fmla="*/ 197 h 454"/>
                  <a:gd name="T68" fmla="*/ 46 w 231"/>
                  <a:gd name="T69" fmla="*/ 129 h 454"/>
                  <a:gd name="T70" fmla="*/ 9 w 231"/>
                  <a:gd name="T71" fmla="*/ 70 h 454"/>
                  <a:gd name="T72" fmla="*/ 0 w 231"/>
                  <a:gd name="T73" fmla="*/ 40 h 454"/>
                  <a:gd name="T74" fmla="*/ 13 w 231"/>
                  <a:gd name="T75" fmla="*/ 17 h 4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
                  <a:gd name="T115" fmla="*/ 0 h 454"/>
                  <a:gd name="T116" fmla="*/ 231 w 231"/>
                  <a:gd name="T117" fmla="*/ 454 h 4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 h="454">
                    <a:moveTo>
                      <a:pt x="13" y="17"/>
                    </a:moveTo>
                    <a:lnTo>
                      <a:pt x="35" y="0"/>
                    </a:lnTo>
                    <a:lnTo>
                      <a:pt x="56" y="4"/>
                    </a:lnTo>
                    <a:lnTo>
                      <a:pt x="77" y="18"/>
                    </a:lnTo>
                    <a:lnTo>
                      <a:pt x="95" y="61"/>
                    </a:lnTo>
                    <a:lnTo>
                      <a:pt x="120" y="133"/>
                    </a:lnTo>
                    <a:lnTo>
                      <a:pt x="133" y="197"/>
                    </a:lnTo>
                    <a:lnTo>
                      <a:pt x="135" y="241"/>
                    </a:lnTo>
                    <a:lnTo>
                      <a:pt x="129" y="262"/>
                    </a:lnTo>
                    <a:lnTo>
                      <a:pt x="117" y="295"/>
                    </a:lnTo>
                    <a:lnTo>
                      <a:pt x="98" y="333"/>
                    </a:lnTo>
                    <a:lnTo>
                      <a:pt x="82" y="372"/>
                    </a:lnTo>
                    <a:lnTo>
                      <a:pt x="78" y="403"/>
                    </a:lnTo>
                    <a:lnTo>
                      <a:pt x="90" y="414"/>
                    </a:lnTo>
                    <a:lnTo>
                      <a:pt x="129" y="407"/>
                    </a:lnTo>
                    <a:lnTo>
                      <a:pt x="187" y="403"/>
                    </a:lnTo>
                    <a:lnTo>
                      <a:pt x="216" y="407"/>
                    </a:lnTo>
                    <a:lnTo>
                      <a:pt x="231" y="420"/>
                    </a:lnTo>
                    <a:lnTo>
                      <a:pt x="231" y="433"/>
                    </a:lnTo>
                    <a:lnTo>
                      <a:pt x="208" y="448"/>
                    </a:lnTo>
                    <a:lnTo>
                      <a:pt x="185" y="454"/>
                    </a:lnTo>
                    <a:lnTo>
                      <a:pt x="126" y="441"/>
                    </a:lnTo>
                    <a:lnTo>
                      <a:pt x="100" y="441"/>
                    </a:lnTo>
                    <a:lnTo>
                      <a:pt x="74" y="450"/>
                    </a:lnTo>
                    <a:lnTo>
                      <a:pt x="55" y="450"/>
                    </a:lnTo>
                    <a:lnTo>
                      <a:pt x="26" y="437"/>
                    </a:lnTo>
                    <a:lnTo>
                      <a:pt x="29" y="416"/>
                    </a:lnTo>
                    <a:lnTo>
                      <a:pt x="35" y="401"/>
                    </a:lnTo>
                    <a:lnTo>
                      <a:pt x="46" y="377"/>
                    </a:lnTo>
                    <a:lnTo>
                      <a:pt x="52" y="355"/>
                    </a:lnTo>
                    <a:lnTo>
                      <a:pt x="59" y="312"/>
                    </a:lnTo>
                    <a:lnTo>
                      <a:pt x="69" y="265"/>
                    </a:lnTo>
                    <a:lnTo>
                      <a:pt x="90" y="227"/>
                    </a:lnTo>
                    <a:lnTo>
                      <a:pt x="78" y="197"/>
                    </a:lnTo>
                    <a:lnTo>
                      <a:pt x="46" y="129"/>
                    </a:lnTo>
                    <a:lnTo>
                      <a:pt x="9" y="70"/>
                    </a:lnTo>
                    <a:lnTo>
                      <a:pt x="0" y="40"/>
                    </a:lnTo>
                    <a:lnTo>
                      <a:pt x="13" y="1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grpSp>
        <p:sp>
          <p:nvSpPr>
            <p:cNvPr id="196617" name="WordArt 16"/>
            <p:cNvSpPr>
              <a:spLocks noChangeArrowheads="1" noChangeShapeType="1" noTextEdit="1"/>
            </p:cNvSpPr>
            <p:nvPr/>
          </p:nvSpPr>
          <p:spPr bwMode="auto">
            <a:xfrm>
              <a:off x="816" y="240"/>
              <a:ext cx="432" cy="33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Arial Black"/>
                </a:rPr>
                <a:t>3.0</a:t>
              </a:r>
              <a:endParaRPr lang="zh-CN" altLang="en-US" sz="3600" kern="10">
                <a:ln w="9525">
                  <a:solidFill>
                    <a:srgbClr val="000000"/>
                  </a:solidFill>
                  <a:round/>
                  <a:headEnd/>
                  <a:tailEnd/>
                </a:ln>
                <a:latin typeface="Arial Black"/>
              </a:endParaRPr>
            </a:p>
          </p:txBody>
        </p:sp>
      </p:grpSp>
      <p:sp>
        <p:nvSpPr>
          <p:cNvPr id="28690" name="Rectangle 17"/>
          <p:cNvSpPr>
            <a:spLocks noChangeArrowheads="1"/>
          </p:cNvSpPr>
          <p:nvPr/>
        </p:nvSpPr>
        <p:spPr bwMode="auto">
          <a:xfrm>
            <a:off x="698500" y="8283575"/>
            <a:ext cx="5432425" cy="438150"/>
          </a:xfrm>
          <a:prstGeom prst="rect">
            <a:avLst/>
          </a:prstGeom>
          <a:noFill/>
          <a:ln w="25400" cmpd="sng">
            <a:solidFill>
              <a:schemeClr val="tx1"/>
            </a:solidFill>
            <a:miter lim="800000"/>
            <a:headEnd/>
            <a:tailEnd/>
          </a:ln>
        </p:spPr>
        <p:txBody>
          <a:bodyPr wrap="none" anchor="ctr"/>
          <a:lstStyle/>
          <a:p>
            <a:pPr>
              <a:defRPr/>
            </a:pPr>
            <a:endParaRPr lang="zh-CN" altLang="en-US">
              <a:effectLst>
                <a:outerShdw blurRad="38100" dist="38100" dir="2700000" algn="tl">
                  <a:srgbClr val="C0C0C0"/>
                </a:outerShdw>
              </a:effectLst>
            </a:endParaRPr>
          </a:p>
        </p:txBody>
      </p:sp>
    </p:spTree>
    <p:extLst>
      <p:ext uri="{BB962C8B-B14F-4D97-AF65-F5344CB8AC3E}">
        <p14:creationId xmlns:p14="http://schemas.microsoft.com/office/powerpoint/2010/main" val="401646938"/>
      </p:ext>
    </p:extLst>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AE6CBBE-65A3-449C-AE16-D01548F314F8}" type="slidenum">
              <a:rPr lang="en-US" altLang="zh-CN" sz="1200" b="0">
                <a:solidFill>
                  <a:schemeClr val="tx1"/>
                </a:solidFill>
                <a:latin typeface="Arial" pitchFamily="34" charset="0"/>
              </a:rPr>
              <a:pPr algn="r" eaLnBrk="1" hangingPunct="1"/>
              <a:t>15</a:t>
            </a:fld>
            <a:endParaRPr lang="en-US" altLang="zh-CN" sz="1200" b="0">
              <a:solidFill>
                <a:schemeClr val="tx1"/>
              </a:solidFill>
              <a:latin typeface="Arial" pitchFamily="34" charset="0"/>
            </a:endParaRPr>
          </a:p>
        </p:txBody>
      </p:sp>
      <p:sp>
        <p:nvSpPr>
          <p:cNvPr id="196611" name="Rectangle 2"/>
          <p:cNvSpPr>
            <a:spLocks noGrp="1" noRot="1" noChangeAspect="1" noChangeArrowheads="1" noTextEdit="1"/>
          </p:cNvSpPr>
          <p:nvPr>
            <p:ph type="sldImg"/>
          </p:nvPr>
        </p:nvSpPr>
        <p:spPr>
          <a:xfrm>
            <a:off x="700088" y="741363"/>
            <a:ext cx="5449887" cy="4087812"/>
          </a:xfrm>
        </p:spPr>
      </p:sp>
      <p:sp>
        <p:nvSpPr>
          <p:cNvPr id="196612" name="Rectangle 3"/>
          <p:cNvSpPr>
            <a:spLocks noGrp="1" noChangeArrowheads="1"/>
          </p:cNvSpPr>
          <p:nvPr>
            <p:ph type="body" idx="1"/>
          </p:nvPr>
        </p:nvSpPr>
        <p:spPr>
          <a:xfrm>
            <a:off x="695325" y="4991100"/>
            <a:ext cx="5429250" cy="3505200"/>
          </a:xfrm>
          <a:noFill/>
          <a:ln/>
        </p:spPr>
        <p:txBody>
          <a:bodyPr lIns="92075" tIns="46038" rIns="92075" bIns="46038" anchor="t"/>
          <a:lstStyle/>
          <a:p>
            <a:pPr eaLnBrk="1" hangingPunct="1"/>
            <a:endParaRPr lang="en-US" altLang="zh-CN" dirty="0" smtClean="0"/>
          </a:p>
        </p:txBody>
      </p:sp>
      <p:grpSp>
        <p:nvGrpSpPr>
          <p:cNvPr id="2" name="Group 5"/>
          <p:cNvGrpSpPr>
            <a:grpSpLocks/>
          </p:cNvGrpSpPr>
          <p:nvPr/>
        </p:nvGrpSpPr>
        <p:grpSpPr bwMode="auto">
          <a:xfrm>
            <a:off x="6167438" y="8313738"/>
            <a:ext cx="690562" cy="349250"/>
            <a:chOff x="0" y="0"/>
            <a:chExt cx="1584" cy="1452"/>
          </a:xfrm>
        </p:grpSpPr>
        <p:grpSp>
          <p:nvGrpSpPr>
            <p:cNvPr id="3" name="Group 6"/>
            <p:cNvGrpSpPr>
              <a:grpSpLocks/>
            </p:cNvGrpSpPr>
            <p:nvPr/>
          </p:nvGrpSpPr>
          <p:grpSpPr bwMode="auto">
            <a:xfrm>
              <a:off x="512" y="0"/>
              <a:ext cx="1072" cy="1452"/>
              <a:chOff x="0" y="0"/>
              <a:chExt cx="703" cy="1004"/>
            </a:xfrm>
          </p:grpSpPr>
          <p:pic>
            <p:nvPicPr>
              <p:cNvPr id="196624" name="Picture 6"/>
              <p:cNvPicPr>
                <a:picLocks noChangeAspect="1" noChangeArrowheads="1"/>
              </p:cNvPicPr>
              <p:nvPr/>
            </p:nvPicPr>
            <p:blipFill>
              <a:blip r:embed="rId4"/>
              <a:srcRect/>
              <a:stretch>
                <a:fillRect/>
              </a:stretch>
            </p:blipFill>
            <p:spPr bwMode="auto">
              <a:xfrm>
                <a:off x="0" y="0"/>
                <a:ext cx="703" cy="1004"/>
              </a:xfrm>
              <a:prstGeom prst="rect">
                <a:avLst/>
              </a:prstGeom>
              <a:noFill/>
              <a:ln w="9525">
                <a:noFill/>
                <a:miter lim="800000"/>
                <a:headEnd/>
                <a:tailEnd/>
              </a:ln>
            </p:spPr>
          </p:pic>
          <p:sp>
            <p:nvSpPr>
              <p:cNvPr id="28680" name="Freeform 7"/>
              <p:cNvSpPr>
                <a:spLocks noChangeArrowheads="1"/>
              </p:cNvSpPr>
              <p:nvPr/>
            </p:nvSpPr>
            <p:spPr bwMode="auto">
              <a:xfrm>
                <a:off x="37" y="18"/>
                <a:ext cx="595" cy="548"/>
              </a:xfrm>
              <a:custGeom>
                <a:avLst/>
                <a:gdLst>
                  <a:gd name="T0" fmla="*/ 0 w 595"/>
                  <a:gd name="T1" fmla="*/ 239 h 544"/>
                  <a:gd name="T2" fmla="*/ 89 w 595"/>
                  <a:gd name="T3" fmla="*/ 55 h 544"/>
                  <a:gd name="T4" fmla="*/ 277 w 595"/>
                  <a:gd name="T5" fmla="*/ 0 h 544"/>
                  <a:gd name="T6" fmla="*/ 476 w 595"/>
                  <a:gd name="T7" fmla="*/ 47 h 544"/>
                  <a:gd name="T8" fmla="*/ 595 w 595"/>
                  <a:gd name="T9" fmla="*/ 226 h 544"/>
                  <a:gd name="T10" fmla="*/ 540 w 595"/>
                  <a:gd name="T11" fmla="*/ 461 h 544"/>
                  <a:gd name="T12" fmla="*/ 349 w 595"/>
                  <a:gd name="T13" fmla="*/ 544 h 544"/>
                  <a:gd name="T14" fmla="*/ 103 w 595"/>
                  <a:gd name="T15" fmla="*/ 451 h 544"/>
                  <a:gd name="T16" fmla="*/ 0 w 595"/>
                  <a:gd name="T17" fmla="*/ 239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5"/>
                  <a:gd name="T28" fmla="*/ 0 h 544"/>
                  <a:gd name="T29" fmla="*/ 595 w 595"/>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5" h="544">
                    <a:moveTo>
                      <a:pt x="0" y="239"/>
                    </a:moveTo>
                    <a:lnTo>
                      <a:pt x="89" y="55"/>
                    </a:lnTo>
                    <a:lnTo>
                      <a:pt x="277" y="0"/>
                    </a:lnTo>
                    <a:lnTo>
                      <a:pt x="476" y="47"/>
                    </a:lnTo>
                    <a:lnTo>
                      <a:pt x="595" y="226"/>
                    </a:lnTo>
                    <a:lnTo>
                      <a:pt x="540" y="461"/>
                    </a:lnTo>
                    <a:lnTo>
                      <a:pt x="349" y="544"/>
                    </a:lnTo>
                    <a:lnTo>
                      <a:pt x="103" y="451"/>
                    </a:lnTo>
                    <a:lnTo>
                      <a:pt x="0" y="239"/>
                    </a:lnTo>
                    <a:close/>
                  </a:path>
                </a:pathLst>
              </a:custGeom>
              <a:solidFill>
                <a:srgbClr val="FCF13C"/>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sp>
            <p:nvSpPr>
              <p:cNvPr id="28681" name="Freeform 8"/>
              <p:cNvSpPr>
                <a:spLocks noChangeArrowheads="1"/>
              </p:cNvSpPr>
              <p:nvPr/>
            </p:nvSpPr>
            <p:spPr bwMode="auto">
              <a:xfrm>
                <a:off x="70" y="525"/>
                <a:ext cx="215" cy="402"/>
              </a:xfrm>
              <a:custGeom>
                <a:avLst/>
                <a:gdLst>
                  <a:gd name="T0" fmla="*/ 170 w 216"/>
                  <a:gd name="T1" fmla="*/ 0 h 402"/>
                  <a:gd name="T2" fmla="*/ 135 w 216"/>
                  <a:gd name="T3" fmla="*/ 90 h 402"/>
                  <a:gd name="T4" fmla="*/ 81 w 216"/>
                  <a:gd name="T5" fmla="*/ 206 h 402"/>
                  <a:gd name="T6" fmla="*/ 38 w 216"/>
                  <a:gd name="T7" fmla="*/ 317 h 402"/>
                  <a:gd name="T8" fmla="*/ 0 w 216"/>
                  <a:gd name="T9" fmla="*/ 388 h 402"/>
                  <a:gd name="T10" fmla="*/ 43 w 216"/>
                  <a:gd name="T11" fmla="*/ 402 h 402"/>
                  <a:gd name="T12" fmla="*/ 77 w 216"/>
                  <a:gd name="T13" fmla="*/ 349 h 402"/>
                  <a:gd name="T14" fmla="*/ 159 w 216"/>
                  <a:gd name="T15" fmla="*/ 162 h 402"/>
                  <a:gd name="T16" fmla="*/ 190 w 216"/>
                  <a:gd name="T17" fmla="*/ 90 h 402"/>
                  <a:gd name="T18" fmla="*/ 216 w 216"/>
                  <a:gd name="T19" fmla="*/ 14 h 402"/>
                  <a:gd name="T20" fmla="*/ 170 w 216"/>
                  <a:gd name="T21" fmla="*/ 0 h 4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402"/>
                  <a:gd name="T35" fmla="*/ 216 w 216"/>
                  <a:gd name="T36" fmla="*/ 402 h 4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402">
                    <a:moveTo>
                      <a:pt x="170" y="0"/>
                    </a:moveTo>
                    <a:lnTo>
                      <a:pt x="135" y="90"/>
                    </a:lnTo>
                    <a:lnTo>
                      <a:pt x="81" y="206"/>
                    </a:lnTo>
                    <a:lnTo>
                      <a:pt x="38" y="317"/>
                    </a:lnTo>
                    <a:lnTo>
                      <a:pt x="0" y="388"/>
                    </a:lnTo>
                    <a:lnTo>
                      <a:pt x="43" y="402"/>
                    </a:lnTo>
                    <a:lnTo>
                      <a:pt x="77" y="349"/>
                    </a:lnTo>
                    <a:lnTo>
                      <a:pt x="159" y="162"/>
                    </a:lnTo>
                    <a:lnTo>
                      <a:pt x="190" y="90"/>
                    </a:lnTo>
                    <a:lnTo>
                      <a:pt x="216" y="14"/>
                    </a:lnTo>
                    <a:lnTo>
                      <a:pt x="170" y="0"/>
                    </a:lnTo>
                    <a:close/>
                  </a:path>
                </a:pathLst>
              </a:custGeom>
              <a:solidFill>
                <a:srgbClr val="CC7C00"/>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grpSp>
        <p:grpSp>
          <p:nvGrpSpPr>
            <p:cNvPr id="4" name="Group 10"/>
            <p:cNvGrpSpPr>
              <a:grpSpLocks/>
            </p:cNvGrpSpPr>
            <p:nvPr/>
          </p:nvGrpSpPr>
          <p:grpSpPr bwMode="auto">
            <a:xfrm>
              <a:off x="0" y="712"/>
              <a:ext cx="859" cy="680"/>
              <a:chOff x="0" y="0"/>
              <a:chExt cx="1158" cy="1111"/>
            </a:xfrm>
          </p:grpSpPr>
          <p:sp>
            <p:nvSpPr>
              <p:cNvPr id="28683" name="Freeform 10"/>
              <p:cNvSpPr>
                <a:spLocks noChangeArrowheads="1"/>
              </p:cNvSpPr>
              <p:nvPr/>
            </p:nvSpPr>
            <p:spPr bwMode="auto">
              <a:xfrm>
                <a:off x="388" y="1"/>
                <a:ext cx="334" cy="248"/>
              </a:xfrm>
              <a:custGeom>
                <a:avLst/>
                <a:gdLst>
                  <a:gd name="T0" fmla="*/ 116 w 333"/>
                  <a:gd name="T1" fmla="*/ 151 h 246"/>
                  <a:gd name="T2" fmla="*/ 120 w 333"/>
                  <a:gd name="T3" fmla="*/ 117 h 246"/>
                  <a:gd name="T4" fmla="*/ 136 w 333"/>
                  <a:gd name="T5" fmla="*/ 78 h 246"/>
                  <a:gd name="T6" fmla="*/ 159 w 333"/>
                  <a:gd name="T7" fmla="*/ 47 h 246"/>
                  <a:gd name="T8" fmla="*/ 187 w 333"/>
                  <a:gd name="T9" fmla="*/ 23 h 246"/>
                  <a:gd name="T10" fmla="*/ 226 w 333"/>
                  <a:gd name="T11" fmla="*/ 6 h 246"/>
                  <a:gd name="T12" fmla="*/ 260 w 333"/>
                  <a:gd name="T13" fmla="*/ 0 h 246"/>
                  <a:gd name="T14" fmla="*/ 299 w 333"/>
                  <a:gd name="T15" fmla="*/ 10 h 246"/>
                  <a:gd name="T16" fmla="*/ 322 w 333"/>
                  <a:gd name="T17" fmla="*/ 39 h 246"/>
                  <a:gd name="T18" fmla="*/ 330 w 333"/>
                  <a:gd name="T19" fmla="*/ 73 h 246"/>
                  <a:gd name="T20" fmla="*/ 333 w 333"/>
                  <a:gd name="T21" fmla="*/ 109 h 246"/>
                  <a:gd name="T22" fmla="*/ 320 w 333"/>
                  <a:gd name="T23" fmla="*/ 147 h 246"/>
                  <a:gd name="T24" fmla="*/ 294 w 333"/>
                  <a:gd name="T25" fmla="*/ 190 h 246"/>
                  <a:gd name="T26" fmla="*/ 260 w 333"/>
                  <a:gd name="T27" fmla="*/ 220 h 246"/>
                  <a:gd name="T28" fmla="*/ 219 w 333"/>
                  <a:gd name="T29" fmla="*/ 239 h 246"/>
                  <a:gd name="T30" fmla="*/ 189 w 333"/>
                  <a:gd name="T31" fmla="*/ 246 h 246"/>
                  <a:gd name="T32" fmla="*/ 161 w 333"/>
                  <a:gd name="T33" fmla="*/ 242 h 246"/>
                  <a:gd name="T34" fmla="*/ 140 w 333"/>
                  <a:gd name="T35" fmla="*/ 230 h 246"/>
                  <a:gd name="T36" fmla="*/ 124 w 333"/>
                  <a:gd name="T37" fmla="*/ 203 h 246"/>
                  <a:gd name="T38" fmla="*/ 119 w 333"/>
                  <a:gd name="T39" fmla="*/ 187 h 246"/>
                  <a:gd name="T40" fmla="*/ 76 w 333"/>
                  <a:gd name="T41" fmla="*/ 190 h 246"/>
                  <a:gd name="T42" fmla="*/ 41 w 333"/>
                  <a:gd name="T43" fmla="*/ 200 h 246"/>
                  <a:gd name="T44" fmla="*/ 9 w 333"/>
                  <a:gd name="T45" fmla="*/ 199 h 246"/>
                  <a:gd name="T46" fmla="*/ 0 w 333"/>
                  <a:gd name="T47" fmla="*/ 183 h 246"/>
                  <a:gd name="T48" fmla="*/ 9 w 333"/>
                  <a:gd name="T49" fmla="*/ 170 h 246"/>
                  <a:gd name="T50" fmla="*/ 26 w 333"/>
                  <a:gd name="T51" fmla="*/ 155 h 246"/>
                  <a:gd name="T52" fmla="*/ 59 w 333"/>
                  <a:gd name="T53" fmla="*/ 155 h 246"/>
                  <a:gd name="T54" fmla="*/ 81 w 333"/>
                  <a:gd name="T55" fmla="*/ 155 h 246"/>
                  <a:gd name="T56" fmla="*/ 116 w 333"/>
                  <a:gd name="T57" fmla="*/ 151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3"/>
                  <a:gd name="T88" fmla="*/ 0 h 246"/>
                  <a:gd name="T89" fmla="*/ 333 w 333"/>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3" h="246">
                    <a:moveTo>
                      <a:pt x="116" y="151"/>
                    </a:moveTo>
                    <a:lnTo>
                      <a:pt x="120" y="117"/>
                    </a:lnTo>
                    <a:lnTo>
                      <a:pt x="136" y="78"/>
                    </a:lnTo>
                    <a:lnTo>
                      <a:pt x="159" y="47"/>
                    </a:lnTo>
                    <a:lnTo>
                      <a:pt x="187" y="23"/>
                    </a:lnTo>
                    <a:lnTo>
                      <a:pt x="226" y="6"/>
                    </a:lnTo>
                    <a:lnTo>
                      <a:pt x="260" y="0"/>
                    </a:lnTo>
                    <a:lnTo>
                      <a:pt x="299" y="10"/>
                    </a:lnTo>
                    <a:lnTo>
                      <a:pt x="322" y="39"/>
                    </a:lnTo>
                    <a:lnTo>
                      <a:pt x="330" y="73"/>
                    </a:lnTo>
                    <a:lnTo>
                      <a:pt x="333" y="109"/>
                    </a:lnTo>
                    <a:lnTo>
                      <a:pt x="320" y="147"/>
                    </a:lnTo>
                    <a:lnTo>
                      <a:pt x="294" y="190"/>
                    </a:lnTo>
                    <a:lnTo>
                      <a:pt x="260" y="220"/>
                    </a:lnTo>
                    <a:lnTo>
                      <a:pt x="219" y="239"/>
                    </a:lnTo>
                    <a:lnTo>
                      <a:pt x="189" y="246"/>
                    </a:lnTo>
                    <a:lnTo>
                      <a:pt x="161" y="242"/>
                    </a:lnTo>
                    <a:lnTo>
                      <a:pt x="140" y="230"/>
                    </a:lnTo>
                    <a:lnTo>
                      <a:pt x="124" y="203"/>
                    </a:lnTo>
                    <a:lnTo>
                      <a:pt x="119" y="187"/>
                    </a:lnTo>
                    <a:lnTo>
                      <a:pt x="76" y="190"/>
                    </a:lnTo>
                    <a:lnTo>
                      <a:pt x="41" y="200"/>
                    </a:lnTo>
                    <a:lnTo>
                      <a:pt x="9" y="199"/>
                    </a:lnTo>
                    <a:lnTo>
                      <a:pt x="0" y="183"/>
                    </a:lnTo>
                    <a:lnTo>
                      <a:pt x="9" y="170"/>
                    </a:lnTo>
                    <a:lnTo>
                      <a:pt x="26" y="155"/>
                    </a:lnTo>
                    <a:lnTo>
                      <a:pt x="59" y="155"/>
                    </a:lnTo>
                    <a:lnTo>
                      <a:pt x="81" y="155"/>
                    </a:lnTo>
                    <a:lnTo>
                      <a:pt x="116" y="15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4" name="Freeform 11"/>
              <p:cNvSpPr>
                <a:spLocks noChangeArrowheads="1"/>
              </p:cNvSpPr>
              <p:nvPr/>
            </p:nvSpPr>
            <p:spPr bwMode="auto">
              <a:xfrm>
                <a:off x="481" y="271"/>
                <a:ext cx="221" cy="431"/>
              </a:xfrm>
              <a:custGeom>
                <a:avLst/>
                <a:gdLst>
                  <a:gd name="T0" fmla="*/ 6 w 219"/>
                  <a:gd name="T1" fmla="*/ 34 h 428"/>
                  <a:gd name="T2" fmla="*/ 32 w 219"/>
                  <a:gd name="T3" fmla="*/ 13 h 428"/>
                  <a:gd name="T4" fmla="*/ 62 w 219"/>
                  <a:gd name="T5" fmla="*/ 0 h 428"/>
                  <a:gd name="T6" fmla="*/ 104 w 219"/>
                  <a:gd name="T7" fmla="*/ 3 h 428"/>
                  <a:gd name="T8" fmla="*/ 136 w 219"/>
                  <a:gd name="T9" fmla="*/ 16 h 428"/>
                  <a:gd name="T10" fmla="*/ 165 w 219"/>
                  <a:gd name="T11" fmla="*/ 50 h 428"/>
                  <a:gd name="T12" fmla="*/ 197 w 219"/>
                  <a:gd name="T13" fmla="*/ 99 h 428"/>
                  <a:gd name="T14" fmla="*/ 213 w 219"/>
                  <a:gd name="T15" fmla="*/ 144 h 428"/>
                  <a:gd name="T16" fmla="*/ 219 w 219"/>
                  <a:gd name="T17" fmla="*/ 198 h 428"/>
                  <a:gd name="T18" fmla="*/ 219 w 219"/>
                  <a:gd name="T19" fmla="*/ 254 h 428"/>
                  <a:gd name="T20" fmla="*/ 213 w 219"/>
                  <a:gd name="T21" fmla="*/ 306 h 428"/>
                  <a:gd name="T22" fmla="*/ 196 w 219"/>
                  <a:gd name="T23" fmla="*/ 351 h 428"/>
                  <a:gd name="T24" fmla="*/ 171 w 219"/>
                  <a:gd name="T25" fmla="*/ 391 h 428"/>
                  <a:gd name="T26" fmla="*/ 152 w 219"/>
                  <a:gd name="T27" fmla="*/ 411 h 428"/>
                  <a:gd name="T28" fmla="*/ 115 w 219"/>
                  <a:gd name="T29" fmla="*/ 425 h 428"/>
                  <a:gd name="T30" fmla="*/ 87 w 219"/>
                  <a:gd name="T31" fmla="*/ 428 h 428"/>
                  <a:gd name="T32" fmla="*/ 49 w 219"/>
                  <a:gd name="T33" fmla="*/ 417 h 428"/>
                  <a:gd name="T34" fmla="*/ 32 w 219"/>
                  <a:gd name="T35" fmla="*/ 394 h 428"/>
                  <a:gd name="T36" fmla="*/ 17 w 219"/>
                  <a:gd name="T37" fmla="*/ 373 h 428"/>
                  <a:gd name="T38" fmla="*/ 9 w 219"/>
                  <a:gd name="T39" fmla="*/ 349 h 428"/>
                  <a:gd name="T40" fmla="*/ 10 w 219"/>
                  <a:gd name="T41" fmla="*/ 310 h 428"/>
                  <a:gd name="T42" fmla="*/ 17 w 219"/>
                  <a:gd name="T43" fmla="*/ 283 h 428"/>
                  <a:gd name="T44" fmla="*/ 32 w 219"/>
                  <a:gd name="T45" fmla="*/ 255 h 428"/>
                  <a:gd name="T46" fmla="*/ 41 w 219"/>
                  <a:gd name="T47" fmla="*/ 219 h 428"/>
                  <a:gd name="T48" fmla="*/ 49 w 219"/>
                  <a:gd name="T49" fmla="*/ 198 h 428"/>
                  <a:gd name="T50" fmla="*/ 52 w 219"/>
                  <a:gd name="T51" fmla="*/ 170 h 428"/>
                  <a:gd name="T52" fmla="*/ 44 w 219"/>
                  <a:gd name="T53" fmla="*/ 140 h 428"/>
                  <a:gd name="T54" fmla="*/ 23 w 219"/>
                  <a:gd name="T55" fmla="*/ 116 h 428"/>
                  <a:gd name="T56" fmla="*/ 6 w 219"/>
                  <a:gd name="T57" fmla="*/ 93 h 428"/>
                  <a:gd name="T58" fmla="*/ 0 w 219"/>
                  <a:gd name="T59" fmla="*/ 67 h 428"/>
                  <a:gd name="T60" fmla="*/ 6 w 219"/>
                  <a:gd name="T61" fmla="*/ 34 h 4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9"/>
                  <a:gd name="T94" fmla="*/ 0 h 428"/>
                  <a:gd name="T95" fmla="*/ 219 w 219"/>
                  <a:gd name="T96" fmla="*/ 428 h 4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9" h="428">
                    <a:moveTo>
                      <a:pt x="6" y="34"/>
                    </a:moveTo>
                    <a:lnTo>
                      <a:pt x="32" y="13"/>
                    </a:lnTo>
                    <a:lnTo>
                      <a:pt x="62" y="0"/>
                    </a:lnTo>
                    <a:lnTo>
                      <a:pt x="104" y="3"/>
                    </a:lnTo>
                    <a:lnTo>
                      <a:pt x="136" y="16"/>
                    </a:lnTo>
                    <a:lnTo>
                      <a:pt x="165" y="50"/>
                    </a:lnTo>
                    <a:lnTo>
                      <a:pt x="197" y="99"/>
                    </a:lnTo>
                    <a:lnTo>
                      <a:pt x="213" y="144"/>
                    </a:lnTo>
                    <a:lnTo>
                      <a:pt x="219" y="198"/>
                    </a:lnTo>
                    <a:lnTo>
                      <a:pt x="219" y="254"/>
                    </a:lnTo>
                    <a:lnTo>
                      <a:pt x="213" y="306"/>
                    </a:lnTo>
                    <a:lnTo>
                      <a:pt x="196" y="351"/>
                    </a:lnTo>
                    <a:lnTo>
                      <a:pt x="171" y="391"/>
                    </a:lnTo>
                    <a:lnTo>
                      <a:pt x="152" y="411"/>
                    </a:lnTo>
                    <a:lnTo>
                      <a:pt x="115" y="425"/>
                    </a:lnTo>
                    <a:lnTo>
                      <a:pt x="87" y="428"/>
                    </a:lnTo>
                    <a:lnTo>
                      <a:pt x="49" y="417"/>
                    </a:lnTo>
                    <a:lnTo>
                      <a:pt x="32" y="394"/>
                    </a:lnTo>
                    <a:lnTo>
                      <a:pt x="17" y="373"/>
                    </a:lnTo>
                    <a:lnTo>
                      <a:pt x="9" y="349"/>
                    </a:lnTo>
                    <a:lnTo>
                      <a:pt x="10" y="310"/>
                    </a:lnTo>
                    <a:lnTo>
                      <a:pt x="17" y="283"/>
                    </a:lnTo>
                    <a:lnTo>
                      <a:pt x="32" y="255"/>
                    </a:lnTo>
                    <a:lnTo>
                      <a:pt x="41" y="219"/>
                    </a:lnTo>
                    <a:lnTo>
                      <a:pt x="49" y="198"/>
                    </a:lnTo>
                    <a:lnTo>
                      <a:pt x="52" y="170"/>
                    </a:lnTo>
                    <a:lnTo>
                      <a:pt x="44" y="140"/>
                    </a:lnTo>
                    <a:lnTo>
                      <a:pt x="23" y="116"/>
                    </a:lnTo>
                    <a:lnTo>
                      <a:pt x="6" y="93"/>
                    </a:lnTo>
                    <a:lnTo>
                      <a:pt x="0" y="67"/>
                    </a:lnTo>
                    <a:lnTo>
                      <a:pt x="6" y="34"/>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5" name="Freeform 12"/>
              <p:cNvSpPr>
                <a:spLocks noChangeArrowheads="1"/>
              </p:cNvSpPr>
              <p:nvPr/>
            </p:nvSpPr>
            <p:spPr bwMode="auto">
              <a:xfrm>
                <a:off x="0" y="206"/>
                <a:ext cx="540" cy="183"/>
              </a:xfrm>
              <a:custGeom>
                <a:avLst/>
                <a:gdLst>
                  <a:gd name="T0" fmla="*/ 408 w 540"/>
                  <a:gd name="T1" fmla="*/ 101 h 179"/>
                  <a:gd name="T2" fmla="*/ 482 w 540"/>
                  <a:gd name="T3" fmla="*/ 86 h 179"/>
                  <a:gd name="T4" fmla="*/ 533 w 540"/>
                  <a:gd name="T5" fmla="*/ 83 h 179"/>
                  <a:gd name="T6" fmla="*/ 540 w 540"/>
                  <a:gd name="T7" fmla="*/ 101 h 179"/>
                  <a:gd name="T8" fmla="*/ 540 w 540"/>
                  <a:gd name="T9" fmla="*/ 152 h 179"/>
                  <a:gd name="T10" fmla="*/ 503 w 540"/>
                  <a:gd name="T11" fmla="*/ 163 h 179"/>
                  <a:gd name="T12" fmla="*/ 404 w 540"/>
                  <a:gd name="T13" fmla="*/ 161 h 179"/>
                  <a:gd name="T14" fmla="*/ 300 w 540"/>
                  <a:gd name="T15" fmla="*/ 147 h 179"/>
                  <a:gd name="T16" fmla="*/ 208 w 540"/>
                  <a:gd name="T17" fmla="*/ 134 h 179"/>
                  <a:gd name="T18" fmla="*/ 110 w 540"/>
                  <a:gd name="T19" fmla="*/ 143 h 179"/>
                  <a:gd name="T20" fmla="*/ 57 w 540"/>
                  <a:gd name="T21" fmla="*/ 170 h 179"/>
                  <a:gd name="T22" fmla="*/ 21 w 540"/>
                  <a:gd name="T23" fmla="*/ 179 h 179"/>
                  <a:gd name="T24" fmla="*/ 1 w 540"/>
                  <a:gd name="T25" fmla="*/ 176 h 179"/>
                  <a:gd name="T26" fmla="*/ 0 w 540"/>
                  <a:gd name="T27" fmla="*/ 131 h 179"/>
                  <a:gd name="T28" fmla="*/ 21 w 540"/>
                  <a:gd name="T29" fmla="*/ 74 h 179"/>
                  <a:gd name="T30" fmla="*/ 18 w 540"/>
                  <a:gd name="T31" fmla="*/ 35 h 179"/>
                  <a:gd name="T32" fmla="*/ 1 w 540"/>
                  <a:gd name="T33" fmla="*/ 16 h 179"/>
                  <a:gd name="T34" fmla="*/ 1 w 540"/>
                  <a:gd name="T35" fmla="*/ 4 h 179"/>
                  <a:gd name="T36" fmla="*/ 25 w 540"/>
                  <a:gd name="T37" fmla="*/ 0 h 179"/>
                  <a:gd name="T38" fmla="*/ 57 w 540"/>
                  <a:gd name="T39" fmla="*/ 26 h 179"/>
                  <a:gd name="T40" fmla="*/ 59 w 540"/>
                  <a:gd name="T41" fmla="*/ 60 h 179"/>
                  <a:gd name="T42" fmla="*/ 44 w 540"/>
                  <a:gd name="T43" fmla="*/ 108 h 179"/>
                  <a:gd name="T44" fmla="*/ 40 w 540"/>
                  <a:gd name="T45" fmla="*/ 139 h 179"/>
                  <a:gd name="T46" fmla="*/ 99 w 540"/>
                  <a:gd name="T47" fmla="*/ 117 h 179"/>
                  <a:gd name="T48" fmla="*/ 163 w 540"/>
                  <a:gd name="T49" fmla="*/ 92 h 179"/>
                  <a:gd name="T50" fmla="*/ 233 w 540"/>
                  <a:gd name="T51" fmla="*/ 90 h 179"/>
                  <a:gd name="T52" fmla="*/ 283 w 540"/>
                  <a:gd name="T53" fmla="*/ 99 h 179"/>
                  <a:gd name="T54" fmla="*/ 336 w 540"/>
                  <a:gd name="T55" fmla="*/ 99 h 179"/>
                  <a:gd name="T56" fmla="*/ 408 w 540"/>
                  <a:gd name="T57" fmla="*/ 101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0"/>
                  <a:gd name="T88" fmla="*/ 0 h 179"/>
                  <a:gd name="T89" fmla="*/ 540 w 540"/>
                  <a:gd name="T90" fmla="*/ 179 h 1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0" h="179">
                    <a:moveTo>
                      <a:pt x="408" y="101"/>
                    </a:moveTo>
                    <a:lnTo>
                      <a:pt x="482" y="86"/>
                    </a:lnTo>
                    <a:lnTo>
                      <a:pt x="533" y="83"/>
                    </a:lnTo>
                    <a:lnTo>
                      <a:pt x="540" y="101"/>
                    </a:lnTo>
                    <a:lnTo>
                      <a:pt x="540" y="152"/>
                    </a:lnTo>
                    <a:lnTo>
                      <a:pt x="503" y="163"/>
                    </a:lnTo>
                    <a:lnTo>
                      <a:pt x="404" y="161"/>
                    </a:lnTo>
                    <a:lnTo>
                      <a:pt x="300" y="147"/>
                    </a:lnTo>
                    <a:lnTo>
                      <a:pt x="208" y="134"/>
                    </a:lnTo>
                    <a:lnTo>
                      <a:pt x="110" y="143"/>
                    </a:lnTo>
                    <a:lnTo>
                      <a:pt x="57" y="170"/>
                    </a:lnTo>
                    <a:lnTo>
                      <a:pt x="21" y="179"/>
                    </a:lnTo>
                    <a:lnTo>
                      <a:pt x="1" y="176"/>
                    </a:lnTo>
                    <a:lnTo>
                      <a:pt x="0" y="131"/>
                    </a:lnTo>
                    <a:lnTo>
                      <a:pt x="21" y="74"/>
                    </a:lnTo>
                    <a:lnTo>
                      <a:pt x="18" y="35"/>
                    </a:lnTo>
                    <a:lnTo>
                      <a:pt x="1" y="16"/>
                    </a:lnTo>
                    <a:lnTo>
                      <a:pt x="1" y="4"/>
                    </a:lnTo>
                    <a:lnTo>
                      <a:pt x="25" y="0"/>
                    </a:lnTo>
                    <a:lnTo>
                      <a:pt x="57" y="26"/>
                    </a:lnTo>
                    <a:lnTo>
                      <a:pt x="59" y="60"/>
                    </a:lnTo>
                    <a:lnTo>
                      <a:pt x="44" y="108"/>
                    </a:lnTo>
                    <a:lnTo>
                      <a:pt x="40" y="139"/>
                    </a:lnTo>
                    <a:lnTo>
                      <a:pt x="99" y="117"/>
                    </a:lnTo>
                    <a:lnTo>
                      <a:pt x="163" y="92"/>
                    </a:lnTo>
                    <a:lnTo>
                      <a:pt x="233" y="90"/>
                    </a:lnTo>
                    <a:lnTo>
                      <a:pt x="283" y="99"/>
                    </a:lnTo>
                    <a:lnTo>
                      <a:pt x="336" y="99"/>
                    </a:lnTo>
                    <a:lnTo>
                      <a:pt x="408" y="10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6" name="Freeform 13"/>
              <p:cNvSpPr>
                <a:spLocks noChangeArrowheads="1"/>
              </p:cNvSpPr>
              <p:nvPr/>
            </p:nvSpPr>
            <p:spPr bwMode="auto">
              <a:xfrm>
                <a:off x="579" y="249"/>
                <a:ext cx="579" cy="323"/>
              </a:xfrm>
              <a:custGeom>
                <a:avLst/>
                <a:gdLst>
                  <a:gd name="T0" fmla="*/ 13 w 578"/>
                  <a:gd name="T1" fmla="*/ 47 h 319"/>
                  <a:gd name="T2" fmla="*/ 41 w 578"/>
                  <a:gd name="T3" fmla="*/ 44 h 319"/>
                  <a:gd name="T4" fmla="*/ 75 w 578"/>
                  <a:gd name="T5" fmla="*/ 62 h 319"/>
                  <a:gd name="T6" fmla="*/ 100 w 578"/>
                  <a:gd name="T7" fmla="*/ 95 h 319"/>
                  <a:gd name="T8" fmla="*/ 134 w 578"/>
                  <a:gd name="T9" fmla="*/ 151 h 319"/>
                  <a:gd name="T10" fmla="*/ 161 w 578"/>
                  <a:gd name="T11" fmla="*/ 199 h 319"/>
                  <a:gd name="T12" fmla="*/ 187 w 578"/>
                  <a:gd name="T13" fmla="*/ 245 h 319"/>
                  <a:gd name="T14" fmla="*/ 202 w 578"/>
                  <a:gd name="T15" fmla="*/ 253 h 319"/>
                  <a:gd name="T16" fmla="*/ 233 w 578"/>
                  <a:gd name="T17" fmla="*/ 245 h 319"/>
                  <a:gd name="T18" fmla="*/ 290 w 578"/>
                  <a:gd name="T19" fmla="*/ 207 h 319"/>
                  <a:gd name="T20" fmla="*/ 357 w 578"/>
                  <a:gd name="T21" fmla="*/ 161 h 319"/>
                  <a:gd name="T22" fmla="*/ 400 w 578"/>
                  <a:gd name="T23" fmla="*/ 121 h 319"/>
                  <a:gd name="T24" fmla="*/ 421 w 578"/>
                  <a:gd name="T25" fmla="*/ 96 h 319"/>
                  <a:gd name="T26" fmla="*/ 421 w 578"/>
                  <a:gd name="T27" fmla="*/ 87 h 319"/>
                  <a:gd name="T28" fmla="*/ 421 w 578"/>
                  <a:gd name="T29" fmla="*/ 74 h 319"/>
                  <a:gd name="T30" fmla="*/ 424 w 578"/>
                  <a:gd name="T31" fmla="*/ 66 h 319"/>
                  <a:gd name="T32" fmla="*/ 420 w 578"/>
                  <a:gd name="T33" fmla="*/ 39 h 319"/>
                  <a:gd name="T34" fmla="*/ 408 w 578"/>
                  <a:gd name="T35" fmla="*/ 19 h 319"/>
                  <a:gd name="T36" fmla="*/ 413 w 578"/>
                  <a:gd name="T37" fmla="*/ 0 h 319"/>
                  <a:gd name="T38" fmla="*/ 442 w 578"/>
                  <a:gd name="T39" fmla="*/ 0 h 319"/>
                  <a:gd name="T40" fmla="*/ 458 w 578"/>
                  <a:gd name="T41" fmla="*/ 30 h 319"/>
                  <a:gd name="T42" fmla="*/ 451 w 578"/>
                  <a:gd name="T43" fmla="*/ 77 h 319"/>
                  <a:gd name="T44" fmla="*/ 462 w 578"/>
                  <a:gd name="T45" fmla="*/ 77 h 319"/>
                  <a:gd name="T46" fmla="*/ 496 w 578"/>
                  <a:gd name="T47" fmla="*/ 74 h 319"/>
                  <a:gd name="T48" fmla="*/ 531 w 578"/>
                  <a:gd name="T49" fmla="*/ 56 h 319"/>
                  <a:gd name="T50" fmla="*/ 560 w 578"/>
                  <a:gd name="T51" fmla="*/ 53 h 319"/>
                  <a:gd name="T52" fmla="*/ 568 w 578"/>
                  <a:gd name="T53" fmla="*/ 70 h 319"/>
                  <a:gd name="T54" fmla="*/ 578 w 578"/>
                  <a:gd name="T55" fmla="*/ 105 h 319"/>
                  <a:gd name="T56" fmla="*/ 530 w 578"/>
                  <a:gd name="T57" fmla="*/ 160 h 319"/>
                  <a:gd name="T58" fmla="*/ 504 w 578"/>
                  <a:gd name="T59" fmla="*/ 186 h 319"/>
                  <a:gd name="T60" fmla="*/ 479 w 578"/>
                  <a:gd name="T61" fmla="*/ 189 h 319"/>
                  <a:gd name="T62" fmla="*/ 449 w 578"/>
                  <a:gd name="T63" fmla="*/ 161 h 319"/>
                  <a:gd name="T64" fmla="*/ 413 w 578"/>
                  <a:gd name="T65" fmla="*/ 160 h 319"/>
                  <a:gd name="T66" fmla="*/ 381 w 578"/>
                  <a:gd name="T67" fmla="*/ 186 h 319"/>
                  <a:gd name="T68" fmla="*/ 328 w 578"/>
                  <a:gd name="T69" fmla="*/ 233 h 319"/>
                  <a:gd name="T70" fmla="*/ 273 w 578"/>
                  <a:gd name="T71" fmla="*/ 287 h 319"/>
                  <a:gd name="T72" fmla="*/ 226 w 578"/>
                  <a:gd name="T73" fmla="*/ 310 h 319"/>
                  <a:gd name="T74" fmla="*/ 190 w 578"/>
                  <a:gd name="T75" fmla="*/ 319 h 319"/>
                  <a:gd name="T76" fmla="*/ 170 w 578"/>
                  <a:gd name="T77" fmla="*/ 309 h 319"/>
                  <a:gd name="T78" fmla="*/ 153 w 578"/>
                  <a:gd name="T79" fmla="*/ 279 h 319"/>
                  <a:gd name="T80" fmla="*/ 122 w 578"/>
                  <a:gd name="T81" fmla="*/ 229 h 319"/>
                  <a:gd name="T82" fmla="*/ 81 w 578"/>
                  <a:gd name="T83" fmla="*/ 170 h 319"/>
                  <a:gd name="T84" fmla="*/ 42 w 578"/>
                  <a:gd name="T85" fmla="*/ 139 h 319"/>
                  <a:gd name="T86" fmla="*/ 8 w 578"/>
                  <a:gd name="T87" fmla="*/ 107 h 319"/>
                  <a:gd name="T88" fmla="*/ 0 w 578"/>
                  <a:gd name="T89" fmla="*/ 77 h 319"/>
                  <a:gd name="T90" fmla="*/ 13 w 578"/>
                  <a:gd name="T91" fmla="*/ 47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8"/>
                  <a:gd name="T139" fmla="*/ 0 h 319"/>
                  <a:gd name="T140" fmla="*/ 578 w 578"/>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8" h="319">
                    <a:moveTo>
                      <a:pt x="13" y="47"/>
                    </a:moveTo>
                    <a:lnTo>
                      <a:pt x="41" y="44"/>
                    </a:lnTo>
                    <a:lnTo>
                      <a:pt x="75" y="62"/>
                    </a:lnTo>
                    <a:lnTo>
                      <a:pt x="100" y="95"/>
                    </a:lnTo>
                    <a:lnTo>
                      <a:pt x="134" y="151"/>
                    </a:lnTo>
                    <a:lnTo>
                      <a:pt x="161" y="199"/>
                    </a:lnTo>
                    <a:lnTo>
                      <a:pt x="187" y="245"/>
                    </a:lnTo>
                    <a:lnTo>
                      <a:pt x="202" y="253"/>
                    </a:lnTo>
                    <a:lnTo>
                      <a:pt x="233" y="245"/>
                    </a:lnTo>
                    <a:lnTo>
                      <a:pt x="290" y="207"/>
                    </a:lnTo>
                    <a:lnTo>
                      <a:pt x="357" y="161"/>
                    </a:lnTo>
                    <a:lnTo>
                      <a:pt x="400" y="121"/>
                    </a:lnTo>
                    <a:lnTo>
                      <a:pt x="421" y="96"/>
                    </a:lnTo>
                    <a:lnTo>
                      <a:pt x="421" y="87"/>
                    </a:lnTo>
                    <a:lnTo>
                      <a:pt x="421" y="74"/>
                    </a:lnTo>
                    <a:lnTo>
                      <a:pt x="424" y="66"/>
                    </a:lnTo>
                    <a:lnTo>
                      <a:pt x="420" y="39"/>
                    </a:lnTo>
                    <a:lnTo>
                      <a:pt x="408" y="19"/>
                    </a:lnTo>
                    <a:lnTo>
                      <a:pt x="413" y="0"/>
                    </a:lnTo>
                    <a:lnTo>
                      <a:pt x="442" y="0"/>
                    </a:lnTo>
                    <a:lnTo>
                      <a:pt x="458" y="30"/>
                    </a:lnTo>
                    <a:lnTo>
                      <a:pt x="451" y="77"/>
                    </a:lnTo>
                    <a:lnTo>
                      <a:pt x="462" y="77"/>
                    </a:lnTo>
                    <a:lnTo>
                      <a:pt x="496" y="74"/>
                    </a:lnTo>
                    <a:lnTo>
                      <a:pt x="531" y="56"/>
                    </a:lnTo>
                    <a:lnTo>
                      <a:pt x="560" y="53"/>
                    </a:lnTo>
                    <a:lnTo>
                      <a:pt x="568" y="70"/>
                    </a:lnTo>
                    <a:lnTo>
                      <a:pt x="578" y="105"/>
                    </a:lnTo>
                    <a:lnTo>
                      <a:pt x="530" y="160"/>
                    </a:lnTo>
                    <a:lnTo>
                      <a:pt x="504" y="186"/>
                    </a:lnTo>
                    <a:lnTo>
                      <a:pt x="479" y="189"/>
                    </a:lnTo>
                    <a:lnTo>
                      <a:pt x="449" y="161"/>
                    </a:lnTo>
                    <a:lnTo>
                      <a:pt x="413" y="160"/>
                    </a:lnTo>
                    <a:lnTo>
                      <a:pt x="381" y="186"/>
                    </a:lnTo>
                    <a:lnTo>
                      <a:pt x="328" y="233"/>
                    </a:lnTo>
                    <a:lnTo>
                      <a:pt x="273" y="287"/>
                    </a:lnTo>
                    <a:lnTo>
                      <a:pt x="226" y="310"/>
                    </a:lnTo>
                    <a:lnTo>
                      <a:pt x="190" y="319"/>
                    </a:lnTo>
                    <a:lnTo>
                      <a:pt x="170" y="309"/>
                    </a:lnTo>
                    <a:lnTo>
                      <a:pt x="153" y="279"/>
                    </a:lnTo>
                    <a:lnTo>
                      <a:pt x="122" y="229"/>
                    </a:lnTo>
                    <a:lnTo>
                      <a:pt x="81" y="170"/>
                    </a:lnTo>
                    <a:lnTo>
                      <a:pt x="42" y="139"/>
                    </a:lnTo>
                    <a:lnTo>
                      <a:pt x="8" y="107"/>
                    </a:lnTo>
                    <a:lnTo>
                      <a:pt x="0" y="77"/>
                    </a:lnTo>
                    <a:lnTo>
                      <a:pt x="13" y="4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7" name="Freeform 14"/>
              <p:cNvSpPr>
                <a:spLocks noChangeArrowheads="1"/>
              </p:cNvSpPr>
              <p:nvPr/>
            </p:nvSpPr>
            <p:spPr bwMode="auto">
              <a:xfrm>
                <a:off x="314" y="605"/>
                <a:ext cx="245" cy="507"/>
              </a:xfrm>
              <a:custGeom>
                <a:avLst/>
                <a:gdLst>
                  <a:gd name="T0" fmla="*/ 153 w 242"/>
                  <a:gd name="T1" fmla="*/ 59 h 508"/>
                  <a:gd name="T2" fmla="*/ 187 w 242"/>
                  <a:gd name="T3" fmla="*/ 8 h 508"/>
                  <a:gd name="T4" fmla="*/ 222 w 242"/>
                  <a:gd name="T5" fmla="*/ 0 h 508"/>
                  <a:gd name="T6" fmla="*/ 230 w 242"/>
                  <a:gd name="T7" fmla="*/ 25 h 508"/>
                  <a:gd name="T8" fmla="*/ 242 w 242"/>
                  <a:gd name="T9" fmla="*/ 72 h 508"/>
                  <a:gd name="T10" fmla="*/ 225 w 242"/>
                  <a:gd name="T11" fmla="*/ 93 h 508"/>
                  <a:gd name="T12" fmla="*/ 179 w 242"/>
                  <a:gd name="T13" fmla="*/ 133 h 508"/>
                  <a:gd name="T14" fmla="*/ 153 w 242"/>
                  <a:gd name="T15" fmla="*/ 188 h 508"/>
                  <a:gd name="T16" fmla="*/ 134 w 242"/>
                  <a:gd name="T17" fmla="*/ 231 h 508"/>
                  <a:gd name="T18" fmla="*/ 134 w 242"/>
                  <a:gd name="T19" fmla="*/ 256 h 508"/>
                  <a:gd name="T20" fmla="*/ 138 w 242"/>
                  <a:gd name="T21" fmla="*/ 324 h 508"/>
                  <a:gd name="T22" fmla="*/ 151 w 242"/>
                  <a:gd name="T23" fmla="*/ 383 h 508"/>
                  <a:gd name="T24" fmla="*/ 169 w 242"/>
                  <a:gd name="T25" fmla="*/ 415 h 508"/>
                  <a:gd name="T26" fmla="*/ 174 w 242"/>
                  <a:gd name="T27" fmla="*/ 434 h 508"/>
                  <a:gd name="T28" fmla="*/ 170 w 242"/>
                  <a:gd name="T29" fmla="*/ 453 h 508"/>
                  <a:gd name="T30" fmla="*/ 148 w 242"/>
                  <a:gd name="T31" fmla="*/ 457 h 508"/>
                  <a:gd name="T32" fmla="*/ 104 w 242"/>
                  <a:gd name="T33" fmla="*/ 464 h 508"/>
                  <a:gd name="T34" fmla="*/ 61 w 242"/>
                  <a:gd name="T35" fmla="*/ 494 h 508"/>
                  <a:gd name="T36" fmla="*/ 40 w 242"/>
                  <a:gd name="T37" fmla="*/ 508 h 508"/>
                  <a:gd name="T38" fmla="*/ 17 w 242"/>
                  <a:gd name="T39" fmla="*/ 498 h 508"/>
                  <a:gd name="T40" fmla="*/ 0 w 242"/>
                  <a:gd name="T41" fmla="*/ 460 h 508"/>
                  <a:gd name="T42" fmla="*/ 6 w 242"/>
                  <a:gd name="T43" fmla="*/ 440 h 508"/>
                  <a:gd name="T44" fmla="*/ 35 w 242"/>
                  <a:gd name="T45" fmla="*/ 436 h 508"/>
                  <a:gd name="T46" fmla="*/ 86 w 242"/>
                  <a:gd name="T47" fmla="*/ 419 h 508"/>
                  <a:gd name="T48" fmla="*/ 118 w 242"/>
                  <a:gd name="T49" fmla="*/ 415 h 508"/>
                  <a:gd name="T50" fmla="*/ 122 w 242"/>
                  <a:gd name="T51" fmla="*/ 396 h 508"/>
                  <a:gd name="T52" fmla="*/ 114 w 242"/>
                  <a:gd name="T53" fmla="*/ 376 h 508"/>
                  <a:gd name="T54" fmla="*/ 95 w 242"/>
                  <a:gd name="T55" fmla="*/ 324 h 508"/>
                  <a:gd name="T56" fmla="*/ 86 w 242"/>
                  <a:gd name="T57" fmla="*/ 262 h 508"/>
                  <a:gd name="T58" fmla="*/ 86 w 242"/>
                  <a:gd name="T59" fmla="*/ 212 h 508"/>
                  <a:gd name="T60" fmla="*/ 104 w 242"/>
                  <a:gd name="T61" fmla="*/ 163 h 508"/>
                  <a:gd name="T62" fmla="*/ 125 w 242"/>
                  <a:gd name="T63" fmla="*/ 112 h 508"/>
                  <a:gd name="T64" fmla="*/ 140 w 242"/>
                  <a:gd name="T65" fmla="*/ 81 h 508"/>
                  <a:gd name="T66" fmla="*/ 153 w 242"/>
                  <a:gd name="T67" fmla="*/ 59 h 5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2"/>
                  <a:gd name="T103" fmla="*/ 0 h 508"/>
                  <a:gd name="T104" fmla="*/ 242 w 242"/>
                  <a:gd name="T105" fmla="*/ 508 h 5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2" h="508">
                    <a:moveTo>
                      <a:pt x="153" y="59"/>
                    </a:moveTo>
                    <a:lnTo>
                      <a:pt x="187" y="8"/>
                    </a:lnTo>
                    <a:lnTo>
                      <a:pt x="222" y="0"/>
                    </a:lnTo>
                    <a:lnTo>
                      <a:pt x="230" y="25"/>
                    </a:lnTo>
                    <a:lnTo>
                      <a:pt x="242" y="72"/>
                    </a:lnTo>
                    <a:lnTo>
                      <a:pt x="225" y="93"/>
                    </a:lnTo>
                    <a:lnTo>
                      <a:pt x="179" y="133"/>
                    </a:lnTo>
                    <a:lnTo>
                      <a:pt x="153" y="188"/>
                    </a:lnTo>
                    <a:lnTo>
                      <a:pt x="134" y="231"/>
                    </a:lnTo>
                    <a:lnTo>
                      <a:pt x="134" y="256"/>
                    </a:lnTo>
                    <a:lnTo>
                      <a:pt x="138" y="324"/>
                    </a:lnTo>
                    <a:lnTo>
                      <a:pt x="151" y="383"/>
                    </a:lnTo>
                    <a:lnTo>
                      <a:pt x="169" y="415"/>
                    </a:lnTo>
                    <a:lnTo>
                      <a:pt x="174" y="434"/>
                    </a:lnTo>
                    <a:lnTo>
                      <a:pt x="170" y="453"/>
                    </a:lnTo>
                    <a:lnTo>
                      <a:pt x="148" y="457"/>
                    </a:lnTo>
                    <a:lnTo>
                      <a:pt x="104" y="464"/>
                    </a:lnTo>
                    <a:lnTo>
                      <a:pt x="61" y="494"/>
                    </a:lnTo>
                    <a:lnTo>
                      <a:pt x="40" y="508"/>
                    </a:lnTo>
                    <a:lnTo>
                      <a:pt x="17" y="498"/>
                    </a:lnTo>
                    <a:lnTo>
                      <a:pt x="0" y="460"/>
                    </a:lnTo>
                    <a:lnTo>
                      <a:pt x="6" y="440"/>
                    </a:lnTo>
                    <a:lnTo>
                      <a:pt x="35" y="436"/>
                    </a:lnTo>
                    <a:lnTo>
                      <a:pt x="86" y="419"/>
                    </a:lnTo>
                    <a:lnTo>
                      <a:pt x="118" y="415"/>
                    </a:lnTo>
                    <a:lnTo>
                      <a:pt x="122" y="396"/>
                    </a:lnTo>
                    <a:lnTo>
                      <a:pt x="114" y="376"/>
                    </a:lnTo>
                    <a:lnTo>
                      <a:pt x="95" y="324"/>
                    </a:lnTo>
                    <a:lnTo>
                      <a:pt x="86" y="262"/>
                    </a:lnTo>
                    <a:lnTo>
                      <a:pt x="86" y="212"/>
                    </a:lnTo>
                    <a:lnTo>
                      <a:pt x="104" y="163"/>
                    </a:lnTo>
                    <a:lnTo>
                      <a:pt x="125" y="112"/>
                    </a:lnTo>
                    <a:lnTo>
                      <a:pt x="140" y="81"/>
                    </a:lnTo>
                    <a:lnTo>
                      <a:pt x="153" y="59"/>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8" name="Freeform 15"/>
              <p:cNvSpPr>
                <a:spLocks noChangeArrowheads="1"/>
              </p:cNvSpPr>
              <p:nvPr/>
            </p:nvSpPr>
            <p:spPr bwMode="auto">
              <a:xfrm>
                <a:off x="560" y="627"/>
                <a:ext cx="231" cy="453"/>
              </a:xfrm>
              <a:custGeom>
                <a:avLst/>
                <a:gdLst>
                  <a:gd name="T0" fmla="*/ 13 w 231"/>
                  <a:gd name="T1" fmla="*/ 17 h 454"/>
                  <a:gd name="T2" fmla="*/ 35 w 231"/>
                  <a:gd name="T3" fmla="*/ 0 h 454"/>
                  <a:gd name="T4" fmla="*/ 56 w 231"/>
                  <a:gd name="T5" fmla="*/ 4 h 454"/>
                  <a:gd name="T6" fmla="*/ 77 w 231"/>
                  <a:gd name="T7" fmla="*/ 18 h 454"/>
                  <a:gd name="T8" fmla="*/ 95 w 231"/>
                  <a:gd name="T9" fmla="*/ 61 h 454"/>
                  <a:gd name="T10" fmla="*/ 120 w 231"/>
                  <a:gd name="T11" fmla="*/ 133 h 454"/>
                  <a:gd name="T12" fmla="*/ 133 w 231"/>
                  <a:gd name="T13" fmla="*/ 197 h 454"/>
                  <a:gd name="T14" fmla="*/ 135 w 231"/>
                  <a:gd name="T15" fmla="*/ 241 h 454"/>
                  <a:gd name="T16" fmla="*/ 129 w 231"/>
                  <a:gd name="T17" fmla="*/ 262 h 454"/>
                  <a:gd name="T18" fmla="*/ 117 w 231"/>
                  <a:gd name="T19" fmla="*/ 295 h 454"/>
                  <a:gd name="T20" fmla="*/ 98 w 231"/>
                  <a:gd name="T21" fmla="*/ 333 h 454"/>
                  <a:gd name="T22" fmla="*/ 82 w 231"/>
                  <a:gd name="T23" fmla="*/ 372 h 454"/>
                  <a:gd name="T24" fmla="*/ 78 w 231"/>
                  <a:gd name="T25" fmla="*/ 403 h 454"/>
                  <a:gd name="T26" fmla="*/ 90 w 231"/>
                  <a:gd name="T27" fmla="*/ 414 h 454"/>
                  <a:gd name="T28" fmla="*/ 129 w 231"/>
                  <a:gd name="T29" fmla="*/ 407 h 454"/>
                  <a:gd name="T30" fmla="*/ 187 w 231"/>
                  <a:gd name="T31" fmla="*/ 403 h 454"/>
                  <a:gd name="T32" fmla="*/ 216 w 231"/>
                  <a:gd name="T33" fmla="*/ 407 h 454"/>
                  <a:gd name="T34" fmla="*/ 231 w 231"/>
                  <a:gd name="T35" fmla="*/ 420 h 454"/>
                  <a:gd name="T36" fmla="*/ 231 w 231"/>
                  <a:gd name="T37" fmla="*/ 433 h 454"/>
                  <a:gd name="T38" fmla="*/ 208 w 231"/>
                  <a:gd name="T39" fmla="*/ 448 h 454"/>
                  <a:gd name="T40" fmla="*/ 185 w 231"/>
                  <a:gd name="T41" fmla="*/ 454 h 454"/>
                  <a:gd name="T42" fmla="*/ 126 w 231"/>
                  <a:gd name="T43" fmla="*/ 441 h 454"/>
                  <a:gd name="T44" fmla="*/ 100 w 231"/>
                  <a:gd name="T45" fmla="*/ 441 h 454"/>
                  <a:gd name="T46" fmla="*/ 74 w 231"/>
                  <a:gd name="T47" fmla="*/ 450 h 454"/>
                  <a:gd name="T48" fmla="*/ 55 w 231"/>
                  <a:gd name="T49" fmla="*/ 450 h 454"/>
                  <a:gd name="T50" fmla="*/ 26 w 231"/>
                  <a:gd name="T51" fmla="*/ 437 h 454"/>
                  <a:gd name="T52" fmla="*/ 29 w 231"/>
                  <a:gd name="T53" fmla="*/ 416 h 454"/>
                  <a:gd name="T54" fmla="*/ 35 w 231"/>
                  <a:gd name="T55" fmla="*/ 401 h 454"/>
                  <a:gd name="T56" fmla="*/ 46 w 231"/>
                  <a:gd name="T57" fmla="*/ 377 h 454"/>
                  <a:gd name="T58" fmla="*/ 52 w 231"/>
                  <a:gd name="T59" fmla="*/ 355 h 454"/>
                  <a:gd name="T60" fmla="*/ 59 w 231"/>
                  <a:gd name="T61" fmla="*/ 312 h 454"/>
                  <a:gd name="T62" fmla="*/ 69 w 231"/>
                  <a:gd name="T63" fmla="*/ 265 h 454"/>
                  <a:gd name="T64" fmla="*/ 90 w 231"/>
                  <a:gd name="T65" fmla="*/ 227 h 454"/>
                  <a:gd name="T66" fmla="*/ 78 w 231"/>
                  <a:gd name="T67" fmla="*/ 197 h 454"/>
                  <a:gd name="T68" fmla="*/ 46 w 231"/>
                  <a:gd name="T69" fmla="*/ 129 h 454"/>
                  <a:gd name="T70" fmla="*/ 9 w 231"/>
                  <a:gd name="T71" fmla="*/ 70 h 454"/>
                  <a:gd name="T72" fmla="*/ 0 w 231"/>
                  <a:gd name="T73" fmla="*/ 40 h 454"/>
                  <a:gd name="T74" fmla="*/ 13 w 231"/>
                  <a:gd name="T75" fmla="*/ 17 h 4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
                  <a:gd name="T115" fmla="*/ 0 h 454"/>
                  <a:gd name="T116" fmla="*/ 231 w 231"/>
                  <a:gd name="T117" fmla="*/ 454 h 4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 h="454">
                    <a:moveTo>
                      <a:pt x="13" y="17"/>
                    </a:moveTo>
                    <a:lnTo>
                      <a:pt x="35" y="0"/>
                    </a:lnTo>
                    <a:lnTo>
                      <a:pt x="56" y="4"/>
                    </a:lnTo>
                    <a:lnTo>
                      <a:pt x="77" y="18"/>
                    </a:lnTo>
                    <a:lnTo>
                      <a:pt x="95" y="61"/>
                    </a:lnTo>
                    <a:lnTo>
                      <a:pt x="120" y="133"/>
                    </a:lnTo>
                    <a:lnTo>
                      <a:pt x="133" y="197"/>
                    </a:lnTo>
                    <a:lnTo>
                      <a:pt x="135" y="241"/>
                    </a:lnTo>
                    <a:lnTo>
                      <a:pt x="129" y="262"/>
                    </a:lnTo>
                    <a:lnTo>
                      <a:pt x="117" y="295"/>
                    </a:lnTo>
                    <a:lnTo>
                      <a:pt x="98" y="333"/>
                    </a:lnTo>
                    <a:lnTo>
                      <a:pt x="82" y="372"/>
                    </a:lnTo>
                    <a:lnTo>
                      <a:pt x="78" y="403"/>
                    </a:lnTo>
                    <a:lnTo>
                      <a:pt x="90" y="414"/>
                    </a:lnTo>
                    <a:lnTo>
                      <a:pt x="129" y="407"/>
                    </a:lnTo>
                    <a:lnTo>
                      <a:pt x="187" y="403"/>
                    </a:lnTo>
                    <a:lnTo>
                      <a:pt x="216" y="407"/>
                    </a:lnTo>
                    <a:lnTo>
                      <a:pt x="231" y="420"/>
                    </a:lnTo>
                    <a:lnTo>
                      <a:pt x="231" y="433"/>
                    </a:lnTo>
                    <a:lnTo>
                      <a:pt x="208" y="448"/>
                    </a:lnTo>
                    <a:lnTo>
                      <a:pt x="185" y="454"/>
                    </a:lnTo>
                    <a:lnTo>
                      <a:pt x="126" y="441"/>
                    </a:lnTo>
                    <a:lnTo>
                      <a:pt x="100" y="441"/>
                    </a:lnTo>
                    <a:lnTo>
                      <a:pt x="74" y="450"/>
                    </a:lnTo>
                    <a:lnTo>
                      <a:pt x="55" y="450"/>
                    </a:lnTo>
                    <a:lnTo>
                      <a:pt x="26" y="437"/>
                    </a:lnTo>
                    <a:lnTo>
                      <a:pt x="29" y="416"/>
                    </a:lnTo>
                    <a:lnTo>
                      <a:pt x="35" y="401"/>
                    </a:lnTo>
                    <a:lnTo>
                      <a:pt x="46" y="377"/>
                    </a:lnTo>
                    <a:lnTo>
                      <a:pt x="52" y="355"/>
                    </a:lnTo>
                    <a:lnTo>
                      <a:pt x="59" y="312"/>
                    </a:lnTo>
                    <a:lnTo>
                      <a:pt x="69" y="265"/>
                    </a:lnTo>
                    <a:lnTo>
                      <a:pt x="90" y="227"/>
                    </a:lnTo>
                    <a:lnTo>
                      <a:pt x="78" y="197"/>
                    </a:lnTo>
                    <a:lnTo>
                      <a:pt x="46" y="129"/>
                    </a:lnTo>
                    <a:lnTo>
                      <a:pt x="9" y="70"/>
                    </a:lnTo>
                    <a:lnTo>
                      <a:pt x="0" y="40"/>
                    </a:lnTo>
                    <a:lnTo>
                      <a:pt x="13" y="1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grpSp>
        <p:sp>
          <p:nvSpPr>
            <p:cNvPr id="196617" name="WordArt 16"/>
            <p:cNvSpPr>
              <a:spLocks noChangeArrowheads="1" noChangeShapeType="1" noTextEdit="1"/>
            </p:cNvSpPr>
            <p:nvPr/>
          </p:nvSpPr>
          <p:spPr bwMode="auto">
            <a:xfrm>
              <a:off x="816" y="240"/>
              <a:ext cx="432" cy="33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Arial Black"/>
                </a:rPr>
                <a:t>3.0</a:t>
              </a:r>
              <a:endParaRPr lang="zh-CN" altLang="en-US" sz="3600" kern="10">
                <a:ln w="9525">
                  <a:solidFill>
                    <a:srgbClr val="000000"/>
                  </a:solidFill>
                  <a:round/>
                  <a:headEnd/>
                  <a:tailEnd/>
                </a:ln>
                <a:latin typeface="Arial Black"/>
              </a:endParaRPr>
            </a:p>
          </p:txBody>
        </p:sp>
      </p:grpSp>
      <p:sp>
        <p:nvSpPr>
          <p:cNvPr id="28690" name="Rectangle 17"/>
          <p:cNvSpPr>
            <a:spLocks noChangeArrowheads="1"/>
          </p:cNvSpPr>
          <p:nvPr/>
        </p:nvSpPr>
        <p:spPr bwMode="auto">
          <a:xfrm>
            <a:off x="698500" y="8283575"/>
            <a:ext cx="5432425" cy="438150"/>
          </a:xfrm>
          <a:prstGeom prst="rect">
            <a:avLst/>
          </a:prstGeom>
          <a:noFill/>
          <a:ln w="25400" cmpd="sng">
            <a:solidFill>
              <a:schemeClr val="tx1"/>
            </a:solidFill>
            <a:miter lim="800000"/>
            <a:headEnd/>
            <a:tailEnd/>
          </a:ln>
        </p:spPr>
        <p:txBody>
          <a:bodyPr wrap="none" anchor="ctr"/>
          <a:lstStyle/>
          <a:p>
            <a:pPr>
              <a:defRPr/>
            </a:pPr>
            <a:endParaRPr lang="zh-CN" altLang="en-US">
              <a:effectLst>
                <a:outerShdw blurRad="38100" dist="38100" dir="2700000" algn="tl">
                  <a:srgbClr val="C0C0C0"/>
                </a:outerShdw>
              </a:effectLst>
            </a:endParaRPr>
          </a:p>
        </p:txBody>
      </p:sp>
    </p:spTree>
    <p:extLst>
      <p:ext uri="{BB962C8B-B14F-4D97-AF65-F5344CB8AC3E}">
        <p14:creationId xmlns:p14="http://schemas.microsoft.com/office/powerpoint/2010/main" val="4185401958"/>
      </p:ext>
    </p:extLst>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AE6CBBE-65A3-449C-AE16-D01548F314F8}" type="slidenum">
              <a:rPr lang="en-US" altLang="zh-CN" sz="1200" b="0">
                <a:solidFill>
                  <a:schemeClr val="tx1"/>
                </a:solidFill>
                <a:latin typeface="Arial" pitchFamily="34" charset="0"/>
              </a:rPr>
              <a:pPr algn="r" eaLnBrk="1" hangingPunct="1"/>
              <a:t>16</a:t>
            </a:fld>
            <a:endParaRPr lang="en-US" altLang="zh-CN" sz="1200" b="0">
              <a:solidFill>
                <a:schemeClr val="tx1"/>
              </a:solidFill>
              <a:latin typeface="Arial" pitchFamily="34" charset="0"/>
            </a:endParaRPr>
          </a:p>
        </p:txBody>
      </p:sp>
      <p:sp>
        <p:nvSpPr>
          <p:cNvPr id="196611" name="Rectangle 2"/>
          <p:cNvSpPr>
            <a:spLocks noGrp="1" noRot="1" noChangeAspect="1" noChangeArrowheads="1" noTextEdit="1"/>
          </p:cNvSpPr>
          <p:nvPr>
            <p:ph type="sldImg"/>
          </p:nvPr>
        </p:nvSpPr>
        <p:spPr>
          <a:xfrm>
            <a:off x="700088" y="741363"/>
            <a:ext cx="5449887" cy="4087812"/>
          </a:xfrm>
        </p:spPr>
      </p:sp>
      <p:sp>
        <p:nvSpPr>
          <p:cNvPr id="196612" name="Rectangle 3"/>
          <p:cNvSpPr>
            <a:spLocks noGrp="1" noChangeArrowheads="1"/>
          </p:cNvSpPr>
          <p:nvPr>
            <p:ph type="body" idx="1"/>
          </p:nvPr>
        </p:nvSpPr>
        <p:spPr>
          <a:xfrm>
            <a:off x="695325" y="4991100"/>
            <a:ext cx="5429250" cy="3505200"/>
          </a:xfrm>
          <a:noFill/>
          <a:ln/>
        </p:spPr>
        <p:txBody>
          <a:bodyPr lIns="92075" tIns="46038" rIns="92075" bIns="46038" anchor="t"/>
          <a:lstStyle/>
          <a:p>
            <a:pPr eaLnBrk="1" hangingPunct="1"/>
            <a:endParaRPr lang="en-US" altLang="zh-CN" dirty="0" smtClean="0"/>
          </a:p>
        </p:txBody>
      </p:sp>
      <p:grpSp>
        <p:nvGrpSpPr>
          <p:cNvPr id="2" name="Group 5"/>
          <p:cNvGrpSpPr>
            <a:grpSpLocks/>
          </p:cNvGrpSpPr>
          <p:nvPr/>
        </p:nvGrpSpPr>
        <p:grpSpPr bwMode="auto">
          <a:xfrm>
            <a:off x="6167438" y="8313738"/>
            <a:ext cx="690562" cy="349250"/>
            <a:chOff x="0" y="0"/>
            <a:chExt cx="1584" cy="1452"/>
          </a:xfrm>
        </p:grpSpPr>
        <p:grpSp>
          <p:nvGrpSpPr>
            <p:cNvPr id="3" name="Group 6"/>
            <p:cNvGrpSpPr>
              <a:grpSpLocks/>
            </p:cNvGrpSpPr>
            <p:nvPr/>
          </p:nvGrpSpPr>
          <p:grpSpPr bwMode="auto">
            <a:xfrm>
              <a:off x="512" y="0"/>
              <a:ext cx="1072" cy="1452"/>
              <a:chOff x="0" y="0"/>
              <a:chExt cx="703" cy="1004"/>
            </a:xfrm>
          </p:grpSpPr>
          <p:pic>
            <p:nvPicPr>
              <p:cNvPr id="196624" name="Picture 6"/>
              <p:cNvPicPr>
                <a:picLocks noChangeAspect="1" noChangeArrowheads="1"/>
              </p:cNvPicPr>
              <p:nvPr/>
            </p:nvPicPr>
            <p:blipFill>
              <a:blip r:embed="rId4"/>
              <a:srcRect/>
              <a:stretch>
                <a:fillRect/>
              </a:stretch>
            </p:blipFill>
            <p:spPr bwMode="auto">
              <a:xfrm>
                <a:off x="0" y="0"/>
                <a:ext cx="703" cy="1004"/>
              </a:xfrm>
              <a:prstGeom prst="rect">
                <a:avLst/>
              </a:prstGeom>
              <a:noFill/>
              <a:ln w="9525">
                <a:noFill/>
                <a:miter lim="800000"/>
                <a:headEnd/>
                <a:tailEnd/>
              </a:ln>
            </p:spPr>
          </p:pic>
          <p:sp>
            <p:nvSpPr>
              <p:cNvPr id="28680" name="Freeform 7"/>
              <p:cNvSpPr>
                <a:spLocks noChangeArrowheads="1"/>
              </p:cNvSpPr>
              <p:nvPr/>
            </p:nvSpPr>
            <p:spPr bwMode="auto">
              <a:xfrm>
                <a:off x="37" y="18"/>
                <a:ext cx="595" cy="548"/>
              </a:xfrm>
              <a:custGeom>
                <a:avLst/>
                <a:gdLst>
                  <a:gd name="T0" fmla="*/ 0 w 595"/>
                  <a:gd name="T1" fmla="*/ 239 h 544"/>
                  <a:gd name="T2" fmla="*/ 89 w 595"/>
                  <a:gd name="T3" fmla="*/ 55 h 544"/>
                  <a:gd name="T4" fmla="*/ 277 w 595"/>
                  <a:gd name="T5" fmla="*/ 0 h 544"/>
                  <a:gd name="T6" fmla="*/ 476 w 595"/>
                  <a:gd name="T7" fmla="*/ 47 h 544"/>
                  <a:gd name="T8" fmla="*/ 595 w 595"/>
                  <a:gd name="T9" fmla="*/ 226 h 544"/>
                  <a:gd name="T10" fmla="*/ 540 w 595"/>
                  <a:gd name="T11" fmla="*/ 461 h 544"/>
                  <a:gd name="T12" fmla="*/ 349 w 595"/>
                  <a:gd name="T13" fmla="*/ 544 h 544"/>
                  <a:gd name="T14" fmla="*/ 103 w 595"/>
                  <a:gd name="T15" fmla="*/ 451 h 544"/>
                  <a:gd name="T16" fmla="*/ 0 w 595"/>
                  <a:gd name="T17" fmla="*/ 239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5"/>
                  <a:gd name="T28" fmla="*/ 0 h 544"/>
                  <a:gd name="T29" fmla="*/ 595 w 595"/>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5" h="544">
                    <a:moveTo>
                      <a:pt x="0" y="239"/>
                    </a:moveTo>
                    <a:lnTo>
                      <a:pt x="89" y="55"/>
                    </a:lnTo>
                    <a:lnTo>
                      <a:pt x="277" y="0"/>
                    </a:lnTo>
                    <a:lnTo>
                      <a:pt x="476" y="47"/>
                    </a:lnTo>
                    <a:lnTo>
                      <a:pt x="595" y="226"/>
                    </a:lnTo>
                    <a:lnTo>
                      <a:pt x="540" y="461"/>
                    </a:lnTo>
                    <a:lnTo>
                      <a:pt x="349" y="544"/>
                    </a:lnTo>
                    <a:lnTo>
                      <a:pt x="103" y="451"/>
                    </a:lnTo>
                    <a:lnTo>
                      <a:pt x="0" y="239"/>
                    </a:lnTo>
                    <a:close/>
                  </a:path>
                </a:pathLst>
              </a:custGeom>
              <a:solidFill>
                <a:srgbClr val="FCF13C"/>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sp>
            <p:nvSpPr>
              <p:cNvPr id="28681" name="Freeform 8"/>
              <p:cNvSpPr>
                <a:spLocks noChangeArrowheads="1"/>
              </p:cNvSpPr>
              <p:nvPr/>
            </p:nvSpPr>
            <p:spPr bwMode="auto">
              <a:xfrm>
                <a:off x="70" y="525"/>
                <a:ext cx="215" cy="402"/>
              </a:xfrm>
              <a:custGeom>
                <a:avLst/>
                <a:gdLst>
                  <a:gd name="T0" fmla="*/ 170 w 216"/>
                  <a:gd name="T1" fmla="*/ 0 h 402"/>
                  <a:gd name="T2" fmla="*/ 135 w 216"/>
                  <a:gd name="T3" fmla="*/ 90 h 402"/>
                  <a:gd name="T4" fmla="*/ 81 w 216"/>
                  <a:gd name="T5" fmla="*/ 206 h 402"/>
                  <a:gd name="T6" fmla="*/ 38 w 216"/>
                  <a:gd name="T7" fmla="*/ 317 h 402"/>
                  <a:gd name="T8" fmla="*/ 0 w 216"/>
                  <a:gd name="T9" fmla="*/ 388 h 402"/>
                  <a:gd name="T10" fmla="*/ 43 w 216"/>
                  <a:gd name="T11" fmla="*/ 402 h 402"/>
                  <a:gd name="T12" fmla="*/ 77 w 216"/>
                  <a:gd name="T13" fmla="*/ 349 h 402"/>
                  <a:gd name="T14" fmla="*/ 159 w 216"/>
                  <a:gd name="T15" fmla="*/ 162 h 402"/>
                  <a:gd name="T16" fmla="*/ 190 w 216"/>
                  <a:gd name="T17" fmla="*/ 90 h 402"/>
                  <a:gd name="T18" fmla="*/ 216 w 216"/>
                  <a:gd name="T19" fmla="*/ 14 h 402"/>
                  <a:gd name="T20" fmla="*/ 170 w 216"/>
                  <a:gd name="T21" fmla="*/ 0 h 4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402"/>
                  <a:gd name="T35" fmla="*/ 216 w 216"/>
                  <a:gd name="T36" fmla="*/ 402 h 4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402">
                    <a:moveTo>
                      <a:pt x="170" y="0"/>
                    </a:moveTo>
                    <a:lnTo>
                      <a:pt x="135" y="90"/>
                    </a:lnTo>
                    <a:lnTo>
                      <a:pt x="81" y="206"/>
                    </a:lnTo>
                    <a:lnTo>
                      <a:pt x="38" y="317"/>
                    </a:lnTo>
                    <a:lnTo>
                      <a:pt x="0" y="388"/>
                    </a:lnTo>
                    <a:lnTo>
                      <a:pt x="43" y="402"/>
                    </a:lnTo>
                    <a:lnTo>
                      <a:pt x="77" y="349"/>
                    </a:lnTo>
                    <a:lnTo>
                      <a:pt x="159" y="162"/>
                    </a:lnTo>
                    <a:lnTo>
                      <a:pt x="190" y="90"/>
                    </a:lnTo>
                    <a:lnTo>
                      <a:pt x="216" y="14"/>
                    </a:lnTo>
                    <a:lnTo>
                      <a:pt x="170" y="0"/>
                    </a:lnTo>
                    <a:close/>
                  </a:path>
                </a:pathLst>
              </a:custGeom>
              <a:solidFill>
                <a:srgbClr val="CC7C00"/>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grpSp>
        <p:grpSp>
          <p:nvGrpSpPr>
            <p:cNvPr id="4" name="Group 10"/>
            <p:cNvGrpSpPr>
              <a:grpSpLocks/>
            </p:cNvGrpSpPr>
            <p:nvPr/>
          </p:nvGrpSpPr>
          <p:grpSpPr bwMode="auto">
            <a:xfrm>
              <a:off x="0" y="712"/>
              <a:ext cx="859" cy="680"/>
              <a:chOff x="0" y="0"/>
              <a:chExt cx="1158" cy="1111"/>
            </a:xfrm>
          </p:grpSpPr>
          <p:sp>
            <p:nvSpPr>
              <p:cNvPr id="28683" name="Freeform 10"/>
              <p:cNvSpPr>
                <a:spLocks noChangeArrowheads="1"/>
              </p:cNvSpPr>
              <p:nvPr/>
            </p:nvSpPr>
            <p:spPr bwMode="auto">
              <a:xfrm>
                <a:off x="388" y="1"/>
                <a:ext cx="334" cy="248"/>
              </a:xfrm>
              <a:custGeom>
                <a:avLst/>
                <a:gdLst>
                  <a:gd name="T0" fmla="*/ 116 w 333"/>
                  <a:gd name="T1" fmla="*/ 151 h 246"/>
                  <a:gd name="T2" fmla="*/ 120 w 333"/>
                  <a:gd name="T3" fmla="*/ 117 h 246"/>
                  <a:gd name="T4" fmla="*/ 136 w 333"/>
                  <a:gd name="T5" fmla="*/ 78 h 246"/>
                  <a:gd name="T6" fmla="*/ 159 w 333"/>
                  <a:gd name="T7" fmla="*/ 47 h 246"/>
                  <a:gd name="T8" fmla="*/ 187 w 333"/>
                  <a:gd name="T9" fmla="*/ 23 h 246"/>
                  <a:gd name="T10" fmla="*/ 226 w 333"/>
                  <a:gd name="T11" fmla="*/ 6 h 246"/>
                  <a:gd name="T12" fmla="*/ 260 w 333"/>
                  <a:gd name="T13" fmla="*/ 0 h 246"/>
                  <a:gd name="T14" fmla="*/ 299 w 333"/>
                  <a:gd name="T15" fmla="*/ 10 h 246"/>
                  <a:gd name="T16" fmla="*/ 322 w 333"/>
                  <a:gd name="T17" fmla="*/ 39 h 246"/>
                  <a:gd name="T18" fmla="*/ 330 w 333"/>
                  <a:gd name="T19" fmla="*/ 73 h 246"/>
                  <a:gd name="T20" fmla="*/ 333 w 333"/>
                  <a:gd name="T21" fmla="*/ 109 h 246"/>
                  <a:gd name="T22" fmla="*/ 320 w 333"/>
                  <a:gd name="T23" fmla="*/ 147 h 246"/>
                  <a:gd name="T24" fmla="*/ 294 w 333"/>
                  <a:gd name="T25" fmla="*/ 190 h 246"/>
                  <a:gd name="T26" fmla="*/ 260 w 333"/>
                  <a:gd name="T27" fmla="*/ 220 h 246"/>
                  <a:gd name="T28" fmla="*/ 219 w 333"/>
                  <a:gd name="T29" fmla="*/ 239 h 246"/>
                  <a:gd name="T30" fmla="*/ 189 w 333"/>
                  <a:gd name="T31" fmla="*/ 246 h 246"/>
                  <a:gd name="T32" fmla="*/ 161 w 333"/>
                  <a:gd name="T33" fmla="*/ 242 h 246"/>
                  <a:gd name="T34" fmla="*/ 140 w 333"/>
                  <a:gd name="T35" fmla="*/ 230 h 246"/>
                  <a:gd name="T36" fmla="*/ 124 w 333"/>
                  <a:gd name="T37" fmla="*/ 203 h 246"/>
                  <a:gd name="T38" fmla="*/ 119 w 333"/>
                  <a:gd name="T39" fmla="*/ 187 h 246"/>
                  <a:gd name="T40" fmla="*/ 76 w 333"/>
                  <a:gd name="T41" fmla="*/ 190 h 246"/>
                  <a:gd name="T42" fmla="*/ 41 w 333"/>
                  <a:gd name="T43" fmla="*/ 200 h 246"/>
                  <a:gd name="T44" fmla="*/ 9 w 333"/>
                  <a:gd name="T45" fmla="*/ 199 h 246"/>
                  <a:gd name="T46" fmla="*/ 0 w 333"/>
                  <a:gd name="T47" fmla="*/ 183 h 246"/>
                  <a:gd name="T48" fmla="*/ 9 w 333"/>
                  <a:gd name="T49" fmla="*/ 170 h 246"/>
                  <a:gd name="T50" fmla="*/ 26 w 333"/>
                  <a:gd name="T51" fmla="*/ 155 h 246"/>
                  <a:gd name="T52" fmla="*/ 59 w 333"/>
                  <a:gd name="T53" fmla="*/ 155 h 246"/>
                  <a:gd name="T54" fmla="*/ 81 w 333"/>
                  <a:gd name="T55" fmla="*/ 155 h 246"/>
                  <a:gd name="T56" fmla="*/ 116 w 333"/>
                  <a:gd name="T57" fmla="*/ 151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3"/>
                  <a:gd name="T88" fmla="*/ 0 h 246"/>
                  <a:gd name="T89" fmla="*/ 333 w 333"/>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3" h="246">
                    <a:moveTo>
                      <a:pt x="116" y="151"/>
                    </a:moveTo>
                    <a:lnTo>
                      <a:pt x="120" y="117"/>
                    </a:lnTo>
                    <a:lnTo>
                      <a:pt x="136" y="78"/>
                    </a:lnTo>
                    <a:lnTo>
                      <a:pt x="159" y="47"/>
                    </a:lnTo>
                    <a:lnTo>
                      <a:pt x="187" y="23"/>
                    </a:lnTo>
                    <a:lnTo>
                      <a:pt x="226" y="6"/>
                    </a:lnTo>
                    <a:lnTo>
                      <a:pt x="260" y="0"/>
                    </a:lnTo>
                    <a:lnTo>
                      <a:pt x="299" y="10"/>
                    </a:lnTo>
                    <a:lnTo>
                      <a:pt x="322" y="39"/>
                    </a:lnTo>
                    <a:lnTo>
                      <a:pt x="330" y="73"/>
                    </a:lnTo>
                    <a:lnTo>
                      <a:pt x="333" y="109"/>
                    </a:lnTo>
                    <a:lnTo>
                      <a:pt x="320" y="147"/>
                    </a:lnTo>
                    <a:lnTo>
                      <a:pt x="294" y="190"/>
                    </a:lnTo>
                    <a:lnTo>
                      <a:pt x="260" y="220"/>
                    </a:lnTo>
                    <a:lnTo>
                      <a:pt x="219" y="239"/>
                    </a:lnTo>
                    <a:lnTo>
                      <a:pt x="189" y="246"/>
                    </a:lnTo>
                    <a:lnTo>
                      <a:pt x="161" y="242"/>
                    </a:lnTo>
                    <a:lnTo>
                      <a:pt x="140" y="230"/>
                    </a:lnTo>
                    <a:lnTo>
                      <a:pt x="124" y="203"/>
                    </a:lnTo>
                    <a:lnTo>
                      <a:pt x="119" y="187"/>
                    </a:lnTo>
                    <a:lnTo>
                      <a:pt x="76" y="190"/>
                    </a:lnTo>
                    <a:lnTo>
                      <a:pt x="41" y="200"/>
                    </a:lnTo>
                    <a:lnTo>
                      <a:pt x="9" y="199"/>
                    </a:lnTo>
                    <a:lnTo>
                      <a:pt x="0" y="183"/>
                    </a:lnTo>
                    <a:lnTo>
                      <a:pt x="9" y="170"/>
                    </a:lnTo>
                    <a:lnTo>
                      <a:pt x="26" y="155"/>
                    </a:lnTo>
                    <a:lnTo>
                      <a:pt x="59" y="155"/>
                    </a:lnTo>
                    <a:lnTo>
                      <a:pt x="81" y="155"/>
                    </a:lnTo>
                    <a:lnTo>
                      <a:pt x="116" y="15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4" name="Freeform 11"/>
              <p:cNvSpPr>
                <a:spLocks noChangeArrowheads="1"/>
              </p:cNvSpPr>
              <p:nvPr/>
            </p:nvSpPr>
            <p:spPr bwMode="auto">
              <a:xfrm>
                <a:off x="481" y="271"/>
                <a:ext cx="221" cy="431"/>
              </a:xfrm>
              <a:custGeom>
                <a:avLst/>
                <a:gdLst>
                  <a:gd name="T0" fmla="*/ 6 w 219"/>
                  <a:gd name="T1" fmla="*/ 34 h 428"/>
                  <a:gd name="T2" fmla="*/ 32 w 219"/>
                  <a:gd name="T3" fmla="*/ 13 h 428"/>
                  <a:gd name="T4" fmla="*/ 62 w 219"/>
                  <a:gd name="T5" fmla="*/ 0 h 428"/>
                  <a:gd name="T6" fmla="*/ 104 w 219"/>
                  <a:gd name="T7" fmla="*/ 3 h 428"/>
                  <a:gd name="T8" fmla="*/ 136 w 219"/>
                  <a:gd name="T9" fmla="*/ 16 h 428"/>
                  <a:gd name="T10" fmla="*/ 165 w 219"/>
                  <a:gd name="T11" fmla="*/ 50 h 428"/>
                  <a:gd name="T12" fmla="*/ 197 w 219"/>
                  <a:gd name="T13" fmla="*/ 99 h 428"/>
                  <a:gd name="T14" fmla="*/ 213 w 219"/>
                  <a:gd name="T15" fmla="*/ 144 h 428"/>
                  <a:gd name="T16" fmla="*/ 219 w 219"/>
                  <a:gd name="T17" fmla="*/ 198 h 428"/>
                  <a:gd name="T18" fmla="*/ 219 w 219"/>
                  <a:gd name="T19" fmla="*/ 254 h 428"/>
                  <a:gd name="T20" fmla="*/ 213 w 219"/>
                  <a:gd name="T21" fmla="*/ 306 h 428"/>
                  <a:gd name="T22" fmla="*/ 196 w 219"/>
                  <a:gd name="T23" fmla="*/ 351 h 428"/>
                  <a:gd name="T24" fmla="*/ 171 w 219"/>
                  <a:gd name="T25" fmla="*/ 391 h 428"/>
                  <a:gd name="T26" fmla="*/ 152 w 219"/>
                  <a:gd name="T27" fmla="*/ 411 h 428"/>
                  <a:gd name="T28" fmla="*/ 115 w 219"/>
                  <a:gd name="T29" fmla="*/ 425 h 428"/>
                  <a:gd name="T30" fmla="*/ 87 w 219"/>
                  <a:gd name="T31" fmla="*/ 428 h 428"/>
                  <a:gd name="T32" fmla="*/ 49 w 219"/>
                  <a:gd name="T33" fmla="*/ 417 h 428"/>
                  <a:gd name="T34" fmla="*/ 32 w 219"/>
                  <a:gd name="T35" fmla="*/ 394 h 428"/>
                  <a:gd name="T36" fmla="*/ 17 w 219"/>
                  <a:gd name="T37" fmla="*/ 373 h 428"/>
                  <a:gd name="T38" fmla="*/ 9 w 219"/>
                  <a:gd name="T39" fmla="*/ 349 h 428"/>
                  <a:gd name="T40" fmla="*/ 10 w 219"/>
                  <a:gd name="T41" fmla="*/ 310 h 428"/>
                  <a:gd name="T42" fmla="*/ 17 w 219"/>
                  <a:gd name="T43" fmla="*/ 283 h 428"/>
                  <a:gd name="T44" fmla="*/ 32 w 219"/>
                  <a:gd name="T45" fmla="*/ 255 h 428"/>
                  <a:gd name="T46" fmla="*/ 41 w 219"/>
                  <a:gd name="T47" fmla="*/ 219 h 428"/>
                  <a:gd name="T48" fmla="*/ 49 w 219"/>
                  <a:gd name="T49" fmla="*/ 198 h 428"/>
                  <a:gd name="T50" fmla="*/ 52 w 219"/>
                  <a:gd name="T51" fmla="*/ 170 h 428"/>
                  <a:gd name="T52" fmla="*/ 44 w 219"/>
                  <a:gd name="T53" fmla="*/ 140 h 428"/>
                  <a:gd name="T54" fmla="*/ 23 w 219"/>
                  <a:gd name="T55" fmla="*/ 116 h 428"/>
                  <a:gd name="T56" fmla="*/ 6 w 219"/>
                  <a:gd name="T57" fmla="*/ 93 h 428"/>
                  <a:gd name="T58" fmla="*/ 0 w 219"/>
                  <a:gd name="T59" fmla="*/ 67 h 428"/>
                  <a:gd name="T60" fmla="*/ 6 w 219"/>
                  <a:gd name="T61" fmla="*/ 34 h 4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9"/>
                  <a:gd name="T94" fmla="*/ 0 h 428"/>
                  <a:gd name="T95" fmla="*/ 219 w 219"/>
                  <a:gd name="T96" fmla="*/ 428 h 4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9" h="428">
                    <a:moveTo>
                      <a:pt x="6" y="34"/>
                    </a:moveTo>
                    <a:lnTo>
                      <a:pt x="32" y="13"/>
                    </a:lnTo>
                    <a:lnTo>
                      <a:pt x="62" y="0"/>
                    </a:lnTo>
                    <a:lnTo>
                      <a:pt x="104" y="3"/>
                    </a:lnTo>
                    <a:lnTo>
                      <a:pt x="136" y="16"/>
                    </a:lnTo>
                    <a:lnTo>
                      <a:pt x="165" y="50"/>
                    </a:lnTo>
                    <a:lnTo>
                      <a:pt x="197" y="99"/>
                    </a:lnTo>
                    <a:lnTo>
                      <a:pt x="213" y="144"/>
                    </a:lnTo>
                    <a:lnTo>
                      <a:pt x="219" y="198"/>
                    </a:lnTo>
                    <a:lnTo>
                      <a:pt x="219" y="254"/>
                    </a:lnTo>
                    <a:lnTo>
                      <a:pt x="213" y="306"/>
                    </a:lnTo>
                    <a:lnTo>
                      <a:pt x="196" y="351"/>
                    </a:lnTo>
                    <a:lnTo>
                      <a:pt x="171" y="391"/>
                    </a:lnTo>
                    <a:lnTo>
                      <a:pt x="152" y="411"/>
                    </a:lnTo>
                    <a:lnTo>
                      <a:pt x="115" y="425"/>
                    </a:lnTo>
                    <a:lnTo>
                      <a:pt x="87" y="428"/>
                    </a:lnTo>
                    <a:lnTo>
                      <a:pt x="49" y="417"/>
                    </a:lnTo>
                    <a:lnTo>
                      <a:pt x="32" y="394"/>
                    </a:lnTo>
                    <a:lnTo>
                      <a:pt x="17" y="373"/>
                    </a:lnTo>
                    <a:lnTo>
                      <a:pt x="9" y="349"/>
                    </a:lnTo>
                    <a:lnTo>
                      <a:pt x="10" y="310"/>
                    </a:lnTo>
                    <a:lnTo>
                      <a:pt x="17" y="283"/>
                    </a:lnTo>
                    <a:lnTo>
                      <a:pt x="32" y="255"/>
                    </a:lnTo>
                    <a:lnTo>
                      <a:pt x="41" y="219"/>
                    </a:lnTo>
                    <a:lnTo>
                      <a:pt x="49" y="198"/>
                    </a:lnTo>
                    <a:lnTo>
                      <a:pt x="52" y="170"/>
                    </a:lnTo>
                    <a:lnTo>
                      <a:pt x="44" y="140"/>
                    </a:lnTo>
                    <a:lnTo>
                      <a:pt x="23" y="116"/>
                    </a:lnTo>
                    <a:lnTo>
                      <a:pt x="6" y="93"/>
                    </a:lnTo>
                    <a:lnTo>
                      <a:pt x="0" y="67"/>
                    </a:lnTo>
                    <a:lnTo>
                      <a:pt x="6" y="34"/>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5" name="Freeform 12"/>
              <p:cNvSpPr>
                <a:spLocks noChangeArrowheads="1"/>
              </p:cNvSpPr>
              <p:nvPr/>
            </p:nvSpPr>
            <p:spPr bwMode="auto">
              <a:xfrm>
                <a:off x="0" y="206"/>
                <a:ext cx="540" cy="183"/>
              </a:xfrm>
              <a:custGeom>
                <a:avLst/>
                <a:gdLst>
                  <a:gd name="T0" fmla="*/ 408 w 540"/>
                  <a:gd name="T1" fmla="*/ 101 h 179"/>
                  <a:gd name="T2" fmla="*/ 482 w 540"/>
                  <a:gd name="T3" fmla="*/ 86 h 179"/>
                  <a:gd name="T4" fmla="*/ 533 w 540"/>
                  <a:gd name="T5" fmla="*/ 83 h 179"/>
                  <a:gd name="T6" fmla="*/ 540 w 540"/>
                  <a:gd name="T7" fmla="*/ 101 h 179"/>
                  <a:gd name="T8" fmla="*/ 540 w 540"/>
                  <a:gd name="T9" fmla="*/ 152 h 179"/>
                  <a:gd name="T10" fmla="*/ 503 w 540"/>
                  <a:gd name="T11" fmla="*/ 163 h 179"/>
                  <a:gd name="T12" fmla="*/ 404 w 540"/>
                  <a:gd name="T13" fmla="*/ 161 h 179"/>
                  <a:gd name="T14" fmla="*/ 300 w 540"/>
                  <a:gd name="T15" fmla="*/ 147 h 179"/>
                  <a:gd name="T16" fmla="*/ 208 w 540"/>
                  <a:gd name="T17" fmla="*/ 134 h 179"/>
                  <a:gd name="T18" fmla="*/ 110 w 540"/>
                  <a:gd name="T19" fmla="*/ 143 h 179"/>
                  <a:gd name="T20" fmla="*/ 57 w 540"/>
                  <a:gd name="T21" fmla="*/ 170 h 179"/>
                  <a:gd name="T22" fmla="*/ 21 w 540"/>
                  <a:gd name="T23" fmla="*/ 179 h 179"/>
                  <a:gd name="T24" fmla="*/ 1 w 540"/>
                  <a:gd name="T25" fmla="*/ 176 h 179"/>
                  <a:gd name="T26" fmla="*/ 0 w 540"/>
                  <a:gd name="T27" fmla="*/ 131 h 179"/>
                  <a:gd name="T28" fmla="*/ 21 w 540"/>
                  <a:gd name="T29" fmla="*/ 74 h 179"/>
                  <a:gd name="T30" fmla="*/ 18 w 540"/>
                  <a:gd name="T31" fmla="*/ 35 h 179"/>
                  <a:gd name="T32" fmla="*/ 1 w 540"/>
                  <a:gd name="T33" fmla="*/ 16 h 179"/>
                  <a:gd name="T34" fmla="*/ 1 w 540"/>
                  <a:gd name="T35" fmla="*/ 4 h 179"/>
                  <a:gd name="T36" fmla="*/ 25 w 540"/>
                  <a:gd name="T37" fmla="*/ 0 h 179"/>
                  <a:gd name="T38" fmla="*/ 57 w 540"/>
                  <a:gd name="T39" fmla="*/ 26 h 179"/>
                  <a:gd name="T40" fmla="*/ 59 w 540"/>
                  <a:gd name="T41" fmla="*/ 60 h 179"/>
                  <a:gd name="T42" fmla="*/ 44 w 540"/>
                  <a:gd name="T43" fmla="*/ 108 h 179"/>
                  <a:gd name="T44" fmla="*/ 40 w 540"/>
                  <a:gd name="T45" fmla="*/ 139 h 179"/>
                  <a:gd name="T46" fmla="*/ 99 w 540"/>
                  <a:gd name="T47" fmla="*/ 117 h 179"/>
                  <a:gd name="T48" fmla="*/ 163 w 540"/>
                  <a:gd name="T49" fmla="*/ 92 h 179"/>
                  <a:gd name="T50" fmla="*/ 233 w 540"/>
                  <a:gd name="T51" fmla="*/ 90 h 179"/>
                  <a:gd name="T52" fmla="*/ 283 w 540"/>
                  <a:gd name="T53" fmla="*/ 99 h 179"/>
                  <a:gd name="T54" fmla="*/ 336 w 540"/>
                  <a:gd name="T55" fmla="*/ 99 h 179"/>
                  <a:gd name="T56" fmla="*/ 408 w 540"/>
                  <a:gd name="T57" fmla="*/ 101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0"/>
                  <a:gd name="T88" fmla="*/ 0 h 179"/>
                  <a:gd name="T89" fmla="*/ 540 w 540"/>
                  <a:gd name="T90" fmla="*/ 179 h 1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0" h="179">
                    <a:moveTo>
                      <a:pt x="408" y="101"/>
                    </a:moveTo>
                    <a:lnTo>
                      <a:pt x="482" y="86"/>
                    </a:lnTo>
                    <a:lnTo>
                      <a:pt x="533" y="83"/>
                    </a:lnTo>
                    <a:lnTo>
                      <a:pt x="540" y="101"/>
                    </a:lnTo>
                    <a:lnTo>
                      <a:pt x="540" y="152"/>
                    </a:lnTo>
                    <a:lnTo>
                      <a:pt x="503" y="163"/>
                    </a:lnTo>
                    <a:lnTo>
                      <a:pt x="404" y="161"/>
                    </a:lnTo>
                    <a:lnTo>
                      <a:pt x="300" y="147"/>
                    </a:lnTo>
                    <a:lnTo>
                      <a:pt x="208" y="134"/>
                    </a:lnTo>
                    <a:lnTo>
                      <a:pt x="110" y="143"/>
                    </a:lnTo>
                    <a:lnTo>
                      <a:pt x="57" y="170"/>
                    </a:lnTo>
                    <a:lnTo>
                      <a:pt x="21" y="179"/>
                    </a:lnTo>
                    <a:lnTo>
                      <a:pt x="1" y="176"/>
                    </a:lnTo>
                    <a:lnTo>
                      <a:pt x="0" y="131"/>
                    </a:lnTo>
                    <a:lnTo>
                      <a:pt x="21" y="74"/>
                    </a:lnTo>
                    <a:lnTo>
                      <a:pt x="18" y="35"/>
                    </a:lnTo>
                    <a:lnTo>
                      <a:pt x="1" y="16"/>
                    </a:lnTo>
                    <a:lnTo>
                      <a:pt x="1" y="4"/>
                    </a:lnTo>
                    <a:lnTo>
                      <a:pt x="25" y="0"/>
                    </a:lnTo>
                    <a:lnTo>
                      <a:pt x="57" y="26"/>
                    </a:lnTo>
                    <a:lnTo>
                      <a:pt x="59" y="60"/>
                    </a:lnTo>
                    <a:lnTo>
                      <a:pt x="44" y="108"/>
                    </a:lnTo>
                    <a:lnTo>
                      <a:pt x="40" y="139"/>
                    </a:lnTo>
                    <a:lnTo>
                      <a:pt x="99" y="117"/>
                    </a:lnTo>
                    <a:lnTo>
                      <a:pt x="163" y="92"/>
                    </a:lnTo>
                    <a:lnTo>
                      <a:pt x="233" y="90"/>
                    </a:lnTo>
                    <a:lnTo>
                      <a:pt x="283" y="99"/>
                    </a:lnTo>
                    <a:lnTo>
                      <a:pt x="336" y="99"/>
                    </a:lnTo>
                    <a:lnTo>
                      <a:pt x="408" y="10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6" name="Freeform 13"/>
              <p:cNvSpPr>
                <a:spLocks noChangeArrowheads="1"/>
              </p:cNvSpPr>
              <p:nvPr/>
            </p:nvSpPr>
            <p:spPr bwMode="auto">
              <a:xfrm>
                <a:off x="579" y="249"/>
                <a:ext cx="579" cy="323"/>
              </a:xfrm>
              <a:custGeom>
                <a:avLst/>
                <a:gdLst>
                  <a:gd name="T0" fmla="*/ 13 w 578"/>
                  <a:gd name="T1" fmla="*/ 47 h 319"/>
                  <a:gd name="T2" fmla="*/ 41 w 578"/>
                  <a:gd name="T3" fmla="*/ 44 h 319"/>
                  <a:gd name="T4" fmla="*/ 75 w 578"/>
                  <a:gd name="T5" fmla="*/ 62 h 319"/>
                  <a:gd name="T6" fmla="*/ 100 w 578"/>
                  <a:gd name="T7" fmla="*/ 95 h 319"/>
                  <a:gd name="T8" fmla="*/ 134 w 578"/>
                  <a:gd name="T9" fmla="*/ 151 h 319"/>
                  <a:gd name="T10" fmla="*/ 161 w 578"/>
                  <a:gd name="T11" fmla="*/ 199 h 319"/>
                  <a:gd name="T12" fmla="*/ 187 w 578"/>
                  <a:gd name="T13" fmla="*/ 245 h 319"/>
                  <a:gd name="T14" fmla="*/ 202 w 578"/>
                  <a:gd name="T15" fmla="*/ 253 h 319"/>
                  <a:gd name="T16" fmla="*/ 233 w 578"/>
                  <a:gd name="T17" fmla="*/ 245 h 319"/>
                  <a:gd name="T18" fmla="*/ 290 w 578"/>
                  <a:gd name="T19" fmla="*/ 207 h 319"/>
                  <a:gd name="T20" fmla="*/ 357 w 578"/>
                  <a:gd name="T21" fmla="*/ 161 h 319"/>
                  <a:gd name="T22" fmla="*/ 400 w 578"/>
                  <a:gd name="T23" fmla="*/ 121 h 319"/>
                  <a:gd name="T24" fmla="*/ 421 w 578"/>
                  <a:gd name="T25" fmla="*/ 96 h 319"/>
                  <a:gd name="T26" fmla="*/ 421 w 578"/>
                  <a:gd name="T27" fmla="*/ 87 h 319"/>
                  <a:gd name="T28" fmla="*/ 421 w 578"/>
                  <a:gd name="T29" fmla="*/ 74 h 319"/>
                  <a:gd name="T30" fmla="*/ 424 w 578"/>
                  <a:gd name="T31" fmla="*/ 66 h 319"/>
                  <a:gd name="T32" fmla="*/ 420 w 578"/>
                  <a:gd name="T33" fmla="*/ 39 h 319"/>
                  <a:gd name="T34" fmla="*/ 408 w 578"/>
                  <a:gd name="T35" fmla="*/ 19 h 319"/>
                  <a:gd name="T36" fmla="*/ 413 w 578"/>
                  <a:gd name="T37" fmla="*/ 0 h 319"/>
                  <a:gd name="T38" fmla="*/ 442 w 578"/>
                  <a:gd name="T39" fmla="*/ 0 h 319"/>
                  <a:gd name="T40" fmla="*/ 458 w 578"/>
                  <a:gd name="T41" fmla="*/ 30 h 319"/>
                  <a:gd name="T42" fmla="*/ 451 w 578"/>
                  <a:gd name="T43" fmla="*/ 77 h 319"/>
                  <a:gd name="T44" fmla="*/ 462 w 578"/>
                  <a:gd name="T45" fmla="*/ 77 h 319"/>
                  <a:gd name="T46" fmla="*/ 496 w 578"/>
                  <a:gd name="T47" fmla="*/ 74 h 319"/>
                  <a:gd name="T48" fmla="*/ 531 w 578"/>
                  <a:gd name="T49" fmla="*/ 56 h 319"/>
                  <a:gd name="T50" fmla="*/ 560 w 578"/>
                  <a:gd name="T51" fmla="*/ 53 h 319"/>
                  <a:gd name="T52" fmla="*/ 568 w 578"/>
                  <a:gd name="T53" fmla="*/ 70 h 319"/>
                  <a:gd name="T54" fmla="*/ 578 w 578"/>
                  <a:gd name="T55" fmla="*/ 105 h 319"/>
                  <a:gd name="T56" fmla="*/ 530 w 578"/>
                  <a:gd name="T57" fmla="*/ 160 h 319"/>
                  <a:gd name="T58" fmla="*/ 504 w 578"/>
                  <a:gd name="T59" fmla="*/ 186 h 319"/>
                  <a:gd name="T60" fmla="*/ 479 w 578"/>
                  <a:gd name="T61" fmla="*/ 189 h 319"/>
                  <a:gd name="T62" fmla="*/ 449 w 578"/>
                  <a:gd name="T63" fmla="*/ 161 h 319"/>
                  <a:gd name="T64" fmla="*/ 413 w 578"/>
                  <a:gd name="T65" fmla="*/ 160 h 319"/>
                  <a:gd name="T66" fmla="*/ 381 w 578"/>
                  <a:gd name="T67" fmla="*/ 186 h 319"/>
                  <a:gd name="T68" fmla="*/ 328 w 578"/>
                  <a:gd name="T69" fmla="*/ 233 h 319"/>
                  <a:gd name="T70" fmla="*/ 273 w 578"/>
                  <a:gd name="T71" fmla="*/ 287 h 319"/>
                  <a:gd name="T72" fmla="*/ 226 w 578"/>
                  <a:gd name="T73" fmla="*/ 310 h 319"/>
                  <a:gd name="T74" fmla="*/ 190 w 578"/>
                  <a:gd name="T75" fmla="*/ 319 h 319"/>
                  <a:gd name="T76" fmla="*/ 170 w 578"/>
                  <a:gd name="T77" fmla="*/ 309 h 319"/>
                  <a:gd name="T78" fmla="*/ 153 w 578"/>
                  <a:gd name="T79" fmla="*/ 279 h 319"/>
                  <a:gd name="T80" fmla="*/ 122 w 578"/>
                  <a:gd name="T81" fmla="*/ 229 h 319"/>
                  <a:gd name="T82" fmla="*/ 81 w 578"/>
                  <a:gd name="T83" fmla="*/ 170 h 319"/>
                  <a:gd name="T84" fmla="*/ 42 w 578"/>
                  <a:gd name="T85" fmla="*/ 139 h 319"/>
                  <a:gd name="T86" fmla="*/ 8 w 578"/>
                  <a:gd name="T87" fmla="*/ 107 h 319"/>
                  <a:gd name="T88" fmla="*/ 0 w 578"/>
                  <a:gd name="T89" fmla="*/ 77 h 319"/>
                  <a:gd name="T90" fmla="*/ 13 w 578"/>
                  <a:gd name="T91" fmla="*/ 47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8"/>
                  <a:gd name="T139" fmla="*/ 0 h 319"/>
                  <a:gd name="T140" fmla="*/ 578 w 578"/>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8" h="319">
                    <a:moveTo>
                      <a:pt x="13" y="47"/>
                    </a:moveTo>
                    <a:lnTo>
                      <a:pt x="41" y="44"/>
                    </a:lnTo>
                    <a:lnTo>
                      <a:pt x="75" y="62"/>
                    </a:lnTo>
                    <a:lnTo>
                      <a:pt x="100" y="95"/>
                    </a:lnTo>
                    <a:lnTo>
                      <a:pt x="134" y="151"/>
                    </a:lnTo>
                    <a:lnTo>
                      <a:pt x="161" y="199"/>
                    </a:lnTo>
                    <a:lnTo>
                      <a:pt x="187" y="245"/>
                    </a:lnTo>
                    <a:lnTo>
                      <a:pt x="202" y="253"/>
                    </a:lnTo>
                    <a:lnTo>
                      <a:pt x="233" y="245"/>
                    </a:lnTo>
                    <a:lnTo>
                      <a:pt x="290" y="207"/>
                    </a:lnTo>
                    <a:lnTo>
                      <a:pt x="357" y="161"/>
                    </a:lnTo>
                    <a:lnTo>
                      <a:pt x="400" y="121"/>
                    </a:lnTo>
                    <a:lnTo>
                      <a:pt x="421" y="96"/>
                    </a:lnTo>
                    <a:lnTo>
                      <a:pt x="421" y="87"/>
                    </a:lnTo>
                    <a:lnTo>
                      <a:pt x="421" y="74"/>
                    </a:lnTo>
                    <a:lnTo>
                      <a:pt x="424" y="66"/>
                    </a:lnTo>
                    <a:lnTo>
                      <a:pt x="420" y="39"/>
                    </a:lnTo>
                    <a:lnTo>
                      <a:pt x="408" y="19"/>
                    </a:lnTo>
                    <a:lnTo>
                      <a:pt x="413" y="0"/>
                    </a:lnTo>
                    <a:lnTo>
                      <a:pt x="442" y="0"/>
                    </a:lnTo>
                    <a:lnTo>
                      <a:pt x="458" y="30"/>
                    </a:lnTo>
                    <a:lnTo>
                      <a:pt x="451" y="77"/>
                    </a:lnTo>
                    <a:lnTo>
                      <a:pt x="462" y="77"/>
                    </a:lnTo>
                    <a:lnTo>
                      <a:pt x="496" y="74"/>
                    </a:lnTo>
                    <a:lnTo>
                      <a:pt x="531" y="56"/>
                    </a:lnTo>
                    <a:lnTo>
                      <a:pt x="560" y="53"/>
                    </a:lnTo>
                    <a:lnTo>
                      <a:pt x="568" y="70"/>
                    </a:lnTo>
                    <a:lnTo>
                      <a:pt x="578" y="105"/>
                    </a:lnTo>
                    <a:lnTo>
                      <a:pt x="530" y="160"/>
                    </a:lnTo>
                    <a:lnTo>
                      <a:pt x="504" y="186"/>
                    </a:lnTo>
                    <a:lnTo>
                      <a:pt x="479" y="189"/>
                    </a:lnTo>
                    <a:lnTo>
                      <a:pt x="449" y="161"/>
                    </a:lnTo>
                    <a:lnTo>
                      <a:pt x="413" y="160"/>
                    </a:lnTo>
                    <a:lnTo>
                      <a:pt x="381" y="186"/>
                    </a:lnTo>
                    <a:lnTo>
                      <a:pt x="328" y="233"/>
                    </a:lnTo>
                    <a:lnTo>
                      <a:pt x="273" y="287"/>
                    </a:lnTo>
                    <a:lnTo>
                      <a:pt x="226" y="310"/>
                    </a:lnTo>
                    <a:lnTo>
                      <a:pt x="190" y="319"/>
                    </a:lnTo>
                    <a:lnTo>
                      <a:pt x="170" y="309"/>
                    </a:lnTo>
                    <a:lnTo>
                      <a:pt x="153" y="279"/>
                    </a:lnTo>
                    <a:lnTo>
                      <a:pt x="122" y="229"/>
                    </a:lnTo>
                    <a:lnTo>
                      <a:pt x="81" y="170"/>
                    </a:lnTo>
                    <a:lnTo>
                      <a:pt x="42" y="139"/>
                    </a:lnTo>
                    <a:lnTo>
                      <a:pt x="8" y="107"/>
                    </a:lnTo>
                    <a:lnTo>
                      <a:pt x="0" y="77"/>
                    </a:lnTo>
                    <a:lnTo>
                      <a:pt x="13" y="4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7" name="Freeform 14"/>
              <p:cNvSpPr>
                <a:spLocks noChangeArrowheads="1"/>
              </p:cNvSpPr>
              <p:nvPr/>
            </p:nvSpPr>
            <p:spPr bwMode="auto">
              <a:xfrm>
                <a:off x="314" y="605"/>
                <a:ext cx="245" cy="507"/>
              </a:xfrm>
              <a:custGeom>
                <a:avLst/>
                <a:gdLst>
                  <a:gd name="T0" fmla="*/ 153 w 242"/>
                  <a:gd name="T1" fmla="*/ 59 h 508"/>
                  <a:gd name="T2" fmla="*/ 187 w 242"/>
                  <a:gd name="T3" fmla="*/ 8 h 508"/>
                  <a:gd name="T4" fmla="*/ 222 w 242"/>
                  <a:gd name="T5" fmla="*/ 0 h 508"/>
                  <a:gd name="T6" fmla="*/ 230 w 242"/>
                  <a:gd name="T7" fmla="*/ 25 h 508"/>
                  <a:gd name="T8" fmla="*/ 242 w 242"/>
                  <a:gd name="T9" fmla="*/ 72 h 508"/>
                  <a:gd name="T10" fmla="*/ 225 w 242"/>
                  <a:gd name="T11" fmla="*/ 93 h 508"/>
                  <a:gd name="T12" fmla="*/ 179 w 242"/>
                  <a:gd name="T13" fmla="*/ 133 h 508"/>
                  <a:gd name="T14" fmla="*/ 153 w 242"/>
                  <a:gd name="T15" fmla="*/ 188 h 508"/>
                  <a:gd name="T16" fmla="*/ 134 w 242"/>
                  <a:gd name="T17" fmla="*/ 231 h 508"/>
                  <a:gd name="T18" fmla="*/ 134 w 242"/>
                  <a:gd name="T19" fmla="*/ 256 h 508"/>
                  <a:gd name="T20" fmla="*/ 138 w 242"/>
                  <a:gd name="T21" fmla="*/ 324 h 508"/>
                  <a:gd name="T22" fmla="*/ 151 w 242"/>
                  <a:gd name="T23" fmla="*/ 383 h 508"/>
                  <a:gd name="T24" fmla="*/ 169 w 242"/>
                  <a:gd name="T25" fmla="*/ 415 h 508"/>
                  <a:gd name="T26" fmla="*/ 174 w 242"/>
                  <a:gd name="T27" fmla="*/ 434 h 508"/>
                  <a:gd name="T28" fmla="*/ 170 w 242"/>
                  <a:gd name="T29" fmla="*/ 453 h 508"/>
                  <a:gd name="T30" fmla="*/ 148 w 242"/>
                  <a:gd name="T31" fmla="*/ 457 h 508"/>
                  <a:gd name="T32" fmla="*/ 104 w 242"/>
                  <a:gd name="T33" fmla="*/ 464 h 508"/>
                  <a:gd name="T34" fmla="*/ 61 w 242"/>
                  <a:gd name="T35" fmla="*/ 494 h 508"/>
                  <a:gd name="T36" fmla="*/ 40 w 242"/>
                  <a:gd name="T37" fmla="*/ 508 h 508"/>
                  <a:gd name="T38" fmla="*/ 17 w 242"/>
                  <a:gd name="T39" fmla="*/ 498 h 508"/>
                  <a:gd name="T40" fmla="*/ 0 w 242"/>
                  <a:gd name="T41" fmla="*/ 460 h 508"/>
                  <a:gd name="T42" fmla="*/ 6 w 242"/>
                  <a:gd name="T43" fmla="*/ 440 h 508"/>
                  <a:gd name="T44" fmla="*/ 35 w 242"/>
                  <a:gd name="T45" fmla="*/ 436 h 508"/>
                  <a:gd name="T46" fmla="*/ 86 w 242"/>
                  <a:gd name="T47" fmla="*/ 419 h 508"/>
                  <a:gd name="T48" fmla="*/ 118 w 242"/>
                  <a:gd name="T49" fmla="*/ 415 h 508"/>
                  <a:gd name="T50" fmla="*/ 122 w 242"/>
                  <a:gd name="T51" fmla="*/ 396 h 508"/>
                  <a:gd name="T52" fmla="*/ 114 w 242"/>
                  <a:gd name="T53" fmla="*/ 376 h 508"/>
                  <a:gd name="T54" fmla="*/ 95 w 242"/>
                  <a:gd name="T55" fmla="*/ 324 h 508"/>
                  <a:gd name="T56" fmla="*/ 86 w 242"/>
                  <a:gd name="T57" fmla="*/ 262 h 508"/>
                  <a:gd name="T58" fmla="*/ 86 w 242"/>
                  <a:gd name="T59" fmla="*/ 212 h 508"/>
                  <a:gd name="T60" fmla="*/ 104 w 242"/>
                  <a:gd name="T61" fmla="*/ 163 h 508"/>
                  <a:gd name="T62" fmla="*/ 125 w 242"/>
                  <a:gd name="T63" fmla="*/ 112 h 508"/>
                  <a:gd name="T64" fmla="*/ 140 w 242"/>
                  <a:gd name="T65" fmla="*/ 81 h 508"/>
                  <a:gd name="T66" fmla="*/ 153 w 242"/>
                  <a:gd name="T67" fmla="*/ 59 h 5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2"/>
                  <a:gd name="T103" fmla="*/ 0 h 508"/>
                  <a:gd name="T104" fmla="*/ 242 w 242"/>
                  <a:gd name="T105" fmla="*/ 508 h 5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2" h="508">
                    <a:moveTo>
                      <a:pt x="153" y="59"/>
                    </a:moveTo>
                    <a:lnTo>
                      <a:pt x="187" y="8"/>
                    </a:lnTo>
                    <a:lnTo>
                      <a:pt x="222" y="0"/>
                    </a:lnTo>
                    <a:lnTo>
                      <a:pt x="230" y="25"/>
                    </a:lnTo>
                    <a:lnTo>
                      <a:pt x="242" y="72"/>
                    </a:lnTo>
                    <a:lnTo>
                      <a:pt x="225" y="93"/>
                    </a:lnTo>
                    <a:lnTo>
                      <a:pt x="179" y="133"/>
                    </a:lnTo>
                    <a:lnTo>
                      <a:pt x="153" y="188"/>
                    </a:lnTo>
                    <a:lnTo>
                      <a:pt x="134" y="231"/>
                    </a:lnTo>
                    <a:lnTo>
                      <a:pt x="134" y="256"/>
                    </a:lnTo>
                    <a:lnTo>
                      <a:pt x="138" y="324"/>
                    </a:lnTo>
                    <a:lnTo>
                      <a:pt x="151" y="383"/>
                    </a:lnTo>
                    <a:lnTo>
                      <a:pt x="169" y="415"/>
                    </a:lnTo>
                    <a:lnTo>
                      <a:pt x="174" y="434"/>
                    </a:lnTo>
                    <a:lnTo>
                      <a:pt x="170" y="453"/>
                    </a:lnTo>
                    <a:lnTo>
                      <a:pt x="148" y="457"/>
                    </a:lnTo>
                    <a:lnTo>
                      <a:pt x="104" y="464"/>
                    </a:lnTo>
                    <a:lnTo>
                      <a:pt x="61" y="494"/>
                    </a:lnTo>
                    <a:lnTo>
                      <a:pt x="40" y="508"/>
                    </a:lnTo>
                    <a:lnTo>
                      <a:pt x="17" y="498"/>
                    </a:lnTo>
                    <a:lnTo>
                      <a:pt x="0" y="460"/>
                    </a:lnTo>
                    <a:lnTo>
                      <a:pt x="6" y="440"/>
                    </a:lnTo>
                    <a:lnTo>
                      <a:pt x="35" y="436"/>
                    </a:lnTo>
                    <a:lnTo>
                      <a:pt x="86" y="419"/>
                    </a:lnTo>
                    <a:lnTo>
                      <a:pt x="118" y="415"/>
                    </a:lnTo>
                    <a:lnTo>
                      <a:pt x="122" y="396"/>
                    </a:lnTo>
                    <a:lnTo>
                      <a:pt x="114" y="376"/>
                    </a:lnTo>
                    <a:lnTo>
                      <a:pt x="95" y="324"/>
                    </a:lnTo>
                    <a:lnTo>
                      <a:pt x="86" y="262"/>
                    </a:lnTo>
                    <a:lnTo>
                      <a:pt x="86" y="212"/>
                    </a:lnTo>
                    <a:lnTo>
                      <a:pt x="104" y="163"/>
                    </a:lnTo>
                    <a:lnTo>
                      <a:pt x="125" y="112"/>
                    </a:lnTo>
                    <a:lnTo>
                      <a:pt x="140" y="81"/>
                    </a:lnTo>
                    <a:lnTo>
                      <a:pt x="153" y="59"/>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8" name="Freeform 15"/>
              <p:cNvSpPr>
                <a:spLocks noChangeArrowheads="1"/>
              </p:cNvSpPr>
              <p:nvPr/>
            </p:nvSpPr>
            <p:spPr bwMode="auto">
              <a:xfrm>
                <a:off x="560" y="627"/>
                <a:ext cx="231" cy="453"/>
              </a:xfrm>
              <a:custGeom>
                <a:avLst/>
                <a:gdLst>
                  <a:gd name="T0" fmla="*/ 13 w 231"/>
                  <a:gd name="T1" fmla="*/ 17 h 454"/>
                  <a:gd name="T2" fmla="*/ 35 w 231"/>
                  <a:gd name="T3" fmla="*/ 0 h 454"/>
                  <a:gd name="T4" fmla="*/ 56 w 231"/>
                  <a:gd name="T5" fmla="*/ 4 h 454"/>
                  <a:gd name="T6" fmla="*/ 77 w 231"/>
                  <a:gd name="T7" fmla="*/ 18 h 454"/>
                  <a:gd name="T8" fmla="*/ 95 w 231"/>
                  <a:gd name="T9" fmla="*/ 61 h 454"/>
                  <a:gd name="T10" fmla="*/ 120 w 231"/>
                  <a:gd name="T11" fmla="*/ 133 h 454"/>
                  <a:gd name="T12" fmla="*/ 133 w 231"/>
                  <a:gd name="T13" fmla="*/ 197 h 454"/>
                  <a:gd name="T14" fmla="*/ 135 w 231"/>
                  <a:gd name="T15" fmla="*/ 241 h 454"/>
                  <a:gd name="T16" fmla="*/ 129 w 231"/>
                  <a:gd name="T17" fmla="*/ 262 h 454"/>
                  <a:gd name="T18" fmla="*/ 117 w 231"/>
                  <a:gd name="T19" fmla="*/ 295 h 454"/>
                  <a:gd name="T20" fmla="*/ 98 w 231"/>
                  <a:gd name="T21" fmla="*/ 333 h 454"/>
                  <a:gd name="T22" fmla="*/ 82 w 231"/>
                  <a:gd name="T23" fmla="*/ 372 h 454"/>
                  <a:gd name="T24" fmla="*/ 78 w 231"/>
                  <a:gd name="T25" fmla="*/ 403 h 454"/>
                  <a:gd name="T26" fmla="*/ 90 w 231"/>
                  <a:gd name="T27" fmla="*/ 414 h 454"/>
                  <a:gd name="T28" fmla="*/ 129 w 231"/>
                  <a:gd name="T29" fmla="*/ 407 h 454"/>
                  <a:gd name="T30" fmla="*/ 187 w 231"/>
                  <a:gd name="T31" fmla="*/ 403 h 454"/>
                  <a:gd name="T32" fmla="*/ 216 w 231"/>
                  <a:gd name="T33" fmla="*/ 407 h 454"/>
                  <a:gd name="T34" fmla="*/ 231 w 231"/>
                  <a:gd name="T35" fmla="*/ 420 h 454"/>
                  <a:gd name="T36" fmla="*/ 231 w 231"/>
                  <a:gd name="T37" fmla="*/ 433 h 454"/>
                  <a:gd name="T38" fmla="*/ 208 w 231"/>
                  <a:gd name="T39" fmla="*/ 448 h 454"/>
                  <a:gd name="T40" fmla="*/ 185 w 231"/>
                  <a:gd name="T41" fmla="*/ 454 h 454"/>
                  <a:gd name="T42" fmla="*/ 126 w 231"/>
                  <a:gd name="T43" fmla="*/ 441 h 454"/>
                  <a:gd name="T44" fmla="*/ 100 w 231"/>
                  <a:gd name="T45" fmla="*/ 441 h 454"/>
                  <a:gd name="T46" fmla="*/ 74 w 231"/>
                  <a:gd name="T47" fmla="*/ 450 h 454"/>
                  <a:gd name="T48" fmla="*/ 55 w 231"/>
                  <a:gd name="T49" fmla="*/ 450 h 454"/>
                  <a:gd name="T50" fmla="*/ 26 w 231"/>
                  <a:gd name="T51" fmla="*/ 437 h 454"/>
                  <a:gd name="T52" fmla="*/ 29 w 231"/>
                  <a:gd name="T53" fmla="*/ 416 h 454"/>
                  <a:gd name="T54" fmla="*/ 35 w 231"/>
                  <a:gd name="T55" fmla="*/ 401 h 454"/>
                  <a:gd name="T56" fmla="*/ 46 w 231"/>
                  <a:gd name="T57" fmla="*/ 377 h 454"/>
                  <a:gd name="T58" fmla="*/ 52 w 231"/>
                  <a:gd name="T59" fmla="*/ 355 h 454"/>
                  <a:gd name="T60" fmla="*/ 59 w 231"/>
                  <a:gd name="T61" fmla="*/ 312 h 454"/>
                  <a:gd name="T62" fmla="*/ 69 w 231"/>
                  <a:gd name="T63" fmla="*/ 265 h 454"/>
                  <a:gd name="T64" fmla="*/ 90 w 231"/>
                  <a:gd name="T65" fmla="*/ 227 h 454"/>
                  <a:gd name="T66" fmla="*/ 78 w 231"/>
                  <a:gd name="T67" fmla="*/ 197 h 454"/>
                  <a:gd name="T68" fmla="*/ 46 w 231"/>
                  <a:gd name="T69" fmla="*/ 129 h 454"/>
                  <a:gd name="T70" fmla="*/ 9 w 231"/>
                  <a:gd name="T71" fmla="*/ 70 h 454"/>
                  <a:gd name="T72" fmla="*/ 0 w 231"/>
                  <a:gd name="T73" fmla="*/ 40 h 454"/>
                  <a:gd name="T74" fmla="*/ 13 w 231"/>
                  <a:gd name="T75" fmla="*/ 17 h 4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
                  <a:gd name="T115" fmla="*/ 0 h 454"/>
                  <a:gd name="T116" fmla="*/ 231 w 231"/>
                  <a:gd name="T117" fmla="*/ 454 h 4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 h="454">
                    <a:moveTo>
                      <a:pt x="13" y="17"/>
                    </a:moveTo>
                    <a:lnTo>
                      <a:pt x="35" y="0"/>
                    </a:lnTo>
                    <a:lnTo>
                      <a:pt x="56" y="4"/>
                    </a:lnTo>
                    <a:lnTo>
                      <a:pt x="77" y="18"/>
                    </a:lnTo>
                    <a:lnTo>
                      <a:pt x="95" y="61"/>
                    </a:lnTo>
                    <a:lnTo>
                      <a:pt x="120" y="133"/>
                    </a:lnTo>
                    <a:lnTo>
                      <a:pt x="133" y="197"/>
                    </a:lnTo>
                    <a:lnTo>
                      <a:pt x="135" y="241"/>
                    </a:lnTo>
                    <a:lnTo>
                      <a:pt x="129" y="262"/>
                    </a:lnTo>
                    <a:lnTo>
                      <a:pt x="117" y="295"/>
                    </a:lnTo>
                    <a:lnTo>
                      <a:pt x="98" y="333"/>
                    </a:lnTo>
                    <a:lnTo>
                      <a:pt x="82" y="372"/>
                    </a:lnTo>
                    <a:lnTo>
                      <a:pt x="78" y="403"/>
                    </a:lnTo>
                    <a:lnTo>
                      <a:pt x="90" y="414"/>
                    </a:lnTo>
                    <a:lnTo>
                      <a:pt x="129" y="407"/>
                    </a:lnTo>
                    <a:lnTo>
                      <a:pt x="187" y="403"/>
                    </a:lnTo>
                    <a:lnTo>
                      <a:pt x="216" y="407"/>
                    </a:lnTo>
                    <a:lnTo>
                      <a:pt x="231" y="420"/>
                    </a:lnTo>
                    <a:lnTo>
                      <a:pt x="231" y="433"/>
                    </a:lnTo>
                    <a:lnTo>
                      <a:pt x="208" y="448"/>
                    </a:lnTo>
                    <a:lnTo>
                      <a:pt x="185" y="454"/>
                    </a:lnTo>
                    <a:lnTo>
                      <a:pt x="126" y="441"/>
                    </a:lnTo>
                    <a:lnTo>
                      <a:pt x="100" y="441"/>
                    </a:lnTo>
                    <a:lnTo>
                      <a:pt x="74" y="450"/>
                    </a:lnTo>
                    <a:lnTo>
                      <a:pt x="55" y="450"/>
                    </a:lnTo>
                    <a:lnTo>
                      <a:pt x="26" y="437"/>
                    </a:lnTo>
                    <a:lnTo>
                      <a:pt x="29" y="416"/>
                    </a:lnTo>
                    <a:lnTo>
                      <a:pt x="35" y="401"/>
                    </a:lnTo>
                    <a:lnTo>
                      <a:pt x="46" y="377"/>
                    </a:lnTo>
                    <a:lnTo>
                      <a:pt x="52" y="355"/>
                    </a:lnTo>
                    <a:lnTo>
                      <a:pt x="59" y="312"/>
                    </a:lnTo>
                    <a:lnTo>
                      <a:pt x="69" y="265"/>
                    </a:lnTo>
                    <a:lnTo>
                      <a:pt x="90" y="227"/>
                    </a:lnTo>
                    <a:lnTo>
                      <a:pt x="78" y="197"/>
                    </a:lnTo>
                    <a:lnTo>
                      <a:pt x="46" y="129"/>
                    </a:lnTo>
                    <a:lnTo>
                      <a:pt x="9" y="70"/>
                    </a:lnTo>
                    <a:lnTo>
                      <a:pt x="0" y="40"/>
                    </a:lnTo>
                    <a:lnTo>
                      <a:pt x="13" y="1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grpSp>
        <p:sp>
          <p:nvSpPr>
            <p:cNvPr id="196617" name="WordArt 16"/>
            <p:cNvSpPr>
              <a:spLocks noChangeArrowheads="1" noChangeShapeType="1" noTextEdit="1"/>
            </p:cNvSpPr>
            <p:nvPr/>
          </p:nvSpPr>
          <p:spPr bwMode="auto">
            <a:xfrm>
              <a:off x="816" y="240"/>
              <a:ext cx="432" cy="33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Arial Black"/>
                </a:rPr>
                <a:t>3.0</a:t>
              </a:r>
              <a:endParaRPr lang="zh-CN" altLang="en-US" sz="3600" kern="10">
                <a:ln w="9525">
                  <a:solidFill>
                    <a:srgbClr val="000000"/>
                  </a:solidFill>
                  <a:round/>
                  <a:headEnd/>
                  <a:tailEnd/>
                </a:ln>
                <a:latin typeface="Arial Black"/>
              </a:endParaRPr>
            </a:p>
          </p:txBody>
        </p:sp>
      </p:grpSp>
      <p:sp>
        <p:nvSpPr>
          <p:cNvPr id="28690" name="Rectangle 17"/>
          <p:cNvSpPr>
            <a:spLocks noChangeArrowheads="1"/>
          </p:cNvSpPr>
          <p:nvPr/>
        </p:nvSpPr>
        <p:spPr bwMode="auto">
          <a:xfrm>
            <a:off x="698500" y="8283575"/>
            <a:ext cx="5432425" cy="438150"/>
          </a:xfrm>
          <a:prstGeom prst="rect">
            <a:avLst/>
          </a:prstGeom>
          <a:noFill/>
          <a:ln w="25400" cmpd="sng">
            <a:solidFill>
              <a:schemeClr val="tx1"/>
            </a:solidFill>
            <a:miter lim="800000"/>
            <a:headEnd/>
            <a:tailEnd/>
          </a:ln>
        </p:spPr>
        <p:txBody>
          <a:bodyPr wrap="none" anchor="ctr"/>
          <a:lstStyle/>
          <a:p>
            <a:pPr>
              <a:defRPr/>
            </a:pPr>
            <a:endParaRPr lang="zh-CN" altLang="en-US">
              <a:effectLst>
                <a:outerShdw blurRad="38100" dist="38100" dir="2700000" algn="tl">
                  <a:srgbClr val="C0C0C0"/>
                </a:outerShdw>
              </a:effectLst>
            </a:endParaRPr>
          </a:p>
        </p:txBody>
      </p:sp>
    </p:spTree>
    <p:extLst>
      <p:ext uri="{BB962C8B-B14F-4D97-AF65-F5344CB8AC3E}">
        <p14:creationId xmlns:p14="http://schemas.microsoft.com/office/powerpoint/2010/main" val="1427403864"/>
      </p:ext>
    </p:extLst>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AE6CBBE-65A3-449C-AE16-D01548F314F8}" type="slidenum">
              <a:rPr lang="en-US" altLang="zh-CN" sz="1200" b="0">
                <a:solidFill>
                  <a:schemeClr val="tx1"/>
                </a:solidFill>
                <a:latin typeface="Arial" pitchFamily="34" charset="0"/>
              </a:rPr>
              <a:pPr algn="r" eaLnBrk="1" hangingPunct="1"/>
              <a:t>17</a:t>
            </a:fld>
            <a:endParaRPr lang="en-US" altLang="zh-CN" sz="1200" b="0">
              <a:solidFill>
                <a:schemeClr val="tx1"/>
              </a:solidFill>
              <a:latin typeface="Arial" pitchFamily="34" charset="0"/>
            </a:endParaRPr>
          </a:p>
        </p:txBody>
      </p:sp>
      <p:sp>
        <p:nvSpPr>
          <p:cNvPr id="196611" name="Rectangle 2"/>
          <p:cNvSpPr>
            <a:spLocks noGrp="1" noRot="1" noChangeAspect="1" noChangeArrowheads="1" noTextEdit="1"/>
          </p:cNvSpPr>
          <p:nvPr>
            <p:ph type="sldImg"/>
          </p:nvPr>
        </p:nvSpPr>
        <p:spPr>
          <a:xfrm>
            <a:off x="700088" y="741363"/>
            <a:ext cx="5449887" cy="4087812"/>
          </a:xfrm>
        </p:spPr>
      </p:sp>
      <p:sp>
        <p:nvSpPr>
          <p:cNvPr id="196612" name="Rectangle 3"/>
          <p:cNvSpPr>
            <a:spLocks noGrp="1" noChangeArrowheads="1"/>
          </p:cNvSpPr>
          <p:nvPr>
            <p:ph type="body" idx="1"/>
          </p:nvPr>
        </p:nvSpPr>
        <p:spPr>
          <a:xfrm>
            <a:off x="695325" y="4991100"/>
            <a:ext cx="5429250" cy="3505200"/>
          </a:xfrm>
          <a:noFill/>
          <a:ln/>
        </p:spPr>
        <p:txBody>
          <a:bodyPr lIns="92075" tIns="46038" rIns="92075" bIns="46038" anchor="t"/>
          <a:lstStyle/>
          <a:p>
            <a:pPr eaLnBrk="1" hangingPunct="1"/>
            <a:endParaRPr lang="en-US" altLang="zh-CN" dirty="0" smtClean="0"/>
          </a:p>
        </p:txBody>
      </p:sp>
      <p:grpSp>
        <p:nvGrpSpPr>
          <p:cNvPr id="2" name="Group 5"/>
          <p:cNvGrpSpPr>
            <a:grpSpLocks/>
          </p:cNvGrpSpPr>
          <p:nvPr/>
        </p:nvGrpSpPr>
        <p:grpSpPr bwMode="auto">
          <a:xfrm>
            <a:off x="6167438" y="8313738"/>
            <a:ext cx="690562" cy="349250"/>
            <a:chOff x="0" y="0"/>
            <a:chExt cx="1584" cy="1452"/>
          </a:xfrm>
        </p:grpSpPr>
        <p:grpSp>
          <p:nvGrpSpPr>
            <p:cNvPr id="3" name="Group 6"/>
            <p:cNvGrpSpPr>
              <a:grpSpLocks/>
            </p:cNvGrpSpPr>
            <p:nvPr/>
          </p:nvGrpSpPr>
          <p:grpSpPr bwMode="auto">
            <a:xfrm>
              <a:off x="512" y="0"/>
              <a:ext cx="1072" cy="1452"/>
              <a:chOff x="0" y="0"/>
              <a:chExt cx="703" cy="1004"/>
            </a:xfrm>
          </p:grpSpPr>
          <p:pic>
            <p:nvPicPr>
              <p:cNvPr id="196624" name="Picture 6"/>
              <p:cNvPicPr>
                <a:picLocks noChangeAspect="1" noChangeArrowheads="1"/>
              </p:cNvPicPr>
              <p:nvPr/>
            </p:nvPicPr>
            <p:blipFill>
              <a:blip r:embed="rId4"/>
              <a:srcRect/>
              <a:stretch>
                <a:fillRect/>
              </a:stretch>
            </p:blipFill>
            <p:spPr bwMode="auto">
              <a:xfrm>
                <a:off x="0" y="0"/>
                <a:ext cx="703" cy="1004"/>
              </a:xfrm>
              <a:prstGeom prst="rect">
                <a:avLst/>
              </a:prstGeom>
              <a:noFill/>
              <a:ln w="9525">
                <a:noFill/>
                <a:miter lim="800000"/>
                <a:headEnd/>
                <a:tailEnd/>
              </a:ln>
            </p:spPr>
          </p:pic>
          <p:sp>
            <p:nvSpPr>
              <p:cNvPr id="28680" name="Freeform 7"/>
              <p:cNvSpPr>
                <a:spLocks noChangeArrowheads="1"/>
              </p:cNvSpPr>
              <p:nvPr/>
            </p:nvSpPr>
            <p:spPr bwMode="auto">
              <a:xfrm>
                <a:off x="37" y="18"/>
                <a:ext cx="595" cy="548"/>
              </a:xfrm>
              <a:custGeom>
                <a:avLst/>
                <a:gdLst>
                  <a:gd name="T0" fmla="*/ 0 w 595"/>
                  <a:gd name="T1" fmla="*/ 239 h 544"/>
                  <a:gd name="T2" fmla="*/ 89 w 595"/>
                  <a:gd name="T3" fmla="*/ 55 h 544"/>
                  <a:gd name="T4" fmla="*/ 277 w 595"/>
                  <a:gd name="T5" fmla="*/ 0 h 544"/>
                  <a:gd name="T6" fmla="*/ 476 w 595"/>
                  <a:gd name="T7" fmla="*/ 47 h 544"/>
                  <a:gd name="T8" fmla="*/ 595 w 595"/>
                  <a:gd name="T9" fmla="*/ 226 h 544"/>
                  <a:gd name="T10" fmla="*/ 540 w 595"/>
                  <a:gd name="T11" fmla="*/ 461 h 544"/>
                  <a:gd name="T12" fmla="*/ 349 w 595"/>
                  <a:gd name="T13" fmla="*/ 544 h 544"/>
                  <a:gd name="T14" fmla="*/ 103 w 595"/>
                  <a:gd name="T15" fmla="*/ 451 h 544"/>
                  <a:gd name="T16" fmla="*/ 0 w 595"/>
                  <a:gd name="T17" fmla="*/ 239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5"/>
                  <a:gd name="T28" fmla="*/ 0 h 544"/>
                  <a:gd name="T29" fmla="*/ 595 w 595"/>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5" h="544">
                    <a:moveTo>
                      <a:pt x="0" y="239"/>
                    </a:moveTo>
                    <a:lnTo>
                      <a:pt x="89" y="55"/>
                    </a:lnTo>
                    <a:lnTo>
                      <a:pt x="277" y="0"/>
                    </a:lnTo>
                    <a:lnTo>
                      <a:pt x="476" y="47"/>
                    </a:lnTo>
                    <a:lnTo>
                      <a:pt x="595" y="226"/>
                    </a:lnTo>
                    <a:lnTo>
                      <a:pt x="540" y="461"/>
                    </a:lnTo>
                    <a:lnTo>
                      <a:pt x="349" y="544"/>
                    </a:lnTo>
                    <a:lnTo>
                      <a:pt x="103" y="451"/>
                    </a:lnTo>
                    <a:lnTo>
                      <a:pt x="0" y="239"/>
                    </a:lnTo>
                    <a:close/>
                  </a:path>
                </a:pathLst>
              </a:custGeom>
              <a:solidFill>
                <a:srgbClr val="FCF13C"/>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sp>
            <p:nvSpPr>
              <p:cNvPr id="28681" name="Freeform 8"/>
              <p:cNvSpPr>
                <a:spLocks noChangeArrowheads="1"/>
              </p:cNvSpPr>
              <p:nvPr/>
            </p:nvSpPr>
            <p:spPr bwMode="auto">
              <a:xfrm>
                <a:off x="70" y="525"/>
                <a:ext cx="215" cy="402"/>
              </a:xfrm>
              <a:custGeom>
                <a:avLst/>
                <a:gdLst>
                  <a:gd name="T0" fmla="*/ 170 w 216"/>
                  <a:gd name="T1" fmla="*/ 0 h 402"/>
                  <a:gd name="T2" fmla="*/ 135 w 216"/>
                  <a:gd name="T3" fmla="*/ 90 h 402"/>
                  <a:gd name="T4" fmla="*/ 81 w 216"/>
                  <a:gd name="T5" fmla="*/ 206 h 402"/>
                  <a:gd name="T6" fmla="*/ 38 w 216"/>
                  <a:gd name="T7" fmla="*/ 317 h 402"/>
                  <a:gd name="T8" fmla="*/ 0 w 216"/>
                  <a:gd name="T9" fmla="*/ 388 h 402"/>
                  <a:gd name="T10" fmla="*/ 43 w 216"/>
                  <a:gd name="T11" fmla="*/ 402 h 402"/>
                  <a:gd name="T12" fmla="*/ 77 w 216"/>
                  <a:gd name="T13" fmla="*/ 349 h 402"/>
                  <a:gd name="T14" fmla="*/ 159 w 216"/>
                  <a:gd name="T15" fmla="*/ 162 h 402"/>
                  <a:gd name="T16" fmla="*/ 190 w 216"/>
                  <a:gd name="T17" fmla="*/ 90 h 402"/>
                  <a:gd name="T18" fmla="*/ 216 w 216"/>
                  <a:gd name="T19" fmla="*/ 14 h 402"/>
                  <a:gd name="T20" fmla="*/ 170 w 216"/>
                  <a:gd name="T21" fmla="*/ 0 h 4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402"/>
                  <a:gd name="T35" fmla="*/ 216 w 216"/>
                  <a:gd name="T36" fmla="*/ 402 h 4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402">
                    <a:moveTo>
                      <a:pt x="170" y="0"/>
                    </a:moveTo>
                    <a:lnTo>
                      <a:pt x="135" y="90"/>
                    </a:lnTo>
                    <a:lnTo>
                      <a:pt x="81" y="206"/>
                    </a:lnTo>
                    <a:lnTo>
                      <a:pt x="38" y="317"/>
                    </a:lnTo>
                    <a:lnTo>
                      <a:pt x="0" y="388"/>
                    </a:lnTo>
                    <a:lnTo>
                      <a:pt x="43" y="402"/>
                    </a:lnTo>
                    <a:lnTo>
                      <a:pt x="77" y="349"/>
                    </a:lnTo>
                    <a:lnTo>
                      <a:pt x="159" y="162"/>
                    </a:lnTo>
                    <a:lnTo>
                      <a:pt x="190" y="90"/>
                    </a:lnTo>
                    <a:lnTo>
                      <a:pt x="216" y="14"/>
                    </a:lnTo>
                    <a:lnTo>
                      <a:pt x="170" y="0"/>
                    </a:lnTo>
                    <a:close/>
                  </a:path>
                </a:pathLst>
              </a:custGeom>
              <a:solidFill>
                <a:srgbClr val="CC7C00"/>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grpSp>
        <p:grpSp>
          <p:nvGrpSpPr>
            <p:cNvPr id="4" name="Group 10"/>
            <p:cNvGrpSpPr>
              <a:grpSpLocks/>
            </p:cNvGrpSpPr>
            <p:nvPr/>
          </p:nvGrpSpPr>
          <p:grpSpPr bwMode="auto">
            <a:xfrm>
              <a:off x="0" y="712"/>
              <a:ext cx="859" cy="680"/>
              <a:chOff x="0" y="0"/>
              <a:chExt cx="1158" cy="1111"/>
            </a:xfrm>
          </p:grpSpPr>
          <p:sp>
            <p:nvSpPr>
              <p:cNvPr id="28683" name="Freeform 10"/>
              <p:cNvSpPr>
                <a:spLocks noChangeArrowheads="1"/>
              </p:cNvSpPr>
              <p:nvPr/>
            </p:nvSpPr>
            <p:spPr bwMode="auto">
              <a:xfrm>
                <a:off x="388" y="1"/>
                <a:ext cx="334" cy="248"/>
              </a:xfrm>
              <a:custGeom>
                <a:avLst/>
                <a:gdLst>
                  <a:gd name="T0" fmla="*/ 116 w 333"/>
                  <a:gd name="T1" fmla="*/ 151 h 246"/>
                  <a:gd name="T2" fmla="*/ 120 w 333"/>
                  <a:gd name="T3" fmla="*/ 117 h 246"/>
                  <a:gd name="T4" fmla="*/ 136 w 333"/>
                  <a:gd name="T5" fmla="*/ 78 h 246"/>
                  <a:gd name="T6" fmla="*/ 159 w 333"/>
                  <a:gd name="T7" fmla="*/ 47 h 246"/>
                  <a:gd name="T8" fmla="*/ 187 w 333"/>
                  <a:gd name="T9" fmla="*/ 23 h 246"/>
                  <a:gd name="T10" fmla="*/ 226 w 333"/>
                  <a:gd name="T11" fmla="*/ 6 h 246"/>
                  <a:gd name="T12" fmla="*/ 260 w 333"/>
                  <a:gd name="T13" fmla="*/ 0 h 246"/>
                  <a:gd name="T14" fmla="*/ 299 w 333"/>
                  <a:gd name="T15" fmla="*/ 10 h 246"/>
                  <a:gd name="T16" fmla="*/ 322 w 333"/>
                  <a:gd name="T17" fmla="*/ 39 h 246"/>
                  <a:gd name="T18" fmla="*/ 330 w 333"/>
                  <a:gd name="T19" fmla="*/ 73 h 246"/>
                  <a:gd name="T20" fmla="*/ 333 w 333"/>
                  <a:gd name="T21" fmla="*/ 109 h 246"/>
                  <a:gd name="T22" fmla="*/ 320 w 333"/>
                  <a:gd name="T23" fmla="*/ 147 h 246"/>
                  <a:gd name="T24" fmla="*/ 294 w 333"/>
                  <a:gd name="T25" fmla="*/ 190 h 246"/>
                  <a:gd name="T26" fmla="*/ 260 w 333"/>
                  <a:gd name="T27" fmla="*/ 220 h 246"/>
                  <a:gd name="T28" fmla="*/ 219 w 333"/>
                  <a:gd name="T29" fmla="*/ 239 h 246"/>
                  <a:gd name="T30" fmla="*/ 189 w 333"/>
                  <a:gd name="T31" fmla="*/ 246 h 246"/>
                  <a:gd name="T32" fmla="*/ 161 w 333"/>
                  <a:gd name="T33" fmla="*/ 242 h 246"/>
                  <a:gd name="T34" fmla="*/ 140 w 333"/>
                  <a:gd name="T35" fmla="*/ 230 h 246"/>
                  <a:gd name="T36" fmla="*/ 124 w 333"/>
                  <a:gd name="T37" fmla="*/ 203 h 246"/>
                  <a:gd name="T38" fmla="*/ 119 w 333"/>
                  <a:gd name="T39" fmla="*/ 187 h 246"/>
                  <a:gd name="T40" fmla="*/ 76 w 333"/>
                  <a:gd name="T41" fmla="*/ 190 h 246"/>
                  <a:gd name="T42" fmla="*/ 41 w 333"/>
                  <a:gd name="T43" fmla="*/ 200 h 246"/>
                  <a:gd name="T44" fmla="*/ 9 w 333"/>
                  <a:gd name="T45" fmla="*/ 199 h 246"/>
                  <a:gd name="T46" fmla="*/ 0 w 333"/>
                  <a:gd name="T47" fmla="*/ 183 h 246"/>
                  <a:gd name="T48" fmla="*/ 9 w 333"/>
                  <a:gd name="T49" fmla="*/ 170 h 246"/>
                  <a:gd name="T50" fmla="*/ 26 w 333"/>
                  <a:gd name="T51" fmla="*/ 155 h 246"/>
                  <a:gd name="T52" fmla="*/ 59 w 333"/>
                  <a:gd name="T53" fmla="*/ 155 h 246"/>
                  <a:gd name="T54" fmla="*/ 81 w 333"/>
                  <a:gd name="T55" fmla="*/ 155 h 246"/>
                  <a:gd name="T56" fmla="*/ 116 w 333"/>
                  <a:gd name="T57" fmla="*/ 151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3"/>
                  <a:gd name="T88" fmla="*/ 0 h 246"/>
                  <a:gd name="T89" fmla="*/ 333 w 333"/>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3" h="246">
                    <a:moveTo>
                      <a:pt x="116" y="151"/>
                    </a:moveTo>
                    <a:lnTo>
                      <a:pt x="120" y="117"/>
                    </a:lnTo>
                    <a:lnTo>
                      <a:pt x="136" y="78"/>
                    </a:lnTo>
                    <a:lnTo>
                      <a:pt x="159" y="47"/>
                    </a:lnTo>
                    <a:lnTo>
                      <a:pt x="187" y="23"/>
                    </a:lnTo>
                    <a:lnTo>
                      <a:pt x="226" y="6"/>
                    </a:lnTo>
                    <a:lnTo>
                      <a:pt x="260" y="0"/>
                    </a:lnTo>
                    <a:lnTo>
                      <a:pt x="299" y="10"/>
                    </a:lnTo>
                    <a:lnTo>
                      <a:pt x="322" y="39"/>
                    </a:lnTo>
                    <a:lnTo>
                      <a:pt x="330" y="73"/>
                    </a:lnTo>
                    <a:lnTo>
                      <a:pt x="333" y="109"/>
                    </a:lnTo>
                    <a:lnTo>
                      <a:pt x="320" y="147"/>
                    </a:lnTo>
                    <a:lnTo>
                      <a:pt x="294" y="190"/>
                    </a:lnTo>
                    <a:lnTo>
                      <a:pt x="260" y="220"/>
                    </a:lnTo>
                    <a:lnTo>
                      <a:pt x="219" y="239"/>
                    </a:lnTo>
                    <a:lnTo>
                      <a:pt x="189" y="246"/>
                    </a:lnTo>
                    <a:lnTo>
                      <a:pt x="161" y="242"/>
                    </a:lnTo>
                    <a:lnTo>
                      <a:pt x="140" y="230"/>
                    </a:lnTo>
                    <a:lnTo>
                      <a:pt x="124" y="203"/>
                    </a:lnTo>
                    <a:lnTo>
                      <a:pt x="119" y="187"/>
                    </a:lnTo>
                    <a:lnTo>
                      <a:pt x="76" y="190"/>
                    </a:lnTo>
                    <a:lnTo>
                      <a:pt x="41" y="200"/>
                    </a:lnTo>
                    <a:lnTo>
                      <a:pt x="9" y="199"/>
                    </a:lnTo>
                    <a:lnTo>
                      <a:pt x="0" y="183"/>
                    </a:lnTo>
                    <a:lnTo>
                      <a:pt x="9" y="170"/>
                    </a:lnTo>
                    <a:lnTo>
                      <a:pt x="26" y="155"/>
                    </a:lnTo>
                    <a:lnTo>
                      <a:pt x="59" y="155"/>
                    </a:lnTo>
                    <a:lnTo>
                      <a:pt x="81" y="155"/>
                    </a:lnTo>
                    <a:lnTo>
                      <a:pt x="116" y="15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4" name="Freeform 11"/>
              <p:cNvSpPr>
                <a:spLocks noChangeArrowheads="1"/>
              </p:cNvSpPr>
              <p:nvPr/>
            </p:nvSpPr>
            <p:spPr bwMode="auto">
              <a:xfrm>
                <a:off x="481" y="271"/>
                <a:ext cx="221" cy="431"/>
              </a:xfrm>
              <a:custGeom>
                <a:avLst/>
                <a:gdLst>
                  <a:gd name="T0" fmla="*/ 6 w 219"/>
                  <a:gd name="T1" fmla="*/ 34 h 428"/>
                  <a:gd name="T2" fmla="*/ 32 w 219"/>
                  <a:gd name="T3" fmla="*/ 13 h 428"/>
                  <a:gd name="T4" fmla="*/ 62 w 219"/>
                  <a:gd name="T5" fmla="*/ 0 h 428"/>
                  <a:gd name="T6" fmla="*/ 104 w 219"/>
                  <a:gd name="T7" fmla="*/ 3 h 428"/>
                  <a:gd name="T8" fmla="*/ 136 w 219"/>
                  <a:gd name="T9" fmla="*/ 16 h 428"/>
                  <a:gd name="T10" fmla="*/ 165 w 219"/>
                  <a:gd name="T11" fmla="*/ 50 h 428"/>
                  <a:gd name="T12" fmla="*/ 197 w 219"/>
                  <a:gd name="T13" fmla="*/ 99 h 428"/>
                  <a:gd name="T14" fmla="*/ 213 w 219"/>
                  <a:gd name="T15" fmla="*/ 144 h 428"/>
                  <a:gd name="T16" fmla="*/ 219 w 219"/>
                  <a:gd name="T17" fmla="*/ 198 h 428"/>
                  <a:gd name="T18" fmla="*/ 219 w 219"/>
                  <a:gd name="T19" fmla="*/ 254 h 428"/>
                  <a:gd name="T20" fmla="*/ 213 w 219"/>
                  <a:gd name="T21" fmla="*/ 306 h 428"/>
                  <a:gd name="T22" fmla="*/ 196 w 219"/>
                  <a:gd name="T23" fmla="*/ 351 h 428"/>
                  <a:gd name="T24" fmla="*/ 171 w 219"/>
                  <a:gd name="T25" fmla="*/ 391 h 428"/>
                  <a:gd name="T26" fmla="*/ 152 w 219"/>
                  <a:gd name="T27" fmla="*/ 411 h 428"/>
                  <a:gd name="T28" fmla="*/ 115 w 219"/>
                  <a:gd name="T29" fmla="*/ 425 h 428"/>
                  <a:gd name="T30" fmla="*/ 87 w 219"/>
                  <a:gd name="T31" fmla="*/ 428 h 428"/>
                  <a:gd name="T32" fmla="*/ 49 w 219"/>
                  <a:gd name="T33" fmla="*/ 417 h 428"/>
                  <a:gd name="T34" fmla="*/ 32 w 219"/>
                  <a:gd name="T35" fmla="*/ 394 h 428"/>
                  <a:gd name="T36" fmla="*/ 17 w 219"/>
                  <a:gd name="T37" fmla="*/ 373 h 428"/>
                  <a:gd name="T38" fmla="*/ 9 w 219"/>
                  <a:gd name="T39" fmla="*/ 349 h 428"/>
                  <a:gd name="T40" fmla="*/ 10 w 219"/>
                  <a:gd name="T41" fmla="*/ 310 h 428"/>
                  <a:gd name="T42" fmla="*/ 17 w 219"/>
                  <a:gd name="T43" fmla="*/ 283 h 428"/>
                  <a:gd name="T44" fmla="*/ 32 w 219"/>
                  <a:gd name="T45" fmla="*/ 255 h 428"/>
                  <a:gd name="T46" fmla="*/ 41 w 219"/>
                  <a:gd name="T47" fmla="*/ 219 h 428"/>
                  <a:gd name="T48" fmla="*/ 49 w 219"/>
                  <a:gd name="T49" fmla="*/ 198 h 428"/>
                  <a:gd name="T50" fmla="*/ 52 w 219"/>
                  <a:gd name="T51" fmla="*/ 170 h 428"/>
                  <a:gd name="T52" fmla="*/ 44 w 219"/>
                  <a:gd name="T53" fmla="*/ 140 h 428"/>
                  <a:gd name="T54" fmla="*/ 23 w 219"/>
                  <a:gd name="T55" fmla="*/ 116 h 428"/>
                  <a:gd name="T56" fmla="*/ 6 w 219"/>
                  <a:gd name="T57" fmla="*/ 93 h 428"/>
                  <a:gd name="T58" fmla="*/ 0 w 219"/>
                  <a:gd name="T59" fmla="*/ 67 h 428"/>
                  <a:gd name="T60" fmla="*/ 6 w 219"/>
                  <a:gd name="T61" fmla="*/ 34 h 4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9"/>
                  <a:gd name="T94" fmla="*/ 0 h 428"/>
                  <a:gd name="T95" fmla="*/ 219 w 219"/>
                  <a:gd name="T96" fmla="*/ 428 h 4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9" h="428">
                    <a:moveTo>
                      <a:pt x="6" y="34"/>
                    </a:moveTo>
                    <a:lnTo>
                      <a:pt x="32" y="13"/>
                    </a:lnTo>
                    <a:lnTo>
                      <a:pt x="62" y="0"/>
                    </a:lnTo>
                    <a:lnTo>
                      <a:pt x="104" y="3"/>
                    </a:lnTo>
                    <a:lnTo>
                      <a:pt x="136" y="16"/>
                    </a:lnTo>
                    <a:lnTo>
                      <a:pt x="165" y="50"/>
                    </a:lnTo>
                    <a:lnTo>
                      <a:pt x="197" y="99"/>
                    </a:lnTo>
                    <a:lnTo>
                      <a:pt x="213" y="144"/>
                    </a:lnTo>
                    <a:lnTo>
                      <a:pt x="219" y="198"/>
                    </a:lnTo>
                    <a:lnTo>
                      <a:pt x="219" y="254"/>
                    </a:lnTo>
                    <a:lnTo>
                      <a:pt x="213" y="306"/>
                    </a:lnTo>
                    <a:lnTo>
                      <a:pt x="196" y="351"/>
                    </a:lnTo>
                    <a:lnTo>
                      <a:pt x="171" y="391"/>
                    </a:lnTo>
                    <a:lnTo>
                      <a:pt x="152" y="411"/>
                    </a:lnTo>
                    <a:lnTo>
                      <a:pt x="115" y="425"/>
                    </a:lnTo>
                    <a:lnTo>
                      <a:pt x="87" y="428"/>
                    </a:lnTo>
                    <a:lnTo>
                      <a:pt x="49" y="417"/>
                    </a:lnTo>
                    <a:lnTo>
                      <a:pt x="32" y="394"/>
                    </a:lnTo>
                    <a:lnTo>
                      <a:pt x="17" y="373"/>
                    </a:lnTo>
                    <a:lnTo>
                      <a:pt x="9" y="349"/>
                    </a:lnTo>
                    <a:lnTo>
                      <a:pt x="10" y="310"/>
                    </a:lnTo>
                    <a:lnTo>
                      <a:pt x="17" y="283"/>
                    </a:lnTo>
                    <a:lnTo>
                      <a:pt x="32" y="255"/>
                    </a:lnTo>
                    <a:lnTo>
                      <a:pt x="41" y="219"/>
                    </a:lnTo>
                    <a:lnTo>
                      <a:pt x="49" y="198"/>
                    </a:lnTo>
                    <a:lnTo>
                      <a:pt x="52" y="170"/>
                    </a:lnTo>
                    <a:lnTo>
                      <a:pt x="44" y="140"/>
                    </a:lnTo>
                    <a:lnTo>
                      <a:pt x="23" y="116"/>
                    </a:lnTo>
                    <a:lnTo>
                      <a:pt x="6" y="93"/>
                    </a:lnTo>
                    <a:lnTo>
                      <a:pt x="0" y="67"/>
                    </a:lnTo>
                    <a:lnTo>
                      <a:pt x="6" y="34"/>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5" name="Freeform 12"/>
              <p:cNvSpPr>
                <a:spLocks noChangeArrowheads="1"/>
              </p:cNvSpPr>
              <p:nvPr/>
            </p:nvSpPr>
            <p:spPr bwMode="auto">
              <a:xfrm>
                <a:off x="0" y="206"/>
                <a:ext cx="540" cy="183"/>
              </a:xfrm>
              <a:custGeom>
                <a:avLst/>
                <a:gdLst>
                  <a:gd name="T0" fmla="*/ 408 w 540"/>
                  <a:gd name="T1" fmla="*/ 101 h 179"/>
                  <a:gd name="T2" fmla="*/ 482 w 540"/>
                  <a:gd name="T3" fmla="*/ 86 h 179"/>
                  <a:gd name="T4" fmla="*/ 533 w 540"/>
                  <a:gd name="T5" fmla="*/ 83 h 179"/>
                  <a:gd name="T6" fmla="*/ 540 w 540"/>
                  <a:gd name="T7" fmla="*/ 101 h 179"/>
                  <a:gd name="T8" fmla="*/ 540 w 540"/>
                  <a:gd name="T9" fmla="*/ 152 h 179"/>
                  <a:gd name="T10" fmla="*/ 503 w 540"/>
                  <a:gd name="T11" fmla="*/ 163 h 179"/>
                  <a:gd name="T12" fmla="*/ 404 w 540"/>
                  <a:gd name="T13" fmla="*/ 161 h 179"/>
                  <a:gd name="T14" fmla="*/ 300 w 540"/>
                  <a:gd name="T15" fmla="*/ 147 h 179"/>
                  <a:gd name="T16" fmla="*/ 208 w 540"/>
                  <a:gd name="T17" fmla="*/ 134 h 179"/>
                  <a:gd name="T18" fmla="*/ 110 w 540"/>
                  <a:gd name="T19" fmla="*/ 143 h 179"/>
                  <a:gd name="T20" fmla="*/ 57 w 540"/>
                  <a:gd name="T21" fmla="*/ 170 h 179"/>
                  <a:gd name="T22" fmla="*/ 21 w 540"/>
                  <a:gd name="T23" fmla="*/ 179 h 179"/>
                  <a:gd name="T24" fmla="*/ 1 w 540"/>
                  <a:gd name="T25" fmla="*/ 176 h 179"/>
                  <a:gd name="T26" fmla="*/ 0 w 540"/>
                  <a:gd name="T27" fmla="*/ 131 h 179"/>
                  <a:gd name="T28" fmla="*/ 21 w 540"/>
                  <a:gd name="T29" fmla="*/ 74 h 179"/>
                  <a:gd name="T30" fmla="*/ 18 w 540"/>
                  <a:gd name="T31" fmla="*/ 35 h 179"/>
                  <a:gd name="T32" fmla="*/ 1 w 540"/>
                  <a:gd name="T33" fmla="*/ 16 h 179"/>
                  <a:gd name="T34" fmla="*/ 1 w 540"/>
                  <a:gd name="T35" fmla="*/ 4 h 179"/>
                  <a:gd name="T36" fmla="*/ 25 w 540"/>
                  <a:gd name="T37" fmla="*/ 0 h 179"/>
                  <a:gd name="T38" fmla="*/ 57 w 540"/>
                  <a:gd name="T39" fmla="*/ 26 h 179"/>
                  <a:gd name="T40" fmla="*/ 59 w 540"/>
                  <a:gd name="T41" fmla="*/ 60 h 179"/>
                  <a:gd name="T42" fmla="*/ 44 w 540"/>
                  <a:gd name="T43" fmla="*/ 108 h 179"/>
                  <a:gd name="T44" fmla="*/ 40 w 540"/>
                  <a:gd name="T45" fmla="*/ 139 h 179"/>
                  <a:gd name="T46" fmla="*/ 99 w 540"/>
                  <a:gd name="T47" fmla="*/ 117 h 179"/>
                  <a:gd name="T48" fmla="*/ 163 w 540"/>
                  <a:gd name="T49" fmla="*/ 92 h 179"/>
                  <a:gd name="T50" fmla="*/ 233 w 540"/>
                  <a:gd name="T51" fmla="*/ 90 h 179"/>
                  <a:gd name="T52" fmla="*/ 283 w 540"/>
                  <a:gd name="T53" fmla="*/ 99 h 179"/>
                  <a:gd name="T54" fmla="*/ 336 w 540"/>
                  <a:gd name="T55" fmla="*/ 99 h 179"/>
                  <a:gd name="T56" fmla="*/ 408 w 540"/>
                  <a:gd name="T57" fmla="*/ 101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0"/>
                  <a:gd name="T88" fmla="*/ 0 h 179"/>
                  <a:gd name="T89" fmla="*/ 540 w 540"/>
                  <a:gd name="T90" fmla="*/ 179 h 1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0" h="179">
                    <a:moveTo>
                      <a:pt x="408" y="101"/>
                    </a:moveTo>
                    <a:lnTo>
                      <a:pt x="482" y="86"/>
                    </a:lnTo>
                    <a:lnTo>
                      <a:pt x="533" y="83"/>
                    </a:lnTo>
                    <a:lnTo>
                      <a:pt x="540" y="101"/>
                    </a:lnTo>
                    <a:lnTo>
                      <a:pt x="540" y="152"/>
                    </a:lnTo>
                    <a:lnTo>
                      <a:pt x="503" y="163"/>
                    </a:lnTo>
                    <a:lnTo>
                      <a:pt x="404" y="161"/>
                    </a:lnTo>
                    <a:lnTo>
                      <a:pt x="300" y="147"/>
                    </a:lnTo>
                    <a:lnTo>
                      <a:pt x="208" y="134"/>
                    </a:lnTo>
                    <a:lnTo>
                      <a:pt x="110" y="143"/>
                    </a:lnTo>
                    <a:lnTo>
                      <a:pt x="57" y="170"/>
                    </a:lnTo>
                    <a:lnTo>
                      <a:pt x="21" y="179"/>
                    </a:lnTo>
                    <a:lnTo>
                      <a:pt x="1" y="176"/>
                    </a:lnTo>
                    <a:lnTo>
                      <a:pt x="0" y="131"/>
                    </a:lnTo>
                    <a:lnTo>
                      <a:pt x="21" y="74"/>
                    </a:lnTo>
                    <a:lnTo>
                      <a:pt x="18" y="35"/>
                    </a:lnTo>
                    <a:lnTo>
                      <a:pt x="1" y="16"/>
                    </a:lnTo>
                    <a:lnTo>
                      <a:pt x="1" y="4"/>
                    </a:lnTo>
                    <a:lnTo>
                      <a:pt x="25" y="0"/>
                    </a:lnTo>
                    <a:lnTo>
                      <a:pt x="57" y="26"/>
                    </a:lnTo>
                    <a:lnTo>
                      <a:pt x="59" y="60"/>
                    </a:lnTo>
                    <a:lnTo>
                      <a:pt x="44" y="108"/>
                    </a:lnTo>
                    <a:lnTo>
                      <a:pt x="40" y="139"/>
                    </a:lnTo>
                    <a:lnTo>
                      <a:pt x="99" y="117"/>
                    </a:lnTo>
                    <a:lnTo>
                      <a:pt x="163" y="92"/>
                    </a:lnTo>
                    <a:lnTo>
                      <a:pt x="233" y="90"/>
                    </a:lnTo>
                    <a:lnTo>
                      <a:pt x="283" y="99"/>
                    </a:lnTo>
                    <a:lnTo>
                      <a:pt x="336" y="99"/>
                    </a:lnTo>
                    <a:lnTo>
                      <a:pt x="408" y="10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6" name="Freeform 13"/>
              <p:cNvSpPr>
                <a:spLocks noChangeArrowheads="1"/>
              </p:cNvSpPr>
              <p:nvPr/>
            </p:nvSpPr>
            <p:spPr bwMode="auto">
              <a:xfrm>
                <a:off x="579" y="249"/>
                <a:ext cx="579" cy="323"/>
              </a:xfrm>
              <a:custGeom>
                <a:avLst/>
                <a:gdLst>
                  <a:gd name="T0" fmla="*/ 13 w 578"/>
                  <a:gd name="T1" fmla="*/ 47 h 319"/>
                  <a:gd name="T2" fmla="*/ 41 w 578"/>
                  <a:gd name="T3" fmla="*/ 44 h 319"/>
                  <a:gd name="T4" fmla="*/ 75 w 578"/>
                  <a:gd name="T5" fmla="*/ 62 h 319"/>
                  <a:gd name="T6" fmla="*/ 100 w 578"/>
                  <a:gd name="T7" fmla="*/ 95 h 319"/>
                  <a:gd name="T8" fmla="*/ 134 w 578"/>
                  <a:gd name="T9" fmla="*/ 151 h 319"/>
                  <a:gd name="T10" fmla="*/ 161 w 578"/>
                  <a:gd name="T11" fmla="*/ 199 h 319"/>
                  <a:gd name="T12" fmla="*/ 187 w 578"/>
                  <a:gd name="T13" fmla="*/ 245 h 319"/>
                  <a:gd name="T14" fmla="*/ 202 w 578"/>
                  <a:gd name="T15" fmla="*/ 253 h 319"/>
                  <a:gd name="T16" fmla="*/ 233 w 578"/>
                  <a:gd name="T17" fmla="*/ 245 h 319"/>
                  <a:gd name="T18" fmla="*/ 290 w 578"/>
                  <a:gd name="T19" fmla="*/ 207 h 319"/>
                  <a:gd name="T20" fmla="*/ 357 w 578"/>
                  <a:gd name="T21" fmla="*/ 161 h 319"/>
                  <a:gd name="T22" fmla="*/ 400 w 578"/>
                  <a:gd name="T23" fmla="*/ 121 h 319"/>
                  <a:gd name="T24" fmla="*/ 421 w 578"/>
                  <a:gd name="T25" fmla="*/ 96 h 319"/>
                  <a:gd name="T26" fmla="*/ 421 w 578"/>
                  <a:gd name="T27" fmla="*/ 87 h 319"/>
                  <a:gd name="T28" fmla="*/ 421 w 578"/>
                  <a:gd name="T29" fmla="*/ 74 h 319"/>
                  <a:gd name="T30" fmla="*/ 424 w 578"/>
                  <a:gd name="T31" fmla="*/ 66 h 319"/>
                  <a:gd name="T32" fmla="*/ 420 w 578"/>
                  <a:gd name="T33" fmla="*/ 39 h 319"/>
                  <a:gd name="T34" fmla="*/ 408 w 578"/>
                  <a:gd name="T35" fmla="*/ 19 h 319"/>
                  <a:gd name="T36" fmla="*/ 413 w 578"/>
                  <a:gd name="T37" fmla="*/ 0 h 319"/>
                  <a:gd name="T38" fmla="*/ 442 w 578"/>
                  <a:gd name="T39" fmla="*/ 0 h 319"/>
                  <a:gd name="T40" fmla="*/ 458 w 578"/>
                  <a:gd name="T41" fmla="*/ 30 h 319"/>
                  <a:gd name="T42" fmla="*/ 451 w 578"/>
                  <a:gd name="T43" fmla="*/ 77 h 319"/>
                  <a:gd name="T44" fmla="*/ 462 w 578"/>
                  <a:gd name="T45" fmla="*/ 77 h 319"/>
                  <a:gd name="T46" fmla="*/ 496 w 578"/>
                  <a:gd name="T47" fmla="*/ 74 h 319"/>
                  <a:gd name="T48" fmla="*/ 531 w 578"/>
                  <a:gd name="T49" fmla="*/ 56 h 319"/>
                  <a:gd name="T50" fmla="*/ 560 w 578"/>
                  <a:gd name="T51" fmla="*/ 53 h 319"/>
                  <a:gd name="T52" fmla="*/ 568 w 578"/>
                  <a:gd name="T53" fmla="*/ 70 h 319"/>
                  <a:gd name="T54" fmla="*/ 578 w 578"/>
                  <a:gd name="T55" fmla="*/ 105 h 319"/>
                  <a:gd name="T56" fmla="*/ 530 w 578"/>
                  <a:gd name="T57" fmla="*/ 160 h 319"/>
                  <a:gd name="T58" fmla="*/ 504 w 578"/>
                  <a:gd name="T59" fmla="*/ 186 h 319"/>
                  <a:gd name="T60" fmla="*/ 479 w 578"/>
                  <a:gd name="T61" fmla="*/ 189 h 319"/>
                  <a:gd name="T62" fmla="*/ 449 w 578"/>
                  <a:gd name="T63" fmla="*/ 161 h 319"/>
                  <a:gd name="T64" fmla="*/ 413 w 578"/>
                  <a:gd name="T65" fmla="*/ 160 h 319"/>
                  <a:gd name="T66" fmla="*/ 381 w 578"/>
                  <a:gd name="T67" fmla="*/ 186 h 319"/>
                  <a:gd name="T68" fmla="*/ 328 w 578"/>
                  <a:gd name="T69" fmla="*/ 233 h 319"/>
                  <a:gd name="T70" fmla="*/ 273 w 578"/>
                  <a:gd name="T71" fmla="*/ 287 h 319"/>
                  <a:gd name="T72" fmla="*/ 226 w 578"/>
                  <a:gd name="T73" fmla="*/ 310 h 319"/>
                  <a:gd name="T74" fmla="*/ 190 w 578"/>
                  <a:gd name="T75" fmla="*/ 319 h 319"/>
                  <a:gd name="T76" fmla="*/ 170 w 578"/>
                  <a:gd name="T77" fmla="*/ 309 h 319"/>
                  <a:gd name="T78" fmla="*/ 153 w 578"/>
                  <a:gd name="T79" fmla="*/ 279 h 319"/>
                  <a:gd name="T80" fmla="*/ 122 w 578"/>
                  <a:gd name="T81" fmla="*/ 229 h 319"/>
                  <a:gd name="T82" fmla="*/ 81 w 578"/>
                  <a:gd name="T83" fmla="*/ 170 h 319"/>
                  <a:gd name="T84" fmla="*/ 42 w 578"/>
                  <a:gd name="T85" fmla="*/ 139 h 319"/>
                  <a:gd name="T86" fmla="*/ 8 w 578"/>
                  <a:gd name="T87" fmla="*/ 107 h 319"/>
                  <a:gd name="T88" fmla="*/ 0 w 578"/>
                  <a:gd name="T89" fmla="*/ 77 h 319"/>
                  <a:gd name="T90" fmla="*/ 13 w 578"/>
                  <a:gd name="T91" fmla="*/ 47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8"/>
                  <a:gd name="T139" fmla="*/ 0 h 319"/>
                  <a:gd name="T140" fmla="*/ 578 w 578"/>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8" h="319">
                    <a:moveTo>
                      <a:pt x="13" y="47"/>
                    </a:moveTo>
                    <a:lnTo>
                      <a:pt x="41" y="44"/>
                    </a:lnTo>
                    <a:lnTo>
                      <a:pt x="75" y="62"/>
                    </a:lnTo>
                    <a:lnTo>
                      <a:pt x="100" y="95"/>
                    </a:lnTo>
                    <a:lnTo>
                      <a:pt x="134" y="151"/>
                    </a:lnTo>
                    <a:lnTo>
                      <a:pt x="161" y="199"/>
                    </a:lnTo>
                    <a:lnTo>
                      <a:pt x="187" y="245"/>
                    </a:lnTo>
                    <a:lnTo>
                      <a:pt x="202" y="253"/>
                    </a:lnTo>
                    <a:lnTo>
                      <a:pt x="233" y="245"/>
                    </a:lnTo>
                    <a:lnTo>
                      <a:pt x="290" y="207"/>
                    </a:lnTo>
                    <a:lnTo>
                      <a:pt x="357" y="161"/>
                    </a:lnTo>
                    <a:lnTo>
                      <a:pt x="400" y="121"/>
                    </a:lnTo>
                    <a:lnTo>
                      <a:pt x="421" y="96"/>
                    </a:lnTo>
                    <a:lnTo>
                      <a:pt x="421" y="87"/>
                    </a:lnTo>
                    <a:lnTo>
                      <a:pt x="421" y="74"/>
                    </a:lnTo>
                    <a:lnTo>
                      <a:pt x="424" y="66"/>
                    </a:lnTo>
                    <a:lnTo>
                      <a:pt x="420" y="39"/>
                    </a:lnTo>
                    <a:lnTo>
                      <a:pt x="408" y="19"/>
                    </a:lnTo>
                    <a:lnTo>
                      <a:pt x="413" y="0"/>
                    </a:lnTo>
                    <a:lnTo>
                      <a:pt x="442" y="0"/>
                    </a:lnTo>
                    <a:lnTo>
                      <a:pt x="458" y="30"/>
                    </a:lnTo>
                    <a:lnTo>
                      <a:pt x="451" y="77"/>
                    </a:lnTo>
                    <a:lnTo>
                      <a:pt x="462" y="77"/>
                    </a:lnTo>
                    <a:lnTo>
                      <a:pt x="496" y="74"/>
                    </a:lnTo>
                    <a:lnTo>
                      <a:pt x="531" y="56"/>
                    </a:lnTo>
                    <a:lnTo>
                      <a:pt x="560" y="53"/>
                    </a:lnTo>
                    <a:lnTo>
                      <a:pt x="568" y="70"/>
                    </a:lnTo>
                    <a:lnTo>
                      <a:pt x="578" y="105"/>
                    </a:lnTo>
                    <a:lnTo>
                      <a:pt x="530" y="160"/>
                    </a:lnTo>
                    <a:lnTo>
                      <a:pt x="504" y="186"/>
                    </a:lnTo>
                    <a:lnTo>
                      <a:pt x="479" y="189"/>
                    </a:lnTo>
                    <a:lnTo>
                      <a:pt x="449" y="161"/>
                    </a:lnTo>
                    <a:lnTo>
                      <a:pt x="413" y="160"/>
                    </a:lnTo>
                    <a:lnTo>
                      <a:pt x="381" y="186"/>
                    </a:lnTo>
                    <a:lnTo>
                      <a:pt x="328" y="233"/>
                    </a:lnTo>
                    <a:lnTo>
                      <a:pt x="273" y="287"/>
                    </a:lnTo>
                    <a:lnTo>
                      <a:pt x="226" y="310"/>
                    </a:lnTo>
                    <a:lnTo>
                      <a:pt x="190" y="319"/>
                    </a:lnTo>
                    <a:lnTo>
                      <a:pt x="170" y="309"/>
                    </a:lnTo>
                    <a:lnTo>
                      <a:pt x="153" y="279"/>
                    </a:lnTo>
                    <a:lnTo>
                      <a:pt x="122" y="229"/>
                    </a:lnTo>
                    <a:lnTo>
                      <a:pt x="81" y="170"/>
                    </a:lnTo>
                    <a:lnTo>
                      <a:pt x="42" y="139"/>
                    </a:lnTo>
                    <a:lnTo>
                      <a:pt x="8" y="107"/>
                    </a:lnTo>
                    <a:lnTo>
                      <a:pt x="0" y="77"/>
                    </a:lnTo>
                    <a:lnTo>
                      <a:pt x="13" y="4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7" name="Freeform 14"/>
              <p:cNvSpPr>
                <a:spLocks noChangeArrowheads="1"/>
              </p:cNvSpPr>
              <p:nvPr/>
            </p:nvSpPr>
            <p:spPr bwMode="auto">
              <a:xfrm>
                <a:off x="314" y="605"/>
                <a:ext cx="245" cy="507"/>
              </a:xfrm>
              <a:custGeom>
                <a:avLst/>
                <a:gdLst>
                  <a:gd name="T0" fmla="*/ 153 w 242"/>
                  <a:gd name="T1" fmla="*/ 59 h 508"/>
                  <a:gd name="T2" fmla="*/ 187 w 242"/>
                  <a:gd name="T3" fmla="*/ 8 h 508"/>
                  <a:gd name="T4" fmla="*/ 222 w 242"/>
                  <a:gd name="T5" fmla="*/ 0 h 508"/>
                  <a:gd name="T6" fmla="*/ 230 w 242"/>
                  <a:gd name="T7" fmla="*/ 25 h 508"/>
                  <a:gd name="T8" fmla="*/ 242 w 242"/>
                  <a:gd name="T9" fmla="*/ 72 h 508"/>
                  <a:gd name="T10" fmla="*/ 225 w 242"/>
                  <a:gd name="T11" fmla="*/ 93 h 508"/>
                  <a:gd name="T12" fmla="*/ 179 w 242"/>
                  <a:gd name="T13" fmla="*/ 133 h 508"/>
                  <a:gd name="T14" fmla="*/ 153 w 242"/>
                  <a:gd name="T15" fmla="*/ 188 h 508"/>
                  <a:gd name="T16" fmla="*/ 134 w 242"/>
                  <a:gd name="T17" fmla="*/ 231 h 508"/>
                  <a:gd name="T18" fmla="*/ 134 w 242"/>
                  <a:gd name="T19" fmla="*/ 256 h 508"/>
                  <a:gd name="T20" fmla="*/ 138 w 242"/>
                  <a:gd name="T21" fmla="*/ 324 h 508"/>
                  <a:gd name="T22" fmla="*/ 151 w 242"/>
                  <a:gd name="T23" fmla="*/ 383 h 508"/>
                  <a:gd name="T24" fmla="*/ 169 w 242"/>
                  <a:gd name="T25" fmla="*/ 415 h 508"/>
                  <a:gd name="T26" fmla="*/ 174 w 242"/>
                  <a:gd name="T27" fmla="*/ 434 h 508"/>
                  <a:gd name="T28" fmla="*/ 170 w 242"/>
                  <a:gd name="T29" fmla="*/ 453 h 508"/>
                  <a:gd name="T30" fmla="*/ 148 w 242"/>
                  <a:gd name="T31" fmla="*/ 457 h 508"/>
                  <a:gd name="T32" fmla="*/ 104 w 242"/>
                  <a:gd name="T33" fmla="*/ 464 h 508"/>
                  <a:gd name="T34" fmla="*/ 61 w 242"/>
                  <a:gd name="T35" fmla="*/ 494 h 508"/>
                  <a:gd name="T36" fmla="*/ 40 w 242"/>
                  <a:gd name="T37" fmla="*/ 508 h 508"/>
                  <a:gd name="T38" fmla="*/ 17 w 242"/>
                  <a:gd name="T39" fmla="*/ 498 h 508"/>
                  <a:gd name="T40" fmla="*/ 0 w 242"/>
                  <a:gd name="T41" fmla="*/ 460 h 508"/>
                  <a:gd name="T42" fmla="*/ 6 w 242"/>
                  <a:gd name="T43" fmla="*/ 440 h 508"/>
                  <a:gd name="T44" fmla="*/ 35 w 242"/>
                  <a:gd name="T45" fmla="*/ 436 h 508"/>
                  <a:gd name="T46" fmla="*/ 86 w 242"/>
                  <a:gd name="T47" fmla="*/ 419 h 508"/>
                  <a:gd name="T48" fmla="*/ 118 w 242"/>
                  <a:gd name="T49" fmla="*/ 415 h 508"/>
                  <a:gd name="T50" fmla="*/ 122 w 242"/>
                  <a:gd name="T51" fmla="*/ 396 h 508"/>
                  <a:gd name="T52" fmla="*/ 114 w 242"/>
                  <a:gd name="T53" fmla="*/ 376 h 508"/>
                  <a:gd name="T54" fmla="*/ 95 w 242"/>
                  <a:gd name="T55" fmla="*/ 324 h 508"/>
                  <a:gd name="T56" fmla="*/ 86 w 242"/>
                  <a:gd name="T57" fmla="*/ 262 h 508"/>
                  <a:gd name="T58" fmla="*/ 86 w 242"/>
                  <a:gd name="T59" fmla="*/ 212 h 508"/>
                  <a:gd name="T60" fmla="*/ 104 w 242"/>
                  <a:gd name="T61" fmla="*/ 163 h 508"/>
                  <a:gd name="T62" fmla="*/ 125 w 242"/>
                  <a:gd name="T63" fmla="*/ 112 h 508"/>
                  <a:gd name="T64" fmla="*/ 140 w 242"/>
                  <a:gd name="T65" fmla="*/ 81 h 508"/>
                  <a:gd name="T66" fmla="*/ 153 w 242"/>
                  <a:gd name="T67" fmla="*/ 59 h 5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2"/>
                  <a:gd name="T103" fmla="*/ 0 h 508"/>
                  <a:gd name="T104" fmla="*/ 242 w 242"/>
                  <a:gd name="T105" fmla="*/ 508 h 5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2" h="508">
                    <a:moveTo>
                      <a:pt x="153" y="59"/>
                    </a:moveTo>
                    <a:lnTo>
                      <a:pt x="187" y="8"/>
                    </a:lnTo>
                    <a:lnTo>
                      <a:pt x="222" y="0"/>
                    </a:lnTo>
                    <a:lnTo>
                      <a:pt x="230" y="25"/>
                    </a:lnTo>
                    <a:lnTo>
                      <a:pt x="242" y="72"/>
                    </a:lnTo>
                    <a:lnTo>
                      <a:pt x="225" y="93"/>
                    </a:lnTo>
                    <a:lnTo>
                      <a:pt x="179" y="133"/>
                    </a:lnTo>
                    <a:lnTo>
                      <a:pt x="153" y="188"/>
                    </a:lnTo>
                    <a:lnTo>
                      <a:pt x="134" y="231"/>
                    </a:lnTo>
                    <a:lnTo>
                      <a:pt x="134" y="256"/>
                    </a:lnTo>
                    <a:lnTo>
                      <a:pt x="138" y="324"/>
                    </a:lnTo>
                    <a:lnTo>
                      <a:pt x="151" y="383"/>
                    </a:lnTo>
                    <a:lnTo>
                      <a:pt x="169" y="415"/>
                    </a:lnTo>
                    <a:lnTo>
                      <a:pt x="174" y="434"/>
                    </a:lnTo>
                    <a:lnTo>
                      <a:pt x="170" y="453"/>
                    </a:lnTo>
                    <a:lnTo>
                      <a:pt x="148" y="457"/>
                    </a:lnTo>
                    <a:lnTo>
                      <a:pt x="104" y="464"/>
                    </a:lnTo>
                    <a:lnTo>
                      <a:pt x="61" y="494"/>
                    </a:lnTo>
                    <a:lnTo>
                      <a:pt x="40" y="508"/>
                    </a:lnTo>
                    <a:lnTo>
                      <a:pt x="17" y="498"/>
                    </a:lnTo>
                    <a:lnTo>
                      <a:pt x="0" y="460"/>
                    </a:lnTo>
                    <a:lnTo>
                      <a:pt x="6" y="440"/>
                    </a:lnTo>
                    <a:lnTo>
                      <a:pt x="35" y="436"/>
                    </a:lnTo>
                    <a:lnTo>
                      <a:pt x="86" y="419"/>
                    </a:lnTo>
                    <a:lnTo>
                      <a:pt x="118" y="415"/>
                    </a:lnTo>
                    <a:lnTo>
                      <a:pt x="122" y="396"/>
                    </a:lnTo>
                    <a:lnTo>
                      <a:pt x="114" y="376"/>
                    </a:lnTo>
                    <a:lnTo>
                      <a:pt x="95" y="324"/>
                    </a:lnTo>
                    <a:lnTo>
                      <a:pt x="86" y="262"/>
                    </a:lnTo>
                    <a:lnTo>
                      <a:pt x="86" y="212"/>
                    </a:lnTo>
                    <a:lnTo>
                      <a:pt x="104" y="163"/>
                    </a:lnTo>
                    <a:lnTo>
                      <a:pt x="125" y="112"/>
                    </a:lnTo>
                    <a:lnTo>
                      <a:pt x="140" y="81"/>
                    </a:lnTo>
                    <a:lnTo>
                      <a:pt x="153" y="59"/>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8" name="Freeform 15"/>
              <p:cNvSpPr>
                <a:spLocks noChangeArrowheads="1"/>
              </p:cNvSpPr>
              <p:nvPr/>
            </p:nvSpPr>
            <p:spPr bwMode="auto">
              <a:xfrm>
                <a:off x="560" y="627"/>
                <a:ext cx="231" cy="453"/>
              </a:xfrm>
              <a:custGeom>
                <a:avLst/>
                <a:gdLst>
                  <a:gd name="T0" fmla="*/ 13 w 231"/>
                  <a:gd name="T1" fmla="*/ 17 h 454"/>
                  <a:gd name="T2" fmla="*/ 35 w 231"/>
                  <a:gd name="T3" fmla="*/ 0 h 454"/>
                  <a:gd name="T4" fmla="*/ 56 w 231"/>
                  <a:gd name="T5" fmla="*/ 4 h 454"/>
                  <a:gd name="T6" fmla="*/ 77 w 231"/>
                  <a:gd name="T7" fmla="*/ 18 h 454"/>
                  <a:gd name="T8" fmla="*/ 95 w 231"/>
                  <a:gd name="T9" fmla="*/ 61 h 454"/>
                  <a:gd name="T10" fmla="*/ 120 w 231"/>
                  <a:gd name="T11" fmla="*/ 133 h 454"/>
                  <a:gd name="T12" fmla="*/ 133 w 231"/>
                  <a:gd name="T13" fmla="*/ 197 h 454"/>
                  <a:gd name="T14" fmla="*/ 135 w 231"/>
                  <a:gd name="T15" fmla="*/ 241 h 454"/>
                  <a:gd name="T16" fmla="*/ 129 w 231"/>
                  <a:gd name="T17" fmla="*/ 262 h 454"/>
                  <a:gd name="T18" fmla="*/ 117 w 231"/>
                  <a:gd name="T19" fmla="*/ 295 h 454"/>
                  <a:gd name="T20" fmla="*/ 98 w 231"/>
                  <a:gd name="T21" fmla="*/ 333 h 454"/>
                  <a:gd name="T22" fmla="*/ 82 w 231"/>
                  <a:gd name="T23" fmla="*/ 372 h 454"/>
                  <a:gd name="T24" fmla="*/ 78 w 231"/>
                  <a:gd name="T25" fmla="*/ 403 h 454"/>
                  <a:gd name="T26" fmla="*/ 90 w 231"/>
                  <a:gd name="T27" fmla="*/ 414 h 454"/>
                  <a:gd name="T28" fmla="*/ 129 w 231"/>
                  <a:gd name="T29" fmla="*/ 407 h 454"/>
                  <a:gd name="T30" fmla="*/ 187 w 231"/>
                  <a:gd name="T31" fmla="*/ 403 h 454"/>
                  <a:gd name="T32" fmla="*/ 216 w 231"/>
                  <a:gd name="T33" fmla="*/ 407 h 454"/>
                  <a:gd name="T34" fmla="*/ 231 w 231"/>
                  <a:gd name="T35" fmla="*/ 420 h 454"/>
                  <a:gd name="T36" fmla="*/ 231 w 231"/>
                  <a:gd name="T37" fmla="*/ 433 h 454"/>
                  <a:gd name="T38" fmla="*/ 208 w 231"/>
                  <a:gd name="T39" fmla="*/ 448 h 454"/>
                  <a:gd name="T40" fmla="*/ 185 w 231"/>
                  <a:gd name="T41" fmla="*/ 454 h 454"/>
                  <a:gd name="T42" fmla="*/ 126 w 231"/>
                  <a:gd name="T43" fmla="*/ 441 h 454"/>
                  <a:gd name="T44" fmla="*/ 100 w 231"/>
                  <a:gd name="T45" fmla="*/ 441 h 454"/>
                  <a:gd name="T46" fmla="*/ 74 w 231"/>
                  <a:gd name="T47" fmla="*/ 450 h 454"/>
                  <a:gd name="T48" fmla="*/ 55 w 231"/>
                  <a:gd name="T49" fmla="*/ 450 h 454"/>
                  <a:gd name="T50" fmla="*/ 26 w 231"/>
                  <a:gd name="T51" fmla="*/ 437 h 454"/>
                  <a:gd name="T52" fmla="*/ 29 w 231"/>
                  <a:gd name="T53" fmla="*/ 416 h 454"/>
                  <a:gd name="T54" fmla="*/ 35 w 231"/>
                  <a:gd name="T55" fmla="*/ 401 h 454"/>
                  <a:gd name="T56" fmla="*/ 46 w 231"/>
                  <a:gd name="T57" fmla="*/ 377 h 454"/>
                  <a:gd name="T58" fmla="*/ 52 w 231"/>
                  <a:gd name="T59" fmla="*/ 355 h 454"/>
                  <a:gd name="T60" fmla="*/ 59 w 231"/>
                  <a:gd name="T61" fmla="*/ 312 h 454"/>
                  <a:gd name="T62" fmla="*/ 69 w 231"/>
                  <a:gd name="T63" fmla="*/ 265 h 454"/>
                  <a:gd name="T64" fmla="*/ 90 w 231"/>
                  <a:gd name="T65" fmla="*/ 227 h 454"/>
                  <a:gd name="T66" fmla="*/ 78 w 231"/>
                  <a:gd name="T67" fmla="*/ 197 h 454"/>
                  <a:gd name="T68" fmla="*/ 46 w 231"/>
                  <a:gd name="T69" fmla="*/ 129 h 454"/>
                  <a:gd name="T70" fmla="*/ 9 w 231"/>
                  <a:gd name="T71" fmla="*/ 70 h 454"/>
                  <a:gd name="T72" fmla="*/ 0 w 231"/>
                  <a:gd name="T73" fmla="*/ 40 h 454"/>
                  <a:gd name="T74" fmla="*/ 13 w 231"/>
                  <a:gd name="T75" fmla="*/ 17 h 4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
                  <a:gd name="T115" fmla="*/ 0 h 454"/>
                  <a:gd name="T116" fmla="*/ 231 w 231"/>
                  <a:gd name="T117" fmla="*/ 454 h 4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 h="454">
                    <a:moveTo>
                      <a:pt x="13" y="17"/>
                    </a:moveTo>
                    <a:lnTo>
                      <a:pt x="35" y="0"/>
                    </a:lnTo>
                    <a:lnTo>
                      <a:pt x="56" y="4"/>
                    </a:lnTo>
                    <a:lnTo>
                      <a:pt x="77" y="18"/>
                    </a:lnTo>
                    <a:lnTo>
                      <a:pt x="95" y="61"/>
                    </a:lnTo>
                    <a:lnTo>
                      <a:pt x="120" y="133"/>
                    </a:lnTo>
                    <a:lnTo>
                      <a:pt x="133" y="197"/>
                    </a:lnTo>
                    <a:lnTo>
                      <a:pt x="135" y="241"/>
                    </a:lnTo>
                    <a:lnTo>
                      <a:pt x="129" y="262"/>
                    </a:lnTo>
                    <a:lnTo>
                      <a:pt x="117" y="295"/>
                    </a:lnTo>
                    <a:lnTo>
                      <a:pt x="98" y="333"/>
                    </a:lnTo>
                    <a:lnTo>
                      <a:pt x="82" y="372"/>
                    </a:lnTo>
                    <a:lnTo>
                      <a:pt x="78" y="403"/>
                    </a:lnTo>
                    <a:lnTo>
                      <a:pt x="90" y="414"/>
                    </a:lnTo>
                    <a:lnTo>
                      <a:pt x="129" y="407"/>
                    </a:lnTo>
                    <a:lnTo>
                      <a:pt x="187" y="403"/>
                    </a:lnTo>
                    <a:lnTo>
                      <a:pt x="216" y="407"/>
                    </a:lnTo>
                    <a:lnTo>
                      <a:pt x="231" y="420"/>
                    </a:lnTo>
                    <a:lnTo>
                      <a:pt x="231" y="433"/>
                    </a:lnTo>
                    <a:lnTo>
                      <a:pt x="208" y="448"/>
                    </a:lnTo>
                    <a:lnTo>
                      <a:pt x="185" y="454"/>
                    </a:lnTo>
                    <a:lnTo>
                      <a:pt x="126" y="441"/>
                    </a:lnTo>
                    <a:lnTo>
                      <a:pt x="100" y="441"/>
                    </a:lnTo>
                    <a:lnTo>
                      <a:pt x="74" y="450"/>
                    </a:lnTo>
                    <a:lnTo>
                      <a:pt x="55" y="450"/>
                    </a:lnTo>
                    <a:lnTo>
                      <a:pt x="26" y="437"/>
                    </a:lnTo>
                    <a:lnTo>
                      <a:pt x="29" y="416"/>
                    </a:lnTo>
                    <a:lnTo>
                      <a:pt x="35" y="401"/>
                    </a:lnTo>
                    <a:lnTo>
                      <a:pt x="46" y="377"/>
                    </a:lnTo>
                    <a:lnTo>
                      <a:pt x="52" y="355"/>
                    </a:lnTo>
                    <a:lnTo>
                      <a:pt x="59" y="312"/>
                    </a:lnTo>
                    <a:lnTo>
                      <a:pt x="69" y="265"/>
                    </a:lnTo>
                    <a:lnTo>
                      <a:pt x="90" y="227"/>
                    </a:lnTo>
                    <a:lnTo>
                      <a:pt x="78" y="197"/>
                    </a:lnTo>
                    <a:lnTo>
                      <a:pt x="46" y="129"/>
                    </a:lnTo>
                    <a:lnTo>
                      <a:pt x="9" y="70"/>
                    </a:lnTo>
                    <a:lnTo>
                      <a:pt x="0" y="40"/>
                    </a:lnTo>
                    <a:lnTo>
                      <a:pt x="13" y="1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grpSp>
        <p:sp>
          <p:nvSpPr>
            <p:cNvPr id="196617" name="WordArt 16"/>
            <p:cNvSpPr>
              <a:spLocks noChangeArrowheads="1" noChangeShapeType="1" noTextEdit="1"/>
            </p:cNvSpPr>
            <p:nvPr/>
          </p:nvSpPr>
          <p:spPr bwMode="auto">
            <a:xfrm>
              <a:off x="816" y="240"/>
              <a:ext cx="432" cy="33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Arial Black"/>
                </a:rPr>
                <a:t>3.0</a:t>
              </a:r>
              <a:endParaRPr lang="zh-CN" altLang="en-US" sz="3600" kern="10">
                <a:ln w="9525">
                  <a:solidFill>
                    <a:srgbClr val="000000"/>
                  </a:solidFill>
                  <a:round/>
                  <a:headEnd/>
                  <a:tailEnd/>
                </a:ln>
                <a:latin typeface="Arial Black"/>
              </a:endParaRPr>
            </a:p>
          </p:txBody>
        </p:sp>
      </p:grpSp>
      <p:sp>
        <p:nvSpPr>
          <p:cNvPr id="28690" name="Rectangle 17"/>
          <p:cNvSpPr>
            <a:spLocks noChangeArrowheads="1"/>
          </p:cNvSpPr>
          <p:nvPr/>
        </p:nvSpPr>
        <p:spPr bwMode="auto">
          <a:xfrm>
            <a:off x="698500" y="8283575"/>
            <a:ext cx="5432425" cy="438150"/>
          </a:xfrm>
          <a:prstGeom prst="rect">
            <a:avLst/>
          </a:prstGeom>
          <a:noFill/>
          <a:ln w="25400" cmpd="sng">
            <a:solidFill>
              <a:schemeClr val="tx1"/>
            </a:solidFill>
            <a:miter lim="800000"/>
            <a:headEnd/>
            <a:tailEnd/>
          </a:ln>
        </p:spPr>
        <p:txBody>
          <a:bodyPr wrap="none" anchor="ctr"/>
          <a:lstStyle/>
          <a:p>
            <a:pPr>
              <a:defRPr/>
            </a:pPr>
            <a:endParaRPr lang="zh-CN" altLang="en-US">
              <a:effectLst>
                <a:outerShdw blurRad="38100" dist="38100" dir="2700000" algn="tl">
                  <a:srgbClr val="C0C0C0"/>
                </a:outerShdw>
              </a:effectLst>
            </a:endParaRPr>
          </a:p>
        </p:txBody>
      </p:sp>
    </p:spTree>
    <p:extLst>
      <p:ext uri="{BB962C8B-B14F-4D97-AF65-F5344CB8AC3E}">
        <p14:creationId xmlns:p14="http://schemas.microsoft.com/office/powerpoint/2010/main" val="937757581"/>
      </p:ext>
    </p:extLst>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AE6CBBE-65A3-449C-AE16-D01548F314F8}" type="slidenum">
              <a:rPr lang="en-US" altLang="zh-CN" sz="1200" b="0">
                <a:solidFill>
                  <a:schemeClr val="tx1"/>
                </a:solidFill>
                <a:latin typeface="Arial" pitchFamily="34" charset="0"/>
              </a:rPr>
              <a:pPr algn="r" eaLnBrk="1" hangingPunct="1"/>
              <a:t>18</a:t>
            </a:fld>
            <a:endParaRPr lang="en-US" altLang="zh-CN" sz="1200" b="0">
              <a:solidFill>
                <a:schemeClr val="tx1"/>
              </a:solidFill>
              <a:latin typeface="Arial" pitchFamily="34" charset="0"/>
            </a:endParaRPr>
          </a:p>
        </p:txBody>
      </p:sp>
      <p:sp>
        <p:nvSpPr>
          <p:cNvPr id="196611" name="Rectangle 2"/>
          <p:cNvSpPr>
            <a:spLocks noGrp="1" noRot="1" noChangeAspect="1" noChangeArrowheads="1" noTextEdit="1"/>
          </p:cNvSpPr>
          <p:nvPr>
            <p:ph type="sldImg"/>
          </p:nvPr>
        </p:nvSpPr>
        <p:spPr>
          <a:xfrm>
            <a:off x="700088" y="741363"/>
            <a:ext cx="5449887" cy="4087812"/>
          </a:xfrm>
        </p:spPr>
      </p:sp>
      <p:sp>
        <p:nvSpPr>
          <p:cNvPr id="196612" name="Rectangle 3"/>
          <p:cNvSpPr>
            <a:spLocks noGrp="1" noChangeArrowheads="1"/>
          </p:cNvSpPr>
          <p:nvPr>
            <p:ph type="body" idx="1"/>
          </p:nvPr>
        </p:nvSpPr>
        <p:spPr>
          <a:xfrm>
            <a:off x="695325" y="4991100"/>
            <a:ext cx="5429250" cy="3505200"/>
          </a:xfrm>
          <a:noFill/>
          <a:ln/>
        </p:spPr>
        <p:txBody>
          <a:bodyPr lIns="92075" tIns="46038" rIns="92075" bIns="46038" anchor="t"/>
          <a:lstStyle/>
          <a:p>
            <a:pPr eaLnBrk="1" hangingPunct="1"/>
            <a:endParaRPr lang="en-US" altLang="zh-CN" dirty="0" smtClean="0"/>
          </a:p>
        </p:txBody>
      </p:sp>
      <p:grpSp>
        <p:nvGrpSpPr>
          <p:cNvPr id="2" name="Group 5"/>
          <p:cNvGrpSpPr>
            <a:grpSpLocks/>
          </p:cNvGrpSpPr>
          <p:nvPr/>
        </p:nvGrpSpPr>
        <p:grpSpPr bwMode="auto">
          <a:xfrm>
            <a:off x="6167438" y="8313738"/>
            <a:ext cx="690562" cy="349250"/>
            <a:chOff x="0" y="0"/>
            <a:chExt cx="1584" cy="1452"/>
          </a:xfrm>
        </p:grpSpPr>
        <p:grpSp>
          <p:nvGrpSpPr>
            <p:cNvPr id="3" name="Group 6"/>
            <p:cNvGrpSpPr>
              <a:grpSpLocks/>
            </p:cNvGrpSpPr>
            <p:nvPr/>
          </p:nvGrpSpPr>
          <p:grpSpPr bwMode="auto">
            <a:xfrm>
              <a:off x="512" y="0"/>
              <a:ext cx="1072" cy="1452"/>
              <a:chOff x="0" y="0"/>
              <a:chExt cx="703" cy="1004"/>
            </a:xfrm>
          </p:grpSpPr>
          <p:pic>
            <p:nvPicPr>
              <p:cNvPr id="196624" name="Picture 6"/>
              <p:cNvPicPr>
                <a:picLocks noChangeAspect="1" noChangeArrowheads="1"/>
              </p:cNvPicPr>
              <p:nvPr/>
            </p:nvPicPr>
            <p:blipFill>
              <a:blip r:embed="rId4"/>
              <a:srcRect/>
              <a:stretch>
                <a:fillRect/>
              </a:stretch>
            </p:blipFill>
            <p:spPr bwMode="auto">
              <a:xfrm>
                <a:off x="0" y="0"/>
                <a:ext cx="703" cy="1004"/>
              </a:xfrm>
              <a:prstGeom prst="rect">
                <a:avLst/>
              </a:prstGeom>
              <a:noFill/>
              <a:ln w="9525">
                <a:noFill/>
                <a:miter lim="800000"/>
                <a:headEnd/>
                <a:tailEnd/>
              </a:ln>
            </p:spPr>
          </p:pic>
          <p:sp>
            <p:nvSpPr>
              <p:cNvPr id="28680" name="Freeform 7"/>
              <p:cNvSpPr>
                <a:spLocks noChangeArrowheads="1"/>
              </p:cNvSpPr>
              <p:nvPr/>
            </p:nvSpPr>
            <p:spPr bwMode="auto">
              <a:xfrm>
                <a:off x="37" y="18"/>
                <a:ext cx="595" cy="548"/>
              </a:xfrm>
              <a:custGeom>
                <a:avLst/>
                <a:gdLst>
                  <a:gd name="T0" fmla="*/ 0 w 595"/>
                  <a:gd name="T1" fmla="*/ 239 h 544"/>
                  <a:gd name="T2" fmla="*/ 89 w 595"/>
                  <a:gd name="T3" fmla="*/ 55 h 544"/>
                  <a:gd name="T4" fmla="*/ 277 w 595"/>
                  <a:gd name="T5" fmla="*/ 0 h 544"/>
                  <a:gd name="T6" fmla="*/ 476 w 595"/>
                  <a:gd name="T7" fmla="*/ 47 h 544"/>
                  <a:gd name="T8" fmla="*/ 595 w 595"/>
                  <a:gd name="T9" fmla="*/ 226 h 544"/>
                  <a:gd name="T10" fmla="*/ 540 w 595"/>
                  <a:gd name="T11" fmla="*/ 461 h 544"/>
                  <a:gd name="T12" fmla="*/ 349 w 595"/>
                  <a:gd name="T13" fmla="*/ 544 h 544"/>
                  <a:gd name="T14" fmla="*/ 103 w 595"/>
                  <a:gd name="T15" fmla="*/ 451 h 544"/>
                  <a:gd name="T16" fmla="*/ 0 w 595"/>
                  <a:gd name="T17" fmla="*/ 239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5"/>
                  <a:gd name="T28" fmla="*/ 0 h 544"/>
                  <a:gd name="T29" fmla="*/ 595 w 595"/>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5" h="544">
                    <a:moveTo>
                      <a:pt x="0" y="239"/>
                    </a:moveTo>
                    <a:lnTo>
                      <a:pt x="89" y="55"/>
                    </a:lnTo>
                    <a:lnTo>
                      <a:pt x="277" y="0"/>
                    </a:lnTo>
                    <a:lnTo>
                      <a:pt x="476" y="47"/>
                    </a:lnTo>
                    <a:lnTo>
                      <a:pt x="595" y="226"/>
                    </a:lnTo>
                    <a:lnTo>
                      <a:pt x="540" y="461"/>
                    </a:lnTo>
                    <a:lnTo>
                      <a:pt x="349" y="544"/>
                    </a:lnTo>
                    <a:lnTo>
                      <a:pt x="103" y="451"/>
                    </a:lnTo>
                    <a:lnTo>
                      <a:pt x="0" y="239"/>
                    </a:lnTo>
                    <a:close/>
                  </a:path>
                </a:pathLst>
              </a:custGeom>
              <a:solidFill>
                <a:srgbClr val="FCF13C"/>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sp>
            <p:nvSpPr>
              <p:cNvPr id="28681" name="Freeform 8"/>
              <p:cNvSpPr>
                <a:spLocks noChangeArrowheads="1"/>
              </p:cNvSpPr>
              <p:nvPr/>
            </p:nvSpPr>
            <p:spPr bwMode="auto">
              <a:xfrm>
                <a:off x="70" y="525"/>
                <a:ext cx="215" cy="402"/>
              </a:xfrm>
              <a:custGeom>
                <a:avLst/>
                <a:gdLst>
                  <a:gd name="T0" fmla="*/ 170 w 216"/>
                  <a:gd name="T1" fmla="*/ 0 h 402"/>
                  <a:gd name="T2" fmla="*/ 135 w 216"/>
                  <a:gd name="T3" fmla="*/ 90 h 402"/>
                  <a:gd name="T4" fmla="*/ 81 w 216"/>
                  <a:gd name="T5" fmla="*/ 206 h 402"/>
                  <a:gd name="T6" fmla="*/ 38 w 216"/>
                  <a:gd name="T7" fmla="*/ 317 h 402"/>
                  <a:gd name="T8" fmla="*/ 0 w 216"/>
                  <a:gd name="T9" fmla="*/ 388 h 402"/>
                  <a:gd name="T10" fmla="*/ 43 w 216"/>
                  <a:gd name="T11" fmla="*/ 402 h 402"/>
                  <a:gd name="T12" fmla="*/ 77 w 216"/>
                  <a:gd name="T13" fmla="*/ 349 h 402"/>
                  <a:gd name="T14" fmla="*/ 159 w 216"/>
                  <a:gd name="T15" fmla="*/ 162 h 402"/>
                  <a:gd name="T16" fmla="*/ 190 w 216"/>
                  <a:gd name="T17" fmla="*/ 90 h 402"/>
                  <a:gd name="T18" fmla="*/ 216 w 216"/>
                  <a:gd name="T19" fmla="*/ 14 h 402"/>
                  <a:gd name="T20" fmla="*/ 170 w 216"/>
                  <a:gd name="T21" fmla="*/ 0 h 4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402"/>
                  <a:gd name="T35" fmla="*/ 216 w 216"/>
                  <a:gd name="T36" fmla="*/ 402 h 4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402">
                    <a:moveTo>
                      <a:pt x="170" y="0"/>
                    </a:moveTo>
                    <a:lnTo>
                      <a:pt x="135" y="90"/>
                    </a:lnTo>
                    <a:lnTo>
                      <a:pt x="81" y="206"/>
                    </a:lnTo>
                    <a:lnTo>
                      <a:pt x="38" y="317"/>
                    </a:lnTo>
                    <a:lnTo>
                      <a:pt x="0" y="388"/>
                    </a:lnTo>
                    <a:lnTo>
                      <a:pt x="43" y="402"/>
                    </a:lnTo>
                    <a:lnTo>
                      <a:pt x="77" y="349"/>
                    </a:lnTo>
                    <a:lnTo>
                      <a:pt x="159" y="162"/>
                    </a:lnTo>
                    <a:lnTo>
                      <a:pt x="190" y="90"/>
                    </a:lnTo>
                    <a:lnTo>
                      <a:pt x="216" y="14"/>
                    </a:lnTo>
                    <a:lnTo>
                      <a:pt x="170" y="0"/>
                    </a:lnTo>
                    <a:close/>
                  </a:path>
                </a:pathLst>
              </a:custGeom>
              <a:solidFill>
                <a:srgbClr val="CC7C00"/>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grpSp>
        <p:grpSp>
          <p:nvGrpSpPr>
            <p:cNvPr id="4" name="Group 10"/>
            <p:cNvGrpSpPr>
              <a:grpSpLocks/>
            </p:cNvGrpSpPr>
            <p:nvPr/>
          </p:nvGrpSpPr>
          <p:grpSpPr bwMode="auto">
            <a:xfrm>
              <a:off x="0" y="712"/>
              <a:ext cx="859" cy="680"/>
              <a:chOff x="0" y="0"/>
              <a:chExt cx="1158" cy="1111"/>
            </a:xfrm>
          </p:grpSpPr>
          <p:sp>
            <p:nvSpPr>
              <p:cNvPr id="28683" name="Freeform 10"/>
              <p:cNvSpPr>
                <a:spLocks noChangeArrowheads="1"/>
              </p:cNvSpPr>
              <p:nvPr/>
            </p:nvSpPr>
            <p:spPr bwMode="auto">
              <a:xfrm>
                <a:off x="388" y="1"/>
                <a:ext cx="334" cy="248"/>
              </a:xfrm>
              <a:custGeom>
                <a:avLst/>
                <a:gdLst>
                  <a:gd name="T0" fmla="*/ 116 w 333"/>
                  <a:gd name="T1" fmla="*/ 151 h 246"/>
                  <a:gd name="T2" fmla="*/ 120 w 333"/>
                  <a:gd name="T3" fmla="*/ 117 h 246"/>
                  <a:gd name="T4" fmla="*/ 136 w 333"/>
                  <a:gd name="T5" fmla="*/ 78 h 246"/>
                  <a:gd name="T6" fmla="*/ 159 w 333"/>
                  <a:gd name="T7" fmla="*/ 47 h 246"/>
                  <a:gd name="T8" fmla="*/ 187 w 333"/>
                  <a:gd name="T9" fmla="*/ 23 h 246"/>
                  <a:gd name="T10" fmla="*/ 226 w 333"/>
                  <a:gd name="T11" fmla="*/ 6 h 246"/>
                  <a:gd name="T12" fmla="*/ 260 w 333"/>
                  <a:gd name="T13" fmla="*/ 0 h 246"/>
                  <a:gd name="T14" fmla="*/ 299 w 333"/>
                  <a:gd name="T15" fmla="*/ 10 h 246"/>
                  <a:gd name="T16" fmla="*/ 322 w 333"/>
                  <a:gd name="T17" fmla="*/ 39 h 246"/>
                  <a:gd name="T18" fmla="*/ 330 w 333"/>
                  <a:gd name="T19" fmla="*/ 73 h 246"/>
                  <a:gd name="T20" fmla="*/ 333 w 333"/>
                  <a:gd name="T21" fmla="*/ 109 h 246"/>
                  <a:gd name="T22" fmla="*/ 320 w 333"/>
                  <a:gd name="T23" fmla="*/ 147 h 246"/>
                  <a:gd name="T24" fmla="*/ 294 w 333"/>
                  <a:gd name="T25" fmla="*/ 190 h 246"/>
                  <a:gd name="T26" fmla="*/ 260 w 333"/>
                  <a:gd name="T27" fmla="*/ 220 h 246"/>
                  <a:gd name="T28" fmla="*/ 219 w 333"/>
                  <a:gd name="T29" fmla="*/ 239 h 246"/>
                  <a:gd name="T30" fmla="*/ 189 w 333"/>
                  <a:gd name="T31" fmla="*/ 246 h 246"/>
                  <a:gd name="T32" fmla="*/ 161 w 333"/>
                  <a:gd name="T33" fmla="*/ 242 h 246"/>
                  <a:gd name="T34" fmla="*/ 140 w 333"/>
                  <a:gd name="T35" fmla="*/ 230 h 246"/>
                  <a:gd name="T36" fmla="*/ 124 w 333"/>
                  <a:gd name="T37" fmla="*/ 203 h 246"/>
                  <a:gd name="T38" fmla="*/ 119 w 333"/>
                  <a:gd name="T39" fmla="*/ 187 h 246"/>
                  <a:gd name="T40" fmla="*/ 76 w 333"/>
                  <a:gd name="T41" fmla="*/ 190 h 246"/>
                  <a:gd name="T42" fmla="*/ 41 w 333"/>
                  <a:gd name="T43" fmla="*/ 200 h 246"/>
                  <a:gd name="T44" fmla="*/ 9 w 333"/>
                  <a:gd name="T45" fmla="*/ 199 h 246"/>
                  <a:gd name="T46" fmla="*/ 0 w 333"/>
                  <a:gd name="T47" fmla="*/ 183 h 246"/>
                  <a:gd name="T48" fmla="*/ 9 w 333"/>
                  <a:gd name="T49" fmla="*/ 170 h 246"/>
                  <a:gd name="T50" fmla="*/ 26 w 333"/>
                  <a:gd name="T51" fmla="*/ 155 h 246"/>
                  <a:gd name="T52" fmla="*/ 59 w 333"/>
                  <a:gd name="T53" fmla="*/ 155 h 246"/>
                  <a:gd name="T54" fmla="*/ 81 w 333"/>
                  <a:gd name="T55" fmla="*/ 155 h 246"/>
                  <a:gd name="T56" fmla="*/ 116 w 333"/>
                  <a:gd name="T57" fmla="*/ 151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3"/>
                  <a:gd name="T88" fmla="*/ 0 h 246"/>
                  <a:gd name="T89" fmla="*/ 333 w 333"/>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3" h="246">
                    <a:moveTo>
                      <a:pt x="116" y="151"/>
                    </a:moveTo>
                    <a:lnTo>
                      <a:pt x="120" y="117"/>
                    </a:lnTo>
                    <a:lnTo>
                      <a:pt x="136" y="78"/>
                    </a:lnTo>
                    <a:lnTo>
                      <a:pt x="159" y="47"/>
                    </a:lnTo>
                    <a:lnTo>
                      <a:pt x="187" y="23"/>
                    </a:lnTo>
                    <a:lnTo>
                      <a:pt x="226" y="6"/>
                    </a:lnTo>
                    <a:lnTo>
                      <a:pt x="260" y="0"/>
                    </a:lnTo>
                    <a:lnTo>
                      <a:pt x="299" y="10"/>
                    </a:lnTo>
                    <a:lnTo>
                      <a:pt x="322" y="39"/>
                    </a:lnTo>
                    <a:lnTo>
                      <a:pt x="330" y="73"/>
                    </a:lnTo>
                    <a:lnTo>
                      <a:pt x="333" y="109"/>
                    </a:lnTo>
                    <a:lnTo>
                      <a:pt x="320" y="147"/>
                    </a:lnTo>
                    <a:lnTo>
                      <a:pt x="294" y="190"/>
                    </a:lnTo>
                    <a:lnTo>
                      <a:pt x="260" y="220"/>
                    </a:lnTo>
                    <a:lnTo>
                      <a:pt x="219" y="239"/>
                    </a:lnTo>
                    <a:lnTo>
                      <a:pt x="189" y="246"/>
                    </a:lnTo>
                    <a:lnTo>
                      <a:pt x="161" y="242"/>
                    </a:lnTo>
                    <a:lnTo>
                      <a:pt x="140" y="230"/>
                    </a:lnTo>
                    <a:lnTo>
                      <a:pt x="124" y="203"/>
                    </a:lnTo>
                    <a:lnTo>
                      <a:pt x="119" y="187"/>
                    </a:lnTo>
                    <a:lnTo>
                      <a:pt x="76" y="190"/>
                    </a:lnTo>
                    <a:lnTo>
                      <a:pt x="41" y="200"/>
                    </a:lnTo>
                    <a:lnTo>
                      <a:pt x="9" y="199"/>
                    </a:lnTo>
                    <a:lnTo>
                      <a:pt x="0" y="183"/>
                    </a:lnTo>
                    <a:lnTo>
                      <a:pt x="9" y="170"/>
                    </a:lnTo>
                    <a:lnTo>
                      <a:pt x="26" y="155"/>
                    </a:lnTo>
                    <a:lnTo>
                      <a:pt x="59" y="155"/>
                    </a:lnTo>
                    <a:lnTo>
                      <a:pt x="81" y="155"/>
                    </a:lnTo>
                    <a:lnTo>
                      <a:pt x="116" y="15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4" name="Freeform 11"/>
              <p:cNvSpPr>
                <a:spLocks noChangeArrowheads="1"/>
              </p:cNvSpPr>
              <p:nvPr/>
            </p:nvSpPr>
            <p:spPr bwMode="auto">
              <a:xfrm>
                <a:off x="481" y="271"/>
                <a:ext cx="221" cy="431"/>
              </a:xfrm>
              <a:custGeom>
                <a:avLst/>
                <a:gdLst>
                  <a:gd name="T0" fmla="*/ 6 w 219"/>
                  <a:gd name="T1" fmla="*/ 34 h 428"/>
                  <a:gd name="T2" fmla="*/ 32 w 219"/>
                  <a:gd name="T3" fmla="*/ 13 h 428"/>
                  <a:gd name="T4" fmla="*/ 62 w 219"/>
                  <a:gd name="T5" fmla="*/ 0 h 428"/>
                  <a:gd name="T6" fmla="*/ 104 w 219"/>
                  <a:gd name="T7" fmla="*/ 3 h 428"/>
                  <a:gd name="T8" fmla="*/ 136 w 219"/>
                  <a:gd name="T9" fmla="*/ 16 h 428"/>
                  <a:gd name="T10" fmla="*/ 165 w 219"/>
                  <a:gd name="T11" fmla="*/ 50 h 428"/>
                  <a:gd name="T12" fmla="*/ 197 w 219"/>
                  <a:gd name="T13" fmla="*/ 99 h 428"/>
                  <a:gd name="T14" fmla="*/ 213 w 219"/>
                  <a:gd name="T15" fmla="*/ 144 h 428"/>
                  <a:gd name="T16" fmla="*/ 219 w 219"/>
                  <a:gd name="T17" fmla="*/ 198 h 428"/>
                  <a:gd name="T18" fmla="*/ 219 w 219"/>
                  <a:gd name="T19" fmla="*/ 254 h 428"/>
                  <a:gd name="T20" fmla="*/ 213 w 219"/>
                  <a:gd name="T21" fmla="*/ 306 h 428"/>
                  <a:gd name="T22" fmla="*/ 196 w 219"/>
                  <a:gd name="T23" fmla="*/ 351 h 428"/>
                  <a:gd name="T24" fmla="*/ 171 w 219"/>
                  <a:gd name="T25" fmla="*/ 391 h 428"/>
                  <a:gd name="T26" fmla="*/ 152 w 219"/>
                  <a:gd name="T27" fmla="*/ 411 h 428"/>
                  <a:gd name="T28" fmla="*/ 115 w 219"/>
                  <a:gd name="T29" fmla="*/ 425 h 428"/>
                  <a:gd name="T30" fmla="*/ 87 w 219"/>
                  <a:gd name="T31" fmla="*/ 428 h 428"/>
                  <a:gd name="T32" fmla="*/ 49 w 219"/>
                  <a:gd name="T33" fmla="*/ 417 h 428"/>
                  <a:gd name="T34" fmla="*/ 32 w 219"/>
                  <a:gd name="T35" fmla="*/ 394 h 428"/>
                  <a:gd name="T36" fmla="*/ 17 w 219"/>
                  <a:gd name="T37" fmla="*/ 373 h 428"/>
                  <a:gd name="T38" fmla="*/ 9 w 219"/>
                  <a:gd name="T39" fmla="*/ 349 h 428"/>
                  <a:gd name="T40" fmla="*/ 10 w 219"/>
                  <a:gd name="T41" fmla="*/ 310 h 428"/>
                  <a:gd name="T42" fmla="*/ 17 w 219"/>
                  <a:gd name="T43" fmla="*/ 283 h 428"/>
                  <a:gd name="T44" fmla="*/ 32 w 219"/>
                  <a:gd name="T45" fmla="*/ 255 h 428"/>
                  <a:gd name="T46" fmla="*/ 41 w 219"/>
                  <a:gd name="T47" fmla="*/ 219 h 428"/>
                  <a:gd name="T48" fmla="*/ 49 w 219"/>
                  <a:gd name="T49" fmla="*/ 198 h 428"/>
                  <a:gd name="T50" fmla="*/ 52 w 219"/>
                  <a:gd name="T51" fmla="*/ 170 h 428"/>
                  <a:gd name="T52" fmla="*/ 44 w 219"/>
                  <a:gd name="T53" fmla="*/ 140 h 428"/>
                  <a:gd name="T54" fmla="*/ 23 w 219"/>
                  <a:gd name="T55" fmla="*/ 116 h 428"/>
                  <a:gd name="T56" fmla="*/ 6 w 219"/>
                  <a:gd name="T57" fmla="*/ 93 h 428"/>
                  <a:gd name="T58" fmla="*/ 0 w 219"/>
                  <a:gd name="T59" fmla="*/ 67 h 428"/>
                  <a:gd name="T60" fmla="*/ 6 w 219"/>
                  <a:gd name="T61" fmla="*/ 34 h 4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9"/>
                  <a:gd name="T94" fmla="*/ 0 h 428"/>
                  <a:gd name="T95" fmla="*/ 219 w 219"/>
                  <a:gd name="T96" fmla="*/ 428 h 4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9" h="428">
                    <a:moveTo>
                      <a:pt x="6" y="34"/>
                    </a:moveTo>
                    <a:lnTo>
                      <a:pt x="32" y="13"/>
                    </a:lnTo>
                    <a:lnTo>
                      <a:pt x="62" y="0"/>
                    </a:lnTo>
                    <a:lnTo>
                      <a:pt x="104" y="3"/>
                    </a:lnTo>
                    <a:lnTo>
                      <a:pt x="136" y="16"/>
                    </a:lnTo>
                    <a:lnTo>
                      <a:pt x="165" y="50"/>
                    </a:lnTo>
                    <a:lnTo>
                      <a:pt x="197" y="99"/>
                    </a:lnTo>
                    <a:lnTo>
                      <a:pt x="213" y="144"/>
                    </a:lnTo>
                    <a:lnTo>
                      <a:pt x="219" y="198"/>
                    </a:lnTo>
                    <a:lnTo>
                      <a:pt x="219" y="254"/>
                    </a:lnTo>
                    <a:lnTo>
                      <a:pt x="213" y="306"/>
                    </a:lnTo>
                    <a:lnTo>
                      <a:pt x="196" y="351"/>
                    </a:lnTo>
                    <a:lnTo>
                      <a:pt x="171" y="391"/>
                    </a:lnTo>
                    <a:lnTo>
                      <a:pt x="152" y="411"/>
                    </a:lnTo>
                    <a:lnTo>
                      <a:pt x="115" y="425"/>
                    </a:lnTo>
                    <a:lnTo>
                      <a:pt x="87" y="428"/>
                    </a:lnTo>
                    <a:lnTo>
                      <a:pt x="49" y="417"/>
                    </a:lnTo>
                    <a:lnTo>
                      <a:pt x="32" y="394"/>
                    </a:lnTo>
                    <a:lnTo>
                      <a:pt x="17" y="373"/>
                    </a:lnTo>
                    <a:lnTo>
                      <a:pt x="9" y="349"/>
                    </a:lnTo>
                    <a:lnTo>
                      <a:pt x="10" y="310"/>
                    </a:lnTo>
                    <a:lnTo>
                      <a:pt x="17" y="283"/>
                    </a:lnTo>
                    <a:lnTo>
                      <a:pt x="32" y="255"/>
                    </a:lnTo>
                    <a:lnTo>
                      <a:pt x="41" y="219"/>
                    </a:lnTo>
                    <a:lnTo>
                      <a:pt x="49" y="198"/>
                    </a:lnTo>
                    <a:lnTo>
                      <a:pt x="52" y="170"/>
                    </a:lnTo>
                    <a:lnTo>
                      <a:pt x="44" y="140"/>
                    </a:lnTo>
                    <a:lnTo>
                      <a:pt x="23" y="116"/>
                    </a:lnTo>
                    <a:lnTo>
                      <a:pt x="6" y="93"/>
                    </a:lnTo>
                    <a:lnTo>
                      <a:pt x="0" y="67"/>
                    </a:lnTo>
                    <a:lnTo>
                      <a:pt x="6" y="34"/>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5" name="Freeform 12"/>
              <p:cNvSpPr>
                <a:spLocks noChangeArrowheads="1"/>
              </p:cNvSpPr>
              <p:nvPr/>
            </p:nvSpPr>
            <p:spPr bwMode="auto">
              <a:xfrm>
                <a:off x="0" y="206"/>
                <a:ext cx="540" cy="183"/>
              </a:xfrm>
              <a:custGeom>
                <a:avLst/>
                <a:gdLst>
                  <a:gd name="T0" fmla="*/ 408 w 540"/>
                  <a:gd name="T1" fmla="*/ 101 h 179"/>
                  <a:gd name="T2" fmla="*/ 482 w 540"/>
                  <a:gd name="T3" fmla="*/ 86 h 179"/>
                  <a:gd name="T4" fmla="*/ 533 w 540"/>
                  <a:gd name="T5" fmla="*/ 83 h 179"/>
                  <a:gd name="T6" fmla="*/ 540 w 540"/>
                  <a:gd name="T7" fmla="*/ 101 h 179"/>
                  <a:gd name="T8" fmla="*/ 540 w 540"/>
                  <a:gd name="T9" fmla="*/ 152 h 179"/>
                  <a:gd name="T10" fmla="*/ 503 w 540"/>
                  <a:gd name="T11" fmla="*/ 163 h 179"/>
                  <a:gd name="T12" fmla="*/ 404 w 540"/>
                  <a:gd name="T13" fmla="*/ 161 h 179"/>
                  <a:gd name="T14" fmla="*/ 300 w 540"/>
                  <a:gd name="T15" fmla="*/ 147 h 179"/>
                  <a:gd name="T16" fmla="*/ 208 w 540"/>
                  <a:gd name="T17" fmla="*/ 134 h 179"/>
                  <a:gd name="T18" fmla="*/ 110 w 540"/>
                  <a:gd name="T19" fmla="*/ 143 h 179"/>
                  <a:gd name="T20" fmla="*/ 57 w 540"/>
                  <a:gd name="T21" fmla="*/ 170 h 179"/>
                  <a:gd name="T22" fmla="*/ 21 w 540"/>
                  <a:gd name="T23" fmla="*/ 179 h 179"/>
                  <a:gd name="T24" fmla="*/ 1 w 540"/>
                  <a:gd name="T25" fmla="*/ 176 h 179"/>
                  <a:gd name="T26" fmla="*/ 0 w 540"/>
                  <a:gd name="T27" fmla="*/ 131 h 179"/>
                  <a:gd name="T28" fmla="*/ 21 w 540"/>
                  <a:gd name="T29" fmla="*/ 74 h 179"/>
                  <a:gd name="T30" fmla="*/ 18 w 540"/>
                  <a:gd name="T31" fmla="*/ 35 h 179"/>
                  <a:gd name="T32" fmla="*/ 1 w 540"/>
                  <a:gd name="T33" fmla="*/ 16 h 179"/>
                  <a:gd name="T34" fmla="*/ 1 w 540"/>
                  <a:gd name="T35" fmla="*/ 4 h 179"/>
                  <a:gd name="T36" fmla="*/ 25 w 540"/>
                  <a:gd name="T37" fmla="*/ 0 h 179"/>
                  <a:gd name="T38" fmla="*/ 57 w 540"/>
                  <a:gd name="T39" fmla="*/ 26 h 179"/>
                  <a:gd name="T40" fmla="*/ 59 w 540"/>
                  <a:gd name="T41" fmla="*/ 60 h 179"/>
                  <a:gd name="T42" fmla="*/ 44 w 540"/>
                  <a:gd name="T43" fmla="*/ 108 h 179"/>
                  <a:gd name="T44" fmla="*/ 40 w 540"/>
                  <a:gd name="T45" fmla="*/ 139 h 179"/>
                  <a:gd name="T46" fmla="*/ 99 w 540"/>
                  <a:gd name="T47" fmla="*/ 117 h 179"/>
                  <a:gd name="T48" fmla="*/ 163 w 540"/>
                  <a:gd name="T49" fmla="*/ 92 h 179"/>
                  <a:gd name="T50" fmla="*/ 233 w 540"/>
                  <a:gd name="T51" fmla="*/ 90 h 179"/>
                  <a:gd name="T52" fmla="*/ 283 w 540"/>
                  <a:gd name="T53" fmla="*/ 99 h 179"/>
                  <a:gd name="T54" fmla="*/ 336 w 540"/>
                  <a:gd name="T55" fmla="*/ 99 h 179"/>
                  <a:gd name="T56" fmla="*/ 408 w 540"/>
                  <a:gd name="T57" fmla="*/ 101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0"/>
                  <a:gd name="T88" fmla="*/ 0 h 179"/>
                  <a:gd name="T89" fmla="*/ 540 w 540"/>
                  <a:gd name="T90" fmla="*/ 179 h 1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0" h="179">
                    <a:moveTo>
                      <a:pt x="408" y="101"/>
                    </a:moveTo>
                    <a:lnTo>
                      <a:pt x="482" y="86"/>
                    </a:lnTo>
                    <a:lnTo>
                      <a:pt x="533" y="83"/>
                    </a:lnTo>
                    <a:lnTo>
                      <a:pt x="540" y="101"/>
                    </a:lnTo>
                    <a:lnTo>
                      <a:pt x="540" y="152"/>
                    </a:lnTo>
                    <a:lnTo>
                      <a:pt x="503" y="163"/>
                    </a:lnTo>
                    <a:lnTo>
                      <a:pt x="404" y="161"/>
                    </a:lnTo>
                    <a:lnTo>
                      <a:pt x="300" y="147"/>
                    </a:lnTo>
                    <a:lnTo>
                      <a:pt x="208" y="134"/>
                    </a:lnTo>
                    <a:lnTo>
                      <a:pt x="110" y="143"/>
                    </a:lnTo>
                    <a:lnTo>
                      <a:pt x="57" y="170"/>
                    </a:lnTo>
                    <a:lnTo>
                      <a:pt x="21" y="179"/>
                    </a:lnTo>
                    <a:lnTo>
                      <a:pt x="1" y="176"/>
                    </a:lnTo>
                    <a:lnTo>
                      <a:pt x="0" y="131"/>
                    </a:lnTo>
                    <a:lnTo>
                      <a:pt x="21" y="74"/>
                    </a:lnTo>
                    <a:lnTo>
                      <a:pt x="18" y="35"/>
                    </a:lnTo>
                    <a:lnTo>
                      <a:pt x="1" y="16"/>
                    </a:lnTo>
                    <a:lnTo>
                      <a:pt x="1" y="4"/>
                    </a:lnTo>
                    <a:lnTo>
                      <a:pt x="25" y="0"/>
                    </a:lnTo>
                    <a:lnTo>
                      <a:pt x="57" y="26"/>
                    </a:lnTo>
                    <a:lnTo>
                      <a:pt x="59" y="60"/>
                    </a:lnTo>
                    <a:lnTo>
                      <a:pt x="44" y="108"/>
                    </a:lnTo>
                    <a:lnTo>
                      <a:pt x="40" y="139"/>
                    </a:lnTo>
                    <a:lnTo>
                      <a:pt x="99" y="117"/>
                    </a:lnTo>
                    <a:lnTo>
                      <a:pt x="163" y="92"/>
                    </a:lnTo>
                    <a:lnTo>
                      <a:pt x="233" y="90"/>
                    </a:lnTo>
                    <a:lnTo>
                      <a:pt x="283" y="99"/>
                    </a:lnTo>
                    <a:lnTo>
                      <a:pt x="336" y="99"/>
                    </a:lnTo>
                    <a:lnTo>
                      <a:pt x="408" y="10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6" name="Freeform 13"/>
              <p:cNvSpPr>
                <a:spLocks noChangeArrowheads="1"/>
              </p:cNvSpPr>
              <p:nvPr/>
            </p:nvSpPr>
            <p:spPr bwMode="auto">
              <a:xfrm>
                <a:off x="579" y="249"/>
                <a:ext cx="579" cy="323"/>
              </a:xfrm>
              <a:custGeom>
                <a:avLst/>
                <a:gdLst>
                  <a:gd name="T0" fmla="*/ 13 w 578"/>
                  <a:gd name="T1" fmla="*/ 47 h 319"/>
                  <a:gd name="T2" fmla="*/ 41 w 578"/>
                  <a:gd name="T3" fmla="*/ 44 h 319"/>
                  <a:gd name="T4" fmla="*/ 75 w 578"/>
                  <a:gd name="T5" fmla="*/ 62 h 319"/>
                  <a:gd name="T6" fmla="*/ 100 w 578"/>
                  <a:gd name="T7" fmla="*/ 95 h 319"/>
                  <a:gd name="T8" fmla="*/ 134 w 578"/>
                  <a:gd name="T9" fmla="*/ 151 h 319"/>
                  <a:gd name="T10" fmla="*/ 161 w 578"/>
                  <a:gd name="T11" fmla="*/ 199 h 319"/>
                  <a:gd name="T12" fmla="*/ 187 w 578"/>
                  <a:gd name="T13" fmla="*/ 245 h 319"/>
                  <a:gd name="T14" fmla="*/ 202 w 578"/>
                  <a:gd name="T15" fmla="*/ 253 h 319"/>
                  <a:gd name="T16" fmla="*/ 233 w 578"/>
                  <a:gd name="T17" fmla="*/ 245 h 319"/>
                  <a:gd name="T18" fmla="*/ 290 w 578"/>
                  <a:gd name="T19" fmla="*/ 207 h 319"/>
                  <a:gd name="T20" fmla="*/ 357 w 578"/>
                  <a:gd name="T21" fmla="*/ 161 h 319"/>
                  <a:gd name="T22" fmla="*/ 400 w 578"/>
                  <a:gd name="T23" fmla="*/ 121 h 319"/>
                  <a:gd name="T24" fmla="*/ 421 w 578"/>
                  <a:gd name="T25" fmla="*/ 96 h 319"/>
                  <a:gd name="T26" fmla="*/ 421 w 578"/>
                  <a:gd name="T27" fmla="*/ 87 h 319"/>
                  <a:gd name="T28" fmla="*/ 421 w 578"/>
                  <a:gd name="T29" fmla="*/ 74 h 319"/>
                  <a:gd name="T30" fmla="*/ 424 w 578"/>
                  <a:gd name="T31" fmla="*/ 66 h 319"/>
                  <a:gd name="T32" fmla="*/ 420 w 578"/>
                  <a:gd name="T33" fmla="*/ 39 h 319"/>
                  <a:gd name="T34" fmla="*/ 408 w 578"/>
                  <a:gd name="T35" fmla="*/ 19 h 319"/>
                  <a:gd name="T36" fmla="*/ 413 w 578"/>
                  <a:gd name="T37" fmla="*/ 0 h 319"/>
                  <a:gd name="T38" fmla="*/ 442 w 578"/>
                  <a:gd name="T39" fmla="*/ 0 h 319"/>
                  <a:gd name="T40" fmla="*/ 458 w 578"/>
                  <a:gd name="T41" fmla="*/ 30 h 319"/>
                  <a:gd name="T42" fmla="*/ 451 w 578"/>
                  <a:gd name="T43" fmla="*/ 77 h 319"/>
                  <a:gd name="T44" fmla="*/ 462 w 578"/>
                  <a:gd name="T45" fmla="*/ 77 h 319"/>
                  <a:gd name="T46" fmla="*/ 496 w 578"/>
                  <a:gd name="T47" fmla="*/ 74 h 319"/>
                  <a:gd name="T48" fmla="*/ 531 w 578"/>
                  <a:gd name="T49" fmla="*/ 56 h 319"/>
                  <a:gd name="T50" fmla="*/ 560 w 578"/>
                  <a:gd name="T51" fmla="*/ 53 h 319"/>
                  <a:gd name="T52" fmla="*/ 568 w 578"/>
                  <a:gd name="T53" fmla="*/ 70 h 319"/>
                  <a:gd name="T54" fmla="*/ 578 w 578"/>
                  <a:gd name="T55" fmla="*/ 105 h 319"/>
                  <a:gd name="T56" fmla="*/ 530 w 578"/>
                  <a:gd name="T57" fmla="*/ 160 h 319"/>
                  <a:gd name="T58" fmla="*/ 504 w 578"/>
                  <a:gd name="T59" fmla="*/ 186 h 319"/>
                  <a:gd name="T60" fmla="*/ 479 w 578"/>
                  <a:gd name="T61" fmla="*/ 189 h 319"/>
                  <a:gd name="T62" fmla="*/ 449 w 578"/>
                  <a:gd name="T63" fmla="*/ 161 h 319"/>
                  <a:gd name="T64" fmla="*/ 413 w 578"/>
                  <a:gd name="T65" fmla="*/ 160 h 319"/>
                  <a:gd name="T66" fmla="*/ 381 w 578"/>
                  <a:gd name="T67" fmla="*/ 186 h 319"/>
                  <a:gd name="T68" fmla="*/ 328 w 578"/>
                  <a:gd name="T69" fmla="*/ 233 h 319"/>
                  <a:gd name="T70" fmla="*/ 273 w 578"/>
                  <a:gd name="T71" fmla="*/ 287 h 319"/>
                  <a:gd name="T72" fmla="*/ 226 w 578"/>
                  <a:gd name="T73" fmla="*/ 310 h 319"/>
                  <a:gd name="T74" fmla="*/ 190 w 578"/>
                  <a:gd name="T75" fmla="*/ 319 h 319"/>
                  <a:gd name="T76" fmla="*/ 170 w 578"/>
                  <a:gd name="T77" fmla="*/ 309 h 319"/>
                  <a:gd name="T78" fmla="*/ 153 w 578"/>
                  <a:gd name="T79" fmla="*/ 279 h 319"/>
                  <a:gd name="T80" fmla="*/ 122 w 578"/>
                  <a:gd name="T81" fmla="*/ 229 h 319"/>
                  <a:gd name="T82" fmla="*/ 81 w 578"/>
                  <a:gd name="T83" fmla="*/ 170 h 319"/>
                  <a:gd name="T84" fmla="*/ 42 w 578"/>
                  <a:gd name="T85" fmla="*/ 139 h 319"/>
                  <a:gd name="T86" fmla="*/ 8 w 578"/>
                  <a:gd name="T87" fmla="*/ 107 h 319"/>
                  <a:gd name="T88" fmla="*/ 0 w 578"/>
                  <a:gd name="T89" fmla="*/ 77 h 319"/>
                  <a:gd name="T90" fmla="*/ 13 w 578"/>
                  <a:gd name="T91" fmla="*/ 47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8"/>
                  <a:gd name="T139" fmla="*/ 0 h 319"/>
                  <a:gd name="T140" fmla="*/ 578 w 578"/>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8" h="319">
                    <a:moveTo>
                      <a:pt x="13" y="47"/>
                    </a:moveTo>
                    <a:lnTo>
                      <a:pt x="41" y="44"/>
                    </a:lnTo>
                    <a:lnTo>
                      <a:pt x="75" y="62"/>
                    </a:lnTo>
                    <a:lnTo>
                      <a:pt x="100" y="95"/>
                    </a:lnTo>
                    <a:lnTo>
                      <a:pt x="134" y="151"/>
                    </a:lnTo>
                    <a:lnTo>
                      <a:pt x="161" y="199"/>
                    </a:lnTo>
                    <a:lnTo>
                      <a:pt x="187" y="245"/>
                    </a:lnTo>
                    <a:lnTo>
                      <a:pt x="202" y="253"/>
                    </a:lnTo>
                    <a:lnTo>
                      <a:pt x="233" y="245"/>
                    </a:lnTo>
                    <a:lnTo>
                      <a:pt x="290" y="207"/>
                    </a:lnTo>
                    <a:lnTo>
                      <a:pt x="357" y="161"/>
                    </a:lnTo>
                    <a:lnTo>
                      <a:pt x="400" y="121"/>
                    </a:lnTo>
                    <a:lnTo>
                      <a:pt x="421" y="96"/>
                    </a:lnTo>
                    <a:lnTo>
                      <a:pt x="421" y="87"/>
                    </a:lnTo>
                    <a:lnTo>
                      <a:pt x="421" y="74"/>
                    </a:lnTo>
                    <a:lnTo>
                      <a:pt x="424" y="66"/>
                    </a:lnTo>
                    <a:lnTo>
                      <a:pt x="420" y="39"/>
                    </a:lnTo>
                    <a:lnTo>
                      <a:pt x="408" y="19"/>
                    </a:lnTo>
                    <a:lnTo>
                      <a:pt x="413" y="0"/>
                    </a:lnTo>
                    <a:lnTo>
                      <a:pt x="442" y="0"/>
                    </a:lnTo>
                    <a:lnTo>
                      <a:pt x="458" y="30"/>
                    </a:lnTo>
                    <a:lnTo>
                      <a:pt x="451" y="77"/>
                    </a:lnTo>
                    <a:lnTo>
                      <a:pt x="462" y="77"/>
                    </a:lnTo>
                    <a:lnTo>
                      <a:pt x="496" y="74"/>
                    </a:lnTo>
                    <a:lnTo>
                      <a:pt x="531" y="56"/>
                    </a:lnTo>
                    <a:lnTo>
                      <a:pt x="560" y="53"/>
                    </a:lnTo>
                    <a:lnTo>
                      <a:pt x="568" y="70"/>
                    </a:lnTo>
                    <a:lnTo>
                      <a:pt x="578" y="105"/>
                    </a:lnTo>
                    <a:lnTo>
                      <a:pt x="530" y="160"/>
                    </a:lnTo>
                    <a:lnTo>
                      <a:pt x="504" y="186"/>
                    </a:lnTo>
                    <a:lnTo>
                      <a:pt x="479" y="189"/>
                    </a:lnTo>
                    <a:lnTo>
                      <a:pt x="449" y="161"/>
                    </a:lnTo>
                    <a:lnTo>
                      <a:pt x="413" y="160"/>
                    </a:lnTo>
                    <a:lnTo>
                      <a:pt x="381" y="186"/>
                    </a:lnTo>
                    <a:lnTo>
                      <a:pt x="328" y="233"/>
                    </a:lnTo>
                    <a:lnTo>
                      <a:pt x="273" y="287"/>
                    </a:lnTo>
                    <a:lnTo>
                      <a:pt x="226" y="310"/>
                    </a:lnTo>
                    <a:lnTo>
                      <a:pt x="190" y="319"/>
                    </a:lnTo>
                    <a:lnTo>
                      <a:pt x="170" y="309"/>
                    </a:lnTo>
                    <a:lnTo>
                      <a:pt x="153" y="279"/>
                    </a:lnTo>
                    <a:lnTo>
                      <a:pt x="122" y="229"/>
                    </a:lnTo>
                    <a:lnTo>
                      <a:pt x="81" y="170"/>
                    </a:lnTo>
                    <a:lnTo>
                      <a:pt x="42" y="139"/>
                    </a:lnTo>
                    <a:lnTo>
                      <a:pt x="8" y="107"/>
                    </a:lnTo>
                    <a:lnTo>
                      <a:pt x="0" y="77"/>
                    </a:lnTo>
                    <a:lnTo>
                      <a:pt x="13" y="4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7" name="Freeform 14"/>
              <p:cNvSpPr>
                <a:spLocks noChangeArrowheads="1"/>
              </p:cNvSpPr>
              <p:nvPr/>
            </p:nvSpPr>
            <p:spPr bwMode="auto">
              <a:xfrm>
                <a:off x="314" y="605"/>
                <a:ext cx="245" cy="507"/>
              </a:xfrm>
              <a:custGeom>
                <a:avLst/>
                <a:gdLst>
                  <a:gd name="T0" fmla="*/ 153 w 242"/>
                  <a:gd name="T1" fmla="*/ 59 h 508"/>
                  <a:gd name="T2" fmla="*/ 187 w 242"/>
                  <a:gd name="T3" fmla="*/ 8 h 508"/>
                  <a:gd name="T4" fmla="*/ 222 w 242"/>
                  <a:gd name="T5" fmla="*/ 0 h 508"/>
                  <a:gd name="T6" fmla="*/ 230 w 242"/>
                  <a:gd name="T7" fmla="*/ 25 h 508"/>
                  <a:gd name="T8" fmla="*/ 242 w 242"/>
                  <a:gd name="T9" fmla="*/ 72 h 508"/>
                  <a:gd name="T10" fmla="*/ 225 w 242"/>
                  <a:gd name="T11" fmla="*/ 93 h 508"/>
                  <a:gd name="T12" fmla="*/ 179 w 242"/>
                  <a:gd name="T13" fmla="*/ 133 h 508"/>
                  <a:gd name="T14" fmla="*/ 153 w 242"/>
                  <a:gd name="T15" fmla="*/ 188 h 508"/>
                  <a:gd name="T16" fmla="*/ 134 w 242"/>
                  <a:gd name="T17" fmla="*/ 231 h 508"/>
                  <a:gd name="T18" fmla="*/ 134 w 242"/>
                  <a:gd name="T19" fmla="*/ 256 h 508"/>
                  <a:gd name="T20" fmla="*/ 138 w 242"/>
                  <a:gd name="T21" fmla="*/ 324 h 508"/>
                  <a:gd name="T22" fmla="*/ 151 w 242"/>
                  <a:gd name="T23" fmla="*/ 383 h 508"/>
                  <a:gd name="T24" fmla="*/ 169 w 242"/>
                  <a:gd name="T25" fmla="*/ 415 h 508"/>
                  <a:gd name="T26" fmla="*/ 174 w 242"/>
                  <a:gd name="T27" fmla="*/ 434 h 508"/>
                  <a:gd name="T28" fmla="*/ 170 w 242"/>
                  <a:gd name="T29" fmla="*/ 453 h 508"/>
                  <a:gd name="T30" fmla="*/ 148 w 242"/>
                  <a:gd name="T31" fmla="*/ 457 h 508"/>
                  <a:gd name="T32" fmla="*/ 104 w 242"/>
                  <a:gd name="T33" fmla="*/ 464 h 508"/>
                  <a:gd name="T34" fmla="*/ 61 w 242"/>
                  <a:gd name="T35" fmla="*/ 494 h 508"/>
                  <a:gd name="T36" fmla="*/ 40 w 242"/>
                  <a:gd name="T37" fmla="*/ 508 h 508"/>
                  <a:gd name="T38" fmla="*/ 17 w 242"/>
                  <a:gd name="T39" fmla="*/ 498 h 508"/>
                  <a:gd name="T40" fmla="*/ 0 w 242"/>
                  <a:gd name="T41" fmla="*/ 460 h 508"/>
                  <a:gd name="T42" fmla="*/ 6 w 242"/>
                  <a:gd name="T43" fmla="*/ 440 h 508"/>
                  <a:gd name="T44" fmla="*/ 35 w 242"/>
                  <a:gd name="T45" fmla="*/ 436 h 508"/>
                  <a:gd name="T46" fmla="*/ 86 w 242"/>
                  <a:gd name="T47" fmla="*/ 419 h 508"/>
                  <a:gd name="T48" fmla="*/ 118 w 242"/>
                  <a:gd name="T49" fmla="*/ 415 h 508"/>
                  <a:gd name="T50" fmla="*/ 122 w 242"/>
                  <a:gd name="T51" fmla="*/ 396 h 508"/>
                  <a:gd name="T52" fmla="*/ 114 w 242"/>
                  <a:gd name="T53" fmla="*/ 376 h 508"/>
                  <a:gd name="T54" fmla="*/ 95 w 242"/>
                  <a:gd name="T55" fmla="*/ 324 h 508"/>
                  <a:gd name="T56" fmla="*/ 86 w 242"/>
                  <a:gd name="T57" fmla="*/ 262 h 508"/>
                  <a:gd name="T58" fmla="*/ 86 w 242"/>
                  <a:gd name="T59" fmla="*/ 212 h 508"/>
                  <a:gd name="T60" fmla="*/ 104 w 242"/>
                  <a:gd name="T61" fmla="*/ 163 h 508"/>
                  <a:gd name="T62" fmla="*/ 125 w 242"/>
                  <a:gd name="T63" fmla="*/ 112 h 508"/>
                  <a:gd name="T64" fmla="*/ 140 w 242"/>
                  <a:gd name="T65" fmla="*/ 81 h 508"/>
                  <a:gd name="T66" fmla="*/ 153 w 242"/>
                  <a:gd name="T67" fmla="*/ 59 h 5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2"/>
                  <a:gd name="T103" fmla="*/ 0 h 508"/>
                  <a:gd name="T104" fmla="*/ 242 w 242"/>
                  <a:gd name="T105" fmla="*/ 508 h 5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2" h="508">
                    <a:moveTo>
                      <a:pt x="153" y="59"/>
                    </a:moveTo>
                    <a:lnTo>
                      <a:pt x="187" y="8"/>
                    </a:lnTo>
                    <a:lnTo>
                      <a:pt x="222" y="0"/>
                    </a:lnTo>
                    <a:lnTo>
                      <a:pt x="230" y="25"/>
                    </a:lnTo>
                    <a:lnTo>
                      <a:pt x="242" y="72"/>
                    </a:lnTo>
                    <a:lnTo>
                      <a:pt x="225" y="93"/>
                    </a:lnTo>
                    <a:lnTo>
                      <a:pt x="179" y="133"/>
                    </a:lnTo>
                    <a:lnTo>
                      <a:pt x="153" y="188"/>
                    </a:lnTo>
                    <a:lnTo>
                      <a:pt x="134" y="231"/>
                    </a:lnTo>
                    <a:lnTo>
                      <a:pt x="134" y="256"/>
                    </a:lnTo>
                    <a:lnTo>
                      <a:pt x="138" y="324"/>
                    </a:lnTo>
                    <a:lnTo>
                      <a:pt x="151" y="383"/>
                    </a:lnTo>
                    <a:lnTo>
                      <a:pt x="169" y="415"/>
                    </a:lnTo>
                    <a:lnTo>
                      <a:pt x="174" y="434"/>
                    </a:lnTo>
                    <a:lnTo>
                      <a:pt x="170" y="453"/>
                    </a:lnTo>
                    <a:lnTo>
                      <a:pt x="148" y="457"/>
                    </a:lnTo>
                    <a:lnTo>
                      <a:pt x="104" y="464"/>
                    </a:lnTo>
                    <a:lnTo>
                      <a:pt x="61" y="494"/>
                    </a:lnTo>
                    <a:lnTo>
                      <a:pt x="40" y="508"/>
                    </a:lnTo>
                    <a:lnTo>
                      <a:pt x="17" y="498"/>
                    </a:lnTo>
                    <a:lnTo>
                      <a:pt x="0" y="460"/>
                    </a:lnTo>
                    <a:lnTo>
                      <a:pt x="6" y="440"/>
                    </a:lnTo>
                    <a:lnTo>
                      <a:pt x="35" y="436"/>
                    </a:lnTo>
                    <a:lnTo>
                      <a:pt x="86" y="419"/>
                    </a:lnTo>
                    <a:lnTo>
                      <a:pt x="118" y="415"/>
                    </a:lnTo>
                    <a:lnTo>
                      <a:pt x="122" y="396"/>
                    </a:lnTo>
                    <a:lnTo>
                      <a:pt x="114" y="376"/>
                    </a:lnTo>
                    <a:lnTo>
                      <a:pt x="95" y="324"/>
                    </a:lnTo>
                    <a:lnTo>
                      <a:pt x="86" y="262"/>
                    </a:lnTo>
                    <a:lnTo>
                      <a:pt x="86" y="212"/>
                    </a:lnTo>
                    <a:lnTo>
                      <a:pt x="104" y="163"/>
                    </a:lnTo>
                    <a:lnTo>
                      <a:pt x="125" y="112"/>
                    </a:lnTo>
                    <a:lnTo>
                      <a:pt x="140" y="81"/>
                    </a:lnTo>
                    <a:lnTo>
                      <a:pt x="153" y="59"/>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8" name="Freeform 15"/>
              <p:cNvSpPr>
                <a:spLocks noChangeArrowheads="1"/>
              </p:cNvSpPr>
              <p:nvPr/>
            </p:nvSpPr>
            <p:spPr bwMode="auto">
              <a:xfrm>
                <a:off x="560" y="627"/>
                <a:ext cx="231" cy="453"/>
              </a:xfrm>
              <a:custGeom>
                <a:avLst/>
                <a:gdLst>
                  <a:gd name="T0" fmla="*/ 13 w 231"/>
                  <a:gd name="T1" fmla="*/ 17 h 454"/>
                  <a:gd name="T2" fmla="*/ 35 w 231"/>
                  <a:gd name="T3" fmla="*/ 0 h 454"/>
                  <a:gd name="T4" fmla="*/ 56 w 231"/>
                  <a:gd name="T5" fmla="*/ 4 h 454"/>
                  <a:gd name="T6" fmla="*/ 77 w 231"/>
                  <a:gd name="T7" fmla="*/ 18 h 454"/>
                  <a:gd name="T8" fmla="*/ 95 w 231"/>
                  <a:gd name="T9" fmla="*/ 61 h 454"/>
                  <a:gd name="T10" fmla="*/ 120 w 231"/>
                  <a:gd name="T11" fmla="*/ 133 h 454"/>
                  <a:gd name="T12" fmla="*/ 133 w 231"/>
                  <a:gd name="T13" fmla="*/ 197 h 454"/>
                  <a:gd name="T14" fmla="*/ 135 w 231"/>
                  <a:gd name="T15" fmla="*/ 241 h 454"/>
                  <a:gd name="T16" fmla="*/ 129 w 231"/>
                  <a:gd name="T17" fmla="*/ 262 h 454"/>
                  <a:gd name="T18" fmla="*/ 117 w 231"/>
                  <a:gd name="T19" fmla="*/ 295 h 454"/>
                  <a:gd name="T20" fmla="*/ 98 w 231"/>
                  <a:gd name="T21" fmla="*/ 333 h 454"/>
                  <a:gd name="T22" fmla="*/ 82 w 231"/>
                  <a:gd name="T23" fmla="*/ 372 h 454"/>
                  <a:gd name="T24" fmla="*/ 78 w 231"/>
                  <a:gd name="T25" fmla="*/ 403 h 454"/>
                  <a:gd name="T26" fmla="*/ 90 w 231"/>
                  <a:gd name="T27" fmla="*/ 414 h 454"/>
                  <a:gd name="T28" fmla="*/ 129 w 231"/>
                  <a:gd name="T29" fmla="*/ 407 h 454"/>
                  <a:gd name="T30" fmla="*/ 187 w 231"/>
                  <a:gd name="T31" fmla="*/ 403 h 454"/>
                  <a:gd name="T32" fmla="*/ 216 w 231"/>
                  <a:gd name="T33" fmla="*/ 407 h 454"/>
                  <a:gd name="T34" fmla="*/ 231 w 231"/>
                  <a:gd name="T35" fmla="*/ 420 h 454"/>
                  <a:gd name="T36" fmla="*/ 231 w 231"/>
                  <a:gd name="T37" fmla="*/ 433 h 454"/>
                  <a:gd name="T38" fmla="*/ 208 w 231"/>
                  <a:gd name="T39" fmla="*/ 448 h 454"/>
                  <a:gd name="T40" fmla="*/ 185 w 231"/>
                  <a:gd name="T41" fmla="*/ 454 h 454"/>
                  <a:gd name="T42" fmla="*/ 126 w 231"/>
                  <a:gd name="T43" fmla="*/ 441 h 454"/>
                  <a:gd name="T44" fmla="*/ 100 w 231"/>
                  <a:gd name="T45" fmla="*/ 441 h 454"/>
                  <a:gd name="T46" fmla="*/ 74 w 231"/>
                  <a:gd name="T47" fmla="*/ 450 h 454"/>
                  <a:gd name="T48" fmla="*/ 55 w 231"/>
                  <a:gd name="T49" fmla="*/ 450 h 454"/>
                  <a:gd name="T50" fmla="*/ 26 w 231"/>
                  <a:gd name="T51" fmla="*/ 437 h 454"/>
                  <a:gd name="T52" fmla="*/ 29 w 231"/>
                  <a:gd name="T53" fmla="*/ 416 h 454"/>
                  <a:gd name="T54" fmla="*/ 35 w 231"/>
                  <a:gd name="T55" fmla="*/ 401 h 454"/>
                  <a:gd name="T56" fmla="*/ 46 w 231"/>
                  <a:gd name="T57" fmla="*/ 377 h 454"/>
                  <a:gd name="T58" fmla="*/ 52 w 231"/>
                  <a:gd name="T59" fmla="*/ 355 h 454"/>
                  <a:gd name="T60" fmla="*/ 59 w 231"/>
                  <a:gd name="T61" fmla="*/ 312 h 454"/>
                  <a:gd name="T62" fmla="*/ 69 w 231"/>
                  <a:gd name="T63" fmla="*/ 265 h 454"/>
                  <a:gd name="T64" fmla="*/ 90 w 231"/>
                  <a:gd name="T65" fmla="*/ 227 h 454"/>
                  <a:gd name="T66" fmla="*/ 78 w 231"/>
                  <a:gd name="T67" fmla="*/ 197 h 454"/>
                  <a:gd name="T68" fmla="*/ 46 w 231"/>
                  <a:gd name="T69" fmla="*/ 129 h 454"/>
                  <a:gd name="T70" fmla="*/ 9 w 231"/>
                  <a:gd name="T71" fmla="*/ 70 h 454"/>
                  <a:gd name="T72" fmla="*/ 0 w 231"/>
                  <a:gd name="T73" fmla="*/ 40 h 454"/>
                  <a:gd name="T74" fmla="*/ 13 w 231"/>
                  <a:gd name="T75" fmla="*/ 17 h 4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
                  <a:gd name="T115" fmla="*/ 0 h 454"/>
                  <a:gd name="T116" fmla="*/ 231 w 231"/>
                  <a:gd name="T117" fmla="*/ 454 h 4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 h="454">
                    <a:moveTo>
                      <a:pt x="13" y="17"/>
                    </a:moveTo>
                    <a:lnTo>
                      <a:pt x="35" y="0"/>
                    </a:lnTo>
                    <a:lnTo>
                      <a:pt x="56" y="4"/>
                    </a:lnTo>
                    <a:lnTo>
                      <a:pt x="77" y="18"/>
                    </a:lnTo>
                    <a:lnTo>
                      <a:pt x="95" y="61"/>
                    </a:lnTo>
                    <a:lnTo>
                      <a:pt x="120" y="133"/>
                    </a:lnTo>
                    <a:lnTo>
                      <a:pt x="133" y="197"/>
                    </a:lnTo>
                    <a:lnTo>
                      <a:pt x="135" y="241"/>
                    </a:lnTo>
                    <a:lnTo>
                      <a:pt x="129" y="262"/>
                    </a:lnTo>
                    <a:lnTo>
                      <a:pt x="117" y="295"/>
                    </a:lnTo>
                    <a:lnTo>
                      <a:pt x="98" y="333"/>
                    </a:lnTo>
                    <a:lnTo>
                      <a:pt x="82" y="372"/>
                    </a:lnTo>
                    <a:lnTo>
                      <a:pt x="78" y="403"/>
                    </a:lnTo>
                    <a:lnTo>
                      <a:pt x="90" y="414"/>
                    </a:lnTo>
                    <a:lnTo>
                      <a:pt x="129" y="407"/>
                    </a:lnTo>
                    <a:lnTo>
                      <a:pt x="187" y="403"/>
                    </a:lnTo>
                    <a:lnTo>
                      <a:pt x="216" y="407"/>
                    </a:lnTo>
                    <a:lnTo>
                      <a:pt x="231" y="420"/>
                    </a:lnTo>
                    <a:lnTo>
                      <a:pt x="231" y="433"/>
                    </a:lnTo>
                    <a:lnTo>
                      <a:pt x="208" y="448"/>
                    </a:lnTo>
                    <a:lnTo>
                      <a:pt x="185" y="454"/>
                    </a:lnTo>
                    <a:lnTo>
                      <a:pt x="126" y="441"/>
                    </a:lnTo>
                    <a:lnTo>
                      <a:pt x="100" y="441"/>
                    </a:lnTo>
                    <a:lnTo>
                      <a:pt x="74" y="450"/>
                    </a:lnTo>
                    <a:lnTo>
                      <a:pt x="55" y="450"/>
                    </a:lnTo>
                    <a:lnTo>
                      <a:pt x="26" y="437"/>
                    </a:lnTo>
                    <a:lnTo>
                      <a:pt x="29" y="416"/>
                    </a:lnTo>
                    <a:lnTo>
                      <a:pt x="35" y="401"/>
                    </a:lnTo>
                    <a:lnTo>
                      <a:pt x="46" y="377"/>
                    </a:lnTo>
                    <a:lnTo>
                      <a:pt x="52" y="355"/>
                    </a:lnTo>
                    <a:lnTo>
                      <a:pt x="59" y="312"/>
                    </a:lnTo>
                    <a:lnTo>
                      <a:pt x="69" y="265"/>
                    </a:lnTo>
                    <a:lnTo>
                      <a:pt x="90" y="227"/>
                    </a:lnTo>
                    <a:lnTo>
                      <a:pt x="78" y="197"/>
                    </a:lnTo>
                    <a:lnTo>
                      <a:pt x="46" y="129"/>
                    </a:lnTo>
                    <a:lnTo>
                      <a:pt x="9" y="70"/>
                    </a:lnTo>
                    <a:lnTo>
                      <a:pt x="0" y="40"/>
                    </a:lnTo>
                    <a:lnTo>
                      <a:pt x="13" y="1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grpSp>
        <p:sp>
          <p:nvSpPr>
            <p:cNvPr id="196617" name="WordArt 16"/>
            <p:cNvSpPr>
              <a:spLocks noChangeArrowheads="1" noChangeShapeType="1" noTextEdit="1"/>
            </p:cNvSpPr>
            <p:nvPr/>
          </p:nvSpPr>
          <p:spPr bwMode="auto">
            <a:xfrm>
              <a:off x="816" y="240"/>
              <a:ext cx="432" cy="33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Arial Black"/>
                </a:rPr>
                <a:t>3.0</a:t>
              </a:r>
              <a:endParaRPr lang="zh-CN" altLang="en-US" sz="3600" kern="10">
                <a:ln w="9525">
                  <a:solidFill>
                    <a:srgbClr val="000000"/>
                  </a:solidFill>
                  <a:round/>
                  <a:headEnd/>
                  <a:tailEnd/>
                </a:ln>
                <a:latin typeface="Arial Black"/>
              </a:endParaRPr>
            </a:p>
          </p:txBody>
        </p:sp>
      </p:grpSp>
      <p:sp>
        <p:nvSpPr>
          <p:cNvPr id="28690" name="Rectangle 17"/>
          <p:cNvSpPr>
            <a:spLocks noChangeArrowheads="1"/>
          </p:cNvSpPr>
          <p:nvPr/>
        </p:nvSpPr>
        <p:spPr bwMode="auto">
          <a:xfrm>
            <a:off x="698500" y="8283575"/>
            <a:ext cx="5432425" cy="438150"/>
          </a:xfrm>
          <a:prstGeom prst="rect">
            <a:avLst/>
          </a:prstGeom>
          <a:noFill/>
          <a:ln w="25400" cmpd="sng">
            <a:solidFill>
              <a:schemeClr val="tx1"/>
            </a:solidFill>
            <a:miter lim="800000"/>
            <a:headEnd/>
            <a:tailEnd/>
          </a:ln>
        </p:spPr>
        <p:txBody>
          <a:bodyPr wrap="none" anchor="ctr"/>
          <a:lstStyle/>
          <a:p>
            <a:pPr>
              <a:defRPr/>
            </a:pPr>
            <a:endParaRPr lang="zh-CN" altLang="en-US">
              <a:effectLst>
                <a:outerShdw blurRad="38100" dist="38100" dir="2700000" algn="tl">
                  <a:srgbClr val="C0C0C0"/>
                </a:outerShdw>
              </a:effectLst>
            </a:endParaRPr>
          </a:p>
        </p:txBody>
      </p:sp>
    </p:spTree>
    <p:extLst>
      <p:ext uri="{BB962C8B-B14F-4D97-AF65-F5344CB8AC3E}">
        <p14:creationId xmlns:p14="http://schemas.microsoft.com/office/powerpoint/2010/main" val="4147293852"/>
      </p:ext>
    </p:extLst>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AE6CBBE-65A3-449C-AE16-D01548F314F8}" type="slidenum">
              <a:rPr lang="en-US" altLang="zh-CN" sz="1200" b="0">
                <a:solidFill>
                  <a:schemeClr val="tx1"/>
                </a:solidFill>
                <a:latin typeface="Arial" pitchFamily="34" charset="0"/>
              </a:rPr>
              <a:pPr algn="r" eaLnBrk="1" hangingPunct="1"/>
              <a:t>19</a:t>
            </a:fld>
            <a:endParaRPr lang="en-US" altLang="zh-CN" sz="1200" b="0">
              <a:solidFill>
                <a:schemeClr val="tx1"/>
              </a:solidFill>
              <a:latin typeface="Arial" pitchFamily="34" charset="0"/>
            </a:endParaRPr>
          </a:p>
        </p:txBody>
      </p:sp>
      <p:sp>
        <p:nvSpPr>
          <p:cNvPr id="196611" name="Rectangle 2"/>
          <p:cNvSpPr>
            <a:spLocks noGrp="1" noRot="1" noChangeAspect="1" noChangeArrowheads="1" noTextEdit="1"/>
          </p:cNvSpPr>
          <p:nvPr>
            <p:ph type="sldImg"/>
          </p:nvPr>
        </p:nvSpPr>
        <p:spPr>
          <a:xfrm>
            <a:off x="700088" y="741363"/>
            <a:ext cx="5449887" cy="4087812"/>
          </a:xfrm>
        </p:spPr>
      </p:sp>
      <p:sp>
        <p:nvSpPr>
          <p:cNvPr id="196612" name="Rectangle 3"/>
          <p:cNvSpPr>
            <a:spLocks noGrp="1" noChangeArrowheads="1"/>
          </p:cNvSpPr>
          <p:nvPr>
            <p:ph type="body" idx="1"/>
          </p:nvPr>
        </p:nvSpPr>
        <p:spPr>
          <a:xfrm>
            <a:off x="695325" y="4991100"/>
            <a:ext cx="5429250" cy="3505200"/>
          </a:xfrm>
          <a:noFill/>
          <a:ln/>
        </p:spPr>
        <p:txBody>
          <a:bodyPr lIns="92075" tIns="46038" rIns="92075" bIns="46038" anchor="t"/>
          <a:lstStyle/>
          <a:p>
            <a:pPr eaLnBrk="1" hangingPunct="1"/>
            <a:endParaRPr lang="en-US" altLang="zh-CN" dirty="0" smtClean="0"/>
          </a:p>
        </p:txBody>
      </p:sp>
      <p:grpSp>
        <p:nvGrpSpPr>
          <p:cNvPr id="2" name="Group 5"/>
          <p:cNvGrpSpPr>
            <a:grpSpLocks/>
          </p:cNvGrpSpPr>
          <p:nvPr/>
        </p:nvGrpSpPr>
        <p:grpSpPr bwMode="auto">
          <a:xfrm>
            <a:off x="6167438" y="8313738"/>
            <a:ext cx="690562" cy="349250"/>
            <a:chOff x="0" y="0"/>
            <a:chExt cx="1584" cy="1452"/>
          </a:xfrm>
        </p:grpSpPr>
        <p:grpSp>
          <p:nvGrpSpPr>
            <p:cNvPr id="3" name="Group 6"/>
            <p:cNvGrpSpPr>
              <a:grpSpLocks/>
            </p:cNvGrpSpPr>
            <p:nvPr/>
          </p:nvGrpSpPr>
          <p:grpSpPr bwMode="auto">
            <a:xfrm>
              <a:off x="512" y="0"/>
              <a:ext cx="1072" cy="1452"/>
              <a:chOff x="0" y="0"/>
              <a:chExt cx="703" cy="1004"/>
            </a:xfrm>
          </p:grpSpPr>
          <p:pic>
            <p:nvPicPr>
              <p:cNvPr id="196624" name="Picture 6"/>
              <p:cNvPicPr>
                <a:picLocks noChangeAspect="1" noChangeArrowheads="1"/>
              </p:cNvPicPr>
              <p:nvPr/>
            </p:nvPicPr>
            <p:blipFill>
              <a:blip r:embed="rId4"/>
              <a:srcRect/>
              <a:stretch>
                <a:fillRect/>
              </a:stretch>
            </p:blipFill>
            <p:spPr bwMode="auto">
              <a:xfrm>
                <a:off x="0" y="0"/>
                <a:ext cx="703" cy="1004"/>
              </a:xfrm>
              <a:prstGeom prst="rect">
                <a:avLst/>
              </a:prstGeom>
              <a:noFill/>
              <a:ln w="9525">
                <a:noFill/>
                <a:miter lim="800000"/>
                <a:headEnd/>
                <a:tailEnd/>
              </a:ln>
            </p:spPr>
          </p:pic>
          <p:sp>
            <p:nvSpPr>
              <p:cNvPr id="28680" name="Freeform 7"/>
              <p:cNvSpPr>
                <a:spLocks noChangeArrowheads="1"/>
              </p:cNvSpPr>
              <p:nvPr/>
            </p:nvSpPr>
            <p:spPr bwMode="auto">
              <a:xfrm>
                <a:off x="37" y="18"/>
                <a:ext cx="595" cy="548"/>
              </a:xfrm>
              <a:custGeom>
                <a:avLst/>
                <a:gdLst>
                  <a:gd name="T0" fmla="*/ 0 w 595"/>
                  <a:gd name="T1" fmla="*/ 239 h 544"/>
                  <a:gd name="T2" fmla="*/ 89 w 595"/>
                  <a:gd name="T3" fmla="*/ 55 h 544"/>
                  <a:gd name="T4" fmla="*/ 277 w 595"/>
                  <a:gd name="T5" fmla="*/ 0 h 544"/>
                  <a:gd name="T6" fmla="*/ 476 w 595"/>
                  <a:gd name="T7" fmla="*/ 47 h 544"/>
                  <a:gd name="T8" fmla="*/ 595 w 595"/>
                  <a:gd name="T9" fmla="*/ 226 h 544"/>
                  <a:gd name="T10" fmla="*/ 540 w 595"/>
                  <a:gd name="T11" fmla="*/ 461 h 544"/>
                  <a:gd name="T12" fmla="*/ 349 w 595"/>
                  <a:gd name="T13" fmla="*/ 544 h 544"/>
                  <a:gd name="T14" fmla="*/ 103 w 595"/>
                  <a:gd name="T15" fmla="*/ 451 h 544"/>
                  <a:gd name="T16" fmla="*/ 0 w 595"/>
                  <a:gd name="T17" fmla="*/ 239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5"/>
                  <a:gd name="T28" fmla="*/ 0 h 544"/>
                  <a:gd name="T29" fmla="*/ 595 w 595"/>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5" h="544">
                    <a:moveTo>
                      <a:pt x="0" y="239"/>
                    </a:moveTo>
                    <a:lnTo>
                      <a:pt x="89" y="55"/>
                    </a:lnTo>
                    <a:lnTo>
                      <a:pt x="277" y="0"/>
                    </a:lnTo>
                    <a:lnTo>
                      <a:pt x="476" y="47"/>
                    </a:lnTo>
                    <a:lnTo>
                      <a:pt x="595" y="226"/>
                    </a:lnTo>
                    <a:lnTo>
                      <a:pt x="540" y="461"/>
                    </a:lnTo>
                    <a:lnTo>
                      <a:pt x="349" y="544"/>
                    </a:lnTo>
                    <a:lnTo>
                      <a:pt x="103" y="451"/>
                    </a:lnTo>
                    <a:lnTo>
                      <a:pt x="0" y="239"/>
                    </a:lnTo>
                    <a:close/>
                  </a:path>
                </a:pathLst>
              </a:custGeom>
              <a:solidFill>
                <a:srgbClr val="FCF13C"/>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sp>
            <p:nvSpPr>
              <p:cNvPr id="28681" name="Freeform 8"/>
              <p:cNvSpPr>
                <a:spLocks noChangeArrowheads="1"/>
              </p:cNvSpPr>
              <p:nvPr/>
            </p:nvSpPr>
            <p:spPr bwMode="auto">
              <a:xfrm>
                <a:off x="70" y="525"/>
                <a:ext cx="215" cy="402"/>
              </a:xfrm>
              <a:custGeom>
                <a:avLst/>
                <a:gdLst>
                  <a:gd name="T0" fmla="*/ 170 w 216"/>
                  <a:gd name="T1" fmla="*/ 0 h 402"/>
                  <a:gd name="T2" fmla="*/ 135 w 216"/>
                  <a:gd name="T3" fmla="*/ 90 h 402"/>
                  <a:gd name="T4" fmla="*/ 81 w 216"/>
                  <a:gd name="T5" fmla="*/ 206 h 402"/>
                  <a:gd name="T6" fmla="*/ 38 w 216"/>
                  <a:gd name="T7" fmla="*/ 317 h 402"/>
                  <a:gd name="T8" fmla="*/ 0 w 216"/>
                  <a:gd name="T9" fmla="*/ 388 h 402"/>
                  <a:gd name="T10" fmla="*/ 43 w 216"/>
                  <a:gd name="T11" fmla="*/ 402 h 402"/>
                  <a:gd name="T12" fmla="*/ 77 w 216"/>
                  <a:gd name="T13" fmla="*/ 349 h 402"/>
                  <a:gd name="T14" fmla="*/ 159 w 216"/>
                  <a:gd name="T15" fmla="*/ 162 h 402"/>
                  <a:gd name="T16" fmla="*/ 190 w 216"/>
                  <a:gd name="T17" fmla="*/ 90 h 402"/>
                  <a:gd name="T18" fmla="*/ 216 w 216"/>
                  <a:gd name="T19" fmla="*/ 14 h 402"/>
                  <a:gd name="T20" fmla="*/ 170 w 216"/>
                  <a:gd name="T21" fmla="*/ 0 h 4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402"/>
                  <a:gd name="T35" fmla="*/ 216 w 216"/>
                  <a:gd name="T36" fmla="*/ 402 h 4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402">
                    <a:moveTo>
                      <a:pt x="170" y="0"/>
                    </a:moveTo>
                    <a:lnTo>
                      <a:pt x="135" y="90"/>
                    </a:lnTo>
                    <a:lnTo>
                      <a:pt x="81" y="206"/>
                    </a:lnTo>
                    <a:lnTo>
                      <a:pt x="38" y="317"/>
                    </a:lnTo>
                    <a:lnTo>
                      <a:pt x="0" y="388"/>
                    </a:lnTo>
                    <a:lnTo>
                      <a:pt x="43" y="402"/>
                    </a:lnTo>
                    <a:lnTo>
                      <a:pt x="77" y="349"/>
                    </a:lnTo>
                    <a:lnTo>
                      <a:pt x="159" y="162"/>
                    </a:lnTo>
                    <a:lnTo>
                      <a:pt x="190" y="90"/>
                    </a:lnTo>
                    <a:lnTo>
                      <a:pt x="216" y="14"/>
                    </a:lnTo>
                    <a:lnTo>
                      <a:pt x="170" y="0"/>
                    </a:lnTo>
                    <a:close/>
                  </a:path>
                </a:pathLst>
              </a:custGeom>
              <a:solidFill>
                <a:srgbClr val="CC7C00"/>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grpSp>
        <p:grpSp>
          <p:nvGrpSpPr>
            <p:cNvPr id="4" name="Group 10"/>
            <p:cNvGrpSpPr>
              <a:grpSpLocks/>
            </p:cNvGrpSpPr>
            <p:nvPr/>
          </p:nvGrpSpPr>
          <p:grpSpPr bwMode="auto">
            <a:xfrm>
              <a:off x="0" y="712"/>
              <a:ext cx="859" cy="680"/>
              <a:chOff x="0" y="0"/>
              <a:chExt cx="1158" cy="1111"/>
            </a:xfrm>
          </p:grpSpPr>
          <p:sp>
            <p:nvSpPr>
              <p:cNvPr id="28683" name="Freeform 10"/>
              <p:cNvSpPr>
                <a:spLocks noChangeArrowheads="1"/>
              </p:cNvSpPr>
              <p:nvPr/>
            </p:nvSpPr>
            <p:spPr bwMode="auto">
              <a:xfrm>
                <a:off x="388" y="1"/>
                <a:ext cx="334" cy="248"/>
              </a:xfrm>
              <a:custGeom>
                <a:avLst/>
                <a:gdLst>
                  <a:gd name="T0" fmla="*/ 116 w 333"/>
                  <a:gd name="T1" fmla="*/ 151 h 246"/>
                  <a:gd name="T2" fmla="*/ 120 w 333"/>
                  <a:gd name="T3" fmla="*/ 117 h 246"/>
                  <a:gd name="T4" fmla="*/ 136 w 333"/>
                  <a:gd name="T5" fmla="*/ 78 h 246"/>
                  <a:gd name="T6" fmla="*/ 159 w 333"/>
                  <a:gd name="T7" fmla="*/ 47 h 246"/>
                  <a:gd name="T8" fmla="*/ 187 w 333"/>
                  <a:gd name="T9" fmla="*/ 23 h 246"/>
                  <a:gd name="T10" fmla="*/ 226 w 333"/>
                  <a:gd name="T11" fmla="*/ 6 h 246"/>
                  <a:gd name="T12" fmla="*/ 260 w 333"/>
                  <a:gd name="T13" fmla="*/ 0 h 246"/>
                  <a:gd name="T14" fmla="*/ 299 w 333"/>
                  <a:gd name="T15" fmla="*/ 10 h 246"/>
                  <a:gd name="T16" fmla="*/ 322 w 333"/>
                  <a:gd name="T17" fmla="*/ 39 h 246"/>
                  <a:gd name="T18" fmla="*/ 330 w 333"/>
                  <a:gd name="T19" fmla="*/ 73 h 246"/>
                  <a:gd name="T20" fmla="*/ 333 w 333"/>
                  <a:gd name="T21" fmla="*/ 109 h 246"/>
                  <a:gd name="T22" fmla="*/ 320 w 333"/>
                  <a:gd name="T23" fmla="*/ 147 h 246"/>
                  <a:gd name="T24" fmla="*/ 294 w 333"/>
                  <a:gd name="T25" fmla="*/ 190 h 246"/>
                  <a:gd name="T26" fmla="*/ 260 w 333"/>
                  <a:gd name="T27" fmla="*/ 220 h 246"/>
                  <a:gd name="T28" fmla="*/ 219 w 333"/>
                  <a:gd name="T29" fmla="*/ 239 h 246"/>
                  <a:gd name="T30" fmla="*/ 189 w 333"/>
                  <a:gd name="T31" fmla="*/ 246 h 246"/>
                  <a:gd name="T32" fmla="*/ 161 w 333"/>
                  <a:gd name="T33" fmla="*/ 242 h 246"/>
                  <a:gd name="T34" fmla="*/ 140 w 333"/>
                  <a:gd name="T35" fmla="*/ 230 h 246"/>
                  <a:gd name="T36" fmla="*/ 124 w 333"/>
                  <a:gd name="T37" fmla="*/ 203 h 246"/>
                  <a:gd name="T38" fmla="*/ 119 w 333"/>
                  <a:gd name="T39" fmla="*/ 187 h 246"/>
                  <a:gd name="T40" fmla="*/ 76 w 333"/>
                  <a:gd name="T41" fmla="*/ 190 h 246"/>
                  <a:gd name="T42" fmla="*/ 41 w 333"/>
                  <a:gd name="T43" fmla="*/ 200 h 246"/>
                  <a:gd name="T44" fmla="*/ 9 w 333"/>
                  <a:gd name="T45" fmla="*/ 199 h 246"/>
                  <a:gd name="T46" fmla="*/ 0 w 333"/>
                  <a:gd name="T47" fmla="*/ 183 h 246"/>
                  <a:gd name="T48" fmla="*/ 9 w 333"/>
                  <a:gd name="T49" fmla="*/ 170 h 246"/>
                  <a:gd name="T50" fmla="*/ 26 w 333"/>
                  <a:gd name="T51" fmla="*/ 155 h 246"/>
                  <a:gd name="T52" fmla="*/ 59 w 333"/>
                  <a:gd name="T53" fmla="*/ 155 h 246"/>
                  <a:gd name="T54" fmla="*/ 81 w 333"/>
                  <a:gd name="T55" fmla="*/ 155 h 246"/>
                  <a:gd name="T56" fmla="*/ 116 w 333"/>
                  <a:gd name="T57" fmla="*/ 151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3"/>
                  <a:gd name="T88" fmla="*/ 0 h 246"/>
                  <a:gd name="T89" fmla="*/ 333 w 333"/>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3" h="246">
                    <a:moveTo>
                      <a:pt x="116" y="151"/>
                    </a:moveTo>
                    <a:lnTo>
                      <a:pt x="120" y="117"/>
                    </a:lnTo>
                    <a:lnTo>
                      <a:pt x="136" y="78"/>
                    </a:lnTo>
                    <a:lnTo>
                      <a:pt x="159" y="47"/>
                    </a:lnTo>
                    <a:lnTo>
                      <a:pt x="187" y="23"/>
                    </a:lnTo>
                    <a:lnTo>
                      <a:pt x="226" y="6"/>
                    </a:lnTo>
                    <a:lnTo>
                      <a:pt x="260" y="0"/>
                    </a:lnTo>
                    <a:lnTo>
                      <a:pt x="299" y="10"/>
                    </a:lnTo>
                    <a:lnTo>
                      <a:pt x="322" y="39"/>
                    </a:lnTo>
                    <a:lnTo>
                      <a:pt x="330" y="73"/>
                    </a:lnTo>
                    <a:lnTo>
                      <a:pt x="333" y="109"/>
                    </a:lnTo>
                    <a:lnTo>
                      <a:pt x="320" y="147"/>
                    </a:lnTo>
                    <a:lnTo>
                      <a:pt x="294" y="190"/>
                    </a:lnTo>
                    <a:lnTo>
                      <a:pt x="260" y="220"/>
                    </a:lnTo>
                    <a:lnTo>
                      <a:pt x="219" y="239"/>
                    </a:lnTo>
                    <a:lnTo>
                      <a:pt x="189" y="246"/>
                    </a:lnTo>
                    <a:lnTo>
                      <a:pt x="161" y="242"/>
                    </a:lnTo>
                    <a:lnTo>
                      <a:pt x="140" y="230"/>
                    </a:lnTo>
                    <a:lnTo>
                      <a:pt x="124" y="203"/>
                    </a:lnTo>
                    <a:lnTo>
                      <a:pt x="119" y="187"/>
                    </a:lnTo>
                    <a:lnTo>
                      <a:pt x="76" y="190"/>
                    </a:lnTo>
                    <a:lnTo>
                      <a:pt x="41" y="200"/>
                    </a:lnTo>
                    <a:lnTo>
                      <a:pt x="9" y="199"/>
                    </a:lnTo>
                    <a:lnTo>
                      <a:pt x="0" y="183"/>
                    </a:lnTo>
                    <a:lnTo>
                      <a:pt x="9" y="170"/>
                    </a:lnTo>
                    <a:lnTo>
                      <a:pt x="26" y="155"/>
                    </a:lnTo>
                    <a:lnTo>
                      <a:pt x="59" y="155"/>
                    </a:lnTo>
                    <a:lnTo>
                      <a:pt x="81" y="155"/>
                    </a:lnTo>
                    <a:lnTo>
                      <a:pt x="116" y="15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4" name="Freeform 11"/>
              <p:cNvSpPr>
                <a:spLocks noChangeArrowheads="1"/>
              </p:cNvSpPr>
              <p:nvPr/>
            </p:nvSpPr>
            <p:spPr bwMode="auto">
              <a:xfrm>
                <a:off x="481" y="271"/>
                <a:ext cx="221" cy="431"/>
              </a:xfrm>
              <a:custGeom>
                <a:avLst/>
                <a:gdLst>
                  <a:gd name="T0" fmla="*/ 6 w 219"/>
                  <a:gd name="T1" fmla="*/ 34 h 428"/>
                  <a:gd name="T2" fmla="*/ 32 w 219"/>
                  <a:gd name="T3" fmla="*/ 13 h 428"/>
                  <a:gd name="T4" fmla="*/ 62 w 219"/>
                  <a:gd name="T5" fmla="*/ 0 h 428"/>
                  <a:gd name="T6" fmla="*/ 104 w 219"/>
                  <a:gd name="T7" fmla="*/ 3 h 428"/>
                  <a:gd name="T8" fmla="*/ 136 w 219"/>
                  <a:gd name="T9" fmla="*/ 16 h 428"/>
                  <a:gd name="T10" fmla="*/ 165 w 219"/>
                  <a:gd name="T11" fmla="*/ 50 h 428"/>
                  <a:gd name="T12" fmla="*/ 197 w 219"/>
                  <a:gd name="T13" fmla="*/ 99 h 428"/>
                  <a:gd name="T14" fmla="*/ 213 w 219"/>
                  <a:gd name="T15" fmla="*/ 144 h 428"/>
                  <a:gd name="T16" fmla="*/ 219 w 219"/>
                  <a:gd name="T17" fmla="*/ 198 h 428"/>
                  <a:gd name="T18" fmla="*/ 219 w 219"/>
                  <a:gd name="T19" fmla="*/ 254 h 428"/>
                  <a:gd name="T20" fmla="*/ 213 w 219"/>
                  <a:gd name="T21" fmla="*/ 306 h 428"/>
                  <a:gd name="T22" fmla="*/ 196 w 219"/>
                  <a:gd name="T23" fmla="*/ 351 h 428"/>
                  <a:gd name="T24" fmla="*/ 171 w 219"/>
                  <a:gd name="T25" fmla="*/ 391 h 428"/>
                  <a:gd name="T26" fmla="*/ 152 w 219"/>
                  <a:gd name="T27" fmla="*/ 411 h 428"/>
                  <a:gd name="T28" fmla="*/ 115 w 219"/>
                  <a:gd name="T29" fmla="*/ 425 h 428"/>
                  <a:gd name="T30" fmla="*/ 87 w 219"/>
                  <a:gd name="T31" fmla="*/ 428 h 428"/>
                  <a:gd name="T32" fmla="*/ 49 w 219"/>
                  <a:gd name="T33" fmla="*/ 417 h 428"/>
                  <a:gd name="T34" fmla="*/ 32 w 219"/>
                  <a:gd name="T35" fmla="*/ 394 h 428"/>
                  <a:gd name="T36" fmla="*/ 17 w 219"/>
                  <a:gd name="T37" fmla="*/ 373 h 428"/>
                  <a:gd name="T38" fmla="*/ 9 w 219"/>
                  <a:gd name="T39" fmla="*/ 349 h 428"/>
                  <a:gd name="T40" fmla="*/ 10 w 219"/>
                  <a:gd name="T41" fmla="*/ 310 h 428"/>
                  <a:gd name="T42" fmla="*/ 17 w 219"/>
                  <a:gd name="T43" fmla="*/ 283 h 428"/>
                  <a:gd name="T44" fmla="*/ 32 w 219"/>
                  <a:gd name="T45" fmla="*/ 255 h 428"/>
                  <a:gd name="T46" fmla="*/ 41 w 219"/>
                  <a:gd name="T47" fmla="*/ 219 h 428"/>
                  <a:gd name="T48" fmla="*/ 49 w 219"/>
                  <a:gd name="T49" fmla="*/ 198 h 428"/>
                  <a:gd name="T50" fmla="*/ 52 w 219"/>
                  <a:gd name="T51" fmla="*/ 170 h 428"/>
                  <a:gd name="T52" fmla="*/ 44 w 219"/>
                  <a:gd name="T53" fmla="*/ 140 h 428"/>
                  <a:gd name="T54" fmla="*/ 23 w 219"/>
                  <a:gd name="T55" fmla="*/ 116 h 428"/>
                  <a:gd name="T56" fmla="*/ 6 w 219"/>
                  <a:gd name="T57" fmla="*/ 93 h 428"/>
                  <a:gd name="T58" fmla="*/ 0 w 219"/>
                  <a:gd name="T59" fmla="*/ 67 h 428"/>
                  <a:gd name="T60" fmla="*/ 6 w 219"/>
                  <a:gd name="T61" fmla="*/ 34 h 4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9"/>
                  <a:gd name="T94" fmla="*/ 0 h 428"/>
                  <a:gd name="T95" fmla="*/ 219 w 219"/>
                  <a:gd name="T96" fmla="*/ 428 h 4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9" h="428">
                    <a:moveTo>
                      <a:pt x="6" y="34"/>
                    </a:moveTo>
                    <a:lnTo>
                      <a:pt x="32" y="13"/>
                    </a:lnTo>
                    <a:lnTo>
                      <a:pt x="62" y="0"/>
                    </a:lnTo>
                    <a:lnTo>
                      <a:pt x="104" y="3"/>
                    </a:lnTo>
                    <a:lnTo>
                      <a:pt x="136" y="16"/>
                    </a:lnTo>
                    <a:lnTo>
                      <a:pt x="165" y="50"/>
                    </a:lnTo>
                    <a:lnTo>
                      <a:pt x="197" y="99"/>
                    </a:lnTo>
                    <a:lnTo>
                      <a:pt x="213" y="144"/>
                    </a:lnTo>
                    <a:lnTo>
                      <a:pt x="219" y="198"/>
                    </a:lnTo>
                    <a:lnTo>
                      <a:pt x="219" y="254"/>
                    </a:lnTo>
                    <a:lnTo>
                      <a:pt x="213" y="306"/>
                    </a:lnTo>
                    <a:lnTo>
                      <a:pt x="196" y="351"/>
                    </a:lnTo>
                    <a:lnTo>
                      <a:pt x="171" y="391"/>
                    </a:lnTo>
                    <a:lnTo>
                      <a:pt x="152" y="411"/>
                    </a:lnTo>
                    <a:lnTo>
                      <a:pt x="115" y="425"/>
                    </a:lnTo>
                    <a:lnTo>
                      <a:pt x="87" y="428"/>
                    </a:lnTo>
                    <a:lnTo>
                      <a:pt x="49" y="417"/>
                    </a:lnTo>
                    <a:lnTo>
                      <a:pt x="32" y="394"/>
                    </a:lnTo>
                    <a:lnTo>
                      <a:pt x="17" y="373"/>
                    </a:lnTo>
                    <a:lnTo>
                      <a:pt x="9" y="349"/>
                    </a:lnTo>
                    <a:lnTo>
                      <a:pt x="10" y="310"/>
                    </a:lnTo>
                    <a:lnTo>
                      <a:pt x="17" y="283"/>
                    </a:lnTo>
                    <a:lnTo>
                      <a:pt x="32" y="255"/>
                    </a:lnTo>
                    <a:lnTo>
                      <a:pt x="41" y="219"/>
                    </a:lnTo>
                    <a:lnTo>
                      <a:pt x="49" y="198"/>
                    </a:lnTo>
                    <a:lnTo>
                      <a:pt x="52" y="170"/>
                    </a:lnTo>
                    <a:lnTo>
                      <a:pt x="44" y="140"/>
                    </a:lnTo>
                    <a:lnTo>
                      <a:pt x="23" y="116"/>
                    </a:lnTo>
                    <a:lnTo>
                      <a:pt x="6" y="93"/>
                    </a:lnTo>
                    <a:lnTo>
                      <a:pt x="0" y="67"/>
                    </a:lnTo>
                    <a:lnTo>
                      <a:pt x="6" y="34"/>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5" name="Freeform 12"/>
              <p:cNvSpPr>
                <a:spLocks noChangeArrowheads="1"/>
              </p:cNvSpPr>
              <p:nvPr/>
            </p:nvSpPr>
            <p:spPr bwMode="auto">
              <a:xfrm>
                <a:off x="0" y="206"/>
                <a:ext cx="540" cy="183"/>
              </a:xfrm>
              <a:custGeom>
                <a:avLst/>
                <a:gdLst>
                  <a:gd name="T0" fmla="*/ 408 w 540"/>
                  <a:gd name="T1" fmla="*/ 101 h 179"/>
                  <a:gd name="T2" fmla="*/ 482 w 540"/>
                  <a:gd name="T3" fmla="*/ 86 h 179"/>
                  <a:gd name="T4" fmla="*/ 533 w 540"/>
                  <a:gd name="T5" fmla="*/ 83 h 179"/>
                  <a:gd name="T6" fmla="*/ 540 w 540"/>
                  <a:gd name="T7" fmla="*/ 101 h 179"/>
                  <a:gd name="T8" fmla="*/ 540 w 540"/>
                  <a:gd name="T9" fmla="*/ 152 h 179"/>
                  <a:gd name="T10" fmla="*/ 503 w 540"/>
                  <a:gd name="T11" fmla="*/ 163 h 179"/>
                  <a:gd name="T12" fmla="*/ 404 w 540"/>
                  <a:gd name="T13" fmla="*/ 161 h 179"/>
                  <a:gd name="T14" fmla="*/ 300 w 540"/>
                  <a:gd name="T15" fmla="*/ 147 h 179"/>
                  <a:gd name="T16" fmla="*/ 208 w 540"/>
                  <a:gd name="T17" fmla="*/ 134 h 179"/>
                  <a:gd name="T18" fmla="*/ 110 w 540"/>
                  <a:gd name="T19" fmla="*/ 143 h 179"/>
                  <a:gd name="T20" fmla="*/ 57 w 540"/>
                  <a:gd name="T21" fmla="*/ 170 h 179"/>
                  <a:gd name="T22" fmla="*/ 21 w 540"/>
                  <a:gd name="T23" fmla="*/ 179 h 179"/>
                  <a:gd name="T24" fmla="*/ 1 w 540"/>
                  <a:gd name="T25" fmla="*/ 176 h 179"/>
                  <a:gd name="T26" fmla="*/ 0 w 540"/>
                  <a:gd name="T27" fmla="*/ 131 h 179"/>
                  <a:gd name="T28" fmla="*/ 21 w 540"/>
                  <a:gd name="T29" fmla="*/ 74 h 179"/>
                  <a:gd name="T30" fmla="*/ 18 w 540"/>
                  <a:gd name="T31" fmla="*/ 35 h 179"/>
                  <a:gd name="T32" fmla="*/ 1 w 540"/>
                  <a:gd name="T33" fmla="*/ 16 h 179"/>
                  <a:gd name="T34" fmla="*/ 1 w 540"/>
                  <a:gd name="T35" fmla="*/ 4 h 179"/>
                  <a:gd name="T36" fmla="*/ 25 w 540"/>
                  <a:gd name="T37" fmla="*/ 0 h 179"/>
                  <a:gd name="T38" fmla="*/ 57 w 540"/>
                  <a:gd name="T39" fmla="*/ 26 h 179"/>
                  <a:gd name="T40" fmla="*/ 59 w 540"/>
                  <a:gd name="T41" fmla="*/ 60 h 179"/>
                  <a:gd name="T42" fmla="*/ 44 w 540"/>
                  <a:gd name="T43" fmla="*/ 108 h 179"/>
                  <a:gd name="T44" fmla="*/ 40 w 540"/>
                  <a:gd name="T45" fmla="*/ 139 h 179"/>
                  <a:gd name="T46" fmla="*/ 99 w 540"/>
                  <a:gd name="T47" fmla="*/ 117 h 179"/>
                  <a:gd name="T48" fmla="*/ 163 w 540"/>
                  <a:gd name="T49" fmla="*/ 92 h 179"/>
                  <a:gd name="T50" fmla="*/ 233 w 540"/>
                  <a:gd name="T51" fmla="*/ 90 h 179"/>
                  <a:gd name="T52" fmla="*/ 283 w 540"/>
                  <a:gd name="T53" fmla="*/ 99 h 179"/>
                  <a:gd name="T54" fmla="*/ 336 w 540"/>
                  <a:gd name="T55" fmla="*/ 99 h 179"/>
                  <a:gd name="T56" fmla="*/ 408 w 540"/>
                  <a:gd name="T57" fmla="*/ 101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0"/>
                  <a:gd name="T88" fmla="*/ 0 h 179"/>
                  <a:gd name="T89" fmla="*/ 540 w 540"/>
                  <a:gd name="T90" fmla="*/ 179 h 1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0" h="179">
                    <a:moveTo>
                      <a:pt x="408" y="101"/>
                    </a:moveTo>
                    <a:lnTo>
                      <a:pt x="482" y="86"/>
                    </a:lnTo>
                    <a:lnTo>
                      <a:pt x="533" y="83"/>
                    </a:lnTo>
                    <a:lnTo>
                      <a:pt x="540" y="101"/>
                    </a:lnTo>
                    <a:lnTo>
                      <a:pt x="540" y="152"/>
                    </a:lnTo>
                    <a:lnTo>
                      <a:pt x="503" y="163"/>
                    </a:lnTo>
                    <a:lnTo>
                      <a:pt x="404" y="161"/>
                    </a:lnTo>
                    <a:lnTo>
                      <a:pt x="300" y="147"/>
                    </a:lnTo>
                    <a:lnTo>
                      <a:pt x="208" y="134"/>
                    </a:lnTo>
                    <a:lnTo>
                      <a:pt x="110" y="143"/>
                    </a:lnTo>
                    <a:lnTo>
                      <a:pt x="57" y="170"/>
                    </a:lnTo>
                    <a:lnTo>
                      <a:pt x="21" y="179"/>
                    </a:lnTo>
                    <a:lnTo>
                      <a:pt x="1" y="176"/>
                    </a:lnTo>
                    <a:lnTo>
                      <a:pt x="0" y="131"/>
                    </a:lnTo>
                    <a:lnTo>
                      <a:pt x="21" y="74"/>
                    </a:lnTo>
                    <a:lnTo>
                      <a:pt x="18" y="35"/>
                    </a:lnTo>
                    <a:lnTo>
                      <a:pt x="1" y="16"/>
                    </a:lnTo>
                    <a:lnTo>
                      <a:pt x="1" y="4"/>
                    </a:lnTo>
                    <a:lnTo>
                      <a:pt x="25" y="0"/>
                    </a:lnTo>
                    <a:lnTo>
                      <a:pt x="57" y="26"/>
                    </a:lnTo>
                    <a:lnTo>
                      <a:pt x="59" y="60"/>
                    </a:lnTo>
                    <a:lnTo>
                      <a:pt x="44" y="108"/>
                    </a:lnTo>
                    <a:lnTo>
                      <a:pt x="40" y="139"/>
                    </a:lnTo>
                    <a:lnTo>
                      <a:pt x="99" y="117"/>
                    </a:lnTo>
                    <a:lnTo>
                      <a:pt x="163" y="92"/>
                    </a:lnTo>
                    <a:lnTo>
                      <a:pt x="233" y="90"/>
                    </a:lnTo>
                    <a:lnTo>
                      <a:pt x="283" y="99"/>
                    </a:lnTo>
                    <a:lnTo>
                      <a:pt x="336" y="99"/>
                    </a:lnTo>
                    <a:lnTo>
                      <a:pt x="408" y="10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6" name="Freeform 13"/>
              <p:cNvSpPr>
                <a:spLocks noChangeArrowheads="1"/>
              </p:cNvSpPr>
              <p:nvPr/>
            </p:nvSpPr>
            <p:spPr bwMode="auto">
              <a:xfrm>
                <a:off x="579" y="249"/>
                <a:ext cx="579" cy="323"/>
              </a:xfrm>
              <a:custGeom>
                <a:avLst/>
                <a:gdLst>
                  <a:gd name="T0" fmla="*/ 13 w 578"/>
                  <a:gd name="T1" fmla="*/ 47 h 319"/>
                  <a:gd name="T2" fmla="*/ 41 w 578"/>
                  <a:gd name="T3" fmla="*/ 44 h 319"/>
                  <a:gd name="T4" fmla="*/ 75 w 578"/>
                  <a:gd name="T5" fmla="*/ 62 h 319"/>
                  <a:gd name="T6" fmla="*/ 100 w 578"/>
                  <a:gd name="T7" fmla="*/ 95 h 319"/>
                  <a:gd name="T8" fmla="*/ 134 w 578"/>
                  <a:gd name="T9" fmla="*/ 151 h 319"/>
                  <a:gd name="T10" fmla="*/ 161 w 578"/>
                  <a:gd name="T11" fmla="*/ 199 h 319"/>
                  <a:gd name="T12" fmla="*/ 187 w 578"/>
                  <a:gd name="T13" fmla="*/ 245 h 319"/>
                  <a:gd name="T14" fmla="*/ 202 w 578"/>
                  <a:gd name="T15" fmla="*/ 253 h 319"/>
                  <a:gd name="T16" fmla="*/ 233 w 578"/>
                  <a:gd name="T17" fmla="*/ 245 h 319"/>
                  <a:gd name="T18" fmla="*/ 290 w 578"/>
                  <a:gd name="T19" fmla="*/ 207 h 319"/>
                  <a:gd name="T20" fmla="*/ 357 w 578"/>
                  <a:gd name="T21" fmla="*/ 161 h 319"/>
                  <a:gd name="T22" fmla="*/ 400 w 578"/>
                  <a:gd name="T23" fmla="*/ 121 h 319"/>
                  <a:gd name="T24" fmla="*/ 421 w 578"/>
                  <a:gd name="T25" fmla="*/ 96 h 319"/>
                  <a:gd name="T26" fmla="*/ 421 w 578"/>
                  <a:gd name="T27" fmla="*/ 87 h 319"/>
                  <a:gd name="T28" fmla="*/ 421 w 578"/>
                  <a:gd name="T29" fmla="*/ 74 h 319"/>
                  <a:gd name="T30" fmla="*/ 424 w 578"/>
                  <a:gd name="T31" fmla="*/ 66 h 319"/>
                  <a:gd name="T32" fmla="*/ 420 w 578"/>
                  <a:gd name="T33" fmla="*/ 39 h 319"/>
                  <a:gd name="T34" fmla="*/ 408 w 578"/>
                  <a:gd name="T35" fmla="*/ 19 h 319"/>
                  <a:gd name="T36" fmla="*/ 413 w 578"/>
                  <a:gd name="T37" fmla="*/ 0 h 319"/>
                  <a:gd name="T38" fmla="*/ 442 w 578"/>
                  <a:gd name="T39" fmla="*/ 0 h 319"/>
                  <a:gd name="T40" fmla="*/ 458 w 578"/>
                  <a:gd name="T41" fmla="*/ 30 h 319"/>
                  <a:gd name="T42" fmla="*/ 451 w 578"/>
                  <a:gd name="T43" fmla="*/ 77 h 319"/>
                  <a:gd name="T44" fmla="*/ 462 w 578"/>
                  <a:gd name="T45" fmla="*/ 77 h 319"/>
                  <a:gd name="T46" fmla="*/ 496 w 578"/>
                  <a:gd name="T47" fmla="*/ 74 h 319"/>
                  <a:gd name="T48" fmla="*/ 531 w 578"/>
                  <a:gd name="T49" fmla="*/ 56 h 319"/>
                  <a:gd name="T50" fmla="*/ 560 w 578"/>
                  <a:gd name="T51" fmla="*/ 53 h 319"/>
                  <a:gd name="T52" fmla="*/ 568 w 578"/>
                  <a:gd name="T53" fmla="*/ 70 h 319"/>
                  <a:gd name="T54" fmla="*/ 578 w 578"/>
                  <a:gd name="T55" fmla="*/ 105 h 319"/>
                  <a:gd name="T56" fmla="*/ 530 w 578"/>
                  <a:gd name="T57" fmla="*/ 160 h 319"/>
                  <a:gd name="T58" fmla="*/ 504 w 578"/>
                  <a:gd name="T59" fmla="*/ 186 h 319"/>
                  <a:gd name="T60" fmla="*/ 479 w 578"/>
                  <a:gd name="T61" fmla="*/ 189 h 319"/>
                  <a:gd name="T62" fmla="*/ 449 w 578"/>
                  <a:gd name="T63" fmla="*/ 161 h 319"/>
                  <a:gd name="T64" fmla="*/ 413 w 578"/>
                  <a:gd name="T65" fmla="*/ 160 h 319"/>
                  <a:gd name="T66" fmla="*/ 381 w 578"/>
                  <a:gd name="T67" fmla="*/ 186 h 319"/>
                  <a:gd name="T68" fmla="*/ 328 w 578"/>
                  <a:gd name="T69" fmla="*/ 233 h 319"/>
                  <a:gd name="T70" fmla="*/ 273 w 578"/>
                  <a:gd name="T71" fmla="*/ 287 h 319"/>
                  <a:gd name="T72" fmla="*/ 226 w 578"/>
                  <a:gd name="T73" fmla="*/ 310 h 319"/>
                  <a:gd name="T74" fmla="*/ 190 w 578"/>
                  <a:gd name="T75" fmla="*/ 319 h 319"/>
                  <a:gd name="T76" fmla="*/ 170 w 578"/>
                  <a:gd name="T77" fmla="*/ 309 h 319"/>
                  <a:gd name="T78" fmla="*/ 153 w 578"/>
                  <a:gd name="T79" fmla="*/ 279 h 319"/>
                  <a:gd name="T80" fmla="*/ 122 w 578"/>
                  <a:gd name="T81" fmla="*/ 229 h 319"/>
                  <a:gd name="T82" fmla="*/ 81 w 578"/>
                  <a:gd name="T83" fmla="*/ 170 h 319"/>
                  <a:gd name="T84" fmla="*/ 42 w 578"/>
                  <a:gd name="T85" fmla="*/ 139 h 319"/>
                  <a:gd name="T86" fmla="*/ 8 w 578"/>
                  <a:gd name="T87" fmla="*/ 107 h 319"/>
                  <a:gd name="T88" fmla="*/ 0 w 578"/>
                  <a:gd name="T89" fmla="*/ 77 h 319"/>
                  <a:gd name="T90" fmla="*/ 13 w 578"/>
                  <a:gd name="T91" fmla="*/ 47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8"/>
                  <a:gd name="T139" fmla="*/ 0 h 319"/>
                  <a:gd name="T140" fmla="*/ 578 w 578"/>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8" h="319">
                    <a:moveTo>
                      <a:pt x="13" y="47"/>
                    </a:moveTo>
                    <a:lnTo>
                      <a:pt x="41" y="44"/>
                    </a:lnTo>
                    <a:lnTo>
                      <a:pt x="75" y="62"/>
                    </a:lnTo>
                    <a:lnTo>
                      <a:pt x="100" y="95"/>
                    </a:lnTo>
                    <a:lnTo>
                      <a:pt x="134" y="151"/>
                    </a:lnTo>
                    <a:lnTo>
                      <a:pt x="161" y="199"/>
                    </a:lnTo>
                    <a:lnTo>
                      <a:pt x="187" y="245"/>
                    </a:lnTo>
                    <a:lnTo>
                      <a:pt x="202" y="253"/>
                    </a:lnTo>
                    <a:lnTo>
                      <a:pt x="233" y="245"/>
                    </a:lnTo>
                    <a:lnTo>
                      <a:pt x="290" y="207"/>
                    </a:lnTo>
                    <a:lnTo>
                      <a:pt x="357" y="161"/>
                    </a:lnTo>
                    <a:lnTo>
                      <a:pt x="400" y="121"/>
                    </a:lnTo>
                    <a:lnTo>
                      <a:pt x="421" y="96"/>
                    </a:lnTo>
                    <a:lnTo>
                      <a:pt x="421" y="87"/>
                    </a:lnTo>
                    <a:lnTo>
                      <a:pt x="421" y="74"/>
                    </a:lnTo>
                    <a:lnTo>
                      <a:pt x="424" y="66"/>
                    </a:lnTo>
                    <a:lnTo>
                      <a:pt x="420" y="39"/>
                    </a:lnTo>
                    <a:lnTo>
                      <a:pt x="408" y="19"/>
                    </a:lnTo>
                    <a:lnTo>
                      <a:pt x="413" y="0"/>
                    </a:lnTo>
                    <a:lnTo>
                      <a:pt x="442" y="0"/>
                    </a:lnTo>
                    <a:lnTo>
                      <a:pt x="458" y="30"/>
                    </a:lnTo>
                    <a:lnTo>
                      <a:pt x="451" y="77"/>
                    </a:lnTo>
                    <a:lnTo>
                      <a:pt x="462" y="77"/>
                    </a:lnTo>
                    <a:lnTo>
                      <a:pt x="496" y="74"/>
                    </a:lnTo>
                    <a:lnTo>
                      <a:pt x="531" y="56"/>
                    </a:lnTo>
                    <a:lnTo>
                      <a:pt x="560" y="53"/>
                    </a:lnTo>
                    <a:lnTo>
                      <a:pt x="568" y="70"/>
                    </a:lnTo>
                    <a:lnTo>
                      <a:pt x="578" y="105"/>
                    </a:lnTo>
                    <a:lnTo>
                      <a:pt x="530" y="160"/>
                    </a:lnTo>
                    <a:lnTo>
                      <a:pt x="504" y="186"/>
                    </a:lnTo>
                    <a:lnTo>
                      <a:pt x="479" y="189"/>
                    </a:lnTo>
                    <a:lnTo>
                      <a:pt x="449" y="161"/>
                    </a:lnTo>
                    <a:lnTo>
                      <a:pt x="413" y="160"/>
                    </a:lnTo>
                    <a:lnTo>
                      <a:pt x="381" y="186"/>
                    </a:lnTo>
                    <a:lnTo>
                      <a:pt x="328" y="233"/>
                    </a:lnTo>
                    <a:lnTo>
                      <a:pt x="273" y="287"/>
                    </a:lnTo>
                    <a:lnTo>
                      <a:pt x="226" y="310"/>
                    </a:lnTo>
                    <a:lnTo>
                      <a:pt x="190" y="319"/>
                    </a:lnTo>
                    <a:lnTo>
                      <a:pt x="170" y="309"/>
                    </a:lnTo>
                    <a:lnTo>
                      <a:pt x="153" y="279"/>
                    </a:lnTo>
                    <a:lnTo>
                      <a:pt x="122" y="229"/>
                    </a:lnTo>
                    <a:lnTo>
                      <a:pt x="81" y="170"/>
                    </a:lnTo>
                    <a:lnTo>
                      <a:pt x="42" y="139"/>
                    </a:lnTo>
                    <a:lnTo>
                      <a:pt x="8" y="107"/>
                    </a:lnTo>
                    <a:lnTo>
                      <a:pt x="0" y="77"/>
                    </a:lnTo>
                    <a:lnTo>
                      <a:pt x="13" y="4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7" name="Freeform 14"/>
              <p:cNvSpPr>
                <a:spLocks noChangeArrowheads="1"/>
              </p:cNvSpPr>
              <p:nvPr/>
            </p:nvSpPr>
            <p:spPr bwMode="auto">
              <a:xfrm>
                <a:off x="314" y="605"/>
                <a:ext cx="245" cy="507"/>
              </a:xfrm>
              <a:custGeom>
                <a:avLst/>
                <a:gdLst>
                  <a:gd name="T0" fmla="*/ 153 w 242"/>
                  <a:gd name="T1" fmla="*/ 59 h 508"/>
                  <a:gd name="T2" fmla="*/ 187 w 242"/>
                  <a:gd name="T3" fmla="*/ 8 h 508"/>
                  <a:gd name="T4" fmla="*/ 222 w 242"/>
                  <a:gd name="T5" fmla="*/ 0 h 508"/>
                  <a:gd name="T6" fmla="*/ 230 w 242"/>
                  <a:gd name="T7" fmla="*/ 25 h 508"/>
                  <a:gd name="T8" fmla="*/ 242 w 242"/>
                  <a:gd name="T9" fmla="*/ 72 h 508"/>
                  <a:gd name="T10" fmla="*/ 225 w 242"/>
                  <a:gd name="T11" fmla="*/ 93 h 508"/>
                  <a:gd name="T12" fmla="*/ 179 w 242"/>
                  <a:gd name="T13" fmla="*/ 133 h 508"/>
                  <a:gd name="T14" fmla="*/ 153 w 242"/>
                  <a:gd name="T15" fmla="*/ 188 h 508"/>
                  <a:gd name="T16" fmla="*/ 134 w 242"/>
                  <a:gd name="T17" fmla="*/ 231 h 508"/>
                  <a:gd name="T18" fmla="*/ 134 w 242"/>
                  <a:gd name="T19" fmla="*/ 256 h 508"/>
                  <a:gd name="T20" fmla="*/ 138 w 242"/>
                  <a:gd name="T21" fmla="*/ 324 h 508"/>
                  <a:gd name="T22" fmla="*/ 151 w 242"/>
                  <a:gd name="T23" fmla="*/ 383 h 508"/>
                  <a:gd name="T24" fmla="*/ 169 w 242"/>
                  <a:gd name="T25" fmla="*/ 415 h 508"/>
                  <a:gd name="T26" fmla="*/ 174 w 242"/>
                  <a:gd name="T27" fmla="*/ 434 h 508"/>
                  <a:gd name="T28" fmla="*/ 170 w 242"/>
                  <a:gd name="T29" fmla="*/ 453 h 508"/>
                  <a:gd name="T30" fmla="*/ 148 w 242"/>
                  <a:gd name="T31" fmla="*/ 457 h 508"/>
                  <a:gd name="T32" fmla="*/ 104 w 242"/>
                  <a:gd name="T33" fmla="*/ 464 h 508"/>
                  <a:gd name="T34" fmla="*/ 61 w 242"/>
                  <a:gd name="T35" fmla="*/ 494 h 508"/>
                  <a:gd name="T36" fmla="*/ 40 w 242"/>
                  <a:gd name="T37" fmla="*/ 508 h 508"/>
                  <a:gd name="T38" fmla="*/ 17 w 242"/>
                  <a:gd name="T39" fmla="*/ 498 h 508"/>
                  <a:gd name="T40" fmla="*/ 0 w 242"/>
                  <a:gd name="T41" fmla="*/ 460 h 508"/>
                  <a:gd name="T42" fmla="*/ 6 w 242"/>
                  <a:gd name="T43" fmla="*/ 440 h 508"/>
                  <a:gd name="T44" fmla="*/ 35 w 242"/>
                  <a:gd name="T45" fmla="*/ 436 h 508"/>
                  <a:gd name="T46" fmla="*/ 86 w 242"/>
                  <a:gd name="T47" fmla="*/ 419 h 508"/>
                  <a:gd name="T48" fmla="*/ 118 w 242"/>
                  <a:gd name="T49" fmla="*/ 415 h 508"/>
                  <a:gd name="T50" fmla="*/ 122 w 242"/>
                  <a:gd name="T51" fmla="*/ 396 h 508"/>
                  <a:gd name="T52" fmla="*/ 114 w 242"/>
                  <a:gd name="T53" fmla="*/ 376 h 508"/>
                  <a:gd name="T54" fmla="*/ 95 w 242"/>
                  <a:gd name="T55" fmla="*/ 324 h 508"/>
                  <a:gd name="T56" fmla="*/ 86 w 242"/>
                  <a:gd name="T57" fmla="*/ 262 h 508"/>
                  <a:gd name="T58" fmla="*/ 86 w 242"/>
                  <a:gd name="T59" fmla="*/ 212 h 508"/>
                  <a:gd name="T60" fmla="*/ 104 w 242"/>
                  <a:gd name="T61" fmla="*/ 163 h 508"/>
                  <a:gd name="T62" fmla="*/ 125 w 242"/>
                  <a:gd name="T63" fmla="*/ 112 h 508"/>
                  <a:gd name="T64" fmla="*/ 140 w 242"/>
                  <a:gd name="T65" fmla="*/ 81 h 508"/>
                  <a:gd name="T66" fmla="*/ 153 w 242"/>
                  <a:gd name="T67" fmla="*/ 59 h 5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2"/>
                  <a:gd name="T103" fmla="*/ 0 h 508"/>
                  <a:gd name="T104" fmla="*/ 242 w 242"/>
                  <a:gd name="T105" fmla="*/ 508 h 5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2" h="508">
                    <a:moveTo>
                      <a:pt x="153" y="59"/>
                    </a:moveTo>
                    <a:lnTo>
                      <a:pt x="187" y="8"/>
                    </a:lnTo>
                    <a:lnTo>
                      <a:pt x="222" y="0"/>
                    </a:lnTo>
                    <a:lnTo>
                      <a:pt x="230" y="25"/>
                    </a:lnTo>
                    <a:lnTo>
                      <a:pt x="242" y="72"/>
                    </a:lnTo>
                    <a:lnTo>
                      <a:pt x="225" y="93"/>
                    </a:lnTo>
                    <a:lnTo>
                      <a:pt x="179" y="133"/>
                    </a:lnTo>
                    <a:lnTo>
                      <a:pt x="153" y="188"/>
                    </a:lnTo>
                    <a:lnTo>
                      <a:pt x="134" y="231"/>
                    </a:lnTo>
                    <a:lnTo>
                      <a:pt x="134" y="256"/>
                    </a:lnTo>
                    <a:lnTo>
                      <a:pt x="138" y="324"/>
                    </a:lnTo>
                    <a:lnTo>
                      <a:pt x="151" y="383"/>
                    </a:lnTo>
                    <a:lnTo>
                      <a:pt x="169" y="415"/>
                    </a:lnTo>
                    <a:lnTo>
                      <a:pt x="174" y="434"/>
                    </a:lnTo>
                    <a:lnTo>
                      <a:pt x="170" y="453"/>
                    </a:lnTo>
                    <a:lnTo>
                      <a:pt x="148" y="457"/>
                    </a:lnTo>
                    <a:lnTo>
                      <a:pt x="104" y="464"/>
                    </a:lnTo>
                    <a:lnTo>
                      <a:pt x="61" y="494"/>
                    </a:lnTo>
                    <a:lnTo>
                      <a:pt x="40" y="508"/>
                    </a:lnTo>
                    <a:lnTo>
                      <a:pt x="17" y="498"/>
                    </a:lnTo>
                    <a:lnTo>
                      <a:pt x="0" y="460"/>
                    </a:lnTo>
                    <a:lnTo>
                      <a:pt x="6" y="440"/>
                    </a:lnTo>
                    <a:lnTo>
                      <a:pt x="35" y="436"/>
                    </a:lnTo>
                    <a:lnTo>
                      <a:pt x="86" y="419"/>
                    </a:lnTo>
                    <a:lnTo>
                      <a:pt x="118" y="415"/>
                    </a:lnTo>
                    <a:lnTo>
                      <a:pt x="122" y="396"/>
                    </a:lnTo>
                    <a:lnTo>
                      <a:pt x="114" y="376"/>
                    </a:lnTo>
                    <a:lnTo>
                      <a:pt x="95" y="324"/>
                    </a:lnTo>
                    <a:lnTo>
                      <a:pt x="86" y="262"/>
                    </a:lnTo>
                    <a:lnTo>
                      <a:pt x="86" y="212"/>
                    </a:lnTo>
                    <a:lnTo>
                      <a:pt x="104" y="163"/>
                    </a:lnTo>
                    <a:lnTo>
                      <a:pt x="125" y="112"/>
                    </a:lnTo>
                    <a:lnTo>
                      <a:pt x="140" y="81"/>
                    </a:lnTo>
                    <a:lnTo>
                      <a:pt x="153" y="59"/>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8" name="Freeform 15"/>
              <p:cNvSpPr>
                <a:spLocks noChangeArrowheads="1"/>
              </p:cNvSpPr>
              <p:nvPr/>
            </p:nvSpPr>
            <p:spPr bwMode="auto">
              <a:xfrm>
                <a:off x="560" y="627"/>
                <a:ext cx="231" cy="453"/>
              </a:xfrm>
              <a:custGeom>
                <a:avLst/>
                <a:gdLst>
                  <a:gd name="T0" fmla="*/ 13 w 231"/>
                  <a:gd name="T1" fmla="*/ 17 h 454"/>
                  <a:gd name="T2" fmla="*/ 35 w 231"/>
                  <a:gd name="T3" fmla="*/ 0 h 454"/>
                  <a:gd name="T4" fmla="*/ 56 w 231"/>
                  <a:gd name="T5" fmla="*/ 4 h 454"/>
                  <a:gd name="T6" fmla="*/ 77 w 231"/>
                  <a:gd name="T7" fmla="*/ 18 h 454"/>
                  <a:gd name="T8" fmla="*/ 95 w 231"/>
                  <a:gd name="T9" fmla="*/ 61 h 454"/>
                  <a:gd name="T10" fmla="*/ 120 w 231"/>
                  <a:gd name="T11" fmla="*/ 133 h 454"/>
                  <a:gd name="T12" fmla="*/ 133 w 231"/>
                  <a:gd name="T13" fmla="*/ 197 h 454"/>
                  <a:gd name="T14" fmla="*/ 135 w 231"/>
                  <a:gd name="T15" fmla="*/ 241 h 454"/>
                  <a:gd name="T16" fmla="*/ 129 w 231"/>
                  <a:gd name="T17" fmla="*/ 262 h 454"/>
                  <a:gd name="T18" fmla="*/ 117 w 231"/>
                  <a:gd name="T19" fmla="*/ 295 h 454"/>
                  <a:gd name="T20" fmla="*/ 98 w 231"/>
                  <a:gd name="T21" fmla="*/ 333 h 454"/>
                  <a:gd name="T22" fmla="*/ 82 w 231"/>
                  <a:gd name="T23" fmla="*/ 372 h 454"/>
                  <a:gd name="T24" fmla="*/ 78 w 231"/>
                  <a:gd name="T25" fmla="*/ 403 h 454"/>
                  <a:gd name="T26" fmla="*/ 90 w 231"/>
                  <a:gd name="T27" fmla="*/ 414 h 454"/>
                  <a:gd name="T28" fmla="*/ 129 w 231"/>
                  <a:gd name="T29" fmla="*/ 407 h 454"/>
                  <a:gd name="T30" fmla="*/ 187 w 231"/>
                  <a:gd name="T31" fmla="*/ 403 h 454"/>
                  <a:gd name="T32" fmla="*/ 216 w 231"/>
                  <a:gd name="T33" fmla="*/ 407 h 454"/>
                  <a:gd name="T34" fmla="*/ 231 w 231"/>
                  <a:gd name="T35" fmla="*/ 420 h 454"/>
                  <a:gd name="T36" fmla="*/ 231 w 231"/>
                  <a:gd name="T37" fmla="*/ 433 h 454"/>
                  <a:gd name="T38" fmla="*/ 208 w 231"/>
                  <a:gd name="T39" fmla="*/ 448 h 454"/>
                  <a:gd name="T40" fmla="*/ 185 w 231"/>
                  <a:gd name="T41" fmla="*/ 454 h 454"/>
                  <a:gd name="T42" fmla="*/ 126 w 231"/>
                  <a:gd name="T43" fmla="*/ 441 h 454"/>
                  <a:gd name="T44" fmla="*/ 100 w 231"/>
                  <a:gd name="T45" fmla="*/ 441 h 454"/>
                  <a:gd name="T46" fmla="*/ 74 w 231"/>
                  <a:gd name="T47" fmla="*/ 450 h 454"/>
                  <a:gd name="T48" fmla="*/ 55 w 231"/>
                  <a:gd name="T49" fmla="*/ 450 h 454"/>
                  <a:gd name="T50" fmla="*/ 26 w 231"/>
                  <a:gd name="T51" fmla="*/ 437 h 454"/>
                  <a:gd name="T52" fmla="*/ 29 w 231"/>
                  <a:gd name="T53" fmla="*/ 416 h 454"/>
                  <a:gd name="T54" fmla="*/ 35 w 231"/>
                  <a:gd name="T55" fmla="*/ 401 h 454"/>
                  <a:gd name="T56" fmla="*/ 46 w 231"/>
                  <a:gd name="T57" fmla="*/ 377 h 454"/>
                  <a:gd name="T58" fmla="*/ 52 w 231"/>
                  <a:gd name="T59" fmla="*/ 355 h 454"/>
                  <a:gd name="T60" fmla="*/ 59 w 231"/>
                  <a:gd name="T61" fmla="*/ 312 h 454"/>
                  <a:gd name="T62" fmla="*/ 69 w 231"/>
                  <a:gd name="T63" fmla="*/ 265 h 454"/>
                  <a:gd name="T64" fmla="*/ 90 w 231"/>
                  <a:gd name="T65" fmla="*/ 227 h 454"/>
                  <a:gd name="T66" fmla="*/ 78 w 231"/>
                  <a:gd name="T67" fmla="*/ 197 h 454"/>
                  <a:gd name="T68" fmla="*/ 46 w 231"/>
                  <a:gd name="T69" fmla="*/ 129 h 454"/>
                  <a:gd name="T70" fmla="*/ 9 w 231"/>
                  <a:gd name="T71" fmla="*/ 70 h 454"/>
                  <a:gd name="T72" fmla="*/ 0 w 231"/>
                  <a:gd name="T73" fmla="*/ 40 h 454"/>
                  <a:gd name="T74" fmla="*/ 13 w 231"/>
                  <a:gd name="T75" fmla="*/ 17 h 4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
                  <a:gd name="T115" fmla="*/ 0 h 454"/>
                  <a:gd name="T116" fmla="*/ 231 w 231"/>
                  <a:gd name="T117" fmla="*/ 454 h 4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 h="454">
                    <a:moveTo>
                      <a:pt x="13" y="17"/>
                    </a:moveTo>
                    <a:lnTo>
                      <a:pt x="35" y="0"/>
                    </a:lnTo>
                    <a:lnTo>
                      <a:pt x="56" y="4"/>
                    </a:lnTo>
                    <a:lnTo>
                      <a:pt x="77" y="18"/>
                    </a:lnTo>
                    <a:lnTo>
                      <a:pt x="95" y="61"/>
                    </a:lnTo>
                    <a:lnTo>
                      <a:pt x="120" y="133"/>
                    </a:lnTo>
                    <a:lnTo>
                      <a:pt x="133" y="197"/>
                    </a:lnTo>
                    <a:lnTo>
                      <a:pt x="135" y="241"/>
                    </a:lnTo>
                    <a:lnTo>
                      <a:pt x="129" y="262"/>
                    </a:lnTo>
                    <a:lnTo>
                      <a:pt x="117" y="295"/>
                    </a:lnTo>
                    <a:lnTo>
                      <a:pt x="98" y="333"/>
                    </a:lnTo>
                    <a:lnTo>
                      <a:pt x="82" y="372"/>
                    </a:lnTo>
                    <a:lnTo>
                      <a:pt x="78" y="403"/>
                    </a:lnTo>
                    <a:lnTo>
                      <a:pt x="90" y="414"/>
                    </a:lnTo>
                    <a:lnTo>
                      <a:pt x="129" y="407"/>
                    </a:lnTo>
                    <a:lnTo>
                      <a:pt x="187" y="403"/>
                    </a:lnTo>
                    <a:lnTo>
                      <a:pt x="216" y="407"/>
                    </a:lnTo>
                    <a:lnTo>
                      <a:pt x="231" y="420"/>
                    </a:lnTo>
                    <a:lnTo>
                      <a:pt x="231" y="433"/>
                    </a:lnTo>
                    <a:lnTo>
                      <a:pt x="208" y="448"/>
                    </a:lnTo>
                    <a:lnTo>
                      <a:pt x="185" y="454"/>
                    </a:lnTo>
                    <a:lnTo>
                      <a:pt x="126" y="441"/>
                    </a:lnTo>
                    <a:lnTo>
                      <a:pt x="100" y="441"/>
                    </a:lnTo>
                    <a:lnTo>
                      <a:pt x="74" y="450"/>
                    </a:lnTo>
                    <a:lnTo>
                      <a:pt x="55" y="450"/>
                    </a:lnTo>
                    <a:lnTo>
                      <a:pt x="26" y="437"/>
                    </a:lnTo>
                    <a:lnTo>
                      <a:pt x="29" y="416"/>
                    </a:lnTo>
                    <a:lnTo>
                      <a:pt x="35" y="401"/>
                    </a:lnTo>
                    <a:lnTo>
                      <a:pt x="46" y="377"/>
                    </a:lnTo>
                    <a:lnTo>
                      <a:pt x="52" y="355"/>
                    </a:lnTo>
                    <a:lnTo>
                      <a:pt x="59" y="312"/>
                    </a:lnTo>
                    <a:lnTo>
                      <a:pt x="69" y="265"/>
                    </a:lnTo>
                    <a:lnTo>
                      <a:pt x="90" y="227"/>
                    </a:lnTo>
                    <a:lnTo>
                      <a:pt x="78" y="197"/>
                    </a:lnTo>
                    <a:lnTo>
                      <a:pt x="46" y="129"/>
                    </a:lnTo>
                    <a:lnTo>
                      <a:pt x="9" y="70"/>
                    </a:lnTo>
                    <a:lnTo>
                      <a:pt x="0" y="40"/>
                    </a:lnTo>
                    <a:lnTo>
                      <a:pt x="13" y="1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grpSp>
        <p:sp>
          <p:nvSpPr>
            <p:cNvPr id="196617" name="WordArt 16"/>
            <p:cNvSpPr>
              <a:spLocks noChangeArrowheads="1" noChangeShapeType="1" noTextEdit="1"/>
            </p:cNvSpPr>
            <p:nvPr/>
          </p:nvSpPr>
          <p:spPr bwMode="auto">
            <a:xfrm>
              <a:off x="816" y="240"/>
              <a:ext cx="432" cy="33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Arial Black"/>
                </a:rPr>
                <a:t>3.0</a:t>
              </a:r>
              <a:endParaRPr lang="zh-CN" altLang="en-US" sz="3600" kern="10">
                <a:ln w="9525">
                  <a:solidFill>
                    <a:srgbClr val="000000"/>
                  </a:solidFill>
                  <a:round/>
                  <a:headEnd/>
                  <a:tailEnd/>
                </a:ln>
                <a:latin typeface="Arial Black"/>
              </a:endParaRPr>
            </a:p>
          </p:txBody>
        </p:sp>
      </p:grpSp>
      <p:sp>
        <p:nvSpPr>
          <p:cNvPr id="28690" name="Rectangle 17"/>
          <p:cNvSpPr>
            <a:spLocks noChangeArrowheads="1"/>
          </p:cNvSpPr>
          <p:nvPr/>
        </p:nvSpPr>
        <p:spPr bwMode="auto">
          <a:xfrm>
            <a:off x="698500" y="8283575"/>
            <a:ext cx="5432425" cy="438150"/>
          </a:xfrm>
          <a:prstGeom prst="rect">
            <a:avLst/>
          </a:prstGeom>
          <a:noFill/>
          <a:ln w="25400" cmpd="sng">
            <a:solidFill>
              <a:schemeClr val="tx1"/>
            </a:solidFill>
            <a:miter lim="800000"/>
            <a:headEnd/>
            <a:tailEnd/>
          </a:ln>
        </p:spPr>
        <p:txBody>
          <a:bodyPr wrap="none" anchor="ctr"/>
          <a:lstStyle/>
          <a:p>
            <a:pPr>
              <a:defRPr/>
            </a:pPr>
            <a:endParaRPr lang="zh-CN" altLang="en-US">
              <a:effectLst>
                <a:outerShdw blurRad="38100" dist="38100" dir="2700000" algn="tl">
                  <a:srgbClr val="C0C0C0"/>
                </a:outerShdw>
              </a:effectLst>
            </a:endParaRPr>
          </a:p>
        </p:txBody>
      </p:sp>
    </p:spTree>
    <p:extLst>
      <p:ext uri="{BB962C8B-B14F-4D97-AF65-F5344CB8AC3E}">
        <p14:creationId xmlns:p14="http://schemas.microsoft.com/office/powerpoint/2010/main" val="2952571785"/>
      </p:ext>
    </p:extLst>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AE6CBBE-65A3-449C-AE16-D01548F314F8}" type="slidenum">
              <a:rPr lang="en-US" altLang="zh-CN" sz="1200" b="0">
                <a:solidFill>
                  <a:schemeClr val="tx1"/>
                </a:solidFill>
                <a:latin typeface="Arial" pitchFamily="34" charset="0"/>
              </a:rPr>
              <a:pPr algn="r" eaLnBrk="1" hangingPunct="1"/>
              <a:t>20</a:t>
            </a:fld>
            <a:endParaRPr lang="en-US" altLang="zh-CN" sz="1200" b="0">
              <a:solidFill>
                <a:schemeClr val="tx1"/>
              </a:solidFill>
              <a:latin typeface="Arial" pitchFamily="34" charset="0"/>
            </a:endParaRPr>
          </a:p>
        </p:txBody>
      </p:sp>
      <p:sp>
        <p:nvSpPr>
          <p:cNvPr id="196611" name="Rectangle 2"/>
          <p:cNvSpPr>
            <a:spLocks noGrp="1" noRot="1" noChangeAspect="1" noChangeArrowheads="1" noTextEdit="1"/>
          </p:cNvSpPr>
          <p:nvPr>
            <p:ph type="sldImg"/>
          </p:nvPr>
        </p:nvSpPr>
        <p:spPr>
          <a:xfrm>
            <a:off x="700088" y="741363"/>
            <a:ext cx="5449887" cy="4087812"/>
          </a:xfrm>
        </p:spPr>
      </p:sp>
      <p:sp>
        <p:nvSpPr>
          <p:cNvPr id="196612" name="Rectangle 3"/>
          <p:cNvSpPr>
            <a:spLocks noGrp="1" noChangeArrowheads="1"/>
          </p:cNvSpPr>
          <p:nvPr>
            <p:ph type="body" idx="1"/>
          </p:nvPr>
        </p:nvSpPr>
        <p:spPr>
          <a:xfrm>
            <a:off x="695325" y="4991100"/>
            <a:ext cx="5429250" cy="3505200"/>
          </a:xfrm>
          <a:noFill/>
          <a:ln/>
        </p:spPr>
        <p:txBody>
          <a:bodyPr lIns="92075" tIns="46038" rIns="92075" bIns="46038" anchor="t"/>
          <a:lstStyle/>
          <a:p>
            <a:pPr eaLnBrk="1" hangingPunct="1"/>
            <a:endParaRPr lang="en-US" altLang="zh-CN" dirty="0" smtClean="0"/>
          </a:p>
        </p:txBody>
      </p:sp>
      <p:grpSp>
        <p:nvGrpSpPr>
          <p:cNvPr id="2" name="Group 5"/>
          <p:cNvGrpSpPr>
            <a:grpSpLocks/>
          </p:cNvGrpSpPr>
          <p:nvPr/>
        </p:nvGrpSpPr>
        <p:grpSpPr bwMode="auto">
          <a:xfrm>
            <a:off x="6167438" y="8313738"/>
            <a:ext cx="690562" cy="349250"/>
            <a:chOff x="0" y="0"/>
            <a:chExt cx="1584" cy="1452"/>
          </a:xfrm>
        </p:grpSpPr>
        <p:grpSp>
          <p:nvGrpSpPr>
            <p:cNvPr id="3" name="Group 6"/>
            <p:cNvGrpSpPr>
              <a:grpSpLocks/>
            </p:cNvGrpSpPr>
            <p:nvPr/>
          </p:nvGrpSpPr>
          <p:grpSpPr bwMode="auto">
            <a:xfrm>
              <a:off x="512" y="0"/>
              <a:ext cx="1072" cy="1452"/>
              <a:chOff x="0" y="0"/>
              <a:chExt cx="703" cy="1004"/>
            </a:xfrm>
          </p:grpSpPr>
          <p:pic>
            <p:nvPicPr>
              <p:cNvPr id="196624" name="Picture 6"/>
              <p:cNvPicPr>
                <a:picLocks noChangeAspect="1" noChangeArrowheads="1"/>
              </p:cNvPicPr>
              <p:nvPr/>
            </p:nvPicPr>
            <p:blipFill>
              <a:blip r:embed="rId4"/>
              <a:srcRect/>
              <a:stretch>
                <a:fillRect/>
              </a:stretch>
            </p:blipFill>
            <p:spPr bwMode="auto">
              <a:xfrm>
                <a:off x="0" y="0"/>
                <a:ext cx="703" cy="1004"/>
              </a:xfrm>
              <a:prstGeom prst="rect">
                <a:avLst/>
              </a:prstGeom>
              <a:noFill/>
              <a:ln w="9525">
                <a:noFill/>
                <a:miter lim="800000"/>
                <a:headEnd/>
                <a:tailEnd/>
              </a:ln>
            </p:spPr>
          </p:pic>
          <p:sp>
            <p:nvSpPr>
              <p:cNvPr id="28680" name="Freeform 7"/>
              <p:cNvSpPr>
                <a:spLocks noChangeArrowheads="1"/>
              </p:cNvSpPr>
              <p:nvPr/>
            </p:nvSpPr>
            <p:spPr bwMode="auto">
              <a:xfrm>
                <a:off x="37" y="18"/>
                <a:ext cx="595" cy="548"/>
              </a:xfrm>
              <a:custGeom>
                <a:avLst/>
                <a:gdLst>
                  <a:gd name="T0" fmla="*/ 0 w 595"/>
                  <a:gd name="T1" fmla="*/ 239 h 544"/>
                  <a:gd name="T2" fmla="*/ 89 w 595"/>
                  <a:gd name="T3" fmla="*/ 55 h 544"/>
                  <a:gd name="T4" fmla="*/ 277 w 595"/>
                  <a:gd name="T5" fmla="*/ 0 h 544"/>
                  <a:gd name="T6" fmla="*/ 476 w 595"/>
                  <a:gd name="T7" fmla="*/ 47 h 544"/>
                  <a:gd name="T8" fmla="*/ 595 w 595"/>
                  <a:gd name="T9" fmla="*/ 226 h 544"/>
                  <a:gd name="T10" fmla="*/ 540 w 595"/>
                  <a:gd name="T11" fmla="*/ 461 h 544"/>
                  <a:gd name="T12" fmla="*/ 349 w 595"/>
                  <a:gd name="T13" fmla="*/ 544 h 544"/>
                  <a:gd name="T14" fmla="*/ 103 w 595"/>
                  <a:gd name="T15" fmla="*/ 451 h 544"/>
                  <a:gd name="T16" fmla="*/ 0 w 595"/>
                  <a:gd name="T17" fmla="*/ 239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5"/>
                  <a:gd name="T28" fmla="*/ 0 h 544"/>
                  <a:gd name="T29" fmla="*/ 595 w 595"/>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5" h="544">
                    <a:moveTo>
                      <a:pt x="0" y="239"/>
                    </a:moveTo>
                    <a:lnTo>
                      <a:pt x="89" y="55"/>
                    </a:lnTo>
                    <a:lnTo>
                      <a:pt x="277" y="0"/>
                    </a:lnTo>
                    <a:lnTo>
                      <a:pt x="476" y="47"/>
                    </a:lnTo>
                    <a:lnTo>
                      <a:pt x="595" y="226"/>
                    </a:lnTo>
                    <a:lnTo>
                      <a:pt x="540" y="461"/>
                    </a:lnTo>
                    <a:lnTo>
                      <a:pt x="349" y="544"/>
                    </a:lnTo>
                    <a:lnTo>
                      <a:pt x="103" y="451"/>
                    </a:lnTo>
                    <a:lnTo>
                      <a:pt x="0" y="239"/>
                    </a:lnTo>
                    <a:close/>
                  </a:path>
                </a:pathLst>
              </a:custGeom>
              <a:solidFill>
                <a:srgbClr val="FCF13C"/>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sp>
            <p:nvSpPr>
              <p:cNvPr id="28681" name="Freeform 8"/>
              <p:cNvSpPr>
                <a:spLocks noChangeArrowheads="1"/>
              </p:cNvSpPr>
              <p:nvPr/>
            </p:nvSpPr>
            <p:spPr bwMode="auto">
              <a:xfrm>
                <a:off x="70" y="525"/>
                <a:ext cx="215" cy="402"/>
              </a:xfrm>
              <a:custGeom>
                <a:avLst/>
                <a:gdLst>
                  <a:gd name="T0" fmla="*/ 170 w 216"/>
                  <a:gd name="T1" fmla="*/ 0 h 402"/>
                  <a:gd name="T2" fmla="*/ 135 w 216"/>
                  <a:gd name="T3" fmla="*/ 90 h 402"/>
                  <a:gd name="T4" fmla="*/ 81 w 216"/>
                  <a:gd name="T5" fmla="*/ 206 h 402"/>
                  <a:gd name="T6" fmla="*/ 38 w 216"/>
                  <a:gd name="T7" fmla="*/ 317 h 402"/>
                  <a:gd name="T8" fmla="*/ 0 w 216"/>
                  <a:gd name="T9" fmla="*/ 388 h 402"/>
                  <a:gd name="T10" fmla="*/ 43 w 216"/>
                  <a:gd name="T11" fmla="*/ 402 h 402"/>
                  <a:gd name="T12" fmla="*/ 77 w 216"/>
                  <a:gd name="T13" fmla="*/ 349 h 402"/>
                  <a:gd name="T14" fmla="*/ 159 w 216"/>
                  <a:gd name="T15" fmla="*/ 162 h 402"/>
                  <a:gd name="T16" fmla="*/ 190 w 216"/>
                  <a:gd name="T17" fmla="*/ 90 h 402"/>
                  <a:gd name="T18" fmla="*/ 216 w 216"/>
                  <a:gd name="T19" fmla="*/ 14 h 402"/>
                  <a:gd name="T20" fmla="*/ 170 w 216"/>
                  <a:gd name="T21" fmla="*/ 0 h 4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402"/>
                  <a:gd name="T35" fmla="*/ 216 w 216"/>
                  <a:gd name="T36" fmla="*/ 402 h 4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402">
                    <a:moveTo>
                      <a:pt x="170" y="0"/>
                    </a:moveTo>
                    <a:lnTo>
                      <a:pt x="135" y="90"/>
                    </a:lnTo>
                    <a:lnTo>
                      <a:pt x="81" y="206"/>
                    </a:lnTo>
                    <a:lnTo>
                      <a:pt x="38" y="317"/>
                    </a:lnTo>
                    <a:lnTo>
                      <a:pt x="0" y="388"/>
                    </a:lnTo>
                    <a:lnTo>
                      <a:pt x="43" y="402"/>
                    </a:lnTo>
                    <a:lnTo>
                      <a:pt x="77" y="349"/>
                    </a:lnTo>
                    <a:lnTo>
                      <a:pt x="159" y="162"/>
                    </a:lnTo>
                    <a:lnTo>
                      <a:pt x="190" y="90"/>
                    </a:lnTo>
                    <a:lnTo>
                      <a:pt x="216" y="14"/>
                    </a:lnTo>
                    <a:lnTo>
                      <a:pt x="170" y="0"/>
                    </a:lnTo>
                    <a:close/>
                  </a:path>
                </a:pathLst>
              </a:custGeom>
              <a:solidFill>
                <a:srgbClr val="CC7C00"/>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grpSp>
        <p:grpSp>
          <p:nvGrpSpPr>
            <p:cNvPr id="4" name="Group 10"/>
            <p:cNvGrpSpPr>
              <a:grpSpLocks/>
            </p:cNvGrpSpPr>
            <p:nvPr/>
          </p:nvGrpSpPr>
          <p:grpSpPr bwMode="auto">
            <a:xfrm>
              <a:off x="0" y="712"/>
              <a:ext cx="859" cy="680"/>
              <a:chOff x="0" y="0"/>
              <a:chExt cx="1158" cy="1111"/>
            </a:xfrm>
          </p:grpSpPr>
          <p:sp>
            <p:nvSpPr>
              <p:cNvPr id="28683" name="Freeform 10"/>
              <p:cNvSpPr>
                <a:spLocks noChangeArrowheads="1"/>
              </p:cNvSpPr>
              <p:nvPr/>
            </p:nvSpPr>
            <p:spPr bwMode="auto">
              <a:xfrm>
                <a:off x="388" y="1"/>
                <a:ext cx="334" cy="248"/>
              </a:xfrm>
              <a:custGeom>
                <a:avLst/>
                <a:gdLst>
                  <a:gd name="T0" fmla="*/ 116 w 333"/>
                  <a:gd name="T1" fmla="*/ 151 h 246"/>
                  <a:gd name="T2" fmla="*/ 120 w 333"/>
                  <a:gd name="T3" fmla="*/ 117 h 246"/>
                  <a:gd name="T4" fmla="*/ 136 w 333"/>
                  <a:gd name="T5" fmla="*/ 78 h 246"/>
                  <a:gd name="T6" fmla="*/ 159 w 333"/>
                  <a:gd name="T7" fmla="*/ 47 h 246"/>
                  <a:gd name="T8" fmla="*/ 187 w 333"/>
                  <a:gd name="T9" fmla="*/ 23 h 246"/>
                  <a:gd name="T10" fmla="*/ 226 w 333"/>
                  <a:gd name="T11" fmla="*/ 6 h 246"/>
                  <a:gd name="T12" fmla="*/ 260 w 333"/>
                  <a:gd name="T13" fmla="*/ 0 h 246"/>
                  <a:gd name="T14" fmla="*/ 299 w 333"/>
                  <a:gd name="T15" fmla="*/ 10 h 246"/>
                  <a:gd name="T16" fmla="*/ 322 w 333"/>
                  <a:gd name="T17" fmla="*/ 39 h 246"/>
                  <a:gd name="T18" fmla="*/ 330 w 333"/>
                  <a:gd name="T19" fmla="*/ 73 h 246"/>
                  <a:gd name="T20" fmla="*/ 333 w 333"/>
                  <a:gd name="T21" fmla="*/ 109 h 246"/>
                  <a:gd name="T22" fmla="*/ 320 w 333"/>
                  <a:gd name="T23" fmla="*/ 147 h 246"/>
                  <a:gd name="T24" fmla="*/ 294 w 333"/>
                  <a:gd name="T25" fmla="*/ 190 h 246"/>
                  <a:gd name="T26" fmla="*/ 260 w 333"/>
                  <a:gd name="T27" fmla="*/ 220 h 246"/>
                  <a:gd name="T28" fmla="*/ 219 w 333"/>
                  <a:gd name="T29" fmla="*/ 239 h 246"/>
                  <a:gd name="T30" fmla="*/ 189 w 333"/>
                  <a:gd name="T31" fmla="*/ 246 h 246"/>
                  <a:gd name="T32" fmla="*/ 161 w 333"/>
                  <a:gd name="T33" fmla="*/ 242 h 246"/>
                  <a:gd name="T34" fmla="*/ 140 w 333"/>
                  <a:gd name="T35" fmla="*/ 230 h 246"/>
                  <a:gd name="T36" fmla="*/ 124 w 333"/>
                  <a:gd name="T37" fmla="*/ 203 h 246"/>
                  <a:gd name="T38" fmla="*/ 119 w 333"/>
                  <a:gd name="T39" fmla="*/ 187 h 246"/>
                  <a:gd name="T40" fmla="*/ 76 w 333"/>
                  <a:gd name="T41" fmla="*/ 190 h 246"/>
                  <a:gd name="T42" fmla="*/ 41 w 333"/>
                  <a:gd name="T43" fmla="*/ 200 h 246"/>
                  <a:gd name="T44" fmla="*/ 9 w 333"/>
                  <a:gd name="T45" fmla="*/ 199 h 246"/>
                  <a:gd name="T46" fmla="*/ 0 w 333"/>
                  <a:gd name="T47" fmla="*/ 183 h 246"/>
                  <a:gd name="T48" fmla="*/ 9 w 333"/>
                  <a:gd name="T49" fmla="*/ 170 h 246"/>
                  <a:gd name="T50" fmla="*/ 26 w 333"/>
                  <a:gd name="T51" fmla="*/ 155 h 246"/>
                  <a:gd name="T52" fmla="*/ 59 w 333"/>
                  <a:gd name="T53" fmla="*/ 155 h 246"/>
                  <a:gd name="T54" fmla="*/ 81 w 333"/>
                  <a:gd name="T55" fmla="*/ 155 h 246"/>
                  <a:gd name="T56" fmla="*/ 116 w 333"/>
                  <a:gd name="T57" fmla="*/ 151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3"/>
                  <a:gd name="T88" fmla="*/ 0 h 246"/>
                  <a:gd name="T89" fmla="*/ 333 w 333"/>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3" h="246">
                    <a:moveTo>
                      <a:pt x="116" y="151"/>
                    </a:moveTo>
                    <a:lnTo>
                      <a:pt x="120" y="117"/>
                    </a:lnTo>
                    <a:lnTo>
                      <a:pt x="136" y="78"/>
                    </a:lnTo>
                    <a:lnTo>
                      <a:pt x="159" y="47"/>
                    </a:lnTo>
                    <a:lnTo>
                      <a:pt x="187" y="23"/>
                    </a:lnTo>
                    <a:lnTo>
                      <a:pt x="226" y="6"/>
                    </a:lnTo>
                    <a:lnTo>
                      <a:pt x="260" y="0"/>
                    </a:lnTo>
                    <a:lnTo>
                      <a:pt x="299" y="10"/>
                    </a:lnTo>
                    <a:lnTo>
                      <a:pt x="322" y="39"/>
                    </a:lnTo>
                    <a:lnTo>
                      <a:pt x="330" y="73"/>
                    </a:lnTo>
                    <a:lnTo>
                      <a:pt x="333" y="109"/>
                    </a:lnTo>
                    <a:lnTo>
                      <a:pt x="320" y="147"/>
                    </a:lnTo>
                    <a:lnTo>
                      <a:pt x="294" y="190"/>
                    </a:lnTo>
                    <a:lnTo>
                      <a:pt x="260" y="220"/>
                    </a:lnTo>
                    <a:lnTo>
                      <a:pt x="219" y="239"/>
                    </a:lnTo>
                    <a:lnTo>
                      <a:pt x="189" y="246"/>
                    </a:lnTo>
                    <a:lnTo>
                      <a:pt x="161" y="242"/>
                    </a:lnTo>
                    <a:lnTo>
                      <a:pt x="140" y="230"/>
                    </a:lnTo>
                    <a:lnTo>
                      <a:pt x="124" y="203"/>
                    </a:lnTo>
                    <a:lnTo>
                      <a:pt x="119" y="187"/>
                    </a:lnTo>
                    <a:lnTo>
                      <a:pt x="76" y="190"/>
                    </a:lnTo>
                    <a:lnTo>
                      <a:pt x="41" y="200"/>
                    </a:lnTo>
                    <a:lnTo>
                      <a:pt x="9" y="199"/>
                    </a:lnTo>
                    <a:lnTo>
                      <a:pt x="0" y="183"/>
                    </a:lnTo>
                    <a:lnTo>
                      <a:pt x="9" y="170"/>
                    </a:lnTo>
                    <a:lnTo>
                      <a:pt x="26" y="155"/>
                    </a:lnTo>
                    <a:lnTo>
                      <a:pt x="59" y="155"/>
                    </a:lnTo>
                    <a:lnTo>
                      <a:pt x="81" y="155"/>
                    </a:lnTo>
                    <a:lnTo>
                      <a:pt x="116" y="15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4" name="Freeform 11"/>
              <p:cNvSpPr>
                <a:spLocks noChangeArrowheads="1"/>
              </p:cNvSpPr>
              <p:nvPr/>
            </p:nvSpPr>
            <p:spPr bwMode="auto">
              <a:xfrm>
                <a:off x="481" y="271"/>
                <a:ext cx="221" cy="431"/>
              </a:xfrm>
              <a:custGeom>
                <a:avLst/>
                <a:gdLst>
                  <a:gd name="T0" fmla="*/ 6 w 219"/>
                  <a:gd name="T1" fmla="*/ 34 h 428"/>
                  <a:gd name="T2" fmla="*/ 32 w 219"/>
                  <a:gd name="T3" fmla="*/ 13 h 428"/>
                  <a:gd name="T4" fmla="*/ 62 w 219"/>
                  <a:gd name="T5" fmla="*/ 0 h 428"/>
                  <a:gd name="T6" fmla="*/ 104 w 219"/>
                  <a:gd name="T7" fmla="*/ 3 h 428"/>
                  <a:gd name="T8" fmla="*/ 136 w 219"/>
                  <a:gd name="T9" fmla="*/ 16 h 428"/>
                  <a:gd name="T10" fmla="*/ 165 w 219"/>
                  <a:gd name="T11" fmla="*/ 50 h 428"/>
                  <a:gd name="T12" fmla="*/ 197 w 219"/>
                  <a:gd name="T13" fmla="*/ 99 h 428"/>
                  <a:gd name="T14" fmla="*/ 213 w 219"/>
                  <a:gd name="T15" fmla="*/ 144 h 428"/>
                  <a:gd name="T16" fmla="*/ 219 w 219"/>
                  <a:gd name="T17" fmla="*/ 198 h 428"/>
                  <a:gd name="T18" fmla="*/ 219 w 219"/>
                  <a:gd name="T19" fmla="*/ 254 h 428"/>
                  <a:gd name="T20" fmla="*/ 213 w 219"/>
                  <a:gd name="T21" fmla="*/ 306 h 428"/>
                  <a:gd name="T22" fmla="*/ 196 w 219"/>
                  <a:gd name="T23" fmla="*/ 351 h 428"/>
                  <a:gd name="T24" fmla="*/ 171 w 219"/>
                  <a:gd name="T25" fmla="*/ 391 h 428"/>
                  <a:gd name="T26" fmla="*/ 152 w 219"/>
                  <a:gd name="T27" fmla="*/ 411 h 428"/>
                  <a:gd name="T28" fmla="*/ 115 w 219"/>
                  <a:gd name="T29" fmla="*/ 425 h 428"/>
                  <a:gd name="T30" fmla="*/ 87 w 219"/>
                  <a:gd name="T31" fmla="*/ 428 h 428"/>
                  <a:gd name="T32" fmla="*/ 49 w 219"/>
                  <a:gd name="T33" fmla="*/ 417 h 428"/>
                  <a:gd name="T34" fmla="*/ 32 w 219"/>
                  <a:gd name="T35" fmla="*/ 394 h 428"/>
                  <a:gd name="T36" fmla="*/ 17 w 219"/>
                  <a:gd name="T37" fmla="*/ 373 h 428"/>
                  <a:gd name="T38" fmla="*/ 9 w 219"/>
                  <a:gd name="T39" fmla="*/ 349 h 428"/>
                  <a:gd name="T40" fmla="*/ 10 w 219"/>
                  <a:gd name="T41" fmla="*/ 310 h 428"/>
                  <a:gd name="T42" fmla="*/ 17 w 219"/>
                  <a:gd name="T43" fmla="*/ 283 h 428"/>
                  <a:gd name="T44" fmla="*/ 32 w 219"/>
                  <a:gd name="T45" fmla="*/ 255 h 428"/>
                  <a:gd name="T46" fmla="*/ 41 w 219"/>
                  <a:gd name="T47" fmla="*/ 219 h 428"/>
                  <a:gd name="T48" fmla="*/ 49 w 219"/>
                  <a:gd name="T49" fmla="*/ 198 h 428"/>
                  <a:gd name="T50" fmla="*/ 52 w 219"/>
                  <a:gd name="T51" fmla="*/ 170 h 428"/>
                  <a:gd name="T52" fmla="*/ 44 w 219"/>
                  <a:gd name="T53" fmla="*/ 140 h 428"/>
                  <a:gd name="T54" fmla="*/ 23 w 219"/>
                  <a:gd name="T55" fmla="*/ 116 h 428"/>
                  <a:gd name="T56" fmla="*/ 6 w 219"/>
                  <a:gd name="T57" fmla="*/ 93 h 428"/>
                  <a:gd name="T58" fmla="*/ 0 w 219"/>
                  <a:gd name="T59" fmla="*/ 67 h 428"/>
                  <a:gd name="T60" fmla="*/ 6 w 219"/>
                  <a:gd name="T61" fmla="*/ 34 h 4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9"/>
                  <a:gd name="T94" fmla="*/ 0 h 428"/>
                  <a:gd name="T95" fmla="*/ 219 w 219"/>
                  <a:gd name="T96" fmla="*/ 428 h 4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9" h="428">
                    <a:moveTo>
                      <a:pt x="6" y="34"/>
                    </a:moveTo>
                    <a:lnTo>
                      <a:pt x="32" y="13"/>
                    </a:lnTo>
                    <a:lnTo>
                      <a:pt x="62" y="0"/>
                    </a:lnTo>
                    <a:lnTo>
                      <a:pt x="104" y="3"/>
                    </a:lnTo>
                    <a:lnTo>
                      <a:pt x="136" y="16"/>
                    </a:lnTo>
                    <a:lnTo>
                      <a:pt x="165" y="50"/>
                    </a:lnTo>
                    <a:lnTo>
                      <a:pt x="197" y="99"/>
                    </a:lnTo>
                    <a:lnTo>
                      <a:pt x="213" y="144"/>
                    </a:lnTo>
                    <a:lnTo>
                      <a:pt x="219" y="198"/>
                    </a:lnTo>
                    <a:lnTo>
                      <a:pt x="219" y="254"/>
                    </a:lnTo>
                    <a:lnTo>
                      <a:pt x="213" y="306"/>
                    </a:lnTo>
                    <a:lnTo>
                      <a:pt x="196" y="351"/>
                    </a:lnTo>
                    <a:lnTo>
                      <a:pt x="171" y="391"/>
                    </a:lnTo>
                    <a:lnTo>
                      <a:pt x="152" y="411"/>
                    </a:lnTo>
                    <a:lnTo>
                      <a:pt x="115" y="425"/>
                    </a:lnTo>
                    <a:lnTo>
                      <a:pt x="87" y="428"/>
                    </a:lnTo>
                    <a:lnTo>
                      <a:pt x="49" y="417"/>
                    </a:lnTo>
                    <a:lnTo>
                      <a:pt x="32" y="394"/>
                    </a:lnTo>
                    <a:lnTo>
                      <a:pt x="17" y="373"/>
                    </a:lnTo>
                    <a:lnTo>
                      <a:pt x="9" y="349"/>
                    </a:lnTo>
                    <a:lnTo>
                      <a:pt x="10" y="310"/>
                    </a:lnTo>
                    <a:lnTo>
                      <a:pt x="17" y="283"/>
                    </a:lnTo>
                    <a:lnTo>
                      <a:pt x="32" y="255"/>
                    </a:lnTo>
                    <a:lnTo>
                      <a:pt x="41" y="219"/>
                    </a:lnTo>
                    <a:lnTo>
                      <a:pt x="49" y="198"/>
                    </a:lnTo>
                    <a:lnTo>
                      <a:pt x="52" y="170"/>
                    </a:lnTo>
                    <a:lnTo>
                      <a:pt x="44" y="140"/>
                    </a:lnTo>
                    <a:lnTo>
                      <a:pt x="23" y="116"/>
                    </a:lnTo>
                    <a:lnTo>
                      <a:pt x="6" y="93"/>
                    </a:lnTo>
                    <a:lnTo>
                      <a:pt x="0" y="67"/>
                    </a:lnTo>
                    <a:lnTo>
                      <a:pt x="6" y="34"/>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5" name="Freeform 12"/>
              <p:cNvSpPr>
                <a:spLocks noChangeArrowheads="1"/>
              </p:cNvSpPr>
              <p:nvPr/>
            </p:nvSpPr>
            <p:spPr bwMode="auto">
              <a:xfrm>
                <a:off x="0" y="206"/>
                <a:ext cx="540" cy="183"/>
              </a:xfrm>
              <a:custGeom>
                <a:avLst/>
                <a:gdLst>
                  <a:gd name="T0" fmla="*/ 408 w 540"/>
                  <a:gd name="T1" fmla="*/ 101 h 179"/>
                  <a:gd name="T2" fmla="*/ 482 w 540"/>
                  <a:gd name="T3" fmla="*/ 86 h 179"/>
                  <a:gd name="T4" fmla="*/ 533 w 540"/>
                  <a:gd name="T5" fmla="*/ 83 h 179"/>
                  <a:gd name="T6" fmla="*/ 540 w 540"/>
                  <a:gd name="T7" fmla="*/ 101 h 179"/>
                  <a:gd name="T8" fmla="*/ 540 w 540"/>
                  <a:gd name="T9" fmla="*/ 152 h 179"/>
                  <a:gd name="T10" fmla="*/ 503 w 540"/>
                  <a:gd name="T11" fmla="*/ 163 h 179"/>
                  <a:gd name="T12" fmla="*/ 404 w 540"/>
                  <a:gd name="T13" fmla="*/ 161 h 179"/>
                  <a:gd name="T14" fmla="*/ 300 w 540"/>
                  <a:gd name="T15" fmla="*/ 147 h 179"/>
                  <a:gd name="T16" fmla="*/ 208 w 540"/>
                  <a:gd name="T17" fmla="*/ 134 h 179"/>
                  <a:gd name="T18" fmla="*/ 110 w 540"/>
                  <a:gd name="T19" fmla="*/ 143 h 179"/>
                  <a:gd name="T20" fmla="*/ 57 w 540"/>
                  <a:gd name="T21" fmla="*/ 170 h 179"/>
                  <a:gd name="T22" fmla="*/ 21 w 540"/>
                  <a:gd name="T23" fmla="*/ 179 h 179"/>
                  <a:gd name="T24" fmla="*/ 1 w 540"/>
                  <a:gd name="T25" fmla="*/ 176 h 179"/>
                  <a:gd name="T26" fmla="*/ 0 w 540"/>
                  <a:gd name="T27" fmla="*/ 131 h 179"/>
                  <a:gd name="T28" fmla="*/ 21 w 540"/>
                  <a:gd name="T29" fmla="*/ 74 h 179"/>
                  <a:gd name="T30" fmla="*/ 18 w 540"/>
                  <a:gd name="T31" fmla="*/ 35 h 179"/>
                  <a:gd name="T32" fmla="*/ 1 w 540"/>
                  <a:gd name="T33" fmla="*/ 16 h 179"/>
                  <a:gd name="T34" fmla="*/ 1 w 540"/>
                  <a:gd name="T35" fmla="*/ 4 h 179"/>
                  <a:gd name="T36" fmla="*/ 25 w 540"/>
                  <a:gd name="T37" fmla="*/ 0 h 179"/>
                  <a:gd name="T38" fmla="*/ 57 w 540"/>
                  <a:gd name="T39" fmla="*/ 26 h 179"/>
                  <a:gd name="T40" fmla="*/ 59 w 540"/>
                  <a:gd name="T41" fmla="*/ 60 h 179"/>
                  <a:gd name="T42" fmla="*/ 44 w 540"/>
                  <a:gd name="T43" fmla="*/ 108 h 179"/>
                  <a:gd name="T44" fmla="*/ 40 w 540"/>
                  <a:gd name="T45" fmla="*/ 139 h 179"/>
                  <a:gd name="T46" fmla="*/ 99 w 540"/>
                  <a:gd name="T47" fmla="*/ 117 h 179"/>
                  <a:gd name="T48" fmla="*/ 163 w 540"/>
                  <a:gd name="T49" fmla="*/ 92 h 179"/>
                  <a:gd name="T50" fmla="*/ 233 w 540"/>
                  <a:gd name="T51" fmla="*/ 90 h 179"/>
                  <a:gd name="T52" fmla="*/ 283 w 540"/>
                  <a:gd name="T53" fmla="*/ 99 h 179"/>
                  <a:gd name="T54" fmla="*/ 336 w 540"/>
                  <a:gd name="T55" fmla="*/ 99 h 179"/>
                  <a:gd name="T56" fmla="*/ 408 w 540"/>
                  <a:gd name="T57" fmla="*/ 101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0"/>
                  <a:gd name="T88" fmla="*/ 0 h 179"/>
                  <a:gd name="T89" fmla="*/ 540 w 540"/>
                  <a:gd name="T90" fmla="*/ 179 h 1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0" h="179">
                    <a:moveTo>
                      <a:pt x="408" y="101"/>
                    </a:moveTo>
                    <a:lnTo>
                      <a:pt x="482" y="86"/>
                    </a:lnTo>
                    <a:lnTo>
                      <a:pt x="533" y="83"/>
                    </a:lnTo>
                    <a:lnTo>
                      <a:pt x="540" y="101"/>
                    </a:lnTo>
                    <a:lnTo>
                      <a:pt x="540" y="152"/>
                    </a:lnTo>
                    <a:lnTo>
                      <a:pt x="503" y="163"/>
                    </a:lnTo>
                    <a:lnTo>
                      <a:pt x="404" y="161"/>
                    </a:lnTo>
                    <a:lnTo>
                      <a:pt x="300" y="147"/>
                    </a:lnTo>
                    <a:lnTo>
                      <a:pt x="208" y="134"/>
                    </a:lnTo>
                    <a:lnTo>
                      <a:pt x="110" y="143"/>
                    </a:lnTo>
                    <a:lnTo>
                      <a:pt x="57" y="170"/>
                    </a:lnTo>
                    <a:lnTo>
                      <a:pt x="21" y="179"/>
                    </a:lnTo>
                    <a:lnTo>
                      <a:pt x="1" y="176"/>
                    </a:lnTo>
                    <a:lnTo>
                      <a:pt x="0" y="131"/>
                    </a:lnTo>
                    <a:lnTo>
                      <a:pt x="21" y="74"/>
                    </a:lnTo>
                    <a:lnTo>
                      <a:pt x="18" y="35"/>
                    </a:lnTo>
                    <a:lnTo>
                      <a:pt x="1" y="16"/>
                    </a:lnTo>
                    <a:lnTo>
                      <a:pt x="1" y="4"/>
                    </a:lnTo>
                    <a:lnTo>
                      <a:pt x="25" y="0"/>
                    </a:lnTo>
                    <a:lnTo>
                      <a:pt x="57" y="26"/>
                    </a:lnTo>
                    <a:lnTo>
                      <a:pt x="59" y="60"/>
                    </a:lnTo>
                    <a:lnTo>
                      <a:pt x="44" y="108"/>
                    </a:lnTo>
                    <a:lnTo>
                      <a:pt x="40" y="139"/>
                    </a:lnTo>
                    <a:lnTo>
                      <a:pt x="99" y="117"/>
                    </a:lnTo>
                    <a:lnTo>
                      <a:pt x="163" y="92"/>
                    </a:lnTo>
                    <a:lnTo>
                      <a:pt x="233" y="90"/>
                    </a:lnTo>
                    <a:lnTo>
                      <a:pt x="283" y="99"/>
                    </a:lnTo>
                    <a:lnTo>
                      <a:pt x="336" y="99"/>
                    </a:lnTo>
                    <a:lnTo>
                      <a:pt x="408" y="10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6" name="Freeform 13"/>
              <p:cNvSpPr>
                <a:spLocks noChangeArrowheads="1"/>
              </p:cNvSpPr>
              <p:nvPr/>
            </p:nvSpPr>
            <p:spPr bwMode="auto">
              <a:xfrm>
                <a:off x="579" y="249"/>
                <a:ext cx="579" cy="323"/>
              </a:xfrm>
              <a:custGeom>
                <a:avLst/>
                <a:gdLst>
                  <a:gd name="T0" fmla="*/ 13 w 578"/>
                  <a:gd name="T1" fmla="*/ 47 h 319"/>
                  <a:gd name="T2" fmla="*/ 41 w 578"/>
                  <a:gd name="T3" fmla="*/ 44 h 319"/>
                  <a:gd name="T4" fmla="*/ 75 w 578"/>
                  <a:gd name="T5" fmla="*/ 62 h 319"/>
                  <a:gd name="T6" fmla="*/ 100 w 578"/>
                  <a:gd name="T7" fmla="*/ 95 h 319"/>
                  <a:gd name="T8" fmla="*/ 134 w 578"/>
                  <a:gd name="T9" fmla="*/ 151 h 319"/>
                  <a:gd name="T10" fmla="*/ 161 w 578"/>
                  <a:gd name="T11" fmla="*/ 199 h 319"/>
                  <a:gd name="T12" fmla="*/ 187 w 578"/>
                  <a:gd name="T13" fmla="*/ 245 h 319"/>
                  <a:gd name="T14" fmla="*/ 202 w 578"/>
                  <a:gd name="T15" fmla="*/ 253 h 319"/>
                  <a:gd name="T16" fmla="*/ 233 w 578"/>
                  <a:gd name="T17" fmla="*/ 245 h 319"/>
                  <a:gd name="T18" fmla="*/ 290 w 578"/>
                  <a:gd name="T19" fmla="*/ 207 h 319"/>
                  <a:gd name="T20" fmla="*/ 357 w 578"/>
                  <a:gd name="T21" fmla="*/ 161 h 319"/>
                  <a:gd name="T22" fmla="*/ 400 w 578"/>
                  <a:gd name="T23" fmla="*/ 121 h 319"/>
                  <a:gd name="T24" fmla="*/ 421 w 578"/>
                  <a:gd name="T25" fmla="*/ 96 h 319"/>
                  <a:gd name="T26" fmla="*/ 421 w 578"/>
                  <a:gd name="T27" fmla="*/ 87 h 319"/>
                  <a:gd name="T28" fmla="*/ 421 w 578"/>
                  <a:gd name="T29" fmla="*/ 74 h 319"/>
                  <a:gd name="T30" fmla="*/ 424 w 578"/>
                  <a:gd name="T31" fmla="*/ 66 h 319"/>
                  <a:gd name="T32" fmla="*/ 420 w 578"/>
                  <a:gd name="T33" fmla="*/ 39 h 319"/>
                  <a:gd name="T34" fmla="*/ 408 w 578"/>
                  <a:gd name="T35" fmla="*/ 19 h 319"/>
                  <a:gd name="T36" fmla="*/ 413 w 578"/>
                  <a:gd name="T37" fmla="*/ 0 h 319"/>
                  <a:gd name="T38" fmla="*/ 442 w 578"/>
                  <a:gd name="T39" fmla="*/ 0 h 319"/>
                  <a:gd name="T40" fmla="*/ 458 w 578"/>
                  <a:gd name="T41" fmla="*/ 30 h 319"/>
                  <a:gd name="T42" fmla="*/ 451 w 578"/>
                  <a:gd name="T43" fmla="*/ 77 h 319"/>
                  <a:gd name="T44" fmla="*/ 462 w 578"/>
                  <a:gd name="T45" fmla="*/ 77 h 319"/>
                  <a:gd name="T46" fmla="*/ 496 w 578"/>
                  <a:gd name="T47" fmla="*/ 74 h 319"/>
                  <a:gd name="T48" fmla="*/ 531 w 578"/>
                  <a:gd name="T49" fmla="*/ 56 h 319"/>
                  <a:gd name="T50" fmla="*/ 560 w 578"/>
                  <a:gd name="T51" fmla="*/ 53 h 319"/>
                  <a:gd name="T52" fmla="*/ 568 w 578"/>
                  <a:gd name="T53" fmla="*/ 70 h 319"/>
                  <a:gd name="T54" fmla="*/ 578 w 578"/>
                  <a:gd name="T55" fmla="*/ 105 h 319"/>
                  <a:gd name="T56" fmla="*/ 530 w 578"/>
                  <a:gd name="T57" fmla="*/ 160 h 319"/>
                  <a:gd name="T58" fmla="*/ 504 w 578"/>
                  <a:gd name="T59" fmla="*/ 186 h 319"/>
                  <a:gd name="T60" fmla="*/ 479 w 578"/>
                  <a:gd name="T61" fmla="*/ 189 h 319"/>
                  <a:gd name="T62" fmla="*/ 449 w 578"/>
                  <a:gd name="T63" fmla="*/ 161 h 319"/>
                  <a:gd name="T64" fmla="*/ 413 w 578"/>
                  <a:gd name="T65" fmla="*/ 160 h 319"/>
                  <a:gd name="T66" fmla="*/ 381 w 578"/>
                  <a:gd name="T67" fmla="*/ 186 h 319"/>
                  <a:gd name="T68" fmla="*/ 328 w 578"/>
                  <a:gd name="T69" fmla="*/ 233 h 319"/>
                  <a:gd name="T70" fmla="*/ 273 w 578"/>
                  <a:gd name="T71" fmla="*/ 287 h 319"/>
                  <a:gd name="T72" fmla="*/ 226 w 578"/>
                  <a:gd name="T73" fmla="*/ 310 h 319"/>
                  <a:gd name="T74" fmla="*/ 190 w 578"/>
                  <a:gd name="T75" fmla="*/ 319 h 319"/>
                  <a:gd name="T76" fmla="*/ 170 w 578"/>
                  <a:gd name="T77" fmla="*/ 309 h 319"/>
                  <a:gd name="T78" fmla="*/ 153 w 578"/>
                  <a:gd name="T79" fmla="*/ 279 h 319"/>
                  <a:gd name="T80" fmla="*/ 122 w 578"/>
                  <a:gd name="T81" fmla="*/ 229 h 319"/>
                  <a:gd name="T82" fmla="*/ 81 w 578"/>
                  <a:gd name="T83" fmla="*/ 170 h 319"/>
                  <a:gd name="T84" fmla="*/ 42 w 578"/>
                  <a:gd name="T85" fmla="*/ 139 h 319"/>
                  <a:gd name="T86" fmla="*/ 8 w 578"/>
                  <a:gd name="T87" fmla="*/ 107 h 319"/>
                  <a:gd name="T88" fmla="*/ 0 w 578"/>
                  <a:gd name="T89" fmla="*/ 77 h 319"/>
                  <a:gd name="T90" fmla="*/ 13 w 578"/>
                  <a:gd name="T91" fmla="*/ 47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8"/>
                  <a:gd name="T139" fmla="*/ 0 h 319"/>
                  <a:gd name="T140" fmla="*/ 578 w 578"/>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8" h="319">
                    <a:moveTo>
                      <a:pt x="13" y="47"/>
                    </a:moveTo>
                    <a:lnTo>
                      <a:pt x="41" y="44"/>
                    </a:lnTo>
                    <a:lnTo>
                      <a:pt x="75" y="62"/>
                    </a:lnTo>
                    <a:lnTo>
                      <a:pt x="100" y="95"/>
                    </a:lnTo>
                    <a:lnTo>
                      <a:pt x="134" y="151"/>
                    </a:lnTo>
                    <a:lnTo>
                      <a:pt x="161" y="199"/>
                    </a:lnTo>
                    <a:lnTo>
                      <a:pt x="187" y="245"/>
                    </a:lnTo>
                    <a:lnTo>
                      <a:pt x="202" y="253"/>
                    </a:lnTo>
                    <a:lnTo>
                      <a:pt x="233" y="245"/>
                    </a:lnTo>
                    <a:lnTo>
                      <a:pt x="290" y="207"/>
                    </a:lnTo>
                    <a:lnTo>
                      <a:pt x="357" y="161"/>
                    </a:lnTo>
                    <a:lnTo>
                      <a:pt x="400" y="121"/>
                    </a:lnTo>
                    <a:lnTo>
                      <a:pt x="421" y="96"/>
                    </a:lnTo>
                    <a:lnTo>
                      <a:pt x="421" y="87"/>
                    </a:lnTo>
                    <a:lnTo>
                      <a:pt x="421" y="74"/>
                    </a:lnTo>
                    <a:lnTo>
                      <a:pt x="424" y="66"/>
                    </a:lnTo>
                    <a:lnTo>
                      <a:pt x="420" y="39"/>
                    </a:lnTo>
                    <a:lnTo>
                      <a:pt x="408" y="19"/>
                    </a:lnTo>
                    <a:lnTo>
                      <a:pt x="413" y="0"/>
                    </a:lnTo>
                    <a:lnTo>
                      <a:pt x="442" y="0"/>
                    </a:lnTo>
                    <a:lnTo>
                      <a:pt x="458" y="30"/>
                    </a:lnTo>
                    <a:lnTo>
                      <a:pt x="451" y="77"/>
                    </a:lnTo>
                    <a:lnTo>
                      <a:pt x="462" y="77"/>
                    </a:lnTo>
                    <a:lnTo>
                      <a:pt x="496" y="74"/>
                    </a:lnTo>
                    <a:lnTo>
                      <a:pt x="531" y="56"/>
                    </a:lnTo>
                    <a:lnTo>
                      <a:pt x="560" y="53"/>
                    </a:lnTo>
                    <a:lnTo>
                      <a:pt x="568" y="70"/>
                    </a:lnTo>
                    <a:lnTo>
                      <a:pt x="578" y="105"/>
                    </a:lnTo>
                    <a:lnTo>
                      <a:pt x="530" y="160"/>
                    </a:lnTo>
                    <a:lnTo>
                      <a:pt x="504" y="186"/>
                    </a:lnTo>
                    <a:lnTo>
                      <a:pt x="479" y="189"/>
                    </a:lnTo>
                    <a:lnTo>
                      <a:pt x="449" y="161"/>
                    </a:lnTo>
                    <a:lnTo>
                      <a:pt x="413" y="160"/>
                    </a:lnTo>
                    <a:lnTo>
                      <a:pt x="381" y="186"/>
                    </a:lnTo>
                    <a:lnTo>
                      <a:pt x="328" y="233"/>
                    </a:lnTo>
                    <a:lnTo>
                      <a:pt x="273" y="287"/>
                    </a:lnTo>
                    <a:lnTo>
                      <a:pt x="226" y="310"/>
                    </a:lnTo>
                    <a:lnTo>
                      <a:pt x="190" y="319"/>
                    </a:lnTo>
                    <a:lnTo>
                      <a:pt x="170" y="309"/>
                    </a:lnTo>
                    <a:lnTo>
                      <a:pt x="153" y="279"/>
                    </a:lnTo>
                    <a:lnTo>
                      <a:pt x="122" y="229"/>
                    </a:lnTo>
                    <a:lnTo>
                      <a:pt x="81" y="170"/>
                    </a:lnTo>
                    <a:lnTo>
                      <a:pt x="42" y="139"/>
                    </a:lnTo>
                    <a:lnTo>
                      <a:pt x="8" y="107"/>
                    </a:lnTo>
                    <a:lnTo>
                      <a:pt x="0" y="77"/>
                    </a:lnTo>
                    <a:lnTo>
                      <a:pt x="13" y="4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7" name="Freeform 14"/>
              <p:cNvSpPr>
                <a:spLocks noChangeArrowheads="1"/>
              </p:cNvSpPr>
              <p:nvPr/>
            </p:nvSpPr>
            <p:spPr bwMode="auto">
              <a:xfrm>
                <a:off x="314" y="605"/>
                <a:ext cx="245" cy="507"/>
              </a:xfrm>
              <a:custGeom>
                <a:avLst/>
                <a:gdLst>
                  <a:gd name="T0" fmla="*/ 153 w 242"/>
                  <a:gd name="T1" fmla="*/ 59 h 508"/>
                  <a:gd name="T2" fmla="*/ 187 w 242"/>
                  <a:gd name="T3" fmla="*/ 8 h 508"/>
                  <a:gd name="T4" fmla="*/ 222 w 242"/>
                  <a:gd name="T5" fmla="*/ 0 h 508"/>
                  <a:gd name="T6" fmla="*/ 230 w 242"/>
                  <a:gd name="T7" fmla="*/ 25 h 508"/>
                  <a:gd name="T8" fmla="*/ 242 w 242"/>
                  <a:gd name="T9" fmla="*/ 72 h 508"/>
                  <a:gd name="T10" fmla="*/ 225 w 242"/>
                  <a:gd name="T11" fmla="*/ 93 h 508"/>
                  <a:gd name="T12" fmla="*/ 179 w 242"/>
                  <a:gd name="T13" fmla="*/ 133 h 508"/>
                  <a:gd name="T14" fmla="*/ 153 w 242"/>
                  <a:gd name="T15" fmla="*/ 188 h 508"/>
                  <a:gd name="T16" fmla="*/ 134 w 242"/>
                  <a:gd name="T17" fmla="*/ 231 h 508"/>
                  <a:gd name="T18" fmla="*/ 134 w 242"/>
                  <a:gd name="T19" fmla="*/ 256 h 508"/>
                  <a:gd name="T20" fmla="*/ 138 w 242"/>
                  <a:gd name="T21" fmla="*/ 324 h 508"/>
                  <a:gd name="T22" fmla="*/ 151 w 242"/>
                  <a:gd name="T23" fmla="*/ 383 h 508"/>
                  <a:gd name="T24" fmla="*/ 169 w 242"/>
                  <a:gd name="T25" fmla="*/ 415 h 508"/>
                  <a:gd name="T26" fmla="*/ 174 w 242"/>
                  <a:gd name="T27" fmla="*/ 434 h 508"/>
                  <a:gd name="T28" fmla="*/ 170 w 242"/>
                  <a:gd name="T29" fmla="*/ 453 h 508"/>
                  <a:gd name="T30" fmla="*/ 148 w 242"/>
                  <a:gd name="T31" fmla="*/ 457 h 508"/>
                  <a:gd name="T32" fmla="*/ 104 w 242"/>
                  <a:gd name="T33" fmla="*/ 464 h 508"/>
                  <a:gd name="T34" fmla="*/ 61 w 242"/>
                  <a:gd name="T35" fmla="*/ 494 h 508"/>
                  <a:gd name="T36" fmla="*/ 40 w 242"/>
                  <a:gd name="T37" fmla="*/ 508 h 508"/>
                  <a:gd name="T38" fmla="*/ 17 w 242"/>
                  <a:gd name="T39" fmla="*/ 498 h 508"/>
                  <a:gd name="T40" fmla="*/ 0 w 242"/>
                  <a:gd name="T41" fmla="*/ 460 h 508"/>
                  <a:gd name="T42" fmla="*/ 6 w 242"/>
                  <a:gd name="T43" fmla="*/ 440 h 508"/>
                  <a:gd name="T44" fmla="*/ 35 w 242"/>
                  <a:gd name="T45" fmla="*/ 436 h 508"/>
                  <a:gd name="T46" fmla="*/ 86 w 242"/>
                  <a:gd name="T47" fmla="*/ 419 h 508"/>
                  <a:gd name="T48" fmla="*/ 118 w 242"/>
                  <a:gd name="T49" fmla="*/ 415 h 508"/>
                  <a:gd name="T50" fmla="*/ 122 w 242"/>
                  <a:gd name="T51" fmla="*/ 396 h 508"/>
                  <a:gd name="T52" fmla="*/ 114 w 242"/>
                  <a:gd name="T53" fmla="*/ 376 h 508"/>
                  <a:gd name="T54" fmla="*/ 95 w 242"/>
                  <a:gd name="T55" fmla="*/ 324 h 508"/>
                  <a:gd name="T56" fmla="*/ 86 w 242"/>
                  <a:gd name="T57" fmla="*/ 262 h 508"/>
                  <a:gd name="T58" fmla="*/ 86 w 242"/>
                  <a:gd name="T59" fmla="*/ 212 h 508"/>
                  <a:gd name="T60" fmla="*/ 104 w 242"/>
                  <a:gd name="T61" fmla="*/ 163 h 508"/>
                  <a:gd name="T62" fmla="*/ 125 w 242"/>
                  <a:gd name="T63" fmla="*/ 112 h 508"/>
                  <a:gd name="T64" fmla="*/ 140 w 242"/>
                  <a:gd name="T65" fmla="*/ 81 h 508"/>
                  <a:gd name="T66" fmla="*/ 153 w 242"/>
                  <a:gd name="T67" fmla="*/ 59 h 5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2"/>
                  <a:gd name="T103" fmla="*/ 0 h 508"/>
                  <a:gd name="T104" fmla="*/ 242 w 242"/>
                  <a:gd name="T105" fmla="*/ 508 h 5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2" h="508">
                    <a:moveTo>
                      <a:pt x="153" y="59"/>
                    </a:moveTo>
                    <a:lnTo>
                      <a:pt x="187" y="8"/>
                    </a:lnTo>
                    <a:lnTo>
                      <a:pt x="222" y="0"/>
                    </a:lnTo>
                    <a:lnTo>
                      <a:pt x="230" y="25"/>
                    </a:lnTo>
                    <a:lnTo>
                      <a:pt x="242" y="72"/>
                    </a:lnTo>
                    <a:lnTo>
                      <a:pt x="225" y="93"/>
                    </a:lnTo>
                    <a:lnTo>
                      <a:pt x="179" y="133"/>
                    </a:lnTo>
                    <a:lnTo>
                      <a:pt x="153" y="188"/>
                    </a:lnTo>
                    <a:lnTo>
                      <a:pt x="134" y="231"/>
                    </a:lnTo>
                    <a:lnTo>
                      <a:pt x="134" y="256"/>
                    </a:lnTo>
                    <a:lnTo>
                      <a:pt x="138" y="324"/>
                    </a:lnTo>
                    <a:lnTo>
                      <a:pt x="151" y="383"/>
                    </a:lnTo>
                    <a:lnTo>
                      <a:pt x="169" y="415"/>
                    </a:lnTo>
                    <a:lnTo>
                      <a:pt x="174" y="434"/>
                    </a:lnTo>
                    <a:lnTo>
                      <a:pt x="170" y="453"/>
                    </a:lnTo>
                    <a:lnTo>
                      <a:pt x="148" y="457"/>
                    </a:lnTo>
                    <a:lnTo>
                      <a:pt x="104" y="464"/>
                    </a:lnTo>
                    <a:lnTo>
                      <a:pt x="61" y="494"/>
                    </a:lnTo>
                    <a:lnTo>
                      <a:pt x="40" y="508"/>
                    </a:lnTo>
                    <a:lnTo>
                      <a:pt x="17" y="498"/>
                    </a:lnTo>
                    <a:lnTo>
                      <a:pt x="0" y="460"/>
                    </a:lnTo>
                    <a:lnTo>
                      <a:pt x="6" y="440"/>
                    </a:lnTo>
                    <a:lnTo>
                      <a:pt x="35" y="436"/>
                    </a:lnTo>
                    <a:lnTo>
                      <a:pt x="86" y="419"/>
                    </a:lnTo>
                    <a:lnTo>
                      <a:pt x="118" y="415"/>
                    </a:lnTo>
                    <a:lnTo>
                      <a:pt x="122" y="396"/>
                    </a:lnTo>
                    <a:lnTo>
                      <a:pt x="114" y="376"/>
                    </a:lnTo>
                    <a:lnTo>
                      <a:pt x="95" y="324"/>
                    </a:lnTo>
                    <a:lnTo>
                      <a:pt x="86" y="262"/>
                    </a:lnTo>
                    <a:lnTo>
                      <a:pt x="86" y="212"/>
                    </a:lnTo>
                    <a:lnTo>
                      <a:pt x="104" y="163"/>
                    </a:lnTo>
                    <a:lnTo>
                      <a:pt x="125" y="112"/>
                    </a:lnTo>
                    <a:lnTo>
                      <a:pt x="140" y="81"/>
                    </a:lnTo>
                    <a:lnTo>
                      <a:pt x="153" y="59"/>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8" name="Freeform 15"/>
              <p:cNvSpPr>
                <a:spLocks noChangeArrowheads="1"/>
              </p:cNvSpPr>
              <p:nvPr/>
            </p:nvSpPr>
            <p:spPr bwMode="auto">
              <a:xfrm>
                <a:off x="560" y="627"/>
                <a:ext cx="231" cy="453"/>
              </a:xfrm>
              <a:custGeom>
                <a:avLst/>
                <a:gdLst>
                  <a:gd name="T0" fmla="*/ 13 w 231"/>
                  <a:gd name="T1" fmla="*/ 17 h 454"/>
                  <a:gd name="T2" fmla="*/ 35 w 231"/>
                  <a:gd name="T3" fmla="*/ 0 h 454"/>
                  <a:gd name="T4" fmla="*/ 56 w 231"/>
                  <a:gd name="T5" fmla="*/ 4 h 454"/>
                  <a:gd name="T6" fmla="*/ 77 w 231"/>
                  <a:gd name="T7" fmla="*/ 18 h 454"/>
                  <a:gd name="T8" fmla="*/ 95 w 231"/>
                  <a:gd name="T9" fmla="*/ 61 h 454"/>
                  <a:gd name="T10" fmla="*/ 120 w 231"/>
                  <a:gd name="T11" fmla="*/ 133 h 454"/>
                  <a:gd name="T12" fmla="*/ 133 w 231"/>
                  <a:gd name="T13" fmla="*/ 197 h 454"/>
                  <a:gd name="T14" fmla="*/ 135 w 231"/>
                  <a:gd name="T15" fmla="*/ 241 h 454"/>
                  <a:gd name="T16" fmla="*/ 129 w 231"/>
                  <a:gd name="T17" fmla="*/ 262 h 454"/>
                  <a:gd name="T18" fmla="*/ 117 w 231"/>
                  <a:gd name="T19" fmla="*/ 295 h 454"/>
                  <a:gd name="T20" fmla="*/ 98 w 231"/>
                  <a:gd name="T21" fmla="*/ 333 h 454"/>
                  <a:gd name="T22" fmla="*/ 82 w 231"/>
                  <a:gd name="T23" fmla="*/ 372 h 454"/>
                  <a:gd name="T24" fmla="*/ 78 w 231"/>
                  <a:gd name="T25" fmla="*/ 403 h 454"/>
                  <a:gd name="T26" fmla="*/ 90 w 231"/>
                  <a:gd name="T27" fmla="*/ 414 h 454"/>
                  <a:gd name="T28" fmla="*/ 129 w 231"/>
                  <a:gd name="T29" fmla="*/ 407 h 454"/>
                  <a:gd name="T30" fmla="*/ 187 w 231"/>
                  <a:gd name="T31" fmla="*/ 403 h 454"/>
                  <a:gd name="T32" fmla="*/ 216 w 231"/>
                  <a:gd name="T33" fmla="*/ 407 h 454"/>
                  <a:gd name="T34" fmla="*/ 231 w 231"/>
                  <a:gd name="T35" fmla="*/ 420 h 454"/>
                  <a:gd name="T36" fmla="*/ 231 w 231"/>
                  <a:gd name="T37" fmla="*/ 433 h 454"/>
                  <a:gd name="T38" fmla="*/ 208 w 231"/>
                  <a:gd name="T39" fmla="*/ 448 h 454"/>
                  <a:gd name="T40" fmla="*/ 185 w 231"/>
                  <a:gd name="T41" fmla="*/ 454 h 454"/>
                  <a:gd name="T42" fmla="*/ 126 w 231"/>
                  <a:gd name="T43" fmla="*/ 441 h 454"/>
                  <a:gd name="T44" fmla="*/ 100 w 231"/>
                  <a:gd name="T45" fmla="*/ 441 h 454"/>
                  <a:gd name="T46" fmla="*/ 74 w 231"/>
                  <a:gd name="T47" fmla="*/ 450 h 454"/>
                  <a:gd name="T48" fmla="*/ 55 w 231"/>
                  <a:gd name="T49" fmla="*/ 450 h 454"/>
                  <a:gd name="T50" fmla="*/ 26 w 231"/>
                  <a:gd name="T51" fmla="*/ 437 h 454"/>
                  <a:gd name="T52" fmla="*/ 29 w 231"/>
                  <a:gd name="T53" fmla="*/ 416 h 454"/>
                  <a:gd name="T54" fmla="*/ 35 w 231"/>
                  <a:gd name="T55" fmla="*/ 401 h 454"/>
                  <a:gd name="T56" fmla="*/ 46 w 231"/>
                  <a:gd name="T57" fmla="*/ 377 h 454"/>
                  <a:gd name="T58" fmla="*/ 52 w 231"/>
                  <a:gd name="T59" fmla="*/ 355 h 454"/>
                  <a:gd name="T60" fmla="*/ 59 w 231"/>
                  <a:gd name="T61" fmla="*/ 312 h 454"/>
                  <a:gd name="T62" fmla="*/ 69 w 231"/>
                  <a:gd name="T63" fmla="*/ 265 h 454"/>
                  <a:gd name="T64" fmla="*/ 90 w 231"/>
                  <a:gd name="T65" fmla="*/ 227 h 454"/>
                  <a:gd name="T66" fmla="*/ 78 w 231"/>
                  <a:gd name="T67" fmla="*/ 197 h 454"/>
                  <a:gd name="T68" fmla="*/ 46 w 231"/>
                  <a:gd name="T69" fmla="*/ 129 h 454"/>
                  <a:gd name="T70" fmla="*/ 9 w 231"/>
                  <a:gd name="T71" fmla="*/ 70 h 454"/>
                  <a:gd name="T72" fmla="*/ 0 w 231"/>
                  <a:gd name="T73" fmla="*/ 40 h 454"/>
                  <a:gd name="T74" fmla="*/ 13 w 231"/>
                  <a:gd name="T75" fmla="*/ 17 h 4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
                  <a:gd name="T115" fmla="*/ 0 h 454"/>
                  <a:gd name="T116" fmla="*/ 231 w 231"/>
                  <a:gd name="T117" fmla="*/ 454 h 4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 h="454">
                    <a:moveTo>
                      <a:pt x="13" y="17"/>
                    </a:moveTo>
                    <a:lnTo>
                      <a:pt x="35" y="0"/>
                    </a:lnTo>
                    <a:lnTo>
                      <a:pt x="56" y="4"/>
                    </a:lnTo>
                    <a:lnTo>
                      <a:pt x="77" y="18"/>
                    </a:lnTo>
                    <a:lnTo>
                      <a:pt x="95" y="61"/>
                    </a:lnTo>
                    <a:lnTo>
                      <a:pt x="120" y="133"/>
                    </a:lnTo>
                    <a:lnTo>
                      <a:pt x="133" y="197"/>
                    </a:lnTo>
                    <a:lnTo>
                      <a:pt x="135" y="241"/>
                    </a:lnTo>
                    <a:lnTo>
                      <a:pt x="129" y="262"/>
                    </a:lnTo>
                    <a:lnTo>
                      <a:pt x="117" y="295"/>
                    </a:lnTo>
                    <a:lnTo>
                      <a:pt x="98" y="333"/>
                    </a:lnTo>
                    <a:lnTo>
                      <a:pt x="82" y="372"/>
                    </a:lnTo>
                    <a:lnTo>
                      <a:pt x="78" y="403"/>
                    </a:lnTo>
                    <a:lnTo>
                      <a:pt x="90" y="414"/>
                    </a:lnTo>
                    <a:lnTo>
                      <a:pt x="129" y="407"/>
                    </a:lnTo>
                    <a:lnTo>
                      <a:pt x="187" y="403"/>
                    </a:lnTo>
                    <a:lnTo>
                      <a:pt x="216" y="407"/>
                    </a:lnTo>
                    <a:lnTo>
                      <a:pt x="231" y="420"/>
                    </a:lnTo>
                    <a:lnTo>
                      <a:pt x="231" y="433"/>
                    </a:lnTo>
                    <a:lnTo>
                      <a:pt x="208" y="448"/>
                    </a:lnTo>
                    <a:lnTo>
                      <a:pt x="185" y="454"/>
                    </a:lnTo>
                    <a:lnTo>
                      <a:pt x="126" y="441"/>
                    </a:lnTo>
                    <a:lnTo>
                      <a:pt x="100" y="441"/>
                    </a:lnTo>
                    <a:lnTo>
                      <a:pt x="74" y="450"/>
                    </a:lnTo>
                    <a:lnTo>
                      <a:pt x="55" y="450"/>
                    </a:lnTo>
                    <a:lnTo>
                      <a:pt x="26" y="437"/>
                    </a:lnTo>
                    <a:lnTo>
                      <a:pt x="29" y="416"/>
                    </a:lnTo>
                    <a:lnTo>
                      <a:pt x="35" y="401"/>
                    </a:lnTo>
                    <a:lnTo>
                      <a:pt x="46" y="377"/>
                    </a:lnTo>
                    <a:lnTo>
                      <a:pt x="52" y="355"/>
                    </a:lnTo>
                    <a:lnTo>
                      <a:pt x="59" y="312"/>
                    </a:lnTo>
                    <a:lnTo>
                      <a:pt x="69" y="265"/>
                    </a:lnTo>
                    <a:lnTo>
                      <a:pt x="90" y="227"/>
                    </a:lnTo>
                    <a:lnTo>
                      <a:pt x="78" y="197"/>
                    </a:lnTo>
                    <a:lnTo>
                      <a:pt x="46" y="129"/>
                    </a:lnTo>
                    <a:lnTo>
                      <a:pt x="9" y="70"/>
                    </a:lnTo>
                    <a:lnTo>
                      <a:pt x="0" y="40"/>
                    </a:lnTo>
                    <a:lnTo>
                      <a:pt x="13" y="1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grpSp>
        <p:sp>
          <p:nvSpPr>
            <p:cNvPr id="196617" name="WordArt 16"/>
            <p:cNvSpPr>
              <a:spLocks noChangeArrowheads="1" noChangeShapeType="1" noTextEdit="1"/>
            </p:cNvSpPr>
            <p:nvPr/>
          </p:nvSpPr>
          <p:spPr bwMode="auto">
            <a:xfrm>
              <a:off x="816" y="240"/>
              <a:ext cx="432" cy="33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Arial Black"/>
                </a:rPr>
                <a:t>3.0</a:t>
              </a:r>
              <a:endParaRPr lang="zh-CN" altLang="en-US" sz="3600" kern="10">
                <a:ln w="9525">
                  <a:solidFill>
                    <a:srgbClr val="000000"/>
                  </a:solidFill>
                  <a:round/>
                  <a:headEnd/>
                  <a:tailEnd/>
                </a:ln>
                <a:latin typeface="Arial Black"/>
              </a:endParaRPr>
            </a:p>
          </p:txBody>
        </p:sp>
      </p:grpSp>
      <p:sp>
        <p:nvSpPr>
          <p:cNvPr id="28690" name="Rectangle 17"/>
          <p:cNvSpPr>
            <a:spLocks noChangeArrowheads="1"/>
          </p:cNvSpPr>
          <p:nvPr/>
        </p:nvSpPr>
        <p:spPr bwMode="auto">
          <a:xfrm>
            <a:off x="698500" y="8283575"/>
            <a:ext cx="5432425" cy="438150"/>
          </a:xfrm>
          <a:prstGeom prst="rect">
            <a:avLst/>
          </a:prstGeom>
          <a:noFill/>
          <a:ln w="25400" cmpd="sng">
            <a:solidFill>
              <a:schemeClr val="tx1"/>
            </a:solidFill>
            <a:miter lim="800000"/>
            <a:headEnd/>
            <a:tailEnd/>
          </a:ln>
        </p:spPr>
        <p:txBody>
          <a:bodyPr wrap="none" anchor="ctr"/>
          <a:lstStyle/>
          <a:p>
            <a:pPr>
              <a:defRPr/>
            </a:pPr>
            <a:endParaRPr lang="zh-CN" altLang="en-US">
              <a:effectLst>
                <a:outerShdw blurRad="38100" dist="38100" dir="2700000" algn="tl">
                  <a:srgbClr val="C0C0C0"/>
                </a:outerShdw>
              </a:effectLst>
            </a:endParaRPr>
          </a:p>
        </p:txBody>
      </p:sp>
    </p:spTree>
    <p:extLst>
      <p:ext uri="{BB962C8B-B14F-4D97-AF65-F5344CB8AC3E}">
        <p14:creationId xmlns:p14="http://schemas.microsoft.com/office/powerpoint/2010/main" val="1905559193"/>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AE6CBBE-65A3-449C-AE16-D01548F314F8}" type="slidenum">
              <a:rPr lang="en-US" altLang="zh-CN" sz="1200" b="0">
                <a:solidFill>
                  <a:schemeClr val="tx1"/>
                </a:solidFill>
                <a:latin typeface="Arial" pitchFamily="34" charset="0"/>
              </a:rPr>
              <a:pPr algn="r" eaLnBrk="1" hangingPunct="1"/>
              <a:t>3</a:t>
            </a:fld>
            <a:endParaRPr lang="en-US" altLang="zh-CN" sz="1200" b="0">
              <a:solidFill>
                <a:schemeClr val="tx1"/>
              </a:solidFill>
              <a:latin typeface="Arial" pitchFamily="34" charset="0"/>
            </a:endParaRPr>
          </a:p>
        </p:txBody>
      </p:sp>
      <p:sp>
        <p:nvSpPr>
          <p:cNvPr id="196611" name="Rectangle 2"/>
          <p:cNvSpPr>
            <a:spLocks noGrp="1" noRot="1" noChangeAspect="1" noChangeArrowheads="1" noTextEdit="1"/>
          </p:cNvSpPr>
          <p:nvPr>
            <p:ph type="sldImg"/>
          </p:nvPr>
        </p:nvSpPr>
        <p:spPr>
          <a:xfrm>
            <a:off x="700088" y="741363"/>
            <a:ext cx="5449887" cy="4087812"/>
          </a:xfrm>
        </p:spPr>
      </p:sp>
      <p:sp>
        <p:nvSpPr>
          <p:cNvPr id="196612" name="Rectangle 3"/>
          <p:cNvSpPr>
            <a:spLocks noGrp="1" noChangeArrowheads="1"/>
          </p:cNvSpPr>
          <p:nvPr>
            <p:ph type="body" idx="1"/>
          </p:nvPr>
        </p:nvSpPr>
        <p:spPr>
          <a:xfrm>
            <a:off x="695325" y="4991100"/>
            <a:ext cx="5429250" cy="3505200"/>
          </a:xfrm>
          <a:noFill/>
          <a:ln/>
        </p:spPr>
        <p:txBody>
          <a:bodyPr lIns="92075" tIns="46038" rIns="92075" bIns="46038" anchor="t"/>
          <a:lstStyle/>
          <a:p>
            <a:pPr marL="0" lvl="0" indent="0">
              <a:buFont typeface="+mj-lt"/>
              <a:buNone/>
            </a:pPr>
            <a:r>
              <a:rPr lang="en-US" altLang="zh-CN" sz="1200" kern="1200" dirty="0" smtClean="0">
                <a:solidFill>
                  <a:schemeClr val="tx1"/>
                </a:solidFill>
                <a:latin typeface="Arial" pitchFamily="34" charset="0"/>
                <a:ea typeface="宋体" pitchFamily="2" charset="-122"/>
                <a:cs typeface="+mn-cs"/>
              </a:rPr>
              <a:t>1.</a:t>
            </a:r>
            <a:r>
              <a:rPr lang="zh-CN" altLang="en-US" sz="1200" kern="1200" dirty="0" smtClean="0">
                <a:solidFill>
                  <a:schemeClr val="tx1"/>
                </a:solidFill>
                <a:latin typeface="Arial" pitchFamily="34" charset="0"/>
                <a:ea typeface="宋体" pitchFamily="2" charset="-122"/>
                <a:cs typeface="+mn-cs"/>
              </a:rPr>
              <a:t>服务提供方和消费方沟通，确定服务契约、服务配置信息，通过服务配置平台提供的界面进行服务注册和配置，信息存放在服务配置库中。</a:t>
            </a:r>
          </a:p>
          <a:p>
            <a:pPr marL="0" lvl="0" indent="0">
              <a:buFont typeface="+mj-lt"/>
              <a:buNone/>
            </a:pPr>
            <a:r>
              <a:rPr lang="en-US" altLang="zh-CN" sz="1200" kern="1200" dirty="0" smtClean="0">
                <a:solidFill>
                  <a:schemeClr val="tx1"/>
                </a:solidFill>
                <a:latin typeface="Arial" pitchFamily="34" charset="0"/>
                <a:ea typeface="宋体" pitchFamily="2" charset="-122"/>
                <a:cs typeface="+mn-cs"/>
              </a:rPr>
              <a:t>2.</a:t>
            </a:r>
            <a:r>
              <a:rPr lang="zh-CN" altLang="en-US" sz="1200" kern="1200" dirty="0" smtClean="0">
                <a:solidFill>
                  <a:schemeClr val="tx1"/>
                </a:solidFill>
                <a:latin typeface="Arial" pitchFamily="34" charset="0"/>
                <a:ea typeface="宋体" pitchFamily="2" charset="-122"/>
                <a:cs typeface="+mn-cs"/>
              </a:rPr>
              <a:t>服务提供方编码实现服务契约，并将服务实现代码通过标注（</a:t>
            </a:r>
            <a:r>
              <a:rPr lang="en-US" altLang="zh-CN" sz="1200" kern="1200" dirty="0" smtClean="0">
                <a:solidFill>
                  <a:schemeClr val="tx1"/>
                </a:solidFill>
                <a:latin typeface="Arial" pitchFamily="34" charset="0"/>
                <a:ea typeface="宋体" pitchFamily="2" charset="-122"/>
                <a:cs typeface="+mn-cs"/>
              </a:rPr>
              <a:t>annotation</a:t>
            </a:r>
            <a:r>
              <a:rPr lang="zh-CN" altLang="en-US" sz="1200" kern="1200" dirty="0" smtClean="0">
                <a:solidFill>
                  <a:schemeClr val="tx1"/>
                </a:solidFill>
                <a:latin typeface="Arial" pitchFamily="34" charset="0"/>
                <a:ea typeface="宋体" pitchFamily="2" charset="-122"/>
                <a:cs typeface="+mn-cs"/>
              </a:rPr>
              <a:t>）与服务配置库中的服务配置信息相关联。当服务提供方应用启动时，根据服务配置库中的信息进行服务暴露（</a:t>
            </a:r>
            <a:r>
              <a:rPr lang="en-US" altLang="zh-CN" sz="1200" kern="1200" dirty="0" smtClean="0">
                <a:solidFill>
                  <a:schemeClr val="tx1"/>
                </a:solidFill>
                <a:latin typeface="Arial" pitchFamily="34" charset="0"/>
                <a:ea typeface="宋体" pitchFamily="2" charset="-122"/>
                <a:cs typeface="+mn-cs"/>
              </a:rPr>
              <a:t>export</a:t>
            </a:r>
            <a:r>
              <a:rPr lang="zh-CN" altLang="en-US" sz="1200" kern="1200" dirty="0" smtClean="0">
                <a:solidFill>
                  <a:schemeClr val="tx1"/>
                </a:solidFill>
                <a:latin typeface="Arial" pitchFamily="34" charset="0"/>
                <a:ea typeface="宋体" pitchFamily="2" charset="-122"/>
                <a:cs typeface="+mn-cs"/>
              </a:rPr>
              <a:t>） 。如果服务消费方通过点对点的方式消费服务（另外一种是通过服务提供方的负载均衡，如</a:t>
            </a:r>
            <a:r>
              <a:rPr lang="en-US" altLang="zh-CN" sz="1200" kern="1200" dirty="0" err="1" smtClean="0">
                <a:solidFill>
                  <a:schemeClr val="tx1"/>
                </a:solidFill>
                <a:latin typeface="Arial" pitchFamily="34" charset="0"/>
                <a:ea typeface="宋体" pitchFamily="2" charset="-122"/>
                <a:cs typeface="+mn-cs"/>
              </a:rPr>
              <a:t>citrix</a:t>
            </a:r>
            <a:r>
              <a:rPr lang="zh-CN" altLang="en-US" sz="1200" kern="1200" dirty="0" smtClean="0">
                <a:solidFill>
                  <a:schemeClr val="tx1"/>
                </a:solidFill>
                <a:latin typeface="Arial" pitchFamily="34" charset="0"/>
                <a:ea typeface="宋体" pitchFamily="2" charset="-122"/>
                <a:cs typeface="+mn-cs"/>
              </a:rPr>
              <a:t>、</a:t>
            </a:r>
            <a:r>
              <a:rPr lang="en-US" altLang="zh-CN" sz="1200" kern="1200" dirty="0" smtClean="0">
                <a:solidFill>
                  <a:schemeClr val="tx1"/>
                </a:solidFill>
                <a:latin typeface="Arial" pitchFamily="34" charset="0"/>
                <a:ea typeface="宋体" pitchFamily="2" charset="-122"/>
                <a:cs typeface="+mn-cs"/>
              </a:rPr>
              <a:t>IHS</a:t>
            </a:r>
            <a:r>
              <a:rPr lang="zh-CN" altLang="en-US" sz="1200" kern="1200" dirty="0" smtClean="0">
                <a:solidFill>
                  <a:schemeClr val="tx1"/>
                </a:solidFill>
                <a:latin typeface="Arial" pitchFamily="34" charset="0"/>
                <a:ea typeface="宋体" pitchFamily="2" charset="-122"/>
                <a:cs typeface="+mn-cs"/>
              </a:rPr>
              <a:t>），那么当服务提供方应用集群中有服务器宕机或新增服务器时（服务节点变更），会通知到服务配置库。并进一步由服务配置库通知到服务消费方。</a:t>
            </a:r>
          </a:p>
          <a:p>
            <a:pPr marL="0" lvl="0" indent="0">
              <a:buFont typeface="+mj-lt"/>
              <a:buNone/>
            </a:pPr>
            <a:r>
              <a:rPr lang="en-US" altLang="zh-CN" sz="1200" kern="1200" dirty="0" smtClean="0">
                <a:solidFill>
                  <a:schemeClr val="tx1"/>
                </a:solidFill>
                <a:latin typeface="Arial" pitchFamily="34" charset="0"/>
                <a:ea typeface="宋体" pitchFamily="2" charset="-122"/>
                <a:cs typeface="+mn-cs"/>
              </a:rPr>
              <a:t>3.</a:t>
            </a:r>
            <a:r>
              <a:rPr lang="zh-CN" altLang="en-US" sz="1200" kern="1200" dirty="0" smtClean="0">
                <a:solidFill>
                  <a:schemeClr val="tx1"/>
                </a:solidFill>
                <a:latin typeface="Arial" pitchFamily="34" charset="0"/>
                <a:ea typeface="宋体" pitchFamily="2" charset="-122"/>
                <a:cs typeface="+mn-cs"/>
              </a:rPr>
              <a:t>服务消费方基于服务契约消费服务，并订阅服务配置和服务节点的变更信息。</a:t>
            </a:r>
          </a:p>
          <a:p>
            <a:pPr marL="0" lvl="0" indent="0">
              <a:buFont typeface="+mj-lt"/>
              <a:buNone/>
            </a:pPr>
            <a:r>
              <a:rPr lang="en-US" altLang="zh-CN" sz="1200" kern="1200" dirty="0" smtClean="0">
                <a:solidFill>
                  <a:schemeClr val="tx1"/>
                </a:solidFill>
                <a:latin typeface="Arial" pitchFamily="34" charset="0"/>
                <a:ea typeface="宋体" pitchFamily="2" charset="-122"/>
                <a:cs typeface="+mn-cs"/>
              </a:rPr>
              <a:t>4.</a:t>
            </a:r>
            <a:r>
              <a:rPr lang="zh-CN" altLang="en-US" sz="1200" kern="1200" dirty="0" smtClean="0">
                <a:solidFill>
                  <a:schemeClr val="tx1"/>
                </a:solidFill>
                <a:latin typeface="Arial" pitchFamily="34" charset="0"/>
                <a:ea typeface="宋体" pitchFamily="2" charset="-122"/>
                <a:cs typeface="+mn-cs"/>
              </a:rPr>
              <a:t>服务消费方以及服务提供方在内存中统计服务调用的响应时间调用明细等，定时汇总到日志和统计平台。</a:t>
            </a:r>
          </a:p>
          <a:p>
            <a:pPr eaLnBrk="1" hangingPunct="1"/>
            <a:endParaRPr lang="en-US" altLang="zh-CN" dirty="0" smtClean="0"/>
          </a:p>
        </p:txBody>
      </p:sp>
      <p:grpSp>
        <p:nvGrpSpPr>
          <p:cNvPr id="2" name="Group 5"/>
          <p:cNvGrpSpPr>
            <a:grpSpLocks/>
          </p:cNvGrpSpPr>
          <p:nvPr/>
        </p:nvGrpSpPr>
        <p:grpSpPr bwMode="auto">
          <a:xfrm>
            <a:off x="6167438" y="8313738"/>
            <a:ext cx="690562" cy="349250"/>
            <a:chOff x="0" y="0"/>
            <a:chExt cx="1584" cy="1452"/>
          </a:xfrm>
        </p:grpSpPr>
        <p:grpSp>
          <p:nvGrpSpPr>
            <p:cNvPr id="3" name="Group 6"/>
            <p:cNvGrpSpPr>
              <a:grpSpLocks/>
            </p:cNvGrpSpPr>
            <p:nvPr/>
          </p:nvGrpSpPr>
          <p:grpSpPr bwMode="auto">
            <a:xfrm>
              <a:off x="512" y="0"/>
              <a:ext cx="1072" cy="1452"/>
              <a:chOff x="0" y="0"/>
              <a:chExt cx="703" cy="1004"/>
            </a:xfrm>
          </p:grpSpPr>
          <p:pic>
            <p:nvPicPr>
              <p:cNvPr id="196624" name="Picture 6"/>
              <p:cNvPicPr>
                <a:picLocks noChangeAspect="1" noChangeArrowheads="1"/>
              </p:cNvPicPr>
              <p:nvPr/>
            </p:nvPicPr>
            <p:blipFill>
              <a:blip r:embed="rId4"/>
              <a:srcRect/>
              <a:stretch>
                <a:fillRect/>
              </a:stretch>
            </p:blipFill>
            <p:spPr bwMode="auto">
              <a:xfrm>
                <a:off x="0" y="0"/>
                <a:ext cx="703" cy="1004"/>
              </a:xfrm>
              <a:prstGeom prst="rect">
                <a:avLst/>
              </a:prstGeom>
              <a:noFill/>
              <a:ln w="9525">
                <a:noFill/>
                <a:miter lim="800000"/>
                <a:headEnd/>
                <a:tailEnd/>
              </a:ln>
            </p:spPr>
          </p:pic>
          <p:sp>
            <p:nvSpPr>
              <p:cNvPr id="28680" name="Freeform 7"/>
              <p:cNvSpPr>
                <a:spLocks noChangeArrowheads="1"/>
              </p:cNvSpPr>
              <p:nvPr/>
            </p:nvSpPr>
            <p:spPr bwMode="auto">
              <a:xfrm>
                <a:off x="37" y="18"/>
                <a:ext cx="595" cy="548"/>
              </a:xfrm>
              <a:custGeom>
                <a:avLst/>
                <a:gdLst>
                  <a:gd name="T0" fmla="*/ 0 w 595"/>
                  <a:gd name="T1" fmla="*/ 239 h 544"/>
                  <a:gd name="T2" fmla="*/ 89 w 595"/>
                  <a:gd name="T3" fmla="*/ 55 h 544"/>
                  <a:gd name="T4" fmla="*/ 277 w 595"/>
                  <a:gd name="T5" fmla="*/ 0 h 544"/>
                  <a:gd name="T6" fmla="*/ 476 w 595"/>
                  <a:gd name="T7" fmla="*/ 47 h 544"/>
                  <a:gd name="T8" fmla="*/ 595 w 595"/>
                  <a:gd name="T9" fmla="*/ 226 h 544"/>
                  <a:gd name="T10" fmla="*/ 540 w 595"/>
                  <a:gd name="T11" fmla="*/ 461 h 544"/>
                  <a:gd name="T12" fmla="*/ 349 w 595"/>
                  <a:gd name="T13" fmla="*/ 544 h 544"/>
                  <a:gd name="T14" fmla="*/ 103 w 595"/>
                  <a:gd name="T15" fmla="*/ 451 h 544"/>
                  <a:gd name="T16" fmla="*/ 0 w 595"/>
                  <a:gd name="T17" fmla="*/ 239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5"/>
                  <a:gd name="T28" fmla="*/ 0 h 544"/>
                  <a:gd name="T29" fmla="*/ 595 w 595"/>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5" h="544">
                    <a:moveTo>
                      <a:pt x="0" y="239"/>
                    </a:moveTo>
                    <a:lnTo>
                      <a:pt x="89" y="55"/>
                    </a:lnTo>
                    <a:lnTo>
                      <a:pt x="277" y="0"/>
                    </a:lnTo>
                    <a:lnTo>
                      <a:pt x="476" y="47"/>
                    </a:lnTo>
                    <a:lnTo>
                      <a:pt x="595" y="226"/>
                    </a:lnTo>
                    <a:lnTo>
                      <a:pt x="540" y="461"/>
                    </a:lnTo>
                    <a:lnTo>
                      <a:pt x="349" y="544"/>
                    </a:lnTo>
                    <a:lnTo>
                      <a:pt x="103" y="451"/>
                    </a:lnTo>
                    <a:lnTo>
                      <a:pt x="0" y="239"/>
                    </a:lnTo>
                    <a:close/>
                  </a:path>
                </a:pathLst>
              </a:custGeom>
              <a:solidFill>
                <a:srgbClr val="FCF13C"/>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sp>
            <p:nvSpPr>
              <p:cNvPr id="28681" name="Freeform 8"/>
              <p:cNvSpPr>
                <a:spLocks noChangeArrowheads="1"/>
              </p:cNvSpPr>
              <p:nvPr/>
            </p:nvSpPr>
            <p:spPr bwMode="auto">
              <a:xfrm>
                <a:off x="70" y="525"/>
                <a:ext cx="215" cy="402"/>
              </a:xfrm>
              <a:custGeom>
                <a:avLst/>
                <a:gdLst>
                  <a:gd name="T0" fmla="*/ 170 w 216"/>
                  <a:gd name="T1" fmla="*/ 0 h 402"/>
                  <a:gd name="T2" fmla="*/ 135 w 216"/>
                  <a:gd name="T3" fmla="*/ 90 h 402"/>
                  <a:gd name="T4" fmla="*/ 81 w 216"/>
                  <a:gd name="T5" fmla="*/ 206 h 402"/>
                  <a:gd name="T6" fmla="*/ 38 w 216"/>
                  <a:gd name="T7" fmla="*/ 317 h 402"/>
                  <a:gd name="T8" fmla="*/ 0 w 216"/>
                  <a:gd name="T9" fmla="*/ 388 h 402"/>
                  <a:gd name="T10" fmla="*/ 43 w 216"/>
                  <a:gd name="T11" fmla="*/ 402 h 402"/>
                  <a:gd name="T12" fmla="*/ 77 w 216"/>
                  <a:gd name="T13" fmla="*/ 349 h 402"/>
                  <a:gd name="T14" fmla="*/ 159 w 216"/>
                  <a:gd name="T15" fmla="*/ 162 h 402"/>
                  <a:gd name="T16" fmla="*/ 190 w 216"/>
                  <a:gd name="T17" fmla="*/ 90 h 402"/>
                  <a:gd name="T18" fmla="*/ 216 w 216"/>
                  <a:gd name="T19" fmla="*/ 14 h 402"/>
                  <a:gd name="T20" fmla="*/ 170 w 216"/>
                  <a:gd name="T21" fmla="*/ 0 h 4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402"/>
                  <a:gd name="T35" fmla="*/ 216 w 216"/>
                  <a:gd name="T36" fmla="*/ 402 h 4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402">
                    <a:moveTo>
                      <a:pt x="170" y="0"/>
                    </a:moveTo>
                    <a:lnTo>
                      <a:pt x="135" y="90"/>
                    </a:lnTo>
                    <a:lnTo>
                      <a:pt x="81" y="206"/>
                    </a:lnTo>
                    <a:lnTo>
                      <a:pt x="38" y="317"/>
                    </a:lnTo>
                    <a:lnTo>
                      <a:pt x="0" y="388"/>
                    </a:lnTo>
                    <a:lnTo>
                      <a:pt x="43" y="402"/>
                    </a:lnTo>
                    <a:lnTo>
                      <a:pt x="77" y="349"/>
                    </a:lnTo>
                    <a:lnTo>
                      <a:pt x="159" y="162"/>
                    </a:lnTo>
                    <a:lnTo>
                      <a:pt x="190" y="90"/>
                    </a:lnTo>
                    <a:lnTo>
                      <a:pt x="216" y="14"/>
                    </a:lnTo>
                    <a:lnTo>
                      <a:pt x="170" y="0"/>
                    </a:lnTo>
                    <a:close/>
                  </a:path>
                </a:pathLst>
              </a:custGeom>
              <a:solidFill>
                <a:srgbClr val="CC7C00"/>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grpSp>
        <p:grpSp>
          <p:nvGrpSpPr>
            <p:cNvPr id="4" name="Group 10"/>
            <p:cNvGrpSpPr>
              <a:grpSpLocks/>
            </p:cNvGrpSpPr>
            <p:nvPr/>
          </p:nvGrpSpPr>
          <p:grpSpPr bwMode="auto">
            <a:xfrm>
              <a:off x="0" y="712"/>
              <a:ext cx="859" cy="680"/>
              <a:chOff x="0" y="0"/>
              <a:chExt cx="1158" cy="1111"/>
            </a:xfrm>
          </p:grpSpPr>
          <p:sp>
            <p:nvSpPr>
              <p:cNvPr id="28683" name="Freeform 10"/>
              <p:cNvSpPr>
                <a:spLocks noChangeArrowheads="1"/>
              </p:cNvSpPr>
              <p:nvPr/>
            </p:nvSpPr>
            <p:spPr bwMode="auto">
              <a:xfrm>
                <a:off x="388" y="1"/>
                <a:ext cx="334" cy="248"/>
              </a:xfrm>
              <a:custGeom>
                <a:avLst/>
                <a:gdLst>
                  <a:gd name="T0" fmla="*/ 116 w 333"/>
                  <a:gd name="T1" fmla="*/ 151 h 246"/>
                  <a:gd name="T2" fmla="*/ 120 w 333"/>
                  <a:gd name="T3" fmla="*/ 117 h 246"/>
                  <a:gd name="T4" fmla="*/ 136 w 333"/>
                  <a:gd name="T5" fmla="*/ 78 h 246"/>
                  <a:gd name="T6" fmla="*/ 159 w 333"/>
                  <a:gd name="T7" fmla="*/ 47 h 246"/>
                  <a:gd name="T8" fmla="*/ 187 w 333"/>
                  <a:gd name="T9" fmla="*/ 23 h 246"/>
                  <a:gd name="T10" fmla="*/ 226 w 333"/>
                  <a:gd name="T11" fmla="*/ 6 h 246"/>
                  <a:gd name="T12" fmla="*/ 260 w 333"/>
                  <a:gd name="T13" fmla="*/ 0 h 246"/>
                  <a:gd name="T14" fmla="*/ 299 w 333"/>
                  <a:gd name="T15" fmla="*/ 10 h 246"/>
                  <a:gd name="T16" fmla="*/ 322 w 333"/>
                  <a:gd name="T17" fmla="*/ 39 h 246"/>
                  <a:gd name="T18" fmla="*/ 330 w 333"/>
                  <a:gd name="T19" fmla="*/ 73 h 246"/>
                  <a:gd name="T20" fmla="*/ 333 w 333"/>
                  <a:gd name="T21" fmla="*/ 109 h 246"/>
                  <a:gd name="T22" fmla="*/ 320 w 333"/>
                  <a:gd name="T23" fmla="*/ 147 h 246"/>
                  <a:gd name="T24" fmla="*/ 294 w 333"/>
                  <a:gd name="T25" fmla="*/ 190 h 246"/>
                  <a:gd name="T26" fmla="*/ 260 w 333"/>
                  <a:gd name="T27" fmla="*/ 220 h 246"/>
                  <a:gd name="T28" fmla="*/ 219 w 333"/>
                  <a:gd name="T29" fmla="*/ 239 h 246"/>
                  <a:gd name="T30" fmla="*/ 189 w 333"/>
                  <a:gd name="T31" fmla="*/ 246 h 246"/>
                  <a:gd name="T32" fmla="*/ 161 w 333"/>
                  <a:gd name="T33" fmla="*/ 242 h 246"/>
                  <a:gd name="T34" fmla="*/ 140 w 333"/>
                  <a:gd name="T35" fmla="*/ 230 h 246"/>
                  <a:gd name="T36" fmla="*/ 124 w 333"/>
                  <a:gd name="T37" fmla="*/ 203 h 246"/>
                  <a:gd name="T38" fmla="*/ 119 w 333"/>
                  <a:gd name="T39" fmla="*/ 187 h 246"/>
                  <a:gd name="T40" fmla="*/ 76 w 333"/>
                  <a:gd name="T41" fmla="*/ 190 h 246"/>
                  <a:gd name="T42" fmla="*/ 41 w 333"/>
                  <a:gd name="T43" fmla="*/ 200 h 246"/>
                  <a:gd name="T44" fmla="*/ 9 w 333"/>
                  <a:gd name="T45" fmla="*/ 199 h 246"/>
                  <a:gd name="T46" fmla="*/ 0 w 333"/>
                  <a:gd name="T47" fmla="*/ 183 h 246"/>
                  <a:gd name="T48" fmla="*/ 9 w 333"/>
                  <a:gd name="T49" fmla="*/ 170 h 246"/>
                  <a:gd name="T50" fmla="*/ 26 w 333"/>
                  <a:gd name="T51" fmla="*/ 155 h 246"/>
                  <a:gd name="T52" fmla="*/ 59 w 333"/>
                  <a:gd name="T53" fmla="*/ 155 h 246"/>
                  <a:gd name="T54" fmla="*/ 81 w 333"/>
                  <a:gd name="T55" fmla="*/ 155 h 246"/>
                  <a:gd name="T56" fmla="*/ 116 w 333"/>
                  <a:gd name="T57" fmla="*/ 151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3"/>
                  <a:gd name="T88" fmla="*/ 0 h 246"/>
                  <a:gd name="T89" fmla="*/ 333 w 333"/>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3" h="246">
                    <a:moveTo>
                      <a:pt x="116" y="151"/>
                    </a:moveTo>
                    <a:lnTo>
                      <a:pt x="120" y="117"/>
                    </a:lnTo>
                    <a:lnTo>
                      <a:pt x="136" y="78"/>
                    </a:lnTo>
                    <a:lnTo>
                      <a:pt x="159" y="47"/>
                    </a:lnTo>
                    <a:lnTo>
                      <a:pt x="187" y="23"/>
                    </a:lnTo>
                    <a:lnTo>
                      <a:pt x="226" y="6"/>
                    </a:lnTo>
                    <a:lnTo>
                      <a:pt x="260" y="0"/>
                    </a:lnTo>
                    <a:lnTo>
                      <a:pt x="299" y="10"/>
                    </a:lnTo>
                    <a:lnTo>
                      <a:pt x="322" y="39"/>
                    </a:lnTo>
                    <a:lnTo>
                      <a:pt x="330" y="73"/>
                    </a:lnTo>
                    <a:lnTo>
                      <a:pt x="333" y="109"/>
                    </a:lnTo>
                    <a:lnTo>
                      <a:pt x="320" y="147"/>
                    </a:lnTo>
                    <a:lnTo>
                      <a:pt x="294" y="190"/>
                    </a:lnTo>
                    <a:lnTo>
                      <a:pt x="260" y="220"/>
                    </a:lnTo>
                    <a:lnTo>
                      <a:pt x="219" y="239"/>
                    </a:lnTo>
                    <a:lnTo>
                      <a:pt x="189" y="246"/>
                    </a:lnTo>
                    <a:lnTo>
                      <a:pt x="161" y="242"/>
                    </a:lnTo>
                    <a:lnTo>
                      <a:pt x="140" y="230"/>
                    </a:lnTo>
                    <a:lnTo>
                      <a:pt x="124" y="203"/>
                    </a:lnTo>
                    <a:lnTo>
                      <a:pt x="119" y="187"/>
                    </a:lnTo>
                    <a:lnTo>
                      <a:pt x="76" y="190"/>
                    </a:lnTo>
                    <a:lnTo>
                      <a:pt x="41" y="200"/>
                    </a:lnTo>
                    <a:lnTo>
                      <a:pt x="9" y="199"/>
                    </a:lnTo>
                    <a:lnTo>
                      <a:pt x="0" y="183"/>
                    </a:lnTo>
                    <a:lnTo>
                      <a:pt x="9" y="170"/>
                    </a:lnTo>
                    <a:lnTo>
                      <a:pt x="26" y="155"/>
                    </a:lnTo>
                    <a:lnTo>
                      <a:pt x="59" y="155"/>
                    </a:lnTo>
                    <a:lnTo>
                      <a:pt x="81" y="155"/>
                    </a:lnTo>
                    <a:lnTo>
                      <a:pt x="116" y="15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4" name="Freeform 11"/>
              <p:cNvSpPr>
                <a:spLocks noChangeArrowheads="1"/>
              </p:cNvSpPr>
              <p:nvPr/>
            </p:nvSpPr>
            <p:spPr bwMode="auto">
              <a:xfrm>
                <a:off x="481" y="271"/>
                <a:ext cx="221" cy="431"/>
              </a:xfrm>
              <a:custGeom>
                <a:avLst/>
                <a:gdLst>
                  <a:gd name="T0" fmla="*/ 6 w 219"/>
                  <a:gd name="T1" fmla="*/ 34 h 428"/>
                  <a:gd name="T2" fmla="*/ 32 w 219"/>
                  <a:gd name="T3" fmla="*/ 13 h 428"/>
                  <a:gd name="T4" fmla="*/ 62 w 219"/>
                  <a:gd name="T5" fmla="*/ 0 h 428"/>
                  <a:gd name="T6" fmla="*/ 104 w 219"/>
                  <a:gd name="T7" fmla="*/ 3 h 428"/>
                  <a:gd name="T8" fmla="*/ 136 w 219"/>
                  <a:gd name="T9" fmla="*/ 16 h 428"/>
                  <a:gd name="T10" fmla="*/ 165 w 219"/>
                  <a:gd name="T11" fmla="*/ 50 h 428"/>
                  <a:gd name="T12" fmla="*/ 197 w 219"/>
                  <a:gd name="T13" fmla="*/ 99 h 428"/>
                  <a:gd name="T14" fmla="*/ 213 w 219"/>
                  <a:gd name="T15" fmla="*/ 144 h 428"/>
                  <a:gd name="T16" fmla="*/ 219 w 219"/>
                  <a:gd name="T17" fmla="*/ 198 h 428"/>
                  <a:gd name="T18" fmla="*/ 219 w 219"/>
                  <a:gd name="T19" fmla="*/ 254 h 428"/>
                  <a:gd name="T20" fmla="*/ 213 w 219"/>
                  <a:gd name="T21" fmla="*/ 306 h 428"/>
                  <a:gd name="T22" fmla="*/ 196 w 219"/>
                  <a:gd name="T23" fmla="*/ 351 h 428"/>
                  <a:gd name="T24" fmla="*/ 171 w 219"/>
                  <a:gd name="T25" fmla="*/ 391 h 428"/>
                  <a:gd name="T26" fmla="*/ 152 w 219"/>
                  <a:gd name="T27" fmla="*/ 411 h 428"/>
                  <a:gd name="T28" fmla="*/ 115 w 219"/>
                  <a:gd name="T29" fmla="*/ 425 h 428"/>
                  <a:gd name="T30" fmla="*/ 87 w 219"/>
                  <a:gd name="T31" fmla="*/ 428 h 428"/>
                  <a:gd name="T32" fmla="*/ 49 w 219"/>
                  <a:gd name="T33" fmla="*/ 417 h 428"/>
                  <a:gd name="T34" fmla="*/ 32 w 219"/>
                  <a:gd name="T35" fmla="*/ 394 h 428"/>
                  <a:gd name="T36" fmla="*/ 17 w 219"/>
                  <a:gd name="T37" fmla="*/ 373 h 428"/>
                  <a:gd name="T38" fmla="*/ 9 w 219"/>
                  <a:gd name="T39" fmla="*/ 349 h 428"/>
                  <a:gd name="T40" fmla="*/ 10 w 219"/>
                  <a:gd name="T41" fmla="*/ 310 h 428"/>
                  <a:gd name="T42" fmla="*/ 17 w 219"/>
                  <a:gd name="T43" fmla="*/ 283 h 428"/>
                  <a:gd name="T44" fmla="*/ 32 w 219"/>
                  <a:gd name="T45" fmla="*/ 255 h 428"/>
                  <a:gd name="T46" fmla="*/ 41 w 219"/>
                  <a:gd name="T47" fmla="*/ 219 h 428"/>
                  <a:gd name="T48" fmla="*/ 49 w 219"/>
                  <a:gd name="T49" fmla="*/ 198 h 428"/>
                  <a:gd name="T50" fmla="*/ 52 w 219"/>
                  <a:gd name="T51" fmla="*/ 170 h 428"/>
                  <a:gd name="T52" fmla="*/ 44 w 219"/>
                  <a:gd name="T53" fmla="*/ 140 h 428"/>
                  <a:gd name="T54" fmla="*/ 23 w 219"/>
                  <a:gd name="T55" fmla="*/ 116 h 428"/>
                  <a:gd name="T56" fmla="*/ 6 w 219"/>
                  <a:gd name="T57" fmla="*/ 93 h 428"/>
                  <a:gd name="T58" fmla="*/ 0 w 219"/>
                  <a:gd name="T59" fmla="*/ 67 h 428"/>
                  <a:gd name="T60" fmla="*/ 6 w 219"/>
                  <a:gd name="T61" fmla="*/ 34 h 4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9"/>
                  <a:gd name="T94" fmla="*/ 0 h 428"/>
                  <a:gd name="T95" fmla="*/ 219 w 219"/>
                  <a:gd name="T96" fmla="*/ 428 h 4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9" h="428">
                    <a:moveTo>
                      <a:pt x="6" y="34"/>
                    </a:moveTo>
                    <a:lnTo>
                      <a:pt x="32" y="13"/>
                    </a:lnTo>
                    <a:lnTo>
                      <a:pt x="62" y="0"/>
                    </a:lnTo>
                    <a:lnTo>
                      <a:pt x="104" y="3"/>
                    </a:lnTo>
                    <a:lnTo>
                      <a:pt x="136" y="16"/>
                    </a:lnTo>
                    <a:lnTo>
                      <a:pt x="165" y="50"/>
                    </a:lnTo>
                    <a:lnTo>
                      <a:pt x="197" y="99"/>
                    </a:lnTo>
                    <a:lnTo>
                      <a:pt x="213" y="144"/>
                    </a:lnTo>
                    <a:lnTo>
                      <a:pt x="219" y="198"/>
                    </a:lnTo>
                    <a:lnTo>
                      <a:pt x="219" y="254"/>
                    </a:lnTo>
                    <a:lnTo>
                      <a:pt x="213" y="306"/>
                    </a:lnTo>
                    <a:lnTo>
                      <a:pt x="196" y="351"/>
                    </a:lnTo>
                    <a:lnTo>
                      <a:pt x="171" y="391"/>
                    </a:lnTo>
                    <a:lnTo>
                      <a:pt x="152" y="411"/>
                    </a:lnTo>
                    <a:lnTo>
                      <a:pt x="115" y="425"/>
                    </a:lnTo>
                    <a:lnTo>
                      <a:pt x="87" y="428"/>
                    </a:lnTo>
                    <a:lnTo>
                      <a:pt x="49" y="417"/>
                    </a:lnTo>
                    <a:lnTo>
                      <a:pt x="32" y="394"/>
                    </a:lnTo>
                    <a:lnTo>
                      <a:pt x="17" y="373"/>
                    </a:lnTo>
                    <a:lnTo>
                      <a:pt x="9" y="349"/>
                    </a:lnTo>
                    <a:lnTo>
                      <a:pt x="10" y="310"/>
                    </a:lnTo>
                    <a:lnTo>
                      <a:pt x="17" y="283"/>
                    </a:lnTo>
                    <a:lnTo>
                      <a:pt x="32" y="255"/>
                    </a:lnTo>
                    <a:lnTo>
                      <a:pt x="41" y="219"/>
                    </a:lnTo>
                    <a:lnTo>
                      <a:pt x="49" y="198"/>
                    </a:lnTo>
                    <a:lnTo>
                      <a:pt x="52" y="170"/>
                    </a:lnTo>
                    <a:lnTo>
                      <a:pt x="44" y="140"/>
                    </a:lnTo>
                    <a:lnTo>
                      <a:pt x="23" y="116"/>
                    </a:lnTo>
                    <a:lnTo>
                      <a:pt x="6" y="93"/>
                    </a:lnTo>
                    <a:lnTo>
                      <a:pt x="0" y="67"/>
                    </a:lnTo>
                    <a:lnTo>
                      <a:pt x="6" y="34"/>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5" name="Freeform 12"/>
              <p:cNvSpPr>
                <a:spLocks noChangeArrowheads="1"/>
              </p:cNvSpPr>
              <p:nvPr/>
            </p:nvSpPr>
            <p:spPr bwMode="auto">
              <a:xfrm>
                <a:off x="0" y="206"/>
                <a:ext cx="540" cy="183"/>
              </a:xfrm>
              <a:custGeom>
                <a:avLst/>
                <a:gdLst>
                  <a:gd name="T0" fmla="*/ 408 w 540"/>
                  <a:gd name="T1" fmla="*/ 101 h 179"/>
                  <a:gd name="T2" fmla="*/ 482 w 540"/>
                  <a:gd name="T3" fmla="*/ 86 h 179"/>
                  <a:gd name="T4" fmla="*/ 533 w 540"/>
                  <a:gd name="T5" fmla="*/ 83 h 179"/>
                  <a:gd name="T6" fmla="*/ 540 w 540"/>
                  <a:gd name="T7" fmla="*/ 101 h 179"/>
                  <a:gd name="T8" fmla="*/ 540 w 540"/>
                  <a:gd name="T9" fmla="*/ 152 h 179"/>
                  <a:gd name="T10" fmla="*/ 503 w 540"/>
                  <a:gd name="T11" fmla="*/ 163 h 179"/>
                  <a:gd name="T12" fmla="*/ 404 w 540"/>
                  <a:gd name="T13" fmla="*/ 161 h 179"/>
                  <a:gd name="T14" fmla="*/ 300 w 540"/>
                  <a:gd name="T15" fmla="*/ 147 h 179"/>
                  <a:gd name="T16" fmla="*/ 208 w 540"/>
                  <a:gd name="T17" fmla="*/ 134 h 179"/>
                  <a:gd name="T18" fmla="*/ 110 w 540"/>
                  <a:gd name="T19" fmla="*/ 143 h 179"/>
                  <a:gd name="T20" fmla="*/ 57 w 540"/>
                  <a:gd name="T21" fmla="*/ 170 h 179"/>
                  <a:gd name="T22" fmla="*/ 21 w 540"/>
                  <a:gd name="T23" fmla="*/ 179 h 179"/>
                  <a:gd name="T24" fmla="*/ 1 w 540"/>
                  <a:gd name="T25" fmla="*/ 176 h 179"/>
                  <a:gd name="T26" fmla="*/ 0 w 540"/>
                  <a:gd name="T27" fmla="*/ 131 h 179"/>
                  <a:gd name="T28" fmla="*/ 21 w 540"/>
                  <a:gd name="T29" fmla="*/ 74 h 179"/>
                  <a:gd name="T30" fmla="*/ 18 w 540"/>
                  <a:gd name="T31" fmla="*/ 35 h 179"/>
                  <a:gd name="T32" fmla="*/ 1 w 540"/>
                  <a:gd name="T33" fmla="*/ 16 h 179"/>
                  <a:gd name="T34" fmla="*/ 1 w 540"/>
                  <a:gd name="T35" fmla="*/ 4 h 179"/>
                  <a:gd name="T36" fmla="*/ 25 w 540"/>
                  <a:gd name="T37" fmla="*/ 0 h 179"/>
                  <a:gd name="T38" fmla="*/ 57 w 540"/>
                  <a:gd name="T39" fmla="*/ 26 h 179"/>
                  <a:gd name="T40" fmla="*/ 59 w 540"/>
                  <a:gd name="T41" fmla="*/ 60 h 179"/>
                  <a:gd name="T42" fmla="*/ 44 w 540"/>
                  <a:gd name="T43" fmla="*/ 108 h 179"/>
                  <a:gd name="T44" fmla="*/ 40 w 540"/>
                  <a:gd name="T45" fmla="*/ 139 h 179"/>
                  <a:gd name="T46" fmla="*/ 99 w 540"/>
                  <a:gd name="T47" fmla="*/ 117 h 179"/>
                  <a:gd name="T48" fmla="*/ 163 w 540"/>
                  <a:gd name="T49" fmla="*/ 92 h 179"/>
                  <a:gd name="T50" fmla="*/ 233 w 540"/>
                  <a:gd name="T51" fmla="*/ 90 h 179"/>
                  <a:gd name="T52" fmla="*/ 283 w 540"/>
                  <a:gd name="T53" fmla="*/ 99 h 179"/>
                  <a:gd name="T54" fmla="*/ 336 w 540"/>
                  <a:gd name="T55" fmla="*/ 99 h 179"/>
                  <a:gd name="T56" fmla="*/ 408 w 540"/>
                  <a:gd name="T57" fmla="*/ 101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0"/>
                  <a:gd name="T88" fmla="*/ 0 h 179"/>
                  <a:gd name="T89" fmla="*/ 540 w 540"/>
                  <a:gd name="T90" fmla="*/ 179 h 1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0" h="179">
                    <a:moveTo>
                      <a:pt x="408" y="101"/>
                    </a:moveTo>
                    <a:lnTo>
                      <a:pt x="482" y="86"/>
                    </a:lnTo>
                    <a:lnTo>
                      <a:pt x="533" y="83"/>
                    </a:lnTo>
                    <a:lnTo>
                      <a:pt x="540" y="101"/>
                    </a:lnTo>
                    <a:lnTo>
                      <a:pt x="540" y="152"/>
                    </a:lnTo>
                    <a:lnTo>
                      <a:pt x="503" y="163"/>
                    </a:lnTo>
                    <a:lnTo>
                      <a:pt x="404" y="161"/>
                    </a:lnTo>
                    <a:lnTo>
                      <a:pt x="300" y="147"/>
                    </a:lnTo>
                    <a:lnTo>
                      <a:pt x="208" y="134"/>
                    </a:lnTo>
                    <a:lnTo>
                      <a:pt x="110" y="143"/>
                    </a:lnTo>
                    <a:lnTo>
                      <a:pt x="57" y="170"/>
                    </a:lnTo>
                    <a:lnTo>
                      <a:pt x="21" y="179"/>
                    </a:lnTo>
                    <a:lnTo>
                      <a:pt x="1" y="176"/>
                    </a:lnTo>
                    <a:lnTo>
                      <a:pt x="0" y="131"/>
                    </a:lnTo>
                    <a:lnTo>
                      <a:pt x="21" y="74"/>
                    </a:lnTo>
                    <a:lnTo>
                      <a:pt x="18" y="35"/>
                    </a:lnTo>
                    <a:lnTo>
                      <a:pt x="1" y="16"/>
                    </a:lnTo>
                    <a:lnTo>
                      <a:pt x="1" y="4"/>
                    </a:lnTo>
                    <a:lnTo>
                      <a:pt x="25" y="0"/>
                    </a:lnTo>
                    <a:lnTo>
                      <a:pt x="57" y="26"/>
                    </a:lnTo>
                    <a:lnTo>
                      <a:pt x="59" y="60"/>
                    </a:lnTo>
                    <a:lnTo>
                      <a:pt x="44" y="108"/>
                    </a:lnTo>
                    <a:lnTo>
                      <a:pt x="40" y="139"/>
                    </a:lnTo>
                    <a:lnTo>
                      <a:pt x="99" y="117"/>
                    </a:lnTo>
                    <a:lnTo>
                      <a:pt x="163" y="92"/>
                    </a:lnTo>
                    <a:lnTo>
                      <a:pt x="233" y="90"/>
                    </a:lnTo>
                    <a:lnTo>
                      <a:pt x="283" y="99"/>
                    </a:lnTo>
                    <a:lnTo>
                      <a:pt x="336" y="99"/>
                    </a:lnTo>
                    <a:lnTo>
                      <a:pt x="408" y="10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6" name="Freeform 13"/>
              <p:cNvSpPr>
                <a:spLocks noChangeArrowheads="1"/>
              </p:cNvSpPr>
              <p:nvPr/>
            </p:nvSpPr>
            <p:spPr bwMode="auto">
              <a:xfrm>
                <a:off x="579" y="249"/>
                <a:ext cx="579" cy="323"/>
              </a:xfrm>
              <a:custGeom>
                <a:avLst/>
                <a:gdLst>
                  <a:gd name="T0" fmla="*/ 13 w 578"/>
                  <a:gd name="T1" fmla="*/ 47 h 319"/>
                  <a:gd name="T2" fmla="*/ 41 w 578"/>
                  <a:gd name="T3" fmla="*/ 44 h 319"/>
                  <a:gd name="T4" fmla="*/ 75 w 578"/>
                  <a:gd name="T5" fmla="*/ 62 h 319"/>
                  <a:gd name="T6" fmla="*/ 100 w 578"/>
                  <a:gd name="T7" fmla="*/ 95 h 319"/>
                  <a:gd name="T8" fmla="*/ 134 w 578"/>
                  <a:gd name="T9" fmla="*/ 151 h 319"/>
                  <a:gd name="T10" fmla="*/ 161 w 578"/>
                  <a:gd name="T11" fmla="*/ 199 h 319"/>
                  <a:gd name="T12" fmla="*/ 187 w 578"/>
                  <a:gd name="T13" fmla="*/ 245 h 319"/>
                  <a:gd name="T14" fmla="*/ 202 w 578"/>
                  <a:gd name="T15" fmla="*/ 253 h 319"/>
                  <a:gd name="T16" fmla="*/ 233 w 578"/>
                  <a:gd name="T17" fmla="*/ 245 h 319"/>
                  <a:gd name="T18" fmla="*/ 290 w 578"/>
                  <a:gd name="T19" fmla="*/ 207 h 319"/>
                  <a:gd name="T20" fmla="*/ 357 w 578"/>
                  <a:gd name="T21" fmla="*/ 161 h 319"/>
                  <a:gd name="T22" fmla="*/ 400 w 578"/>
                  <a:gd name="T23" fmla="*/ 121 h 319"/>
                  <a:gd name="T24" fmla="*/ 421 w 578"/>
                  <a:gd name="T25" fmla="*/ 96 h 319"/>
                  <a:gd name="T26" fmla="*/ 421 w 578"/>
                  <a:gd name="T27" fmla="*/ 87 h 319"/>
                  <a:gd name="T28" fmla="*/ 421 w 578"/>
                  <a:gd name="T29" fmla="*/ 74 h 319"/>
                  <a:gd name="T30" fmla="*/ 424 w 578"/>
                  <a:gd name="T31" fmla="*/ 66 h 319"/>
                  <a:gd name="T32" fmla="*/ 420 w 578"/>
                  <a:gd name="T33" fmla="*/ 39 h 319"/>
                  <a:gd name="T34" fmla="*/ 408 w 578"/>
                  <a:gd name="T35" fmla="*/ 19 h 319"/>
                  <a:gd name="T36" fmla="*/ 413 w 578"/>
                  <a:gd name="T37" fmla="*/ 0 h 319"/>
                  <a:gd name="T38" fmla="*/ 442 w 578"/>
                  <a:gd name="T39" fmla="*/ 0 h 319"/>
                  <a:gd name="T40" fmla="*/ 458 w 578"/>
                  <a:gd name="T41" fmla="*/ 30 h 319"/>
                  <a:gd name="T42" fmla="*/ 451 w 578"/>
                  <a:gd name="T43" fmla="*/ 77 h 319"/>
                  <a:gd name="T44" fmla="*/ 462 w 578"/>
                  <a:gd name="T45" fmla="*/ 77 h 319"/>
                  <a:gd name="T46" fmla="*/ 496 w 578"/>
                  <a:gd name="T47" fmla="*/ 74 h 319"/>
                  <a:gd name="T48" fmla="*/ 531 w 578"/>
                  <a:gd name="T49" fmla="*/ 56 h 319"/>
                  <a:gd name="T50" fmla="*/ 560 w 578"/>
                  <a:gd name="T51" fmla="*/ 53 h 319"/>
                  <a:gd name="T52" fmla="*/ 568 w 578"/>
                  <a:gd name="T53" fmla="*/ 70 h 319"/>
                  <a:gd name="T54" fmla="*/ 578 w 578"/>
                  <a:gd name="T55" fmla="*/ 105 h 319"/>
                  <a:gd name="T56" fmla="*/ 530 w 578"/>
                  <a:gd name="T57" fmla="*/ 160 h 319"/>
                  <a:gd name="T58" fmla="*/ 504 w 578"/>
                  <a:gd name="T59" fmla="*/ 186 h 319"/>
                  <a:gd name="T60" fmla="*/ 479 w 578"/>
                  <a:gd name="T61" fmla="*/ 189 h 319"/>
                  <a:gd name="T62" fmla="*/ 449 w 578"/>
                  <a:gd name="T63" fmla="*/ 161 h 319"/>
                  <a:gd name="T64" fmla="*/ 413 w 578"/>
                  <a:gd name="T65" fmla="*/ 160 h 319"/>
                  <a:gd name="T66" fmla="*/ 381 w 578"/>
                  <a:gd name="T67" fmla="*/ 186 h 319"/>
                  <a:gd name="T68" fmla="*/ 328 w 578"/>
                  <a:gd name="T69" fmla="*/ 233 h 319"/>
                  <a:gd name="T70" fmla="*/ 273 w 578"/>
                  <a:gd name="T71" fmla="*/ 287 h 319"/>
                  <a:gd name="T72" fmla="*/ 226 w 578"/>
                  <a:gd name="T73" fmla="*/ 310 h 319"/>
                  <a:gd name="T74" fmla="*/ 190 w 578"/>
                  <a:gd name="T75" fmla="*/ 319 h 319"/>
                  <a:gd name="T76" fmla="*/ 170 w 578"/>
                  <a:gd name="T77" fmla="*/ 309 h 319"/>
                  <a:gd name="T78" fmla="*/ 153 w 578"/>
                  <a:gd name="T79" fmla="*/ 279 h 319"/>
                  <a:gd name="T80" fmla="*/ 122 w 578"/>
                  <a:gd name="T81" fmla="*/ 229 h 319"/>
                  <a:gd name="T82" fmla="*/ 81 w 578"/>
                  <a:gd name="T83" fmla="*/ 170 h 319"/>
                  <a:gd name="T84" fmla="*/ 42 w 578"/>
                  <a:gd name="T85" fmla="*/ 139 h 319"/>
                  <a:gd name="T86" fmla="*/ 8 w 578"/>
                  <a:gd name="T87" fmla="*/ 107 h 319"/>
                  <a:gd name="T88" fmla="*/ 0 w 578"/>
                  <a:gd name="T89" fmla="*/ 77 h 319"/>
                  <a:gd name="T90" fmla="*/ 13 w 578"/>
                  <a:gd name="T91" fmla="*/ 47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8"/>
                  <a:gd name="T139" fmla="*/ 0 h 319"/>
                  <a:gd name="T140" fmla="*/ 578 w 578"/>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8" h="319">
                    <a:moveTo>
                      <a:pt x="13" y="47"/>
                    </a:moveTo>
                    <a:lnTo>
                      <a:pt x="41" y="44"/>
                    </a:lnTo>
                    <a:lnTo>
                      <a:pt x="75" y="62"/>
                    </a:lnTo>
                    <a:lnTo>
                      <a:pt x="100" y="95"/>
                    </a:lnTo>
                    <a:lnTo>
                      <a:pt x="134" y="151"/>
                    </a:lnTo>
                    <a:lnTo>
                      <a:pt x="161" y="199"/>
                    </a:lnTo>
                    <a:lnTo>
                      <a:pt x="187" y="245"/>
                    </a:lnTo>
                    <a:lnTo>
                      <a:pt x="202" y="253"/>
                    </a:lnTo>
                    <a:lnTo>
                      <a:pt x="233" y="245"/>
                    </a:lnTo>
                    <a:lnTo>
                      <a:pt x="290" y="207"/>
                    </a:lnTo>
                    <a:lnTo>
                      <a:pt x="357" y="161"/>
                    </a:lnTo>
                    <a:lnTo>
                      <a:pt x="400" y="121"/>
                    </a:lnTo>
                    <a:lnTo>
                      <a:pt x="421" y="96"/>
                    </a:lnTo>
                    <a:lnTo>
                      <a:pt x="421" y="87"/>
                    </a:lnTo>
                    <a:lnTo>
                      <a:pt x="421" y="74"/>
                    </a:lnTo>
                    <a:lnTo>
                      <a:pt x="424" y="66"/>
                    </a:lnTo>
                    <a:lnTo>
                      <a:pt x="420" y="39"/>
                    </a:lnTo>
                    <a:lnTo>
                      <a:pt x="408" y="19"/>
                    </a:lnTo>
                    <a:lnTo>
                      <a:pt x="413" y="0"/>
                    </a:lnTo>
                    <a:lnTo>
                      <a:pt x="442" y="0"/>
                    </a:lnTo>
                    <a:lnTo>
                      <a:pt x="458" y="30"/>
                    </a:lnTo>
                    <a:lnTo>
                      <a:pt x="451" y="77"/>
                    </a:lnTo>
                    <a:lnTo>
                      <a:pt x="462" y="77"/>
                    </a:lnTo>
                    <a:lnTo>
                      <a:pt x="496" y="74"/>
                    </a:lnTo>
                    <a:lnTo>
                      <a:pt x="531" y="56"/>
                    </a:lnTo>
                    <a:lnTo>
                      <a:pt x="560" y="53"/>
                    </a:lnTo>
                    <a:lnTo>
                      <a:pt x="568" y="70"/>
                    </a:lnTo>
                    <a:lnTo>
                      <a:pt x="578" y="105"/>
                    </a:lnTo>
                    <a:lnTo>
                      <a:pt x="530" y="160"/>
                    </a:lnTo>
                    <a:lnTo>
                      <a:pt x="504" y="186"/>
                    </a:lnTo>
                    <a:lnTo>
                      <a:pt x="479" y="189"/>
                    </a:lnTo>
                    <a:lnTo>
                      <a:pt x="449" y="161"/>
                    </a:lnTo>
                    <a:lnTo>
                      <a:pt x="413" y="160"/>
                    </a:lnTo>
                    <a:lnTo>
                      <a:pt x="381" y="186"/>
                    </a:lnTo>
                    <a:lnTo>
                      <a:pt x="328" y="233"/>
                    </a:lnTo>
                    <a:lnTo>
                      <a:pt x="273" y="287"/>
                    </a:lnTo>
                    <a:lnTo>
                      <a:pt x="226" y="310"/>
                    </a:lnTo>
                    <a:lnTo>
                      <a:pt x="190" y="319"/>
                    </a:lnTo>
                    <a:lnTo>
                      <a:pt x="170" y="309"/>
                    </a:lnTo>
                    <a:lnTo>
                      <a:pt x="153" y="279"/>
                    </a:lnTo>
                    <a:lnTo>
                      <a:pt x="122" y="229"/>
                    </a:lnTo>
                    <a:lnTo>
                      <a:pt x="81" y="170"/>
                    </a:lnTo>
                    <a:lnTo>
                      <a:pt x="42" y="139"/>
                    </a:lnTo>
                    <a:lnTo>
                      <a:pt x="8" y="107"/>
                    </a:lnTo>
                    <a:lnTo>
                      <a:pt x="0" y="77"/>
                    </a:lnTo>
                    <a:lnTo>
                      <a:pt x="13" y="4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7" name="Freeform 14"/>
              <p:cNvSpPr>
                <a:spLocks noChangeArrowheads="1"/>
              </p:cNvSpPr>
              <p:nvPr/>
            </p:nvSpPr>
            <p:spPr bwMode="auto">
              <a:xfrm>
                <a:off x="314" y="605"/>
                <a:ext cx="245" cy="507"/>
              </a:xfrm>
              <a:custGeom>
                <a:avLst/>
                <a:gdLst>
                  <a:gd name="T0" fmla="*/ 153 w 242"/>
                  <a:gd name="T1" fmla="*/ 59 h 508"/>
                  <a:gd name="T2" fmla="*/ 187 w 242"/>
                  <a:gd name="T3" fmla="*/ 8 h 508"/>
                  <a:gd name="T4" fmla="*/ 222 w 242"/>
                  <a:gd name="T5" fmla="*/ 0 h 508"/>
                  <a:gd name="T6" fmla="*/ 230 w 242"/>
                  <a:gd name="T7" fmla="*/ 25 h 508"/>
                  <a:gd name="T8" fmla="*/ 242 w 242"/>
                  <a:gd name="T9" fmla="*/ 72 h 508"/>
                  <a:gd name="T10" fmla="*/ 225 w 242"/>
                  <a:gd name="T11" fmla="*/ 93 h 508"/>
                  <a:gd name="T12" fmla="*/ 179 w 242"/>
                  <a:gd name="T13" fmla="*/ 133 h 508"/>
                  <a:gd name="T14" fmla="*/ 153 w 242"/>
                  <a:gd name="T15" fmla="*/ 188 h 508"/>
                  <a:gd name="T16" fmla="*/ 134 w 242"/>
                  <a:gd name="T17" fmla="*/ 231 h 508"/>
                  <a:gd name="T18" fmla="*/ 134 w 242"/>
                  <a:gd name="T19" fmla="*/ 256 h 508"/>
                  <a:gd name="T20" fmla="*/ 138 w 242"/>
                  <a:gd name="T21" fmla="*/ 324 h 508"/>
                  <a:gd name="T22" fmla="*/ 151 w 242"/>
                  <a:gd name="T23" fmla="*/ 383 h 508"/>
                  <a:gd name="T24" fmla="*/ 169 w 242"/>
                  <a:gd name="T25" fmla="*/ 415 h 508"/>
                  <a:gd name="T26" fmla="*/ 174 w 242"/>
                  <a:gd name="T27" fmla="*/ 434 h 508"/>
                  <a:gd name="T28" fmla="*/ 170 w 242"/>
                  <a:gd name="T29" fmla="*/ 453 h 508"/>
                  <a:gd name="T30" fmla="*/ 148 w 242"/>
                  <a:gd name="T31" fmla="*/ 457 h 508"/>
                  <a:gd name="T32" fmla="*/ 104 w 242"/>
                  <a:gd name="T33" fmla="*/ 464 h 508"/>
                  <a:gd name="T34" fmla="*/ 61 w 242"/>
                  <a:gd name="T35" fmla="*/ 494 h 508"/>
                  <a:gd name="T36" fmla="*/ 40 w 242"/>
                  <a:gd name="T37" fmla="*/ 508 h 508"/>
                  <a:gd name="T38" fmla="*/ 17 w 242"/>
                  <a:gd name="T39" fmla="*/ 498 h 508"/>
                  <a:gd name="T40" fmla="*/ 0 w 242"/>
                  <a:gd name="T41" fmla="*/ 460 h 508"/>
                  <a:gd name="T42" fmla="*/ 6 w 242"/>
                  <a:gd name="T43" fmla="*/ 440 h 508"/>
                  <a:gd name="T44" fmla="*/ 35 w 242"/>
                  <a:gd name="T45" fmla="*/ 436 h 508"/>
                  <a:gd name="T46" fmla="*/ 86 w 242"/>
                  <a:gd name="T47" fmla="*/ 419 h 508"/>
                  <a:gd name="T48" fmla="*/ 118 w 242"/>
                  <a:gd name="T49" fmla="*/ 415 h 508"/>
                  <a:gd name="T50" fmla="*/ 122 w 242"/>
                  <a:gd name="T51" fmla="*/ 396 h 508"/>
                  <a:gd name="T52" fmla="*/ 114 w 242"/>
                  <a:gd name="T53" fmla="*/ 376 h 508"/>
                  <a:gd name="T54" fmla="*/ 95 w 242"/>
                  <a:gd name="T55" fmla="*/ 324 h 508"/>
                  <a:gd name="T56" fmla="*/ 86 w 242"/>
                  <a:gd name="T57" fmla="*/ 262 h 508"/>
                  <a:gd name="T58" fmla="*/ 86 w 242"/>
                  <a:gd name="T59" fmla="*/ 212 h 508"/>
                  <a:gd name="T60" fmla="*/ 104 w 242"/>
                  <a:gd name="T61" fmla="*/ 163 h 508"/>
                  <a:gd name="T62" fmla="*/ 125 w 242"/>
                  <a:gd name="T63" fmla="*/ 112 h 508"/>
                  <a:gd name="T64" fmla="*/ 140 w 242"/>
                  <a:gd name="T65" fmla="*/ 81 h 508"/>
                  <a:gd name="T66" fmla="*/ 153 w 242"/>
                  <a:gd name="T67" fmla="*/ 59 h 5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2"/>
                  <a:gd name="T103" fmla="*/ 0 h 508"/>
                  <a:gd name="T104" fmla="*/ 242 w 242"/>
                  <a:gd name="T105" fmla="*/ 508 h 5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2" h="508">
                    <a:moveTo>
                      <a:pt x="153" y="59"/>
                    </a:moveTo>
                    <a:lnTo>
                      <a:pt x="187" y="8"/>
                    </a:lnTo>
                    <a:lnTo>
                      <a:pt x="222" y="0"/>
                    </a:lnTo>
                    <a:lnTo>
                      <a:pt x="230" y="25"/>
                    </a:lnTo>
                    <a:lnTo>
                      <a:pt x="242" y="72"/>
                    </a:lnTo>
                    <a:lnTo>
                      <a:pt x="225" y="93"/>
                    </a:lnTo>
                    <a:lnTo>
                      <a:pt x="179" y="133"/>
                    </a:lnTo>
                    <a:lnTo>
                      <a:pt x="153" y="188"/>
                    </a:lnTo>
                    <a:lnTo>
                      <a:pt x="134" y="231"/>
                    </a:lnTo>
                    <a:lnTo>
                      <a:pt x="134" y="256"/>
                    </a:lnTo>
                    <a:lnTo>
                      <a:pt x="138" y="324"/>
                    </a:lnTo>
                    <a:lnTo>
                      <a:pt x="151" y="383"/>
                    </a:lnTo>
                    <a:lnTo>
                      <a:pt x="169" y="415"/>
                    </a:lnTo>
                    <a:lnTo>
                      <a:pt x="174" y="434"/>
                    </a:lnTo>
                    <a:lnTo>
                      <a:pt x="170" y="453"/>
                    </a:lnTo>
                    <a:lnTo>
                      <a:pt x="148" y="457"/>
                    </a:lnTo>
                    <a:lnTo>
                      <a:pt x="104" y="464"/>
                    </a:lnTo>
                    <a:lnTo>
                      <a:pt x="61" y="494"/>
                    </a:lnTo>
                    <a:lnTo>
                      <a:pt x="40" y="508"/>
                    </a:lnTo>
                    <a:lnTo>
                      <a:pt x="17" y="498"/>
                    </a:lnTo>
                    <a:lnTo>
                      <a:pt x="0" y="460"/>
                    </a:lnTo>
                    <a:lnTo>
                      <a:pt x="6" y="440"/>
                    </a:lnTo>
                    <a:lnTo>
                      <a:pt x="35" y="436"/>
                    </a:lnTo>
                    <a:lnTo>
                      <a:pt x="86" y="419"/>
                    </a:lnTo>
                    <a:lnTo>
                      <a:pt x="118" y="415"/>
                    </a:lnTo>
                    <a:lnTo>
                      <a:pt x="122" y="396"/>
                    </a:lnTo>
                    <a:lnTo>
                      <a:pt x="114" y="376"/>
                    </a:lnTo>
                    <a:lnTo>
                      <a:pt x="95" y="324"/>
                    </a:lnTo>
                    <a:lnTo>
                      <a:pt x="86" y="262"/>
                    </a:lnTo>
                    <a:lnTo>
                      <a:pt x="86" y="212"/>
                    </a:lnTo>
                    <a:lnTo>
                      <a:pt x="104" y="163"/>
                    </a:lnTo>
                    <a:lnTo>
                      <a:pt x="125" y="112"/>
                    </a:lnTo>
                    <a:lnTo>
                      <a:pt x="140" y="81"/>
                    </a:lnTo>
                    <a:lnTo>
                      <a:pt x="153" y="59"/>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8" name="Freeform 15"/>
              <p:cNvSpPr>
                <a:spLocks noChangeArrowheads="1"/>
              </p:cNvSpPr>
              <p:nvPr/>
            </p:nvSpPr>
            <p:spPr bwMode="auto">
              <a:xfrm>
                <a:off x="560" y="627"/>
                <a:ext cx="231" cy="453"/>
              </a:xfrm>
              <a:custGeom>
                <a:avLst/>
                <a:gdLst>
                  <a:gd name="T0" fmla="*/ 13 w 231"/>
                  <a:gd name="T1" fmla="*/ 17 h 454"/>
                  <a:gd name="T2" fmla="*/ 35 w 231"/>
                  <a:gd name="T3" fmla="*/ 0 h 454"/>
                  <a:gd name="T4" fmla="*/ 56 w 231"/>
                  <a:gd name="T5" fmla="*/ 4 h 454"/>
                  <a:gd name="T6" fmla="*/ 77 w 231"/>
                  <a:gd name="T7" fmla="*/ 18 h 454"/>
                  <a:gd name="T8" fmla="*/ 95 w 231"/>
                  <a:gd name="T9" fmla="*/ 61 h 454"/>
                  <a:gd name="T10" fmla="*/ 120 w 231"/>
                  <a:gd name="T11" fmla="*/ 133 h 454"/>
                  <a:gd name="T12" fmla="*/ 133 w 231"/>
                  <a:gd name="T13" fmla="*/ 197 h 454"/>
                  <a:gd name="T14" fmla="*/ 135 w 231"/>
                  <a:gd name="T15" fmla="*/ 241 h 454"/>
                  <a:gd name="T16" fmla="*/ 129 w 231"/>
                  <a:gd name="T17" fmla="*/ 262 h 454"/>
                  <a:gd name="T18" fmla="*/ 117 w 231"/>
                  <a:gd name="T19" fmla="*/ 295 h 454"/>
                  <a:gd name="T20" fmla="*/ 98 w 231"/>
                  <a:gd name="T21" fmla="*/ 333 h 454"/>
                  <a:gd name="T22" fmla="*/ 82 w 231"/>
                  <a:gd name="T23" fmla="*/ 372 h 454"/>
                  <a:gd name="T24" fmla="*/ 78 w 231"/>
                  <a:gd name="T25" fmla="*/ 403 h 454"/>
                  <a:gd name="T26" fmla="*/ 90 w 231"/>
                  <a:gd name="T27" fmla="*/ 414 h 454"/>
                  <a:gd name="T28" fmla="*/ 129 w 231"/>
                  <a:gd name="T29" fmla="*/ 407 h 454"/>
                  <a:gd name="T30" fmla="*/ 187 w 231"/>
                  <a:gd name="T31" fmla="*/ 403 h 454"/>
                  <a:gd name="T32" fmla="*/ 216 w 231"/>
                  <a:gd name="T33" fmla="*/ 407 h 454"/>
                  <a:gd name="T34" fmla="*/ 231 w 231"/>
                  <a:gd name="T35" fmla="*/ 420 h 454"/>
                  <a:gd name="T36" fmla="*/ 231 w 231"/>
                  <a:gd name="T37" fmla="*/ 433 h 454"/>
                  <a:gd name="T38" fmla="*/ 208 w 231"/>
                  <a:gd name="T39" fmla="*/ 448 h 454"/>
                  <a:gd name="T40" fmla="*/ 185 w 231"/>
                  <a:gd name="T41" fmla="*/ 454 h 454"/>
                  <a:gd name="T42" fmla="*/ 126 w 231"/>
                  <a:gd name="T43" fmla="*/ 441 h 454"/>
                  <a:gd name="T44" fmla="*/ 100 w 231"/>
                  <a:gd name="T45" fmla="*/ 441 h 454"/>
                  <a:gd name="T46" fmla="*/ 74 w 231"/>
                  <a:gd name="T47" fmla="*/ 450 h 454"/>
                  <a:gd name="T48" fmla="*/ 55 w 231"/>
                  <a:gd name="T49" fmla="*/ 450 h 454"/>
                  <a:gd name="T50" fmla="*/ 26 w 231"/>
                  <a:gd name="T51" fmla="*/ 437 h 454"/>
                  <a:gd name="T52" fmla="*/ 29 w 231"/>
                  <a:gd name="T53" fmla="*/ 416 h 454"/>
                  <a:gd name="T54" fmla="*/ 35 w 231"/>
                  <a:gd name="T55" fmla="*/ 401 h 454"/>
                  <a:gd name="T56" fmla="*/ 46 w 231"/>
                  <a:gd name="T57" fmla="*/ 377 h 454"/>
                  <a:gd name="T58" fmla="*/ 52 w 231"/>
                  <a:gd name="T59" fmla="*/ 355 h 454"/>
                  <a:gd name="T60" fmla="*/ 59 w 231"/>
                  <a:gd name="T61" fmla="*/ 312 h 454"/>
                  <a:gd name="T62" fmla="*/ 69 w 231"/>
                  <a:gd name="T63" fmla="*/ 265 h 454"/>
                  <a:gd name="T64" fmla="*/ 90 w 231"/>
                  <a:gd name="T65" fmla="*/ 227 h 454"/>
                  <a:gd name="T66" fmla="*/ 78 w 231"/>
                  <a:gd name="T67" fmla="*/ 197 h 454"/>
                  <a:gd name="T68" fmla="*/ 46 w 231"/>
                  <a:gd name="T69" fmla="*/ 129 h 454"/>
                  <a:gd name="T70" fmla="*/ 9 w 231"/>
                  <a:gd name="T71" fmla="*/ 70 h 454"/>
                  <a:gd name="T72" fmla="*/ 0 w 231"/>
                  <a:gd name="T73" fmla="*/ 40 h 454"/>
                  <a:gd name="T74" fmla="*/ 13 w 231"/>
                  <a:gd name="T75" fmla="*/ 17 h 4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
                  <a:gd name="T115" fmla="*/ 0 h 454"/>
                  <a:gd name="T116" fmla="*/ 231 w 231"/>
                  <a:gd name="T117" fmla="*/ 454 h 4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 h="454">
                    <a:moveTo>
                      <a:pt x="13" y="17"/>
                    </a:moveTo>
                    <a:lnTo>
                      <a:pt x="35" y="0"/>
                    </a:lnTo>
                    <a:lnTo>
                      <a:pt x="56" y="4"/>
                    </a:lnTo>
                    <a:lnTo>
                      <a:pt x="77" y="18"/>
                    </a:lnTo>
                    <a:lnTo>
                      <a:pt x="95" y="61"/>
                    </a:lnTo>
                    <a:lnTo>
                      <a:pt x="120" y="133"/>
                    </a:lnTo>
                    <a:lnTo>
                      <a:pt x="133" y="197"/>
                    </a:lnTo>
                    <a:lnTo>
                      <a:pt x="135" y="241"/>
                    </a:lnTo>
                    <a:lnTo>
                      <a:pt x="129" y="262"/>
                    </a:lnTo>
                    <a:lnTo>
                      <a:pt x="117" y="295"/>
                    </a:lnTo>
                    <a:lnTo>
                      <a:pt x="98" y="333"/>
                    </a:lnTo>
                    <a:lnTo>
                      <a:pt x="82" y="372"/>
                    </a:lnTo>
                    <a:lnTo>
                      <a:pt x="78" y="403"/>
                    </a:lnTo>
                    <a:lnTo>
                      <a:pt x="90" y="414"/>
                    </a:lnTo>
                    <a:lnTo>
                      <a:pt x="129" y="407"/>
                    </a:lnTo>
                    <a:lnTo>
                      <a:pt x="187" y="403"/>
                    </a:lnTo>
                    <a:lnTo>
                      <a:pt x="216" y="407"/>
                    </a:lnTo>
                    <a:lnTo>
                      <a:pt x="231" y="420"/>
                    </a:lnTo>
                    <a:lnTo>
                      <a:pt x="231" y="433"/>
                    </a:lnTo>
                    <a:lnTo>
                      <a:pt x="208" y="448"/>
                    </a:lnTo>
                    <a:lnTo>
                      <a:pt x="185" y="454"/>
                    </a:lnTo>
                    <a:lnTo>
                      <a:pt x="126" y="441"/>
                    </a:lnTo>
                    <a:lnTo>
                      <a:pt x="100" y="441"/>
                    </a:lnTo>
                    <a:lnTo>
                      <a:pt x="74" y="450"/>
                    </a:lnTo>
                    <a:lnTo>
                      <a:pt x="55" y="450"/>
                    </a:lnTo>
                    <a:lnTo>
                      <a:pt x="26" y="437"/>
                    </a:lnTo>
                    <a:lnTo>
                      <a:pt x="29" y="416"/>
                    </a:lnTo>
                    <a:lnTo>
                      <a:pt x="35" y="401"/>
                    </a:lnTo>
                    <a:lnTo>
                      <a:pt x="46" y="377"/>
                    </a:lnTo>
                    <a:lnTo>
                      <a:pt x="52" y="355"/>
                    </a:lnTo>
                    <a:lnTo>
                      <a:pt x="59" y="312"/>
                    </a:lnTo>
                    <a:lnTo>
                      <a:pt x="69" y="265"/>
                    </a:lnTo>
                    <a:lnTo>
                      <a:pt x="90" y="227"/>
                    </a:lnTo>
                    <a:lnTo>
                      <a:pt x="78" y="197"/>
                    </a:lnTo>
                    <a:lnTo>
                      <a:pt x="46" y="129"/>
                    </a:lnTo>
                    <a:lnTo>
                      <a:pt x="9" y="70"/>
                    </a:lnTo>
                    <a:lnTo>
                      <a:pt x="0" y="40"/>
                    </a:lnTo>
                    <a:lnTo>
                      <a:pt x="13" y="1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grpSp>
        <p:sp>
          <p:nvSpPr>
            <p:cNvPr id="196617" name="WordArt 16"/>
            <p:cNvSpPr>
              <a:spLocks noChangeArrowheads="1" noChangeShapeType="1" noTextEdit="1"/>
            </p:cNvSpPr>
            <p:nvPr/>
          </p:nvSpPr>
          <p:spPr bwMode="auto">
            <a:xfrm>
              <a:off x="816" y="240"/>
              <a:ext cx="432" cy="33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Arial Black"/>
                </a:rPr>
                <a:t>3.0</a:t>
              </a:r>
              <a:endParaRPr lang="zh-CN" altLang="en-US" sz="3600" kern="10">
                <a:ln w="9525">
                  <a:solidFill>
                    <a:srgbClr val="000000"/>
                  </a:solidFill>
                  <a:round/>
                  <a:headEnd/>
                  <a:tailEnd/>
                </a:ln>
                <a:latin typeface="Arial Black"/>
              </a:endParaRPr>
            </a:p>
          </p:txBody>
        </p:sp>
      </p:grpSp>
      <p:sp>
        <p:nvSpPr>
          <p:cNvPr id="28690" name="Rectangle 17"/>
          <p:cNvSpPr>
            <a:spLocks noChangeArrowheads="1"/>
          </p:cNvSpPr>
          <p:nvPr/>
        </p:nvSpPr>
        <p:spPr bwMode="auto">
          <a:xfrm>
            <a:off x="698500" y="8283575"/>
            <a:ext cx="5432425" cy="438150"/>
          </a:xfrm>
          <a:prstGeom prst="rect">
            <a:avLst/>
          </a:prstGeom>
          <a:noFill/>
          <a:ln w="25400" cmpd="sng">
            <a:solidFill>
              <a:schemeClr val="tx1"/>
            </a:solidFill>
            <a:miter lim="800000"/>
            <a:headEnd/>
            <a:tailEnd/>
          </a:ln>
        </p:spPr>
        <p:txBody>
          <a:bodyPr wrap="none" anchor="ctr"/>
          <a:lstStyle/>
          <a:p>
            <a:pPr>
              <a:defRPr/>
            </a:pPr>
            <a:endParaRPr lang="zh-CN" altLang="en-US">
              <a:effectLst>
                <a:outerShdw blurRad="38100" dist="38100" dir="2700000" algn="tl">
                  <a:srgbClr val="C0C0C0"/>
                </a:outerShdw>
              </a:effectLst>
            </a:endParaRPr>
          </a:p>
        </p:txBody>
      </p:sp>
    </p:spTree>
    <p:extLst>
      <p:ext uri="{BB962C8B-B14F-4D97-AF65-F5344CB8AC3E}">
        <p14:creationId xmlns:p14="http://schemas.microsoft.com/office/powerpoint/2010/main" val="2300981185"/>
      </p:ext>
    </p:extLst>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AE6CBBE-65A3-449C-AE16-D01548F314F8}" type="slidenum">
              <a:rPr lang="en-US" altLang="zh-CN" sz="1200" b="0">
                <a:solidFill>
                  <a:schemeClr val="tx1"/>
                </a:solidFill>
                <a:latin typeface="Arial" pitchFamily="34" charset="0"/>
              </a:rPr>
              <a:pPr algn="r" eaLnBrk="1" hangingPunct="1"/>
              <a:t>21</a:t>
            </a:fld>
            <a:endParaRPr lang="en-US" altLang="zh-CN" sz="1200" b="0">
              <a:solidFill>
                <a:schemeClr val="tx1"/>
              </a:solidFill>
              <a:latin typeface="Arial" pitchFamily="34" charset="0"/>
            </a:endParaRPr>
          </a:p>
        </p:txBody>
      </p:sp>
      <p:sp>
        <p:nvSpPr>
          <p:cNvPr id="196611" name="Rectangle 2"/>
          <p:cNvSpPr>
            <a:spLocks noGrp="1" noRot="1" noChangeAspect="1" noChangeArrowheads="1" noTextEdit="1"/>
          </p:cNvSpPr>
          <p:nvPr>
            <p:ph type="sldImg"/>
          </p:nvPr>
        </p:nvSpPr>
        <p:spPr>
          <a:xfrm>
            <a:off x="700088" y="741363"/>
            <a:ext cx="5449887" cy="4087812"/>
          </a:xfrm>
        </p:spPr>
      </p:sp>
      <p:sp>
        <p:nvSpPr>
          <p:cNvPr id="196612" name="Rectangle 3"/>
          <p:cNvSpPr>
            <a:spLocks noGrp="1" noChangeArrowheads="1"/>
          </p:cNvSpPr>
          <p:nvPr>
            <p:ph type="body" idx="1"/>
          </p:nvPr>
        </p:nvSpPr>
        <p:spPr>
          <a:xfrm>
            <a:off x="695325" y="4991100"/>
            <a:ext cx="5429250" cy="3505200"/>
          </a:xfrm>
          <a:noFill/>
          <a:ln/>
        </p:spPr>
        <p:txBody>
          <a:bodyPr lIns="92075" tIns="46038" rIns="92075" bIns="46038" anchor="t"/>
          <a:lstStyle/>
          <a:p>
            <a:pPr eaLnBrk="1" hangingPunct="1"/>
            <a:endParaRPr lang="en-US" altLang="zh-CN" dirty="0" smtClean="0"/>
          </a:p>
        </p:txBody>
      </p:sp>
      <p:grpSp>
        <p:nvGrpSpPr>
          <p:cNvPr id="2" name="Group 5"/>
          <p:cNvGrpSpPr>
            <a:grpSpLocks/>
          </p:cNvGrpSpPr>
          <p:nvPr/>
        </p:nvGrpSpPr>
        <p:grpSpPr bwMode="auto">
          <a:xfrm>
            <a:off x="6167438" y="8313738"/>
            <a:ext cx="690562" cy="349250"/>
            <a:chOff x="0" y="0"/>
            <a:chExt cx="1584" cy="1452"/>
          </a:xfrm>
        </p:grpSpPr>
        <p:grpSp>
          <p:nvGrpSpPr>
            <p:cNvPr id="3" name="Group 6"/>
            <p:cNvGrpSpPr>
              <a:grpSpLocks/>
            </p:cNvGrpSpPr>
            <p:nvPr/>
          </p:nvGrpSpPr>
          <p:grpSpPr bwMode="auto">
            <a:xfrm>
              <a:off x="512" y="0"/>
              <a:ext cx="1072" cy="1452"/>
              <a:chOff x="0" y="0"/>
              <a:chExt cx="703" cy="1004"/>
            </a:xfrm>
          </p:grpSpPr>
          <p:pic>
            <p:nvPicPr>
              <p:cNvPr id="196624" name="Picture 6"/>
              <p:cNvPicPr>
                <a:picLocks noChangeAspect="1" noChangeArrowheads="1"/>
              </p:cNvPicPr>
              <p:nvPr/>
            </p:nvPicPr>
            <p:blipFill>
              <a:blip r:embed="rId4"/>
              <a:srcRect/>
              <a:stretch>
                <a:fillRect/>
              </a:stretch>
            </p:blipFill>
            <p:spPr bwMode="auto">
              <a:xfrm>
                <a:off x="0" y="0"/>
                <a:ext cx="703" cy="1004"/>
              </a:xfrm>
              <a:prstGeom prst="rect">
                <a:avLst/>
              </a:prstGeom>
              <a:noFill/>
              <a:ln w="9525">
                <a:noFill/>
                <a:miter lim="800000"/>
                <a:headEnd/>
                <a:tailEnd/>
              </a:ln>
            </p:spPr>
          </p:pic>
          <p:sp>
            <p:nvSpPr>
              <p:cNvPr id="28680" name="Freeform 7"/>
              <p:cNvSpPr>
                <a:spLocks noChangeArrowheads="1"/>
              </p:cNvSpPr>
              <p:nvPr/>
            </p:nvSpPr>
            <p:spPr bwMode="auto">
              <a:xfrm>
                <a:off x="37" y="18"/>
                <a:ext cx="595" cy="548"/>
              </a:xfrm>
              <a:custGeom>
                <a:avLst/>
                <a:gdLst>
                  <a:gd name="T0" fmla="*/ 0 w 595"/>
                  <a:gd name="T1" fmla="*/ 239 h 544"/>
                  <a:gd name="T2" fmla="*/ 89 w 595"/>
                  <a:gd name="T3" fmla="*/ 55 h 544"/>
                  <a:gd name="T4" fmla="*/ 277 w 595"/>
                  <a:gd name="T5" fmla="*/ 0 h 544"/>
                  <a:gd name="T6" fmla="*/ 476 w 595"/>
                  <a:gd name="T7" fmla="*/ 47 h 544"/>
                  <a:gd name="T8" fmla="*/ 595 w 595"/>
                  <a:gd name="T9" fmla="*/ 226 h 544"/>
                  <a:gd name="T10" fmla="*/ 540 w 595"/>
                  <a:gd name="T11" fmla="*/ 461 h 544"/>
                  <a:gd name="T12" fmla="*/ 349 w 595"/>
                  <a:gd name="T13" fmla="*/ 544 h 544"/>
                  <a:gd name="T14" fmla="*/ 103 w 595"/>
                  <a:gd name="T15" fmla="*/ 451 h 544"/>
                  <a:gd name="T16" fmla="*/ 0 w 595"/>
                  <a:gd name="T17" fmla="*/ 239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5"/>
                  <a:gd name="T28" fmla="*/ 0 h 544"/>
                  <a:gd name="T29" fmla="*/ 595 w 595"/>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5" h="544">
                    <a:moveTo>
                      <a:pt x="0" y="239"/>
                    </a:moveTo>
                    <a:lnTo>
                      <a:pt x="89" y="55"/>
                    </a:lnTo>
                    <a:lnTo>
                      <a:pt x="277" y="0"/>
                    </a:lnTo>
                    <a:lnTo>
                      <a:pt x="476" y="47"/>
                    </a:lnTo>
                    <a:lnTo>
                      <a:pt x="595" y="226"/>
                    </a:lnTo>
                    <a:lnTo>
                      <a:pt x="540" y="461"/>
                    </a:lnTo>
                    <a:lnTo>
                      <a:pt x="349" y="544"/>
                    </a:lnTo>
                    <a:lnTo>
                      <a:pt x="103" y="451"/>
                    </a:lnTo>
                    <a:lnTo>
                      <a:pt x="0" y="239"/>
                    </a:lnTo>
                    <a:close/>
                  </a:path>
                </a:pathLst>
              </a:custGeom>
              <a:solidFill>
                <a:srgbClr val="FCF13C"/>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sp>
            <p:nvSpPr>
              <p:cNvPr id="28681" name="Freeform 8"/>
              <p:cNvSpPr>
                <a:spLocks noChangeArrowheads="1"/>
              </p:cNvSpPr>
              <p:nvPr/>
            </p:nvSpPr>
            <p:spPr bwMode="auto">
              <a:xfrm>
                <a:off x="70" y="525"/>
                <a:ext cx="215" cy="402"/>
              </a:xfrm>
              <a:custGeom>
                <a:avLst/>
                <a:gdLst>
                  <a:gd name="T0" fmla="*/ 170 w 216"/>
                  <a:gd name="T1" fmla="*/ 0 h 402"/>
                  <a:gd name="T2" fmla="*/ 135 w 216"/>
                  <a:gd name="T3" fmla="*/ 90 h 402"/>
                  <a:gd name="T4" fmla="*/ 81 w 216"/>
                  <a:gd name="T5" fmla="*/ 206 h 402"/>
                  <a:gd name="T6" fmla="*/ 38 w 216"/>
                  <a:gd name="T7" fmla="*/ 317 h 402"/>
                  <a:gd name="T8" fmla="*/ 0 w 216"/>
                  <a:gd name="T9" fmla="*/ 388 h 402"/>
                  <a:gd name="T10" fmla="*/ 43 w 216"/>
                  <a:gd name="T11" fmla="*/ 402 h 402"/>
                  <a:gd name="T12" fmla="*/ 77 w 216"/>
                  <a:gd name="T13" fmla="*/ 349 h 402"/>
                  <a:gd name="T14" fmla="*/ 159 w 216"/>
                  <a:gd name="T15" fmla="*/ 162 h 402"/>
                  <a:gd name="T16" fmla="*/ 190 w 216"/>
                  <a:gd name="T17" fmla="*/ 90 h 402"/>
                  <a:gd name="T18" fmla="*/ 216 w 216"/>
                  <a:gd name="T19" fmla="*/ 14 h 402"/>
                  <a:gd name="T20" fmla="*/ 170 w 216"/>
                  <a:gd name="T21" fmla="*/ 0 h 4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402"/>
                  <a:gd name="T35" fmla="*/ 216 w 216"/>
                  <a:gd name="T36" fmla="*/ 402 h 4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402">
                    <a:moveTo>
                      <a:pt x="170" y="0"/>
                    </a:moveTo>
                    <a:lnTo>
                      <a:pt x="135" y="90"/>
                    </a:lnTo>
                    <a:lnTo>
                      <a:pt x="81" y="206"/>
                    </a:lnTo>
                    <a:lnTo>
                      <a:pt x="38" y="317"/>
                    </a:lnTo>
                    <a:lnTo>
                      <a:pt x="0" y="388"/>
                    </a:lnTo>
                    <a:lnTo>
                      <a:pt x="43" y="402"/>
                    </a:lnTo>
                    <a:lnTo>
                      <a:pt x="77" y="349"/>
                    </a:lnTo>
                    <a:lnTo>
                      <a:pt x="159" y="162"/>
                    </a:lnTo>
                    <a:lnTo>
                      <a:pt x="190" y="90"/>
                    </a:lnTo>
                    <a:lnTo>
                      <a:pt x="216" y="14"/>
                    </a:lnTo>
                    <a:lnTo>
                      <a:pt x="170" y="0"/>
                    </a:lnTo>
                    <a:close/>
                  </a:path>
                </a:pathLst>
              </a:custGeom>
              <a:solidFill>
                <a:srgbClr val="CC7C00"/>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grpSp>
        <p:grpSp>
          <p:nvGrpSpPr>
            <p:cNvPr id="4" name="Group 10"/>
            <p:cNvGrpSpPr>
              <a:grpSpLocks/>
            </p:cNvGrpSpPr>
            <p:nvPr/>
          </p:nvGrpSpPr>
          <p:grpSpPr bwMode="auto">
            <a:xfrm>
              <a:off x="0" y="712"/>
              <a:ext cx="859" cy="680"/>
              <a:chOff x="0" y="0"/>
              <a:chExt cx="1158" cy="1111"/>
            </a:xfrm>
          </p:grpSpPr>
          <p:sp>
            <p:nvSpPr>
              <p:cNvPr id="28683" name="Freeform 10"/>
              <p:cNvSpPr>
                <a:spLocks noChangeArrowheads="1"/>
              </p:cNvSpPr>
              <p:nvPr/>
            </p:nvSpPr>
            <p:spPr bwMode="auto">
              <a:xfrm>
                <a:off x="388" y="1"/>
                <a:ext cx="334" cy="248"/>
              </a:xfrm>
              <a:custGeom>
                <a:avLst/>
                <a:gdLst>
                  <a:gd name="T0" fmla="*/ 116 w 333"/>
                  <a:gd name="T1" fmla="*/ 151 h 246"/>
                  <a:gd name="T2" fmla="*/ 120 w 333"/>
                  <a:gd name="T3" fmla="*/ 117 h 246"/>
                  <a:gd name="T4" fmla="*/ 136 w 333"/>
                  <a:gd name="T5" fmla="*/ 78 h 246"/>
                  <a:gd name="T6" fmla="*/ 159 w 333"/>
                  <a:gd name="T7" fmla="*/ 47 h 246"/>
                  <a:gd name="T8" fmla="*/ 187 w 333"/>
                  <a:gd name="T9" fmla="*/ 23 h 246"/>
                  <a:gd name="T10" fmla="*/ 226 w 333"/>
                  <a:gd name="T11" fmla="*/ 6 h 246"/>
                  <a:gd name="T12" fmla="*/ 260 w 333"/>
                  <a:gd name="T13" fmla="*/ 0 h 246"/>
                  <a:gd name="T14" fmla="*/ 299 w 333"/>
                  <a:gd name="T15" fmla="*/ 10 h 246"/>
                  <a:gd name="T16" fmla="*/ 322 w 333"/>
                  <a:gd name="T17" fmla="*/ 39 h 246"/>
                  <a:gd name="T18" fmla="*/ 330 w 333"/>
                  <a:gd name="T19" fmla="*/ 73 h 246"/>
                  <a:gd name="T20" fmla="*/ 333 w 333"/>
                  <a:gd name="T21" fmla="*/ 109 h 246"/>
                  <a:gd name="T22" fmla="*/ 320 w 333"/>
                  <a:gd name="T23" fmla="*/ 147 h 246"/>
                  <a:gd name="T24" fmla="*/ 294 w 333"/>
                  <a:gd name="T25" fmla="*/ 190 h 246"/>
                  <a:gd name="T26" fmla="*/ 260 w 333"/>
                  <a:gd name="T27" fmla="*/ 220 h 246"/>
                  <a:gd name="T28" fmla="*/ 219 w 333"/>
                  <a:gd name="T29" fmla="*/ 239 h 246"/>
                  <a:gd name="T30" fmla="*/ 189 w 333"/>
                  <a:gd name="T31" fmla="*/ 246 h 246"/>
                  <a:gd name="T32" fmla="*/ 161 w 333"/>
                  <a:gd name="T33" fmla="*/ 242 h 246"/>
                  <a:gd name="T34" fmla="*/ 140 w 333"/>
                  <a:gd name="T35" fmla="*/ 230 h 246"/>
                  <a:gd name="T36" fmla="*/ 124 w 333"/>
                  <a:gd name="T37" fmla="*/ 203 h 246"/>
                  <a:gd name="T38" fmla="*/ 119 w 333"/>
                  <a:gd name="T39" fmla="*/ 187 h 246"/>
                  <a:gd name="T40" fmla="*/ 76 w 333"/>
                  <a:gd name="T41" fmla="*/ 190 h 246"/>
                  <a:gd name="T42" fmla="*/ 41 w 333"/>
                  <a:gd name="T43" fmla="*/ 200 h 246"/>
                  <a:gd name="T44" fmla="*/ 9 w 333"/>
                  <a:gd name="T45" fmla="*/ 199 h 246"/>
                  <a:gd name="T46" fmla="*/ 0 w 333"/>
                  <a:gd name="T47" fmla="*/ 183 h 246"/>
                  <a:gd name="T48" fmla="*/ 9 w 333"/>
                  <a:gd name="T49" fmla="*/ 170 h 246"/>
                  <a:gd name="T50" fmla="*/ 26 w 333"/>
                  <a:gd name="T51" fmla="*/ 155 h 246"/>
                  <a:gd name="T52" fmla="*/ 59 w 333"/>
                  <a:gd name="T53" fmla="*/ 155 h 246"/>
                  <a:gd name="T54" fmla="*/ 81 w 333"/>
                  <a:gd name="T55" fmla="*/ 155 h 246"/>
                  <a:gd name="T56" fmla="*/ 116 w 333"/>
                  <a:gd name="T57" fmla="*/ 151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3"/>
                  <a:gd name="T88" fmla="*/ 0 h 246"/>
                  <a:gd name="T89" fmla="*/ 333 w 333"/>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3" h="246">
                    <a:moveTo>
                      <a:pt x="116" y="151"/>
                    </a:moveTo>
                    <a:lnTo>
                      <a:pt x="120" y="117"/>
                    </a:lnTo>
                    <a:lnTo>
                      <a:pt x="136" y="78"/>
                    </a:lnTo>
                    <a:lnTo>
                      <a:pt x="159" y="47"/>
                    </a:lnTo>
                    <a:lnTo>
                      <a:pt x="187" y="23"/>
                    </a:lnTo>
                    <a:lnTo>
                      <a:pt x="226" y="6"/>
                    </a:lnTo>
                    <a:lnTo>
                      <a:pt x="260" y="0"/>
                    </a:lnTo>
                    <a:lnTo>
                      <a:pt x="299" y="10"/>
                    </a:lnTo>
                    <a:lnTo>
                      <a:pt x="322" y="39"/>
                    </a:lnTo>
                    <a:lnTo>
                      <a:pt x="330" y="73"/>
                    </a:lnTo>
                    <a:lnTo>
                      <a:pt x="333" y="109"/>
                    </a:lnTo>
                    <a:lnTo>
                      <a:pt x="320" y="147"/>
                    </a:lnTo>
                    <a:lnTo>
                      <a:pt x="294" y="190"/>
                    </a:lnTo>
                    <a:lnTo>
                      <a:pt x="260" y="220"/>
                    </a:lnTo>
                    <a:lnTo>
                      <a:pt x="219" y="239"/>
                    </a:lnTo>
                    <a:lnTo>
                      <a:pt x="189" y="246"/>
                    </a:lnTo>
                    <a:lnTo>
                      <a:pt x="161" y="242"/>
                    </a:lnTo>
                    <a:lnTo>
                      <a:pt x="140" y="230"/>
                    </a:lnTo>
                    <a:lnTo>
                      <a:pt x="124" y="203"/>
                    </a:lnTo>
                    <a:lnTo>
                      <a:pt x="119" y="187"/>
                    </a:lnTo>
                    <a:lnTo>
                      <a:pt x="76" y="190"/>
                    </a:lnTo>
                    <a:lnTo>
                      <a:pt x="41" y="200"/>
                    </a:lnTo>
                    <a:lnTo>
                      <a:pt x="9" y="199"/>
                    </a:lnTo>
                    <a:lnTo>
                      <a:pt x="0" y="183"/>
                    </a:lnTo>
                    <a:lnTo>
                      <a:pt x="9" y="170"/>
                    </a:lnTo>
                    <a:lnTo>
                      <a:pt x="26" y="155"/>
                    </a:lnTo>
                    <a:lnTo>
                      <a:pt x="59" y="155"/>
                    </a:lnTo>
                    <a:lnTo>
                      <a:pt x="81" y="155"/>
                    </a:lnTo>
                    <a:lnTo>
                      <a:pt x="116" y="15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4" name="Freeform 11"/>
              <p:cNvSpPr>
                <a:spLocks noChangeArrowheads="1"/>
              </p:cNvSpPr>
              <p:nvPr/>
            </p:nvSpPr>
            <p:spPr bwMode="auto">
              <a:xfrm>
                <a:off x="481" y="271"/>
                <a:ext cx="221" cy="431"/>
              </a:xfrm>
              <a:custGeom>
                <a:avLst/>
                <a:gdLst>
                  <a:gd name="T0" fmla="*/ 6 w 219"/>
                  <a:gd name="T1" fmla="*/ 34 h 428"/>
                  <a:gd name="T2" fmla="*/ 32 w 219"/>
                  <a:gd name="T3" fmla="*/ 13 h 428"/>
                  <a:gd name="T4" fmla="*/ 62 w 219"/>
                  <a:gd name="T5" fmla="*/ 0 h 428"/>
                  <a:gd name="T6" fmla="*/ 104 w 219"/>
                  <a:gd name="T7" fmla="*/ 3 h 428"/>
                  <a:gd name="T8" fmla="*/ 136 w 219"/>
                  <a:gd name="T9" fmla="*/ 16 h 428"/>
                  <a:gd name="T10" fmla="*/ 165 w 219"/>
                  <a:gd name="T11" fmla="*/ 50 h 428"/>
                  <a:gd name="T12" fmla="*/ 197 w 219"/>
                  <a:gd name="T13" fmla="*/ 99 h 428"/>
                  <a:gd name="T14" fmla="*/ 213 w 219"/>
                  <a:gd name="T15" fmla="*/ 144 h 428"/>
                  <a:gd name="T16" fmla="*/ 219 w 219"/>
                  <a:gd name="T17" fmla="*/ 198 h 428"/>
                  <a:gd name="T18" fmla="*/ 219 w 219"/>
                  <a:gd name="T19" fmla="*/ 254 h 428"/>
                  <a:gd name="T20" fmla="*/ 213 w 219"/>
                  <a:gd name="T21" fmla="*/ 306 h 428"/>
                  <a:gd name="T22" fmla="*/ 196 w 219"/>
                  <a:gd name="T23" fmla="*/ 351 h 428"/>
                  <a:gd name="T24" fmla="*/ 171 w 219"/>
                  <a:gd name="T25" fmla="*/ 391 h 428"/>
                  <a:gd name="T26" fmla="*/ 152 w 219"/>
                  <a:gd name="T27" fmla="*/ 411 h 428"/>
                  <a:gd name="T28" fmla="*/ 115 w 219"/>
                  <a:gd name="T29" fmla="*/ 425 h 428"/>
                  <a:gd name="T30" fmla="*/ 87 w 219"/>
                  <a:gd name="T31" fmla="*/ 428 h 428"/>
                  <a:gd name="T32" fmla="*/ 49 w 219"/>
                  <a:gd name="T33" fmla="*/ 417 h 428"/>
                  <a:gd name="T34" fmla="*/ 32 w 219"/>
                  <a:gd name="T35" fmla="*/ 394 h 428"/>
                  <a:gd name="T36" fmla="*/ 17 w 219"/>
                  <a:gd name="T37" fmla="*/ 373 h 428"/>
                  <a:gd name="T38" fmla="*/ 9 w 219"/>
                  <a:gd name="T39" fmla="*/ 349 h 428"/>
                  <a:gd name="T40" fmla="*/ 10 w 219"/>
                  <a:gd name="T41" fmla="*/ 310 h 428"/>
                  <a:gd name="T42" fmla="*/ 17 w 219"/>
                  <a:gd name="T43" fmla="*/ 283 h 428"/>
                  <a:gd name="T44" fmla="*/ 32 w 219"/>
                  <a:gd name="T45" fmla="*/ 255 h 428"/>
                  <a:gd name="T46" fmla="*/ 41 w 219"/>
                  <a:gd name="T47" fmla="*/ 219 h 428"/>
                  <a:gd name="T48" fmla="*/ 49 w 219"/>
                  <a:gd name="T49" fmla="*/ 198 h 428"/>
                  <a:gd name="T50" fmla="*/ 52 w 219"/>
                  <a:gd name="T51" fmla="*/ 170 h 428"/>
                  <a:gd name="T52" fmla="*/ 44 w 219"/>
                  <a:gd name="T53" fmla="*/ 140 h 428"/>
                  <a:gd name="T54" fmla="*/ 23 w 219"/>
                  <a:gd name="T55" fmla="*/ 116 h 428"/>
                  <a:gd name="T56" fmla="*/ 6 w 219"/>
                  <a:gd name="T57" fmla="*/ 93 h 428"/>
                  <a:gd name="T58" fmla="*/ 0 w 219"/>
                  <a:gd name="T59" fmla="*/ 67 h 428"/>
                  <a:gd name="T60" fmla="*/ 6 w 219"/>
                  <a:gd name="T61" fmla="*/ 34 h 4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9"/>
                  <a:gd name="T94" fmla="*/ 0 h 428"/>
                  <a:gd name="T95" fmla="*/ 219 w 219"/>
                  <a:gd name="T96" fmla="*/ 428 h 4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9" h="428">
                    <a:moveTo>
                      <a:pt x="6" y="34"/>
                    </a:moveTo>
                    <a:lnTo>
                      <a:pt x="32" y="13"/>
                    </a:lnTo>
                    <a:lnTo>
                      <a:pt x="62" y="0"/>
                    </a:lnTo>
                    <a:lnTo>
                      <a:pt x="104" y="3"/>
                    </a:lnTo>
                    <a:lnTo>
                      <a:pt x="136" y="16"/>
                    </a:lnTo>
                    <a:lnTo>
                      <a:pt x="165" y="50"/>
                    </a:lnTo>
                    <a:lnTo>
                      <a:pt x="197" y="99"/>
                    </a:lnTo>
                    <a:lnTo>
                      <a:pt x="213" y="144"/>
                    </a:lnTo>
                    <a:lnTo>
                      <a:pt x="219" y="198"/>
                    </a:lnTo>
                    <a:lnTo>
                      <a:pt x="219" y="254"/>
                    </a:lnTo>
                    <a:lnTo>
                      <a:pt x="213" y="306"/>
                    </a:lnTo>
                    <a:lnTo>
                      <a:pt x="196" y="351"/>
                    </a:lnTo>
                    <a:lnTo>
                      <a:pt x="171" y="391"/>
                    </a:lnTo>
                    <a:lnTo>
                      <a:pt x="152" y="411"/>
                    </a:lnTo>
                    <a:lnTo>
                      <a:pt x="115" y="425"/>
                    </a:lnTo>
                    <a:lnTo>
                      <a:pt x="87" y="428"/>
                    </a:lnTo>
                    <a:lnTo>
                      <a:pt x="49" y="417"/>
                    </a:lnTo>
                    <a:lnTo>
                      <a:pt x="32" y="394"/>
                    </a:lnTo>
                    <a:lnTo>
                      <a:pt x="17" y="373"/>
                    </a:lnTo>
                    <a:lnTo>
                      <a:pt x="9" y="349"/>
                    </a:lnTo>
                    <a:lnTo>
                      <a:pt x="10" y="310"/>
                    </a:lnTo>
                    <a:lnTo>
                      <a:pt x="17" y="283"/>
                    </a:lnTo>
                    <a:lnTo>
                      <a:pt x="32" y="255"/>
                    </a:lnTo>
                    <a:lnTo>
                      <a:pt x="41" y="219"/>
                    </a:lnTo>
                    <a:lnTo>
                      <a:pt x="49" y="198"/>
                    </a:lnTo>
                    <a:lnTo>
                      <a:pt x="52" y="170"/>
                    </a:lnTo>
                    <a:lnTo>
                      <a:pt x="44" y="140"/>
                    </a:lnTo>
                    <a:lnTo>
                      <a:pt x="23" y="116"/>
                    </a:lnTo>
                    <a:lnTo>
                      <a:pt x="6" y="93"/>
                    </a:lnTo>
                    <a:lnTo>
                      <a:pt x="0" y="67"/>
                    </a:lnTo>
                    <a:lnTo>
                      <a:pt x="6" y="34"/>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5" name="Freeform 12"/>
              <p:cNvSpPr>
                <a:spLocks noChangeArrowheads="1"/>
              </p:cNvSpPr>
              <p:nvPr/>
            </p:nvSpPr>
            <p:spPr bwMode="auto">
              <a:xfrm>
                <a:off x="0" y="206"/>
                <a:ext cx="540" cy="183"/>
              </a:xfrm>
              <a:custGeom>
                <a:avLst/>
                <a:gdLst>
                  <a:gd name="T0" fmla="*/ 408 w 540"/>
                  <a:gd name="T1" fmla="*/ 101 h 179"/>
                  <a:gd name="T2" fmla="*/ 482 w 540"/>
                  <a:gd name="T3" fmla="*/ 86 h 179"/>
                  <a:gd name="T4" fmla="*/ 533 w 540"/>
                  <a:gd name="T5" fmla="*/ 83 h 179"/>
                  <a:gd name="T6" fmla="*/ 540 w 540"/>
                  <a:gd name="T7" fmla="*/ 101 h 179"/>
                  <a:gd name="T8" fmla="*/ 540 w 540"/>
                  <a:gd name="T9" fmla="*/ 152 h 179"/>
                  <a:gd name="T10" fmla="*/ 503 w 540"/>
                  <a:gd name="T11" fmla="*/ 163 h 179"/>
                  <a:gd name="T12" fmla="*/ 404 w 540"/>
                  <a:gd name="T13" fmla="*/ 161 h 179"/>
                  <a:gd name="T14" fmla="*/ 300 w 540"/>
                  <a:gd name="T15" fmla="*/ 147 h 179"/>
                  <a:gd name="T16" fmla="*/ 208 w 540"/>
                  <a:gd name="T17" fmla="*/ 134 h 179"/>
                  <a:gd name="T18" fmla="*/ 110 w 540"/>
                  <a:gd name="T19" fmla="*/ 143 h 179"/>
                  <a:gd name="T20" fmla="*/ 57 w 540"/>
                  <a:gd name="T21" fmla="*/ 170 h 179"/>
                  <a:gd name="T22" fmla="*/ 21 w 540"/>
                  <a:gd name="T23" fmla="*/ 179 h 179"/>
                  <a:gd name="T24" fmla="*/ 1 w 540"/>
                  <a:gd name="T25" fmla="*/ 176 h 179"/>
                  <a:gd name="T26" fmla="*/ 0 w 540"/>
                  <a:gd name="T27" fmla="*/ 131 h 179"/>
                  <a:gd name="T28" fmla="*/ 21 w 540"/>
                  <a:gd name="T29" fmla="*/ 74 h 179"/>
                  <a:gd name="T30" fmla="*/ 18 w 540"/>
                  <a:gd name="T31" fmla="*/ 35 h 179"/>
                  <a:gd name="T32" fmla="*/ 1 w 540"/>
                  <a:gd name="T33" fmla="*/ 16 h 179"/>
                  <a:gd name="T34" fmla="*/ 1 w 540"/>
                  <a:gd name="T35" fmla="*/ 4 h 179"/>
                  <a:gd name="T36" fmla="*/ 25 w 540"/>
                  <a:gd name="T37" fmla="*/ 0 h 179"/>
                  <a:gd name="T38" fmla="*/ 57 w 540"/>
                  <a:gd name="T39" fmla="*/ 26 h 179"/>
                  <a:gd name="T40" fmla="*/ 59 w 540"/>
                  <a:gd name="T41" fmla="*/ 60 h 179"/>
                  <a:gd name="T42" fmla="*/ 44 w 540"/>
                  <a:gd name="T43" fmla="*/ 108 h 179"/>
                  <a:gd name="T44" fmla="*/ 40 w 540"/>
                  <a:gd name="T45" fmla="*/ 139 h 179"/>
                  <a:gd name="T46" fmla="*/ 99 w 540"/>
                  <a:gd name="T47" fmla="*/ 117 h 179"/>
                  <a:gd name="T48" fmla="*/ 163 w 540"/>
                  <a:gd name="T49" fmla="*/ 92 h 179"/>
                  <a:gd name="T50" fmla="*/ 233 w 540"/>
                  <a:gd name="T51" fmla="*/ 90 h 179"/>
                  <a:gd name="T52" fmla="*/ 283 w 540"/>
                  <a:gd name="T53" fmla="*/ 99 h 179"/>
                  <a:gd name="T54" fmla="*/ 336 w 540"/>
                  <a:gd name="T55" fmla="*/ 99 h 179"/>
                  <a:gd name="T56" fmla="*/ 408 w 540"/>
                  <a:gd name="T57" fmla="*/ 101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0"/>
                  <a:gd name="T88" fmla="*/ 0 h 179"/>
                  <a:gd name="T89" fmla="*/ 540 w 540"/>
                  <a:gd name="T90" fmla="*/ 179 h 1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0" h="179">
                    <a:moveTo>
                      <a:pt x="408" y="101"/>
                    </a:moveTo>
                    <a:lnTo>
                      <a:pt x="482" y="86"/>
                    </a:lnTo>
                    <a:lnTo>
                      <a:pt x="533" y="83"/>
                    </a:lnTo>
                    <a:lnTo>
                      <a:pt x="540" y="101"/>
                    </a:lnTo>
                    <a:lnTo>
                      <a:pt x="540" y="152"/>
                    </a:lnTo>
                    <a:lnTo>
                      <a:pt x="503" y="163"/>
                    </a:lnTo>
                    <a:lnTo>
                      <a:pt x="404" y="161"/>
                    </a:lnTo>
                    <a:lnTo>
                      <a:pt x="300" y="147"/>
                    </a:lnTo>
                    <a:lnTo>
                      <a:pt x="208" y="134"/>
                    </a:lnTo>
                    <a:lnTo>
                      <a:pt x="110" y="143"/>
                    </a:lnTo>
                    <a:lnTo>
                      <a:pt x="57" y="170"/>
                    </a:lnTo>
                    <a:lnTo>
                      <a:pt x="21" y="179"/>
                    </a:lnTo>
                    <a:lnTo>
                      <a:pt x="1" y="176"/>
                    </a:lnTo>
                    <a:lnTo>
                      <a:pt x="0" y="131"/>
                    </a:lnTo>
                    <a:lnTo>
                      <a:pt x="21" y="74"/>
                    </a:lnTo>
                    <a:lnTo>
                      <a:pt x="18" y="35"/>
                    </a:lnTo>
                    <a:lnTo>
                      <a:pt x="1" y="16"/>
                    </a:lnTo>
                    <a:lnTo>
                      <a:pt x="1" y="4"/>
                    </a:lnTo>
                    <a:lnTo>
                      <a:pt x="25" y="0"/>
                    </a:lnTo>
                    <a:lnTo>
                      <a:pt x="57" y="26"/>
                    </a:lnTo>
                    <a:lnTo>
                      <a:pt x="59" y="60"/>
                    </a:lnTo>
                    <a:lnTo>
                      <a:pt x="44" y="108"/>
                    </a:lnTo>
                    <a:lnTo>
                      <a:pt x="40" y="139"/>
                    </a:lnTo>
                    <a:lnTo>
                      <a:pt x="99" y="117"/>
                    </a:lnTo>
                    <a:lnTo>
                      <a:pt x="163" y="92"/>
                    </a:lnTo>
                    <a:lnTo>
                      <a:pt x="233" y="90"/>
                    </a:lnTo>
                    <a:lnTo>
                      <a:pt x="283" y="99"/>
                    </a:lnTo>
                    <a:lnTo>
                      <a:pt x="336" y="99"/>
                    </a:lnTo>
                    <a:lnTo>
                      <a:pt x="408" y="10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6" name="Freeform 13"/>
              <p:cNvSpPr>
                <a:spLocks noChangeArrowheads="1"/>
              </p:cNvSpPr>
              <p:nvPr/>
            </p:nvSpPr>
            <p:spPr bwMode="auto">
              <a:xfrm>
                <a:off x="579" y="249"/>
                <a:ext cx="579" cy="323"/>
              </a:xfrm>
              <a:custGeom>
                <a:avLst/>
                <a:gdLst>
                  <a:gd name="T0" fmla="*/ 13 w 578"/>
                  <a:gd name="T1" fmla="*/ 47 h 319"/>
                  <a:gd name="T2" fmla="*/ 41 w 578"/>
                  <a:gd name="T3" fmla="*/ 44 h 319"/>
                  <a:gd name="T4" fmla="*/ 75 w 578"/>
                  <a:gd name="T5" fmla="*/ 62 h 319"/>
                  <a:gd name="T6" fmla="*/ 100 w 578"/>
                  <a:gd name="T7" fmla="*/ 95 h 319"/>
                  <a:gd name="T8" fmla="*/ 134 w 578"/>
                  <a:gd name="T9" fmla="*/ 151 h 319"/>
                  <a:gd name="T10" fmla="*/ 161 w 578"/>
                  <a:gd name="T11" fmla="*/ 199 h 319"/>
                  <a:gd name="T12" fmla="*/ 187 w 578"/>
                  <a:gd name="T13" fmla="*/ 245 h 319"/>
                  <a:gd name="T14" fmla="*/ 202 w 578"/>
                  <a:gd name="T15" fmla="*/ 253 h 319"/>
                  <a:gd name="T16" fmla="*/ 233 w 578"/>
                  <a:gd name="T17" fmla="*/ 245 h 319"/>
                  <a:gd name="T18" fmla="*/ 290 w 578"/>
                  <a:gd name="T19" fmla="*/ 207 h 319"/>
                  <a:gd name="T20" fmla="*/ 357 w 578"/>
                  <a:gd name="T21" fmla="*/ 161 h 319"/>
                  <a:gd name="T22" fmla="*/ 400 w 578"/>
                  <a:gd name="T23" fmla="*/ 121 h 319"/>
                  <a:gd name="T24" fmla="*/ 421 w 578"/>
                  <a:gd name="T25" fmla="*/ 96 h 319"/>
                  <a:gd name="T26" fmla="*/ 421 w 578"/>
                  <a:gd name="T27" fmla="*/ 87 h 319"/>
                  <a:gd name="T28" fmla="*/ 421 w 578"/>
                  <a:gd name="T29" fmla="*/ 74 h 319"/>
                  <a:gd name="T30" fmla="*/ 424 w 578"/>
                  <a:gd name="T31" fmla="*/ 66 h 319"/>
                  <a:gd name="T32" fmla="*/ 420 w 578"/>
                  <a:gd name="T33" fmla="*/ 39 h 319"/>
                  <a:gd name="T34" fmla="*/ 408 w 578"/>
                  <a:gd name="T35" fmla="*/ 19 h 319"/>
                  <a:gd name="T36" fmla="*/ 413 w 578"/>
                  <a:gd name="T37" fmla="*/ 0 h 319"/>
                  <a:gd name="T38" fmla="*/ 442 w 578"/>
                  <a:gd name="T39" fmla="*/ 0 h 319"/>
                  <a:gd name="T40" fmla="*/ 458 w 578"/>
                  <a:gd name="T41" fmla="*/ 30 h 319"/>
                  <a:gd name="T42" fmla="*/ 451 w 578"/>
                  <a:gd name="T43" fmla="*/ 77 h 319"/>
                  <a:gd name="T44" fmla="*/ 462 w 578"/>
                  <a:gd name="T45" fmla="*/ 77 h 319"/>
                  <a:gd name="T46" fmla="*/ 496 w 578"/>
                  <a:gd name="T47" fmla="*/ 74 h 319"/>
                  <a:gd name="T48" fmla="*/ 531 w 578"/>
                  <a:gd name="T49" fmla="*/ 56 h 319"/>
                  <a:gd name="T50" fmla="*/ 560 w 578"/>
                  <a:gd name="T51" fmla="*/ 53 h 319"/>
                  <a:gd name="T52" fmla="*/ 568 w 578"/>
                  <a:gd name="T53" fmla="*/ 70 h 319"/>
                  <a:gd name="T54" fmla="*/ 578 w 578"/>
                  <a:gd name="T55" fmla="*/ 105 h 319"/>
                  <a:gd name="T56" fmla="*/ 530 w 578"/>
                  <a:gd name="T57" fmla="*/ 160 h 319"/>
                  <a:gd name="T58" fmla="*/ 504 w 578"/>
                  <a:gd name="T59" fmla="*/ 186 h 319"/>
                  <a:gd name="T60" fmla="*/ 479 w 578"/>
                  <a:gd name="T61" fmla="*/ 189 h 319"/>
                  <a:gd name="T62" fmla="*/ 449 w 578"/>
                  <a:gd name="T63" fmla="*/ 161 h 319"/>
                  <a:gd name="T64" fmla="*/ 413 w 578"/>
                  <a:gd name="T65" fmla="*/ 160 h 319"/>
                  <a:gd name="T66" fmla="*/ 381 w 578"/>
                  <a:gd name="T67" fmla="*/ 186 h 319"/>
                  <a:gd name="T68" fmla="*/ 328 w 578"/>
                  <a:gd name="T69" fmla="*/ 233 h 319"/>
                  <a:gd name="T70" fmla="*/ 273 w 578"/>
                  <a:gd name="T71" fmla="*/ 287 h 319"/>
                  <a:gd name="T72" fmla="*/ 226 w 578"/>
                  <a:gd name="T73" fmla="*/ 310 h 319"/>
                  <a:gd name="T74" fmla="*/ 190 w 578"/>
                  <a:gd name="T75" fmla="*/ 319 h 319"/>
                  <a:gd name="T76" fmla="*/ 170 w 578"/>
                  <a:gd name="T77" fmla="*/ 309 h 319"/>
                  <a:gd name="T78" fmla="*/ 153 w 578"/>
                  <a:gd name="T79" fmla="*/ 279 h 319"/>
                  <a:gd name="T80" fmla="*/ 122 w 578"/>
                  <a:gd name="T81" fmla="*/ 229 h 319"/>
                  <a:gd name="T82" fmla="*/ 81 w 578"/>
                  <a:gd name="T83" fmla="*/ 170 h 319"/>
                  <a:gd name="T84" fmla="*/ 42 w 578"/>
                  <a:gd name="T85" fmla="*/ 139 h 319"/>
                  <a:gd name="T86" fmla="*/ 8 w 578"/>
                  <a:gd name="T87" fmla="*/ 107 h 319"/>
                  <a:gd name="T88" fmla="*/ 0 w 578"/>
                  <a:gd name="T89" fmla="*/ 77 h 319"/>
                  <a:gd name="T90" fmla="*/ 13 w 578"/>
                  <a:gd name="T91" fmla="*/ 47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8"/>
                  <a:gd name="T139" fmla="*/ 0 h 319"/>
                  <a:gd name="T140" fmla="*/ 578 w 578"/>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8" h="319">
                    <a:moveTo>
                      <a:pt x="13" y="47"/>
                    </a:moveTo>
                    <a:lnTo>
                      <a:pt x="41" y="44"/>
                    </a:lnTo>
                    <a:lnTo>
                      <a:pt x="75" y="62"/>
                    </a:lnTo>
                    <a:lnTo>
                      <a:pt x="100" y="95"/>
                    </a:lnTo>
                    <a:lnTo>
                      <a:pt x="134" y="151"/>
                    </a:lnTo>
                    <a:lnTo>
                      <a:pt x="161" y="199"/>
                    </a:lnTo>
                    <a:lnTo>
                      <a:pt x="187" y="245"/>
                    </a:lnTo>
                    <a:lnTo>
                      <a:pt x="202" y="253"/>
                    </a:lnTo>
                    <a:lnTo>
                      <a:pt x="233" y="245"/>
                    </a:lnTo>
                    <a:lnTo>
                      <a:pt x="290" y="207"/>
                    </a:lnTo>
                    <a:lnTo>
                      <a:pt x="357" y="161"/>
                    </a:lnTo>
                    <a:lnTo>
                      <a:pt x="400" y="121"/>
                    </a:lnTo>
                    <a:lnTo>
                      <a:pt x="421" y="96"/>
                    </a:lnTo>
                    <a:lnTo>
                      <a:pt x="421" y="87"/>
                    </a:lnTo>
                    <a:lnTo>
                      <a:pt x="421" y="74"/>
                    </a:lnTo>
                    <a:lnTo>
                      <a:pt x="424" y="66"/>
                    </a:lnTo>
                    <a:lnTo>
                      <a:pt x="420" y="39"/>
                    </a:lnTo>
                    <a:lnTo>
                      <a:pt x="408" y="19"/>
                    </a:lnTo>
                    <a:lnTo>
                      <a:pt x="413" y="0"/>
                    </a:lnTo>
                    <a:lnTo>
                      <a:pt x="442" y="0"/>
                    </a:lnTo>
                    <a:lnTo>
                      <a:pt x="458" y="30"/>
                    </a:lnTo>
                    <a:lnTo>
                      <a:pt x="451" y="77"/>
                    </a:lnTo>
                    <a:lnTo>
                      <a:pt x="462" y="77"/>
                    </a:lnTo>
                    <a:lnTo>
                      <a:pt x="496" y="74"/>
                    </a:lnTo>
                    <a:lnTo>
                      <a:pt x="531" y="56"/>
                    </a:lnTo>
                    <a:lnTo>
                      <a:pt x="560" y="53"/>
                    </a:lnTo>
                    <a:lnTo>
                      <a:pt x="568" y="70"/>
                    </a:lnTo>
                    <a:lnTo>
                      <a:pt x="578" y="105"/>
                    </a:lnTo>
                    <a:lnTo>
                      <a:pt x="530" y="160"/>
                    </a:lnTo>
                    <a:lnTo>
                      <a:pt x="504" y="186"/>
                    </a:lnTo>
                    <a:lnTo>
                      <a:pt x="479" y="189"/>
                    </a:lnTo>
                    <a:lnTo>
                      <a:pt x="449" y="161"/>
                    </a:lnTo>
                    <a:lnTo>
                      <a:pt x="413" y="160"/>
                    </a:lnTo>
                    <a:lnTo>
                      <a:pt x="381" y="186"/>
                    </a:lnTo>
                    <a:lnTo>
                      <a:pt x="328" y="233"/>
                    </a:lnTo>
                    <a:lnTo>
                      <a:pt x="273" y="287"/>
                    </a:lnTo>
                    <a:lnTo>
                      <a:pt x="226" y="310"/>
                    </a:lnTo>
                    <a:lnTo>
                      <a:pt x="190" y="319"/>
                    </a:lnTo>
                    <a:lnTo>
                      <a:pt x="170" y="309"/>
                    </a:lnTo>
                    <a:lnTo>
                      <a:pt x="153" y="279"/>
                    </a:lnTo>
                    <a:lnTo>
                      <a:pt x="122" y="229"/>
                    </a:lnTo>
                    <a:lnTo>
                      <a:pt x="81" y="170"/>
                    </a:lnTo>
                    <a:lnTo>
                      <a:pt x="42" y="139"/>
                    </a:lnTo>
                    <a:lnTo>
                      <a:pt x="8" y="107"/>
                    </a:lnTo>
                    <a:lnTo>
                      <a:pt x="0" y="77"/>
                    </a:lnTo>
                    <a:lnTo>
                      <a:pt x="13" y="4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7" name="Freeform 14"/>
              <p:cNvSpPr>
                <a:spLocks noChangeArrowheads="1"/>
              </p:cNvSpPr>
              <p:nvPr/>
            </p:nvSpPr>
            <p:spPr bwMode="auto">
              <a:xfrm>
                <a:off x="314" y="605"/>
                <a:ext cx="245" cy="507"/>
              </a:xfrm>
              <a:custGeom>
                <a:avLst/>
                <a:gdLst>
                  <a:gd name="T0" fmla="*/ 153 w 242"/>
                  <a:gd name="T1" fmla="*/ 59 h 508"/>
                  <a:gd name="T2" fmla="*/ 187 w 242"/>
                  <a:gd name="T3" fmla="*/ 8 h 508"/>
                  <a:gd name="T4" fmla="*/ 222 w 242"/>
                  <a:gd name="T5" fmla="*/ 0 h 508"/>
                  <a:gd name="T6" fmla="*/ 230 w 242"/>
                  <a:gd name="T7" fmla="*/ 25 h 508"/>
                  <a:gd name="T8" fmla="*/ 242 w 242"/>
                  <a:gd name="T9" fmla="*/ 72 h 508"/>
                  <a:gd name="T10" fmla="*/ 225 w 242"/>
                  <a:gd name="T11" fmla="*/ 93 h 508"/>
                  <a:gd name="T12" fmla="*/ 179 w 242"/>
                  <a:gd name="T13" fmla="*/ 133 h 508"/>
                  <a:gd name="T14" fmla="*/ 153 w 242"/>
                  <a:gd name="T15" fmla="*/ 188 h 508"/>
                  <a:gd name="T16" fmla="*/ 134 w 242"/>
                  <a:gd name="T17" fmla="*/ 231 h 508"/>
                  <a:gd name="T18" fmla="*/ 134 w 242"/>
                  <a:gd name="T19" fmla="*/ 256 h 508"/>
                  <a:gd name="T20" fmla="*/ 138 w 242"/>
                  <a:gd name="T21" fmla="*/ 324 h 508"/>
                  <a:gd name="T22" fmla="*/ 151 w 242"/>
                  <a:gd name="T23" fmla="*/ 383 h 508"/>
                  <a:gd name="T24" fmla="*/ 169 w 242"/>
                  <a:gd name="T25" fmla="*/ 415 h 508"/>
                  <a:gd name="T26" fmla="*/ 174 w 242"/>
                  <a:gd name="T27" fmla="*/ 434 h 508"/>
                  <a:gd name="T28" fmla="*/ 170 w 242"/>
                  <a:gd name="T29" fmla="*/ 453 h 508"/>
                  <a:gd name="T30" fmla="*/ 148 w 242"/>
                  <a:gd name="T31" fmla="*/ 457 h 508"/>
                  <a:gd name="T32" fmla="*/ 104 w 242"/>
                  <a:gd name="T33" fmla="*/ 464 h 508"/>
                  <a:gd name="T34" fmla="*/ 61 w 242"/>
                  <a:gd name="T35" fmla="*/ 494 h 508"/>
                  <a:gd name="T36" fmla="*/ 40 w 242"/>
                  <a:gd name="T37" fmla="*/ 508 h 508"/>
                  <a:gd name="T38" fmla="*/ 17 w 242"/>
                  <a:gd name="T39" fmla="*/ 498 h 508"/>
                  <a:gd name="T40" fmla="*/ 0 w 242"/>
                  <a:gd name="T41" fmla="*/ 460 h 508"/>
                  <a:gd name="T42" fmla="*/ 6 w 242"/>
                  <a:gd name="T43" fmla="*/ 440 h 508"/>
                  <a:gd name="T44" fmla="*/ 35 w 242"/>
                  <a:gd name="T45" fmla="*/ 436 h 508"/>
                  <a:gd name="T46" fmla="*/ 86 w 242"/>
                  <a:gd name="T47" fmla="*/ 419 h 508"/>
                  <a:gd name="T48" fmla="*/ 118 w 242"/>
                  <a:gd name="T49" fmla="*/ 415 h 508"/>
                  <a:gd name="T50" fmla="*/ 122 w 242"/>
                  <a:gd name="T51" fmla="*/ 396 h 508"/>
                  <a:gd name="T52" fmla="*/ 114 w 242"/>
                  <a:gd name="T53" fmla="*/ 376 h 508"/>
                  <a:gd name="T54" fmla="*/ 95 w 242"/>
                  <a:gd name="T55" fmla="*/ 324 h 508"/>
                  <a:gd name="T56" fmla="*/ 86 w 242"/>
                  <a:gd name="T57" fmla="*/ 262 h 508"/>
                  <a:gd name="T58" fmla="*/ 86 w 242"/>
                  <a:gd name="T59" fmla="*/ 212 h 508"/>
                  <a:gd name="T60" fmla="*/ 104 w 242"/>
                  <a:gd name="T61" fmla="*/ 163 h 508"/>
                  <a:gd name="T62" fmla="*/ 125 w 242"/>
                  <a:gd name="T63" fmla="*/ 112 h 508"/>
                  <a:gd name="T64" fmla="*/ 140 w 242"/>
                  <a:gd name="T65" fmla="*/ 81 h 508"/>
                  <a:gd name="T66" fmla="*/ 153 w 242"/>
                  <a:gd name="T67" fmla="*/ 59 h 5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2"/>
                  <a:gd name="T103" fmla="*/ 0 h 508"/>
                  <a:gd name="T104" fmla="*/ 242 w 242"/>
                  <a:gd name="T105" fmla="*/ 508 h 5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2" h="508">
                    <a:moveTo>
                      <a:pt x="153" y="59"/>
                    </a:moveTo>
                    <a:lnTo>
                      <a:pt x="187" y="8"/>
                    </a:lnTo>
                    <a:lnTo>
                      <a:pt x="222" y="0"/>
                    </a:lnTo>
                    <a:lnTo>
                      <a:pt x="230" y="25"/>
                    </a:lnTo>
                    <a:lnTo>
                      <a:pt x="242" y="72"/>
                    </a:lnTo>
                    <a:lnTo>
                      <a:pt x="225" y="93"/>
                    </a:lnTo>
                    <a:lnTo>
                      <a:pt x="179" y="133"/>
                    </a:lnTo>
                    <a:lnTo>
                      <a:pt x="153" y="188"/>
                    </a:lnTo>
                    <a:lnTo>
                      <a:pt x="134" y="231"/>
                    </a:lnTo>
                    <a:lnTo>
                      <a:pt x="134" y="256"/>
                    </a:lnTo>
                    <a:lnTo>
                      <a:pt x="138" y="324"/>
                    </a:lnTo>
                    <a:lnTo>
                      <a:pt x="151" y="383"/>
                    </a:lnTo>
                    <a:lnTo>
                      <a:pt x="169" y="415"/>
                    </a:lnTo>
                    <a:lnTo>
                      <a:pt x="174" y="434"/>
                    </a:lnTo>
                    <a:lnTo>
                      <a:pt x="170" y="453"/>
                    </a:lnTo>
                    <a:lnTo>
                      <a:pt x="148" y="457"/>
                    </a:lnTo>
                    <a:lnTo>
                      <a:pt x="104" y="464"/>
                    </a:lnTo>
                    <a:lnTo>
                      <a:pt x="61" y="494"/>
                    </a:lnTo>
                    <a:lnTo>
                      <a:pt x="40" y="508"/>
                    </a:lnTo>
                    <a:lnTo>
                      <a:pt x="17" y="498"/>
                    </a:lnTo>
                    <a:lnTo>
                      <a:pt x="0" y="460"/>
                    </a:lnTo>
                    <a:lnTo>
                      <a:pt x="6" y="440"/>
                    </a:lnTo>
                    <a:lnTo>
                      <a:pt x="35" y="436"/>
                    </a:lnTo>
                    <a:lnTo>
                      <a:pt x="86" y="419"/>
                    </a:lnTo>
                    <a:lnTo>
                      <a:pt x="118" y="415"/>
                    </a:lnTo>
                    <a:lnTo>
                      <a:pt x="122" y="396"/>
                    </a:lnTo>
                    <a:lnTo>
                      <a:pt x="114" y="376"/>
                    </a:lnTo>
                    <a:lnTo>
                      <a:pt x="95" y="324"/>
                    </a:lnTo>
                    <a:lnTo>
                      <a:pt x="86" y="262"/>
                    </a:lnTo>
                    <a:lnTo>
                      <a:pt x="86" y="212"/>
                    </a:lnTo>
                    <a:lnTo>
                      <a:pt x="104" y="163"/>
                    </a:lnTo>
                    <a:lnTo>
                      <a:pt x="125" y="112"/>
                    </a:lnTo>
                    <a:lnTo>
                      <a:pt x="140" y="81"/>
                    </a:lnTo>
                    <a:lnTo>
                      <a:pt x="153" y="59"/>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8" name="Freeform 15"/>
              <p:cNvSpPr>
                <a:spLocks noChangeArrowheads="1"/>
              </p:cNvSpPr>
              <p:nvPr/>
            </p:nvSpPr>
            <p:spPr bwMode="auto">
              <a:xfrm>
                <a:off x="560" y="627"/>
                <a:ext cx="231" cy="453"/>
              </a:xfrm>
              <a:custGeom>
                <a:avLst/>
                <a:gdLst>
                  <a:gd name="T0" fmla="*/ 13 w 231"/>
                  <a:gd name="T1" fmla="*/ 17 h 454"/>
                  <a:gd name="T2" fmla="*/ 35 w 231"/>
                  <a:gd name="T3" fmla="*/ 0 h 454"/>
                  <a:gd name="T4" fmla="*/ 56 w 231"/>
                  <a:gd name="T5" fmla="*/ 4 h 454"/>
                  <a:gd name="T6" fmla="*/ 77 w 231"/>
                  <a:gd name="T7" fmla="*/ 18 h 454"/>
                  <a:gd name="T8" fmla="*/ 95 w 231"/>
                  <a:gd name="T9" fmla="*/ 61 h 454"/>
                  <a:gd name="T10" fmla="*/ 120 w 231"/>
                  <a:gd name="T11" fmla="*/ 133 h 454"/>
                  <a:gd name="T12" fmla="*/ 133 w 231"/>
                  <a:gd name="T13" fmla="*/ 197 h 454"/>
                  <a:gd name="T14" fmla="*/ 135 w 231"/>
                  <a:gd name="T15" fmla="*/ 241 h 454"/>
                  <a:gd name="T16" fmla="*/ 129 w 231"/>
                  <a:gd name="T17" fmla="*/ 262 h 454"/>
                  <a:gd name="T18" fmla="*/ 117 w 231"/>
                  <a:gd name="T19" fmla="*/ 295 h 454"/>
                  <a:gd name="T20" fmla="*/ 98 w 231"/>
                  <a:gd name="T21" fmla="*/ 333 h 454"/>
                  <a:gd name="T22" fmla="*/ 82 w 231"/>
                  <a:gd name="T23" fmla="*/ 372 h 454"/>
                  <a:gd name="T24" fmla="*/ 78 w 231"/>
                  <a:gd name="T25" fmla="*/ 403 h 454"/>
                  <a:gd name="T26" fmla="*/ 90 w 231"/>
                  <a:gd name="T27" fmla="*/ 414 h 454"/>
                  <a:gd name="T28" fmla="*/ 129 w 231"/>
                  <a:gd name="T29" fmla="*/ 407 h 454"/>
                  <a:gd name="T30" fmla="*/ 187 w 231"/>
                  <a:gd name="T31" fmla="*/ 403 h 454"/>
                  <a:gd name="T32" fmla="*/ 216 w 231"/>
                  <a:gd name="T33" fmla="*/ 407 h 454"/>
                  <a:gd name="T34" fmla="*/ 231 w 231"/>
                  <a:gd name="T35" fmla="*/ 420 h 454"/>
                  <a:gd name="T36" fmla="*/ 231 w 231"/>
                  <a:gd name="T37" fmla="*/ 433 h 454"/>
                  <a:gd name="T38" fmla="*/ 208 w 231"/>
                  <a:gd name="T39" fmla="*/ 448 h 454"/>
                  <a:gd name="T40" fmla="*/ 185 w 231"/>
                  <a:gd name="T41" fmla="*/ 454 h 454"/>
                  <a:gd name="T42" fmla="*/ 126 w 231"/>
                  <a:gd name="T43" fmla="*/ 441 h 454"/>
                  <a:gd name="T44" fmla="*/ 100 w 231"/>
                  <a:gd name="T45" fmla="*/ 441 h 454"/>
                  <a:gd name="T46" fmla="*/ 74 w 231"/>
                  <a:gd name="T47" fmla="*/ 450 h 454"/>
                  <a:gd name="T48" fmla="*/ 55 w 231"/>
                  <a:gd name="T49" fmla="*/ 450 h 454"/>
                  <a:gd name="T50" fmla="*/ 26 w 231"/>
                  <a:gd name="T51" fmla="*/ 437 h 454"/>
                  <a:gd name="T52" fmla="*/ 29 w 231"/>
                  <a:gd name="T53" fmla="*/ 416 h 454"/>
                  <a:gd name="T54" fmla="*/ 35 w 231"/>
                  <a:gd name="T55" fmla="*/ 401 h 454"/>
                  <a:gd name="T56" fmla="*/ 46 w 231"/>
                  <a:gd name="T57" fmla="*/ 377 h 454"/>
                  <a:gd name="T58" fmla="*/ 52 w 231"/>
                  <a:gd name="T59" fmla="*/ 355 h 454"/>
                  <a:gd name="T60" fmla="*/ 59 w 231"/>
                  <a:gd name="T61" fmla="*/ 312 h 454"/>
                  <a:gd name="T62" fmla="*/ 69 w 231"/>
                  <a:gd name="T63" fmla="*/ 265 h 454"/>
                  <a:gd name="T64" fmla="*/ 90 w 231"/>
                  <a:gd name="T65" fmla="*/ 227 h 454"/>
                  <a:gd name="T66" fmla="*/ 78 w 231"/>
                  <a:gd name="T67" fmla="*/ 197 h 454"/>
                  <a:gd name="T68" fmla="*/ 46 w 231"/>
                  <a:gd name="T69" fmla="*/ 129 h 454"/>
                  <a:gd name="T70" fmla="*/ 9 w 231"/>
                  <a:gd name="T71" fmla="*/ 70 h 454"/>
                  <a:gd name="T72" fmla="*/ 0 w 231"/>
                  <a:gd name="T73" fmla="*/ 40 h 454"/>
                  <a:gd name="T74" fmla="*/ 13 w 231"/>
                  <a:gd name="T75" fmla="*/ 17 h 4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
                  <a:gd name="T115" fmla="*/ 0 h 454"/>
                  <a:gd name="T116" fmla="*/ 231 w 231"/>
                  <a:gd name="T117" fmla="*/ 454 h 4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 h="454">
                    <a:moveTo>
                      <a:pt x="13" y="17"/>
                    </a:moveTo>
                    <a:lnTo>
                      <a:pt x="35" y="0"/>
                    </a:lnTo>
                    <a:lnTo>
                      <a:pt x="56" y="4"/>
                    </a:lnTo>
                    <a:lnTo>
                      <a:pt x="77" y="18"/>
                    </a:lnTo>
                    <a:lnTo>
                      <a:pt x="95" y="61"/>
                    </a:lnTo>
                    <a:lnTo>
                      <a:pt x="120" y="133"/>
                    </a:lnTo>
                    <a:lnTo>
                      <a:pt x="133" y="197"/>
                    </a:lnTo>
                    <a:lnTo>
                      <a:pt x="135" y="241"/>
                    </a:lnTo>
                    <a:lnTo>
                      <a:pt x="129" y="262"/>
                    </a:lnTo>
                    <a:lnTo>
                      <a:pt x="117" y="295"/>
                    </a:lnTo>
                    <a:lnTo>
                      <a:pt x="98" y="333"/>
                    </a:lnTo>
                    <a:lnTo>
                      <a:pt x="82" y="372"/>
                    </a:lnTo>
                    <a:lnTo>
                      <a:pt x="78" y="403"/>
                    </a:lnTo>
                    <a:lnTo>
                      <a:pt x="90" y="414"/>
                    </a:lnTo>
                    <a:lnTo>
                      <a:pt x="129" y="407"/>
                    </a:lnTo>
                    <a:lnTo>
                      <a:pt x="187" y="403"/>
                    </a:lnTo>
                    <a:lnTo>
                      <a:pt x="216" y="407"/>
                    </a:lnTo>
                    <a:lnTo>
                      <a:pt x="231" y="420"/>
                    </a:lnTo>
                    <a:lnTo>
                      <a:pt x="231" y="433"/>
                    </a:lnTo>
                    <a:lnTo>
                      <a:pt x="208" y="448"/>
                    </a:lnTo>
                    <a:lnTo>
                      <a:pt x="185" y="454"/>
                    </a:lnTo>
                    <a:lnTo>
                      <a:pt x="126" y="441"/>
                    </a:lnTo>
                    <a:lnTo>
                      <a:pt x="100" y="441"/>
                    </a:lnTo>
                    <a:lnTo>
                      <a:pt x="74" y="450"/>
                    </a:lnTo>
                    <a:lnTo>
                      <a:pt x="55" y="450"/>
                    </a:lnTo>
                    <a:lnTo>
                      <a:pt x="26" y="437"/>
                    </a:lnTo>
                    <a:lnTo>
                      <a:pt x="29" y="416"/>
                    </a:lnTo>
                    <a:lnTo>
                      <a:pt x="35" y="401"/>
                    </a:lnTo>
                    <a:lnTo>
                      <a:pt x="46" y="377"/>
                    </a:lnTo>
                    <a:lnTo>
                      <a:pt x="52" y="355"/>
                    </a:lnTo>
                    <a:lnTo>
                      <a:pt x="59" y="312"/>
                    </a:lnTo>
                    <a:lnTo>
                      <a:pt x="69" y="265"/>
                    </a:lnTo>
                    <a:lnTo>
                      <a:pt x="90" y="227"/>
                    </a:lnTo>
                    <a:lnTo>
                      <a:pt x="78" y="197"/>
                    </a:lnTo>
                    <a:lnTo>
                      <a:pt x="46" y="129"/>
                    </a:lnTo>
                    <a:lnTo>
                      <a:pt x="9" y="70"/>
                    </a:lnTo>
                    <a:lnTo>
                      <a:pt x="0" y="40"/>
                    </a:lnTo>
                    <a:lnTo>
                      <a:pt x="13" y="1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grpSp>
        <p:sp>
          <p:nvSpPr>
            <p:cNvPr id="196617" name="WordArt 16"/>
            <p:cNvSpPr>
              <a:spLocks noChangeArrowheads="1" noChangeShapeType="1" noTextEdit="1"/>
            </p:cNvSpPr>
            <p:nvPr/>
          </p:nvSpPr>
          <p:spPr bwMode="auto">
            <a:xfrm>
              <a:off x="816" y="240"/>
              <a:ext cx="432" cy="33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Arial Black"/>
                </a:rPr>
                <a:t>3.0</a:t>
              </a:r>
              <a:endParaRPr lang="zh-CN" altLang="en-US" sz="3600" kern="10">
                <a:ln w="9525">
                  <a:solidFill>
                    <a:srgbClr val="000000"/>
                  </a:solidFill>
                  <a:round/>
                  <a:headEnd/>
                  <a:tailEnd/>
                </a:ln>
                <a:latin typeface="Arial Black"/>
              </a:endParaRPr>
            </a:p>
          </p:txBody>
        </p:sp>
      </p:grpSp>
      <p:sp>
        <p:nvSpPr>
          <p:cNvPr id="28690" name="Rectangle 17"/>
          <p:cNvSpPr>
            <a:spLocks noChangeArrowheads="1"/>
          </p:cNvSpPr>
          <p:nvPr/>
        </p:nvSpPr>
        <p:spPr bwMode="auto">
          <a:xfrm>
            <a:off x="698500" y="8283575"/>
            <a:ext cx="5432425" cy="438150"/>
          </a:xfrm>
          <a:prstGeom prst="rect">
            <a:avLst/>
          </a:prstGeom>
          <a:noFill/>
          <a:ln w="25400" cmpd="sng">
            <a:solidFill>
              <a:schemeClr val="tx1"/>
            </a:solidFill>
            <a:miter lim="800000"/>
            <a:headEnd/>
            <a:tailEnd/>
          </a:ln>
        </p:spPr>
        <p:txBody>
          <a:bodyPr wrap="none" anchor="ctr"/>
          <a:lstStyle/>
          <a:p>
            <a:pPr>
              <a:defRPr/>
            </a:pPr>
            <a:endParaRPr lang="zh-CN" altLang="en-US">
              <a:effectLst>
                <a:outerShdw blurRad="38100" dist="38100" dir="2700000" algn="tl">
                  <a:srgbClr val="C0C0C0"/>
                </a:outerShdw>
              </a:effectLst>
            </a:endParaRPr>
          </a:p>
        </p:txBody>
      </p:sp>
    </p:spTree>
    <p:extLst>
      <p:ext uri="{BB962C8B-B14F-4D97-AF65-F5344CB8AC3E}">
        <p14:creationId xmlns:p14="http://schemas.microsoft.com/office/powerpoint/2010/main" val="2330826009"/>
      </p:ext>
    </p:extLst>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AE6CBBE-65A3-449C-AE16-D01548F314F8}" type="slidenum">
              <a:rPr lang="en-US" altLang="zh-CN" sz="1200" b="0">
                <a:solidFill>
                  <a:schemeClr val="tx1"/>
                </a:solidFill>
                <a:latin typeface="Arial" pitchFamily="34" charset="0"/>
              </a:rPr>
              <a:pPr algn="r" eaLnBrk="1" hangingPunct="1"/>
              <a:t>22</a:t>
            </a:fld>
            <a:endParaRPr lang="en-US" altLang="zh-CN" sz="1200" b="0">
              <a:solidFill>
                <a:schemeClr val="tx1"/>
              </a:solidFill>
              <a:latin typeface="Arial" pitchFamily="34" charset="0"/>
            </a:endParaRPr>
          </a:p>
        </p:txBody>
      </p:sp>
      <p:sp>
        <p:nvSpPr>
          <p:cNvPr id="196611" name="Rectangle 2"/>
          <p:cNvSpPr>
            <a:spLocks noGrp="1" noRot="1" noChangeAspect="1" noChangeArrowheads="1" noTextEdit="1"/>
          </p:cNvSpPr>
          <p:nvPr>
            <p:ph type="sldImg"/>
          </p:nvPr>
        </p:nvSpPr>
        <p:spPr>
          <a:xfrm>
            <a:off x="700088" y="741363"/>
            <a:ext cx="5449887" cy="4087812"/>
          </a:xfrm>
        </p:spPr>
      </p:sp>
      <p:sp>
        <p:nvSpPr>
          <p:cNvPr id="196612" name="Rectangle 3"/>
          <p:cNvSpPr>
            <a:spLocks noGrp="1" noChangeArrowheads="1"/>
          </p:cNvSpPr>
          <p:nvPr>
            <p:ph type="body" idx="1"/>
          </p:nvPr>
        </p:nvSpPr>
        <p:spPr>
          <a:xfrm>
            <a:off x="695325" y="4991100"/>
            <a:ext cx="5429250" cy="3505200"/>
          </a:xfrm>
          <a:noFill/>
          <a:ln/>
        </p:spPr>
        <p:txBody>
          <a:bodyPr lIns="92075" tIns="46038" rIns="92075" bIns="46038" anchor="t"/>
          <a:lstStyle/>
          <a:p>
            <a:pPr eaLnBrk="1" hangingPunct="1"/>
            <a:endParaRPr lang="en-US" altLang="zh-CN" dirty="0" smtClean="0"/>
          </a:p>
        </p:txBody>
      </p:sp>
      <p:grpSp>
        <p:nvGrpSpPr>
          <p:cNvPr id="2" name="Group 5"/>
          <p:cNvGrpSpPr>
            <a:grpSpLocks/>
          </p:cNvGrpSpPr>
          <p:nvPr/>
        </p:nvGrpSpPr>
        <p:grpSpPr bwMode="auto">
          <a:xfrm>
            <a:off x="6167438" y="8313738"/>
            <a:ext cx="690562" cy="349250"/>
            <a:chOff x="0" y="0"/>
            <a:chExt cx="1584" cy="1452"/>
          </a:xfrm>
        </p:grpSpPr>
        <p:grpSp>
          <p:nvGrpSpPr>
            <p:cNvPr id="3" name="Group 6"/>
            <p:cNvGrpSpPr>
              <a:grpSpLocks/>
            </p:cNvGrpSpPr>
            <p:nvPr/>
          </p:nvGrpSpPr>
          <p:grpSpPr bwMode="auto">
            <a:xfrm>
              <a:off x="512" y="0"/>
              <a:ext cx="1072" cy="1452"/>
              <a:chOff x="0" y="0"/>
              <a:chExt cx="703" cy="1004"/>
            </a:xfrm>
          </p:grpSpPr>
          <p:pic>
            <p:nvPicPr>
              <p:cNvPr id="196624" name="Picture 6"/>
              <p:cNvPicPr>
                <a:picLocks noChangeAspect="1" noChangeArrowheads="1"/>
              </p:cNvPicPr>
              <p:nvPr/>
            </p:nvPicPr>
            <p:blipFill>
              <a:blip r:embed="rId4"/>
              <a:srcRect/>
              <a:stretch>
                <a:fillRect/>
              </a:stretch>
            </p:blipFill>
            <p:spPr bwMode="auto">
              <a:xfrm>
                <a:off x="0" y="0"/>
                <a:ext cx="703" cy="1004"/>
              </a:xfrm>
              <a:prstGeom prst="rect">
                <a:avLst/>
              </a:prstGeom>
              <a:noFill/>
              <a:ln w="9525">
                <a:noFill/>
                <a:miter lim="800000"/>
                <a:headEnd/>
                <a:tailEnd/>
              </a:ln>
            </p:spPr>
          </p:pic>
          <p:sp>
            <p:nvSpPr>
              <p:cNvPr id="28680" name="Freeform 7"/>
              <p:cNvSpPr>
                <a:spLocks noChangeArrowheads="1"/>
              </p:cNvSpPr>
              <p:nvPr/>
            </p:nvSpPr>
            <p:spPr bwMode="auto">
              <a:xfrm>
                <a:off x="37" y="18"/>
                <a:ext cx="595" cy="548"/>
              </a:xfrm>
              <a:custGeom>
                <a:avLst/>
                <a:gdLst>
                  <a:gd name="T0" fmla="*/ 0 w 595"/>
                  <a:gd name="T1" fmla="*/ 239 h 544"/>
                  <a:gd name="T2" fmla="*/ 89 w 595"/>
                  <a:gd name="T3" fmla="*/ 55 h 544"/>
                  <a:gd name="T4" fmla="*/ 277 w 595"/>
                  <a:gd name="T5" fmla="*/ 0 h 544"/>
                  <a:gd name="T6" fmla="*/ 476 w 595"/>
                  <a:gd name="T7" fmla="*/ 47 h 544"/>
                  <a:gd name="T8" fmla="*/ 595 w 595"/>
                  <a:gd name="T9" fmla="*/ 226 h 544"/>
                  <a:gd name="T10" fmla="*/ 540 w 595"/>
                  <a:gd name="T11" fmla="*/ 461 h 544"/>
                  <a:gd name="T12" fmla="*/ 349 w 595"/>
                  <a:gd name="T13" fmla="*/ 544 h 544"/>
                  <a:gd name="T14" fmla="*/ 103 w 595"/>
                  <a:gd name="T15" fmla="*/ 451 h 544"/>
                  <a:gd name="T16" fmla="*/ 0 w 595"/>
                  <a:gd name="T17" fmla="*/ 239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5"/>
                  <a:gd name="T28" fmla="*/ 0 h 544"/>
                  <a:gd name="T29" fmla="*/ 595 w 595"/>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5" h="544">
                    <a:moveTo>
                      <a:pt x="0" y="239"/>
                    </a:moveTo>
                    <a:lnTo>
                      <a:pt x="89" y="55"/>
                    </a:lnTo>
                    <a:lnTo>
                      <a:pt x="277" y="0"/>
                    </a:lnTo>
                    <a:lnTo>
                      <a:pt x="476" y="47"/>
                    </a:lnTo>
                    <a:lnTo>
                      <a:pt x="595" y="226"/>
                    </a:lnTo>
                    <a:lnTo>
                      <a:pt x="540" y="461"/>
                    </a:lnTo>
                    <a:lnTo>
                      <a:pt x="349" y="544"/>
                    </a:lnTo>
                    <a:lnTo>
                      <a:pt x="103" y="451"/>
                    </a:lnTo>
                    <a:lnTo>
                      <a:pt x="0" y="239"/>
                    </a:lnTo>
                    <a:close/>
                  </a:path>
                </a:pathLst>
              </a:custGeom>
              <a:solidFill>
                <a:srgbClr val="FCF13C"/>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sp>
            <p:nvSpPr>
              <p:cNvPr id="28681" name="Freeform 8"/>
              <p:cNvSpPr>
                <a:spLocks noChangeArrowheads="1"/>
              </p:cNvSpPr>
              <p:nvPr/>
            </p:nvSpPr>
            <p:spPr bwMode="auto">
              <a:xfrm>
                <a:off x="70" y="525"/>
                <a:ext cx="215" cy="402"/>
              </a:xfrm>
              <a:custGeom>
                <a:avLst/>
                <a:gdLst>
                  <a:gd name="T0" fmla="*/ 170 w 216"/>
                  <a:gd name="T1" fmla="*/ 0 h 402"/>
                  <a:gd name="T2" fmla="*/ 135 w 216"/>
                  <a:gd name="T3" fmla="*/ 90 h 402"/>
                  <a:gd name="T4" fmla="*/ 81 w 216"/>
                  <a:gd name="T5" fmla="*/ 206 h 402"/>
                  <a:gd name="T6" fmla="*/ 38 w 216"/>
                  <a:gd name="T7" fmla="*/ 317 h 402"/>
                  <a:gd name="T8" fmla="*/ 0 w 216"/>
                  <a:gd name="T9" fmla="*/ 388 h 402"/>
                  <a:gd name="T10" fmla="*/ 43 w 216"/>
                  <a:gd name="T11" fmla="*/ 402 h 402"/>
                  <a:gd name="T12" fmla="*/ 77 w 216"/>
                  <a:gd name="T13" fmla="*/ 349 h 402"/>
                  <a:gd name="T14" fmla="*/ 159 w 216"/>
                  <a:gd name="T15" fmla="*/ 162 h 402"/>
                  <a:gd name="T16" fmla="*/ 190 w 216"/>
                  <a:gd name="T17" fmla="*/ 90 h 402"/>
                  <a:gd name="T18" fmla="*/ 216 w 216"/>
                  <a:gd name="T19" fmla="*/ 14 h 402"/>
                  <a:gd name="T20" fmla="*/ 170 w 216"/>
                  <a:gd name="T21" fmla="*/ 0 h 4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402"/>
                  <a:gd name="T35" fmla="*/ 216 w 216"/>
                  <a:gd name="T36" fmla="*/ 402 h 4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402">
                    <a:moveTo>
                      <a:pt x="170" y="0"/>
                    </a:moveTo>
                    <a:lnTo>
                      <a:pt x="135" y="90"/>
                    </a:lnTo>
                    <a:lnTo>
                      <a:pt x="81" y="206"/>
                    </a:lnTo>
                    <a:lnTo>
                      <a:pt x="38" y="317"/>
                    </a:lnTo>
                    <a:lnTo>
                      <a:pt x="0" y="388"/>
                    </a:lnTo>
                    <a:lnTo>
                      <a:pt x="43" y="402"/>
                    </a:lnTo>
                    <a:lnTo>
                      <a:pt x="77" y="349"/>
                    </a:lnTo>
                    <a:lnTo>
                      <a:pt x="159" y="162"/>
                    </a:lnTo>
                    <a:lnTo>
                      <a:pt x="190" y="90"/>
                    </a:lnTo>
                    <a:lnTo>
                      <a:pt x="216" y="14"/>
                    </a:lnTo>
                    <a:lnTo>
                      <a:pt x="170" y="0"/>
                    </a:lnTo>
                    <a:close/>
                  </a:path>
                </a:pathLst>
              </a:custGeom>
              <a:solidFill>
                <a:srgbClr val="CC7C00"/>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grpSp>
        <p:grpSp>
          <p:nvGrpSpPr>
            <p:cNvPr id="4" name="Group 10"/>
            <p:cNvGrpSpPr>
              <a:grpSpLocks/>
            </p:cNvGrpSpPr>
            <p:nvPr/>
          </p:nvGrpSpPr>
          <p:grpSpPr bwMode="auto">
            <a:xfrm>
              <a:off x="0" y="712"/>
              <a:ext cx="859" cy="680"/>
              <a:chOff x="0" y="0"/>
              <a:chExt cx="1158" cy="1111"/>
            </a:xfrm>
          </p:grpSpPr>
          <p:sp>
            <p:nvSpPr>
              <p:cNvPr id="28683" name="Freeform 10"/>
              <p:cNvSpPr>
                <a:spLocks noChangeArrowheads="1"/>
              </p:cNvSpPr>
              <p:nvPr/>
            </p:nvSpPr>
            <p:spPr bwMode="auto">
              <a:xfrm>
                <a:off x="388" y="1"/>
                <a:ext cx="334" cy="248"/>
              </a:xfrm>
              <a:custGeom>
                <a:avLst/>
                <a:gdLst>
                  <a:gd name="T0" fmla="*/ 116 w 333"/>
                  <a:gd name="T1" fmla="*/ 151 h 246"/>
                  <a:gd name="T2" fmla="*/ 120 w 333"/>
                  <a:gd name="T3" fmla="*/ 117 h 246"/>
                  <a:gd name="T4" fmla="*/ 136 w 333"/>
                  <a:gd name="T5" fmla="*/ 78 h 246"/>
                  <a:gd name="T6" fmla="*/ 159 w 333"/>
                  <a:gd name="T7" fmla="*/ 47 h 246"/>
                  <a:gd name="T8" fmla="*/ 187 w 333"/>
                  <a:gd name="T9" fmla="*/ 23 h 246"/>
                  <a:gd name="T10" fmla="*/ 226 w 333"/>
                  <a:gd name="T11" fmla="*/ 6 h 246"/>
                  <a:gd name="T12" fmla="*/ 260 w 333"/>
                  <a:gd name="T13" fmla="*/ 0 h 246"/>
                  <a:gd name="T14" fmla="*/ 299 w 333"/>
                  <a:gd name="T15" fmla="*/ 10 h 246"/>
                  <a:gd name="T16" fmla="*/ 322 w 333"/>
                  <a:gd name="T17" fmla="*/ 39 h 246"/>
                  <a:gd name="T18" fmla="*/ 330 w 333"/>
                  <a:gd name="T19" fmla="*/ 73 h 246"/>
                  <a:gd name="T20" fmla="*/ 333 w 333"/>
                  <a:gd name="T21" fmla="*/ 109 h 246"/>
                  <a:gd name="T22" fmla="*/ 320 w 333"/>
                  <a:gd name="T23" fmla="*/ 147 h 246"/>
                  <a:gd name="T24" fmla="*/ 294 w 333"/>
                  <a:gd name="T25" fmla="*/ 190 h 246"/>
                  <a:gd name="T26" fmla="*/ 260 w 333"/>
                  <a:gd name="T27" fmla="*/ 220 h 246"/>
                  <a:gd name="T28" fmla="*/ 219 w 333"/>
                  <a:gd name="T29" fmla="*/ 239 h 246"/>
                  <a:gd name="T30" fmla="*/ 189 w 333"/>
                  <a:gd name="T31" fmla="*/ 246 h 246"/>
                  <a:gd name="T32" fmla="*/ 161 w 333"/>
                  <a:gd name="T33" fmla="*/ 242 h 246"/>
                  <a:gd name="T34" fmla="*/ 140 w 333"/>
                  <a:gd name="T35" fmla="*/ 230 h 246"/>
                  <a:gd name="T36" fmla="*/ 124 w 333"/>
                  <a:gd name="T37" fmla="*/ 203 h 246"/>
                  <a:gd name="T38" fmla="*/ 119 w 333"/>
                  <a:gd name="T39" fmla="*/ 187 h 246"/>
                  <a:gd name="T40" fmla="*/ 76 w 333"/>
                  <a:gd name="T41" fmla="*/ 190 h 246"/>
                  <a:gd name="T42" fmla="*/ 41 w 333"/>
                  <a:gd name="T43" fmla="*/ 200 h 246"/>
                  <a:gd name="T44" fmla="*/ 9 w 333"/>
                  <a:gd name="T45" fmla="*/ 199 h 246"/>
                  <a:gd name="T46" fmla="*/ 0 w 333"/>
                  <a:gd name="T47" fmla="*/ 183 h 246"/>
                  <a:gd name="T48" fmla="*/ 9 w 333"/>
                  <a:gd name="T49" fmla="*/ 170 h 246"/>
                  <a:gd name="T50" fmla="*/ 26 w 333"/>
                  <a:gd name="T51" fmla="*/ 155 h 246"/>
                  <a:gd name="T52" fmla="*/ 59 w 333"/>
                  <a:gd name="T53" fmla="*/ 155 h 246"/>
                  <a:gd name="T54" fmla="*/ 81 w 333"/>
                  <a:gd name="T55" fmla="*/ 155 h 246"/>
                  <a:gd name="T56" fmla="*/ 116 w 333"/>
                  <a:gd name="T57" fmla="*/ 151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3"/>
                  <a:gd name="T88" fmla="*/ 0 h 246"/>
                  <a:gd name="T89" fmla="*/ 333 w 333"/>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3" h="246">
                    <a:moveTo>
                      <a:pt x="116" y="151"/>
                    </a:moveTo>
                    <a:lnTo>
                      <a:pt x="120" y="117"/>
                    </a:lnTo>
                    <a:lnTo>
                      <a:pt x="136" y="78"/>
                    </a:lnTo>
                    <a:lnTo>
                      <a:pt x="159" y="47"/>
                    </a:lnTo>
                    <a:lnTo>
                      <a:pt x="187" y="23"/>
                    </a:lnTo>
                    <a:lnTo>
                      <a:pt x="226" y="6"/>
                    </a:lnTo>
                    <a:lnTo>
                      <a:pt x="260" y="0"/>
                    </a:lnTo>
                    <a:lnTo>
                      <a:pt x="299" y="10"/>
                    </a:lnTo>
                    <a:lnTo>
                      <a:pt x="322" y="39"/>
                    </a:lnTo>
                    <a:lnTo>
                      <a:pt x="330" y="73"/>
                    </a:lnTo>
                    <a:lnTo>
                      <a:pt x="333" y="109"/>
                    </a:lnTo>
                    <a:lnTo>
                      <a:pt x="320" y="147"/>
                    </a:lnTo>
                    <a:lnTo>
                      <a:pt x="294" y="190"/>
                    </a:lnTo>
                    <a:lnTo>
                      <a:pt x="260" y="220"/>
                    </a:lnTo>
                    <a:lnTo>
                      <a:pt x="219" y="239"/>
                    </a:lnTo>
                    <a:lnTo>
                      <a:pt x="189" y="246"/>
                    </a:lnTo>
                    <a:lnTo>
                      <a:pt x="161" y="242"/>
                    </a:lnTo>
                    <a:lnTo>
                      <a:pt x="140" y="230"/>
                    </a:lnTo>
                    <a:lnTo>
                      <a:pt x="124" y="203"/>
                    </a:lnTo>
                    <a:lnTo>
                      <a:pt x="119" y="187"/>
                    </a:lnTo>
                    <a:lnTo>
                      <a:pt x="76" y="190"/>
                    </a:lnTo>
                    <a:lnTo>
                      <a:pt x="41" y="200"/>
                    </a:lnTo>
                    <a:lnTo>
                      <a:pt x="9" y="199"/>
                    </a:lnTo>
                    <a:lnTo>
                      <a:pt x="0" y="183"/>
                    </a:lnTo>
                    <a:lnTo>
                      <a:pt x="9" y="170"/>
                    </a:lnTo>
                    <a:lnTo>
                      <a:pt x="26" y="155"/>
                    </a:lnTo>
                    <a:lnTo>
                      <a:pt x="59" y="155"/>
                    </a:lnTo>
                    <a:lnTo>
                      <a:pt x="81" y="155"/>
                    </a:lnTo>
                    <a:lnTo>
                      <a:pt x="116" y="15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4" name="Freeform 11"/>
              <p:cNvSpPr>
                <a:spLocks noChangeArrowheads="1"/>
              </p:cNvSpPr>
              <p:nvPr/>
            </p:nvSpPr>
            <p:spPr bwMode="auto">
              <a:xfrm>
                <a:off x="481" y="271"/>
                <a:ext cx="221" cy="431"/>
              </a:xfrm>
              <a:custGeom>
                <a:avLst/>
                <a:gdLst>
                  <a:gd name="T0" fmla="*/ 6 w 219"/>
                  <a:gd name="T1" fmla="*/ 34 h 428"/>
                  <a:gd name="T2" fmla="*/ 32 w 219"/>
                  <a:gd name="T3" fmla="*/ 13 h 428"/>
                  <a:gd name="T4" fmla="*/ 62 w 219"/>
                  <a:gd name="T5" fmla="*/ 0 h 428"/>
                  <a:gd name="T6" fmla="*/ 104 w 219"/>
                  <a:gd name="T7" fmla="*/ 3 h 428"/>
                  <a:gd name="T8" fmla="*/ 136 w 219"/>
                  <a:gd name="T9" fmla="*/ 16 h 428"/>
                  <a:gd name="T10" fmla="*/ 165 w 219"/>
                  <a:gd name="T11" fmla="*/ 50 h 428"/>
                  <a:gd name="T12" fmla="*/ 197 w 219"/>
                  <a:gd name="T13" fmla="*/ 99 h 428"/>
                  <a:gd name="T14" fmla="*/ 213 w 219"/>
                  <a:gd name="T15" fmla="*/ 144 h 428"/>
                  <a:gd name="T16" fmla="*/ 219 w 219"/>
                  <a:gd name="T17" fmla="*/ 198 h 428"/>
                  <a:gd name="T18" fmla="*/ 219 w 219"/>
                  <a:gd name="T19" fmla="*/ 254 h 428"/>
                  <a:gd name="T20" fmla="*/ 213 w 219"/>
                  <a:gd name="T21" fmla="*/ 306 h 428"/>
                  <a:gd name="T22" fmla="*/ 196 w 219"/>
                  <a:gd name="T23" fmla="*/ 351 h 428"/>
                  <a:gd name="T24" fmla="*/ 171 w 219"/>
                  <a:gd name="T25" fmla="*/ 391 h 428"/>
                  <a:gd name="T26" fmla="*/ 152 w 219"/>
                  <a:gd name="T27" fmla="*/ 411 h 428"/>
                  <a:gd name="T28" fmla="*/ 115 w 219"/>
                  <a:gd name="T29" fmla="*/ 425 h 428"/>
                  <a:gd name="T30" fmla="*/ 87 w 219"/>
                  <a:gd name="T31" fmla="*/ 428 h 428"/>
                  <a:gd name="T32" fmla="*/ 49 w 219"/>
                  <a:gd name="T33" fmla="*/ 417 h 428"/>
                  <a:gd name="T34" fmla="*/ 32 w 219"/>
                  <a:gd name="T35" fmla="*/ 394 h 428"/>
                  <a:gd name="T36" fmla="*/ 17 w 219"/>
                  <a:gd name="T37" fmla="*/ 373 h 428"/>
                  <a:gd name="T38" fmla="*/ 9 w 219"/>
                  <a:gd name="T39" fmla="*/ 349 h 428"/>
                  <a:gd name="T40" fmla="*/ 10 w 219"/>
                  <a:gd name="T41" fmla="*/ 310 h 428"/>
                  <a:gd name="T42" fmla="*/ 17 w 219"/>
                  <a:gd name="T43" fmla="*/ 283 h 428"/>
                  <a:gd name="T44" fmla="*/ 32 w 219"/>
                  <a:gd name="T45" fmla="*/ 255 h 428"/>
                  <a:gd name="T46" fmla="*/ 41 w 219"/>
                  <a:gd name="T47" fmla="*/ 219 h 428"/>
                  <a:gd name="T48" fmla="*/ 49 w 219"/>
                  <a:gd name="T49" fmla="*/ 198 h 428"/>
                  <a:gd name="T50" fmla="*/ 52 w 219"/>
                  <a:gd name="T51" fmla="*/ 170 h 428"/>
                  <a:gd name="T52" fmla="*/ 44 w 219"/>
                  <a:gd name="T53" fmla="*/ 140 h 428"/>
                  <a:gd name="T54" fmla="*/ 23 w 219"/>
                  <a:gd name="T55" fmla="*/ 116 h 428"/>
                  <a:gd name="T56" fmla="*/ 6 w 219"/>
                  <a:gd name="T57" fmla="*/ 93 h 428"/>
                  <a:gd name="T58" fmla="*/ 0 w 219"/>
                  <a:gd name="T59" fmla="*/ 67 h 428"/>
                  <a:gd name="T60" fmla="*/ 6 w 219"/>
                  <a:gd name="T61" fmla="*/ 34 h 4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9"/>
                  <a:gd name="T94" fmla="*/ 0 h 428"/>
                  <a:gd name="T95" fmla="*/ 219 w 219"/>
                  <a:gd name="T96" fmla="*/ 428 h 4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9" h="428">
                    <a:moveTo>
                      <a:pt x="6" y="34"/>
                    </a:moveTo>
                    <a:lnTo>
                      <a:pt x="32" y="13"/>
                    </a:lnTo>
                    <a:lnTo>
                      <a:pt x="62" y="0"/>
                    </a:lnTo>
                    <a:lnTo>
                      <a:pt x="104" y="3"/>
                    </a:lnTo>
                    <a:lnTo>
                      <a:pt x="136" y="16"/>
                    </a:lnTo>
                    <a:lnTo>
                      <a:pt x="165" y="50"/>
                    </a:lnTo>
                    <a:lnTo>
                      <a:pt x="197" y="99"/>
                    </a:lnTo>
                    <a:lnTo>
                      <a:pt x="213" y="144"/>
                    </a:lnTo>
                    <a:lnTo>
                      <a:pt x="219" y="198"/>
                    </a:lnTo>
                    <a:lnTo>
                      <a:pt x="219" y="254"/>
                    </a:lnTo>
                    <a:lnTo>
                      <a:pt x="213" y="306"/>
                    </a:lnTo>
                    <a:lnTo>
                      <a:pt x="196" y="351"/>
                    </a:lnTo>
                    <a:lnTo>
                      <a:pt x="171" y="391"/>
                    </a:lnTo>
                    <a:lnTo>
                      <a:pt x="152" y="411"/>
                    </a:lnTo>
                    <a:lnTo>
                      <a:pt x="115" y="425"/>
                    </a:lnTo>
                    <a:lnTo>
                      <a:pt x="87" y="428"/>
                    </a:lnTo>
                    <a:lnTo>
                      <a:pt x="49" y="417"/>
                    </a:lnTo>
                    <a:lnTo>
                      <a:pt x="32" y="394"/>
                    </a:lnTo>
                    <a:lnTo>
                      <a:pt x="17" y="373"/>
                    </a:lnTo>
                    <a:lnTo>
                      <a:pt x="9" y="349"/>
                    </a:lnTo>
                    <a:lnTo>
                      <a:pt x="10" y="310"/>
                    </a:lnTo>
                    <a:lnTo>
                      <a:pt x="17" y="283"/>
                    </a:lnTo>
                    <a:lnTo>
                      <a:pt x="32" y="255"/>
                    </a:lnTo>
                    <a:lnTo>
                      <a:pt x="41" y="219"/>
                    </a:lnTo>
                    <a:lnTo>
                      <a:pt x="49" y="198"/>
                    </a:lnTo>
                    <a:lnTo>
                      <a:pt x="52" y="170"/>
                    </a:lnTo>
                    <a:lnTo>
                      <a:pt x="44" y="140"/>
                    </a:lnTo>
                    <a:lnTo>
                      <a:pt x="23" y="116"/>
                    </a:lnTo>
                    <a:lnTo>
                      <a:pt x="6" y="93"/>
                    </a:lnTo>
                    <a:lnTo>
                      <a:pt x="0" y="67"/>
                    </a:lnTo>
                    <a:lnTo>
                      <a:pt x="6" y="34"/>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5" name="Freeform 12"/>
              <p:cNvSpPr>
                <a:spLocks noChangeArrowheads="1"/>
              </p:cNvSpPr>
              <p:nvPr/>
            </p:nvSpPr>
            <p:spPr bwMode="auto">
              <a:xfrm>
                <a:off x="0" y="206"/>
                <a:ext cx="540" cy="183"/>
              </a:xfrm>
              <a:custGeom>
                <a:avLst/>
                <a:gdLst>
                  <a:gd name="T0" fmla="*/ 408 w 540"/>
                  <a:gd name="T1" fmla="*/ 101 h 179"/>
                  <a:gd name="T2" fmla="*/ 482 w 540"/>
                  <a:gd name="T3" fmla="*/ 86 h 179"/>
                  <a:gd name="T4" fmla="*/ 533 w 540"/>
                  <a:gd name="T5" fmla="*/ 83 h 179"/>
                  <a:gd name="T6" fmla="*/ 540 w 540"/>
                  <a:gd name="T7" fmla="*/ 101 h 179"/>
                  <a:gd name="T8" fmla="*/ 540 w 540"/>
                  <a:gd name="T9" fmla="*/ 152 h 179"/>
                  <a:gd name="T10" fmla="*/ 503 w 540"/>
                  <a:gd name="T11" fmla="*/ 163 h 179"/>
                  <a:gd name="T12" fmla="*/ 404 w 540"/>
                  <a:gd name="T13" fmla="*/ 161 h 179"/>
                  <a:gd name="T14" fmla="*/ 300 w 540"/>
                  <a:gd name="T15" fmla="*/ 147 h 179"/>
                  <a:gd name="T16" fmla="*/ 208 w 540"/>
                  <a:gd name="T17" fmla="*/ 134 h 179"/>
                  <a:gd name="T18" fmla="*/ 110 w 540"/>
                  <a:gd name="T19" fmla="*/ 143 h 179"/>
                  <a:gd name="T20" fmla="*/ 57 w 540"/>
                  <a:gd name="T21" fmla="*/ 170 h 179"/>
                  <a:gd name="T22" fmla="*/ 21 w 540"/>
                  <a:gd name="T23" fmla="*/ 179 h 179"/>
                  <a:gd name="T24" fmla="*/ 1 w 540"/>
                  <a:gd name="T25" fmla="*/ 176 h 179"/>
                  <a:gd name="T26" fmla="*/ 0 w 540"/>
                  <a:gd name="T27" fmla="*/ 131 h 179"/>
                  <a:gd name="T28" fmla="*/ 21 w 540"/>
                  <a:gd name="T29" fmla="*/ 74 h 179"/>
                  <a:gd name="T30" fmla="*/ 18 w 540"/>
                  <a:gd name="T31" fmla="*/ 35 h 179"/>
                  <a:gd name="T32" fmla="*/ 1 w 540"/>
                  <a:gd name="T33" fmla="*/ 16 h 179"/>
                  <a:gd name="T34" fmla="*/ 1 w 540"/>
                  <a:gd name="T35" fmla="*/ 4 h 179"/>
                  <a:gd name="T36" fmla="*/ 25 w 540"/>
                  <a:gd name="T37" fmla="*/ 0 h 179"/>
                  <a:gd name="T38" fmla="*/ 57 w 540"/>
                  <a:gd name="T39" fmla="*/ 26 h 179"/>
                  <a:gd name="T40" fmla="*/ 59 w 540"/>
                  <a:gd name="T41" fmla="*/ 60 h 179"/>
                  <a:gd name="T42" fmla="*/ 44 w 540"/>
                  <a:gd name="T43" fmla="*/ 108 h 179"/>
                  <a:gd name="T44" fmla="*/ 40 w 540"/>
                  <a:gd name="T45" fmla="*/ 139 h 179"/>
                  <a:gd name="T46" fmla="*/ 99 w 540"/>
                  <a:gd name="T47" fmla="*/ 117 h 179"/>
                  <a:gd name="T48" fmla="*/ 163 w 540"/>
                  <a:gd name="T49" fmla="*/ 92 h 179"/>
                  <a:gd name="T50" fmla="*/ 233 w 540"/>
                  <a:gd name="T51" fmla="*/ 90 h 179"/>
                  <a:gd name="T52" fmla="*/ 283 w 540"/>
                  <a:gd name="T53" fmla="*/ 99 h 179"/>
                  <a:gd name="T54" fmla="*/ 336 w 540"/>
                  <a:gd name="T55" fmla="*/ 99 h 179"/>
                  <a:gd name="T56" fmla="*/ 408 w 540"/>
                  <a:gd name="T57" fmla="*/ 101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0"/>
                  <a:gd name="T88" fmla="*/ 0 h 179"/>
                  <a:gd name="T89" fmla="*/ 540 w 540"/>
                  <a:gd name="T90" fmla="*/ 179 h 1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0" h="179">
                    <a:moveTo>
                      <a:pt x="408" y="101"/>
                    </a:moveTo>
                    <a:lnTo>
                      <a:pt x="482" y="86"/>
                    </a:lnTo>
                    <a:lnTo>
                      <a:pt x="533" y="83"/>
                    </a:lnTo>
                    <a:lnTo>
                      <a:pt x="540" y="101"/>
                    </a:lnTo>
                    <a:lnTo>
                      <a:pt x="540" y="152"/>
                    </a:lnTo>
                    <a:lnTo>
                      <a:pt x="503" y="163"/>
                    </a:lnTo>
                    <a:lnTo>
                      <a:pt x="404" y="161"/>
                    </a:lnTo>
                    <a:lnTo>
                      <a:pt x="300" y="147"/>
                    </a:lnTo>
                    <a:lnTo>
                      <a:pt x="208" y="134"/>
                    </a:lnTo>
                    <a:lnTo>
                      <a:pt x="110" y="143"/>
                    </a:lnTo>
                    <a:lnTo>
                      <a:pt x="57" y="170"/>
                    </a:lnTo>
                    <a:lnTo>
                      <a:pt x="21" y="179"/>
                    </a:lnTo>
                    <a:lnTo>
                      <a:pt x="1" y="176"/>
                    </a:lnTo>
                    <a:lnTo>
                      <a:pt x="0" y="131"/>
                    </a:lnTo>
                    <a:lnTo>
                      <a:pt x="21" y="74"/>
                    </a:lnTo>
                    <a:lnTo>
                      <a:pt x="18" y="35"/>
                    </a:lnTo>
                    <a:lnTo>
                      <a:pt x="1" y="16"/>
                    </a:lnTo>
                    <a:lnTo>
                      <a:pt x="1" y="4"/>
                    </a:lnTo>
                    <a:lnTo>
                      <a:pt x="25" y="0"/>
                    </a:lnTo>
                    <a:lnTo>
                      <a:pt x="57" y="26"/>
                    </a:lnTo>
                    <a:lnTo>
                      <a:pt x="59" y="60"/>
                    </a:lnTo>
                    <a:lnTo>
                      <a:pt x="44" y="108"/>
                    </a:lnTo>
                    <a:lnTo>
                      <a:pt x="40" y="139"/>
                    </a:lnTo>
                    <a:lnTo>
                      <a:pt x="99" y="117"/>
                    </a:lnTo>
                    <a:lnTo>
                      <a:pt x="163" y="92"/>
                    </a:lnTo>
                    <a:lnTo>
                      <a:pt x="233" y="90"/>
                    </a:lnTo>
                    <a:lnTo>
                      <a:pt x="283" y="99"/>
                    </a:lnTo>
                    <a:lnTo>
                      <a:pt x="336" y="99"/>
                    </a:lnTo>
                    <a:lnTo>
                      <a:pt x="408" y="10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6" name="Freeform 13"/>
              <p:cNvSpPr>
                <a:spLocks noChangeArrowheads="1"/>
              </p:cNvSpPr>
              <p:nvPr/>
            </p:nvSpPr>
            <p:spPr bwMode="auto">
              <a:xfrm>
                <a:off x="579" y="249"/>
                <a:ext cx="579" cy="323"/>
              </a:xfrm>
              <a:custGeom>
                <a:avLst/>
                <a:gdLst>
                  <a:gd name="T0" fmla="*/ 13 w 578"/>
                  <a:gd name="T1" fmla="*/ 47 h 319"/>
                  <a:gd name="T2" fmla="*/ 41 w 578"/>
                  <a:gd name="T3" fmla="*/ 44 h 319"/>
                  <a:gd name="T4" fmla="*/ 75 w 578"/>
                  <a:gd name="T5" fmla="*/ 62 h 319"/>
                  <a:gd name="T6" fmla="*/ 100 w 578"/>
                  <a:gd name="T7" fmla="*/ 95 h 319"/>
                  <a:gd name="T8" fmla="*/ 134 w 578"/>
                  <a:gd name="T9" fmla="*/ 151 h 319"/>
                  <a:gd name="T10" fmla="*/ 161 w 578"/>
                  <a:gd name="T11" fmla="*/ 199 h 319"/>
                  <a:gd name="T12" fmla="*/ 187 w 578"/>
                  <a:gd name="T13" fmla="*/ 245 h 319"/>
                  <a:gd name="T14" fmla="*/ 202 w 578"/>
                  <a:gd name="T15" fmla="*/ 253 h 319"/>
                  <a:gd name="T16" fmla="*/ 233 w 578"/>
                  <a:gd name="T17" fmla="*/ 245 h 319"/>
                  <a:gd name="T18" fmla="*/ 290 w 578"/>
                  <a:gd name="T19" fmla="*/ 207 h 319"/>
                  <a:gd name="T20" fmla="*/ 357 w 578"/>
                  <a:gd name="T21" fmla="*/ 161 h 319"/>
                  <a:gd name="T22" fmla="*/ 400 w 578"/>
                  <a:gd name="T23" fmla="*/ 121 h 319"/>
                  <a:gd name="T24" fmla="*/ 421 w 578"/>
                  <a:gd name="T25" fmla="*/ 96 h 319"/>
                  <a:gd name="T26" fmla="*/ 421 w 578"/>
                  <a:gd name="T27" fmla="*/ 87 h 319"/>
                  <a:gd name="T28" fmla="*/ 421 w 578"/>
                  <a:gd name="T29" fmla="*/ 74 h 319"/>
                  <a:gd name="T30" fmla="*/ 424 w 578"/>
                  <a:gd name="T31" fmla="*/ 66 h 319"/>
                  <a:gd name="T32" fmla="*/ 420 w 578"/>
                  <a:gd name="T33" fmla="*/ 39 h 319"/>
                  <a:gd name="T34" fmla="*/ 408 w 578"/>
                  <a:gd name="T35" fmla="*/ 19 h 319"/>
                  <a:gd name="T36" fmla="*/ 413 w 578"/>
                  <a:gd name="T37" fmla="*/ 0 h 319"/>
                  <a:gd name="T38" fmla="*/ 442 w 578"/>
                  <a:gd name="T39" fmla="*/ 0 h 319"/>
                  <a:gd name="T40" fmla="*/ 458 w 578"/>
                  <a:gd name="T41" fmla="*/ 30 h 319"/>
                  <a:gd name="T42" fmla="*/ 451 w 578"/>
                  <a:gd name="T43" fmla="*/ 77 h 319"/>
                  <a:gd name="T44" fmla="*/ 462 w 578"/>
                  <a:gd name="T45" fmla="*/ 77 h 319"/>
                  <a:gd name="T46" fmla="*/ 496 w 578"/>
                  <a:gd name="T47" fmla="*/ 74 h 319"/>
                  <a:gd name="T48" fmla="*/ 531 w 578"/>
                  <a:gd name="T49" fmla="*/ 56 h 319"/>
                  <a:gd name="T50" fmla="*/ 560 w 578"/>
                  <a:gd name="T51" fmla="*/ 53 h 319"/>
                  <a:gd name="T52" fmla="*/ 568 w 578"/>
                  <a:gd name="T53" fmla="*/ 70 h 319"/>
                  <a:gd name="T54" fmla="*/ 578 w 578"/>
                  <a:gd name="T55" fmla="*/ 105 h 319"/>
                  <a:gd name="T56" fmla="*/ 530 w 578"/>
                  <a:gd name="T57" fmla="*/ 160 h 319"/>
                  <a:gd name="T58" fmla="*/ 504 w 578"/>
                  <a:gd name="T59" fmla="*/ 186 h 319"/>
                  <a:gd name="T60" fmla="*/ 479 w 578"/>
                  <a:gd name="T61" fmla="*/ 189 h 319"/>
                  <a:gd name="T62" fmla="*/ 449 w 578"/>
                  <a:gd name="T63" fmla="*/ 161 h 319"/>
                  <a:gd name="T64" fmla="*/ 413 w 578"/>
                  <a:gd name="T65" fmla="*/ 160 h 319"/>
                  <a:gd name="T66" fmla="*/ 381 w 578"/>
                  <a:gd name="T67" fmla="*/ 186 h 319"/>
                  <a:gd name="T68" fmla="*/ 328 w 578"/>
                  <a:gd name="T69" fmla="*/ 233 h 319"/>
                  <a:gd name="T70" fmla="*/ 273 w 578"/>
                  <a:gd name="T71" fmla="*/ 287 h 319"/>
                  <a:gd name="T72" fmla="*/ 226 w 578"/>
                  <a:gd name="T73" fmla="*/ 310 h 319"/>
                  <a:gd name="T74" fmla="*/ 190 w 578"/>
                  <a:gd name="T75" fmla="*/ 319 h 319"/>
                  <a:gd name="T76" fmla="*/ 170 w 578"/>
                  <a:gd name="T77" fmla="*/ 309 h 319"/>
                  <a:gd name="T78" fmla="*/ 153 w 578"/>
                  <a:gd name="T79" fmla="*/ 279 h 319"/>
                  <a:gd name="T80" fmla="*/ 122 w 578"/>
                  <a:gd name="T81" fmla="*/ 229 h 319"/>
                  <a:gd name="T82" fmla="*/ 81 w 578"/>
                  <a:gd name="T83" fmla="*/ 170 h 319"/>
                  <a:gd name="T84" fmla="*/ 42 w 578"/>
                  <a:gd name="T85" fmla="*/ 139 h 319"/>
                  <a:gd name="T86" fmla="*/ 8 w 578"/>
                  <a:gd name="T87" fmla="*/ 107 h 319"/>
                  <a:gd name="T88" fmla="*/ 0 w 578"/>
                  <a:gd name="T89" fmla="*/ 77 h 319"/>
                  <a:gd name="T90" fmla="*/ 13 w 578"/>
                  <a:gd name="T91" fmla="*/ 47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8"/>
                  <a:gd name="T139" fmla="*/ 0 h 319"/>
                  <a:gd name="T140" fmla="*/ 578 w 578"/>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8" h="319">
                    <a:moveTo>
                      <a:pt x="13" y="47"/>
                    </a:moveTo>
                    <a:lnTo>
                      <a:pt x="41" y="44"/>
                    </a:lnTo>
                    <a:lnTo>
                      <a:pt x="75" y="62"/>
                    </a:lnTo>
                    <a:lnTo>
                      <a:pt x="100" y="95"/>
                    </a:lnTo>
                    <a:lnTo>
                      <a:pt x="134" y="151"/>
                    </a:lnTo>
                    <a:lnTo>
                      <a:pt x="161" y="199"/>
                    </a:lnTo>
                    <a:lnTo>
                      <a:pt x="187" y="245"/>
                    </a:lnTo>
                    <a:lnTo>
                      <a:pt x="202" y="253"/>
                    </a:lnTo>
                    <a:lnTo>
                      <a:pt x="233" y="245"/>
                    </a:lnTo>
                    <a:lnTo>
                      <a:pt x="290" y="207"/>
                    </a:lnTo>
                    <a:lnTo>
                      <a:pt x="357" y="161"/>
                    </a:lnTo>
                    <a:lnTo>
                      <a:pt x="400" y="121"/>
                    </a:lnTo>
                    <a:lnTo>
                      <a:pt x="421" y="96"/>
                    </a:lnTo>
                    <a:lnTo>
                      <a:pt x="421" y="87"/>
                    </a:lnTo>
                    <a:lnTo>
                      <a:pt x="421" y="74"/>
                    </a:lnTo>
                    <a:lnTo>
                      <a:pt x="424" y="66"/>
                    </a:lnTo>
                    <a:lnTo>
                      <a:pt x="420" y="39"/>
                    </a:lnTo>
                    <a:lnTo>
                      <a:pt x="408" y="19"/>
                    </a:lnTo>
                    <a:lnTo>
                      <a:pt x="413" y="0"/>
                    </a:lnTo>
                    <a:lnTo>
                      <a:pt x="442" y="0"/>
                    </a:lnTo>
                    <a:lnTo>
                      <a:pt x="458" y="30"/>
                    </a:lnTo>
                    <a:lnTo>
                      <a:pt x="451" y="77"/>
                    </a:lnTo>
                    <a:lnTo>
                      <a:pt x="462" y="77"/>
                    </a:lnTo>
                    <a:lnTo>
                      <a:pt x="496" y="74"/>
                    </a:lnTo>
                    <a:lnTo>
                      <a:pt x="531" y="56"/>
                    </a:lnTo>
                    <a:lnTo>
                      <a:pt x="560" y="53"/>
                    </a:lnTo>
                    <a:lnTo>
                      <a:pt x="568" y="70"/>
                    </a:lnTo>
                    <a:lnTo>
                      <a:pt x="578" y="105"/>
                    </a:lnTo>
                    <a:lnTo>
                      <a:pt x="530" y="160"/>
                    </a:lnTo>
                    <a:lnTo>
                      <a:pt x="504" y="186"/>
                    </a:lnTo>
                    <a:lnTo>
                      <a:pt x="479" y="189"/>
                    </a:lnTo>
                    <a:lnTo>
                      <a:pt x="449" y="161"/>
                    </a:lnTo>
                    <a:lnTo>
                      <a:pt x="413" y="160"/>
                    </a:lnTo>
                    <a:lnTo>
                      <a:pt x="381" y="186"/>
                    </a:lnTo>
                    <a:lnTo>
                      <a:pt x="328" y="233"/>
                    </a:lnTo>
                    <a:lnTo>
                      <a:pt x="273" y="287"/>
                    </a:lnTo>
                    <a:lnTo>
                      <a:pt x="226" y="310"/>
                    </a:lnTo>
                    <a:lnTo>
                      <a:pt x="190" y="319"/>
                    </a:lnTo>
                    <a:lnTo>
                      <a:pt x="170" y="309"/>
                    </a:lnTo>
                    <a:lnTo>
                      <a:pt x="153" y="279"/>
                    </a:lnTo>
                    <a:lnTo>
                      <a:pt x="122" y="229"/>
                    </a:lnTo>
                    <a:lnTo>
                      <a:pt x="81" y="170"/>
                    </a:lnTo>
                    <a:lnTo>
                      <a:pt x="42" y="139"/>
                    </a:lnTo>
                    <a:lnTo>
                      <a:pt x="8" y="107"/>
                    </a:lnTo>
                    <a:lnTo>
                      <a:pt x="0" y="77"/>
                    </a:lnTo>
                    <a:lnTo>
                      <a:pt x="13" y="4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7" name="Freeform 14"/>
              <p:cNvSpPr>
                <a:spLocks noChangeArrowheads="1"/>
              </p:cNvSpPr>
              <p:nvPr/>
            </p:nvSpPr>
            <p:spPr bwMode="auto">
              <a:xfrm>
                <a:off x="314" y="605"/>
                <a:ext cx="245" cy="507"/>
              </a:xfrm>
              <a:custGeom>
                <a:avLst/>
                <a:gdLst>
                  <a:gd name="T0" fmla="*/ 153 w 242"/>
                  <a:gd name="T1" fmla="*/ 59 h 508"/>
                  <a:gd name="T2" fmla="*/ 187 w 242"/>
                  <a:gd name="T3" fmla="*/ 8 h 508"/>
                  <a:gd name="T4" fmla="*/ 222 w 242"/>
                  <a:gd name="T5" fmla="*/ 0 h 508"/>
                  <a:gd name="T6" fmla="*/ 230 w 242"/>
                  <a:gd name="T7" fmla="*/ 25 h 508"/>
                  <a:gd name="T8" fmla="*/ 242 w 242"/>
                  <a:gd name="T9" fmla="*/ 72 h 508"/>
                  <a:gd name="T10" fmla="*/ 225 w 242"/>
                  <a:gd name="T11" fmla="*/ 93 h 508"/>
                  <a:gd name="T12" fmla="*/ 179 w 242"/>
                  <a:gd name="T13" fmla="*/ 133 h 508"/>
                  <a:gd name="T14" fmla="*/ 153 w 242"/>
                  <a:gd name="T15" fmla="*/ 188 h 508"/>
                  <a:gd name="T16" fmla="*/ 134 w 242"/>
                  <a:gd name="T17" fmla="*/ 231 h 508"/>
                  <a:gd name="T18" fmla="*/ 134 w 242"/>
                  <a:gd name="T19" fmla="*/ 256 h 508"/>
                  <a:gd name="T20" fmla="*/ 138 w 242"/>
                  <a:gd name="T21" fmla="*/ 324 h 508"/>
                  <a:gd name="T22" fmla="*/ 151 w 242"/>
                  <a:gd name="T23" fmla="*/ 383 h 508"/>
                  <a:gd name="T24" fmla="*/ 169 w 242"/>
                  <a:gd name="T25" fmla="*/ 415 h 508"/>
                  <a:gd name="T26" fmla="*/ 174 w 242"/>
                  <a:gd name="T27" fmla="*/ 434 h 508"/>
                  <a:gd name="T28" fmla="*/ 170 w 242"/>
                  <a:gd name="T29" fmla="*/ 453 h 508"/>
                  <a:gd name="T30" fmla="*/ 148 w 242"/>
                  <a:gd name="T31" fmla="*/ 457 h 508"/>
                  <a:gd name="T32" fmla="*/ 104 w 242"/>
                  <a:gd name="T33" fmla="*/ 464 h 508"/>
                  <a:gd name="T34" fmla="*/ 61 w 242"/>
                  <a:gd name="T35" fmla="*/ 494 h 508"/>
                  <a:gd name="T36" fmla="*/ 40 w 242"/>
                  <a:gd name="T37" fmla="*/ 508 h 508"/>
                  <a:gd name="T38" fmla="*/ 17 w 242"/>
                  <a:gd name="T39" fmla="*/ 498 h 508"/>
                  <a:gd name="T40" fmla="*/ 0 w 242"/>
                  <a:gd name="T41" fmla="*/ 460 h 508"/>
                  <a:gd name="T42" fmla="*/ 6 w 242"/>
                  <a:gd name="T43" fmla="*/ 440 h 508"/>
                  <a:gd name="T44" fmla="*/ 35 w 242"/>
                  <a:gd name="T45" fmla="*/ 436 h 508"/>
                  <a:gd name="T46" fmla="*/ 86 w 242"/>
                  <a:gd name="T47" fmla="*/ 419 h 508"/>
                  <a:gd name="T48" fmla="*/ 118 w 242"/>
                  <a:gd name="T49" fmla="*/ 415 h 508"/>
                  <a:gd name="T50" fmla="*/ 122 w 242"/>
                  <a:gd name="T51" fmla="*/ 396 h 508"/>
                  <a:gd name="T52" fmla="*/ 114 w 242"/>
                  <a:gd name="T53" fmla="*/ 376 h 508"/>
                  <a:gd name="T54" fmla="*/ 95 w 242"/>
                  <a:gd name="T55" fmla="*/ 324 h 508"/>
                  <a:gd name="T56" fmla="*/ 86 w 242"/>
                  <a:gd name="T57" fmla="*/ 262 h 508"/>
                  <a:gd name="T58" fmla="*/ 86 w 242"/>
                  <a:gd name="T59" fmla="*/ 212 h 508"/>
                  <a:gd name="T60" fmla="*/ 104 w 242"/>
                  <a:gd name="T61" fmla="*/ 163 h 508"/>
                  <a:gd name="T62" fmla="*/ 125 w 242"/>
                  <a:gd name="T63" fmla="*/ 112 h 508"/>
                  <a:gd name="T64" fmla="*/ 140 w 242"/>
                  <a:gd name="T65" fmla="*/ 81 h 508"/>
                  <a:gd name="T66" fmla="*/ 153 w 242"/>
                  <a:gd name="T67" fmla="*/ 59 h 5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2"/>
                  <a:gd name="T103" fmla="*/ 0 h 508"/>
                  <a:gd name="T104" fmla="*/ 242 w 242"/>
                  <a:gd name="T105" fmla="*/ 508 h 5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2" h="508">
                    <a:moveTo>
                      <a:pt x="153" y="59"/>
                    </a:moveTo>
                    <a:lnTo>
                      <a:pt x="187" y="8"/>
                    </a:lnTo>
                    <a:lnTo>
                      <a:pt x="222" y="0"/>
                    </a:lnTo>
                    <a:lnTo>
                      <a:pt x="230" y="25"/>
                    </a:lnTo>
                    <a:lnTo>
                      <a:pt x="242" y="72"/>
                    </a:lnTo>
                    <a:lnTo>
                      <a:pt x="225" y="93"/>
                    </a:lnTo>
                    <a:lnTo>
                      <a:pt x="179" y="133"/>
                    </a:lnTo>
                    <a:lnTo>
                      <a:pt x="153" y="188"/>
                    </a:lnTo>
                    <a:lnTo>
                      <a:pt x="134" y="231"/>
                    </a:lnTo>
                    <a:lnTo>
                      <a:pt x="134" y="256"/>
                    </a:lnTo>
                    <a:lnTo>
                      <a:pt x="138" y="324"/>
                    </a:lnTo>
                    <a:lnTo>
                      <a:pt x="151" y="383"/>
                    </a:lnTo>
                    <a:lnTo>
                      <a:pt x="169" y="415"/>
                    </a:lnTo>
                    <a:lnTo>
                      <a:pt x="174" y="434"/>
                    </a:lnTo>
                    <a:lnTo>
                      <a:pt x="170" y="453"/>
                    </a:lnTo>
                    <a:lnTo>
                      <a:pt x="148" y="457"/>
                    </a:lnTo>
                    <a:lnTo>
                      <a:pt x="104" y="464"/>
                    </a:lnTo>
                    <a:lnTo>
                      <a:pt x="61" y="494"/>
                    </a:lnTo>
                    <a:lnTo>
                      <a:pt x="40" y="508"/>
                    </a:lnTo>
                    <a:lnTo>
                      <a:pt x="17" y="498"/>
                    </a:lnTo>
                    <a:lnTo>
                      <a:pt x="0" y="460"/>
                    </a:lnTo>
                    <a:lnTo>
                      <a:pt x="6" y="440"/>
                    </a:lnTo>
                    <a:lnTo>
                      <a:pt x="35" y="436"/>
                    </a:lnTo>
                    <a:lnTo>
                      <a:pt x="86" y="419"/>
                    </a:lnTo>
                    <a:lnTo>
                      <a:pt x="118" y="415"/>
                    </a:lnTo>
                    <a:lnTo>
                      <a:pt x="122" y="396"/>
                    </a:lnTo>
                    <a:lnTo>
                      <a:pt x="114" y="376"/>
                    </a:lnTo>
                    <a:lnTo>
                      <a:pt x="95" y="324"/>
                    </a:lnTo>
                    <a:lnTo>
                      <a:pt x="86" y="262"/>
                    </a:lnTo>
                    <a:lnTo>
                      <a:pt x="86" y="212"/>
                    </a:lnTo>
                    <a:lnTo>
                      <a:pt x="104" y="163"/>
                    </a:lnTo>
                    <a:lnTo>
                      <a:pt x="125" y="112"/>
                    </a:lnTo>
                    <a:lnTo>
                      <a:pt x="140" y="81"/>
                    </a:lnTo>
                    <a:lnTo>
                      <a:pt x="153" y="59"/>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8" name="Freeform 15"/>
              <p:cNvSpPr>
                <a:spLocks noChangeArrowheads="1"/>
              </p:cNvSpPr>
              <p:nvPr/>
            </p:nvSpPr>
            <p:spPr bwMode="auto">
              <a:xfrm>
                <a:off x="560" y="627"/>
                <a:ext cx="231" cy="453"/>
              </a:xfrm>
              <a:custGeom>
                <a:avLst/>
                <a:gdLst>
                  <a:gd name="T0" fmla="*/ 13 w 231"/>
                  <a:gd name="T1" fmla="*/ 17 h 454"/>
                  <a:gd name="T2" fmla="*/ 35 w 231"/>
                  <a:gd name="T3" fmla="*/ 0 h 454"/>
                  <a:gd name="T4" fmla="*/ 56 w 231"/>
                  <a:gd name="T5" fmla="*/ 4 h 454"/>
                  <a:gd name="T6" fmla="*/ 77 w 231"/>
                  <a:gd name="T7" fmla="*/ 18 h 454"/>
                  <a:gd name="T8" fmla="*/ 95 w 231"/>
                  <a:gd name="T9" fmla="*/ 61 h 454"/>
                  <a:gd name="T10" fmla="*/ 120 w 231"/>
                  <a:gd name="T11" fmla="*/ 133 h 454"/>
                  <a:gd name="T12" fmla="*/ 133 w 231"/>
                  <a:gd name="T13" fmla="*/ 197 h 454"/>
                  <a:gd name="T14" fmla="*/ 135 w 231"/>
                  <a:gd name="T15" fmla="*/ 241 h 454"/>
                  <a:gd name="T16" fmla="*/ 129 w 231"/>
                  <a:gd name="T17" fmla="*/ 262 h 454"/>
                  <a:gd name="T18" fmla="*/ 117 w 231"/>
                  <a:gd name="T19" fmla="*/ 295 h 454"/>
                  <a:gd name="T20" fmla="*/ 98 w 231"/>
                  <a:gd name="T21" fmla="*/ 333 h 454"/>
                  <a:gd name="T22" fmla="*/ 82 w 231"/>
                  <a:gd name="T23" fmla="*/ 372 h 454"/>
                  <a:gd name="T24" fmla="*/ 78 w 231"/>
                  <a:gd name="T25" fmla="*/ 403 h 454"/>
                  <a:gd name="T26" fmla="*/ 90 w 231"/>
                  <a:gd name="T27" fmla="*/ 414 h 454"/>
                  <a:gd name="T28" fmla="*/ 129 w 231"/>
                  <a:gd name="T29" fmla="*/ 407 h 454"/>
                  <a:gd name="T30" fmla="*/ 187 w 231"/>
                  <a:gd name="T31" fmla="*/ 403 h 454"/>
                  <a:gd name="T32" fmla="*/ 216 w 231"/>
                  <a:gd name="T33" fmla="*/ 407 h 454"/>
                  <a:gd name="T34" fmla="*/ 231 w 231"/>
                  <a:gd name="T35" fmla="*/ 420 h 454"/>
                  <a:gd name="T36" fmla="*/ 231 w 231"/>
                  <a:gd name="T37" fmla="*/ 433 h 454"/>
                  <a:gd name="T38" fmla="*/ 208 w 231"/>
                  <a:gd name="T39" fmla="*/ 448 h 454"/>
                  <a:gd name="T40" fmla="*/ 185 w 231"/>
                  <a:gd name="T41" fmla="*/ 454 h 454"/>
                  <a:gd name="T42" fmla="*/ 126 w 231"/>
                  <a:gd name="T43" fmla="*/ 441 h 454"/>
                  <a:gd name="T44" fmla="*/ 100 w 231"/>
                  <a:gd name="T45" fmla="*/ 441 h 454"/>
                  <a:gd name="T46" fmla="*/ 74 w 231"/>
                  <a:gd name="T47" fmla="*/ 450 h 454"/>
                  <a:gd name="T48" fmla="*/ 55 w 231"/>
                  <a:gd name="T49" fmla="*/ 450 h 454"/>
                  <a:gd name="T50" fmla="*/ 26 w 231"/>
                  <a:gd name="T51" fmla="*/ 437 h 454"/>
                  <a:gd name="T52" fmla="*/ 29 w 231"/>
                  <a:gd name="T53" fmla="*/ 416 h 454"/>
                  <a:gd name="T54" fmla="*/ 35 w 231"/>
                  <a:gd name="T55" fmla="*/ 401 h 454"/>
                  <a:gd name="T56" fmla="*/ 46 w 231"/>
                  <a:gd name="T57" fmla="*/ 377 h 454"/>
                  <a:gd name="T58" fmla="*/ 52 w 231"/>
                  <a:gd name="T59" fmla="*/ 355 h 454"/>
                  <a:gd name="T60" fmla="*/ 59 w 231"/>
                  <a:gd name="T61" fmla="*/ 312 h 454"/>
                  <a:gd name="T62" fmla="*/ 69 w 231"/>
                  <a:gd name="T63" fmla="*/ 265 h 454"/>
                  <a:gd name="T64" fmla="*/ 90 w 231"/>
                  <a:gd name="T65" fmla="*/ 227 h 454"/>
                  <a:gd name="T66" fmla="*/ 78 w 231"/>
                  <a:gd name="T67" fmla="*/ 197 h 454"/>
                  <a:gd name="T68" fmla="*/ 46 w 231"/>
                  <a:gd name="T69" fmla="*/ 129 h 454"/>
                  <a:gd name="T70" fmla="*/ 9 w 231"/>
                  <a:gd name="T71" fmla="*/ 70 h 454"/>
                  <a:gd name="T72" fmla="*/ 0 w 231"/>
                  <a:gd name="T73" fmla="*/ 40 h 454"/>
                  <a:gd name="T74" fmla="*/ 13 w 231"/>
                  <a:gd name="T75" fmla="*/ 17 h 4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
                  <a:gd name="T115" fmla="*/ 0 h 454"/>
                  <a:gd name="T116" fmla="*/ 231 w 231"/>
                  <a:gd name="T117" fmla="*/ 454 h 4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 h="454">
                    <a:moveTo>
                      <a:pt x="13" y="17"/>
                    </a:moveTo>
                    <a:lnTo>
                      <a:pt x="35" y="0"/>
                    </a:lnTo>
                    <a:lnTo>
                      <a:pt x="56" y="4"/>
                    </a:lnTo>
                    <a:lnTo>
                      <a:pt x="77" y="18"/>
                    </a:lnTo>
                    <a:lnTo>
                      <a:pt x="95" y="61"/>
                    </a:lnTo>
                    <a:lnTo>
                      <a:pt x="120" y="133"/>
                    </a:lnTo>
                    <a:lnTo>
                      <a:pt x="133" y="197"/>
                    </a:lnTo>
                    <a:lnTo>
                      <a:pt x="135" y="241"/>
                    </a:lnTo>
                    <a:lnTo>
                      <a:pt x="129" y="262"/>
                    </a:lnTo>
                    <a:lnTo>
                      <a:pt x="117" y="295"/>
                    </a:lnTo>
                    <a:lnTo>
                      <a:pt x="98" y="333"/>
                    </a:lnTo>
                    <a:lnTo>
                      <a:pt x="82" y="372"/>
                    </a:lnTo>
                    <a:lnTo>
                      <a:pt x="78" y="403"/>
                    </a:lnTo>
                    <a:lnTo>
                      <a:pt x="90" y="414"/>
                    </a:lnTo>
                    <a:lnTo>
                      <a:pt x="129" y="407"/>
                    </a:lnTo>
                    <a:lnTo>
                      <a:pt x="187" y="403"/>
                    </a:lnTo>
                    <a:lnTo>
                      <a:pt x="216" y="407"/>
                    </a:lnTo>
                    <a:lnTo>
                      <a:pt x="231" y="420"/>
                    </a:lnTo>
                    <a:lnTo>
                      <a:pt x="231" y="433"/>
                    </a:lnTo>
                    <a:lnTo>
                      <a:pt x="208" y="448"/>
                    </a:lnTo>
                    <a:lnTo>
                      <a:pt x="185" y="454"/>
                    </a:lnTo>
                    <a:lnTo>
                      <a:pt x="126" y="441"/>
                    </a:lnTo>
                    <a:lnTo>
                      <a:pt x="100" y="441"/>
                    </a:lnTo>
                    <a:lnTo>
                      <a:pt x="74" y="450"/>
                    </a:lnTo>
                    <a:lnTo>
                      <a:pt x="55" y="450"/>
                    </a:lnTo>
                    <a:lnTo>
                      <a:pt x="26" y="437"/>
                    </a:lnTo>
                    <a:lnTo>
                      <a:pt x="29" y="416"/>
                    </a:lnTo>
                    <a:lnTo>
                      <a:pt x="35" y="401"/>
                    </a:lnTo>
                    <a:lnTo>
                      <a:pt x="46" y="377"/>
                    </a:lnTo>
                    <a:lnTo>
                      <a:pt x="52" y="355"/>
                    </a:lnTo>
                    <a:lnTo>
                      <a:pt x="59" y="312"/>
                    </a:lnTo>
                    <a:lnTo>
                      <a:pt x="69" y="265"/>
                    </a:lnTo>
                    <a:lnTo>
                      <a:pt x="90" y="227"/>
                    </a:lnTo>
                    <a:lnTo>
                      <a:pt x="78" y="197"/>
                    </a:lnTo>
                    <a:lnTo>
                      <a:pt x="46" y="129"/>
                    </a:lnTo>
                    <a:lnTo>
                      <a:pt x="9" y="70"/>
                    </a:lnTo>
                    <a:lnTo>
                      <a:pt x="0" y="40"/>
                    </a:lnTo>
                    <a:lnTo>
                      <a:pt x="13" y="1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grpSp>
        <p:sp>
          <p:nvSpPr>
            <p:cNvPr id="196617" name="WordArt 16"/>
            <p:cNvSpPr>
              <a:spLocks noChangeArrowheads="1" noChangeShapeType="1" noTextEdit="1"/>
            </p:cNvSpPr>
            <p:nvPr/>
          </p:nvSpPr>
          <p:spPr bwMode="auto">
            <a:xfrm>
              <a:off x="816" y="240"/>
              <a:ext cx="432" cy="33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Arial Black"/>
                </a:rPr>
                <a:t>3.0</a:t>
              </a:r>
              <a:endParaRPr lang="zh-CN" altLang="en-US" sz="3600" kern="10">
                <a:ln w="9525">
                  <a:solidFill>
                    <a:srgbClr val="000000"/>
                  </a:solidFill>
                  <a:round/>
                  <a:headEnd/>
                  <a:tailEnd/>
                </a:ln>
                <a:latin typeface="Arial Black"/>
              </a:endParaRPr>
            </a:p>
          </p:txBody>
        </p:sp>
      </p:grpSp>
      <p:sp>
        <p:nvSpPr>
          <p:cNvPr id="28690" name="Rectangle 17"/>
          <p:cNvSpPr>
            <a:spLocks noChangeArrowheads="1"/>
          </p:cNvSpPr>
          <p:nvPr/>
        </p:nvSpPr>
        <p:spPr bwMode="auto">
          <a:xfrm>
            <a:off x="698500" y="8283575"/>
            <a:ext cx="5432425" cy="438150"/>
          </a:xfrm>
          <a:prstGeom prst="rect">
            <a:avLst/>
          </a:prstGeom>
          <a:noFill/>
          <a:ln w="25400" cmpd="sng">
            <a:solidFill>
              <a:schemeClr val="tx1"/>
            </a:solidFill>
            <a:miter lim="800000"/>
            <a:headEnd/>
            <a:tailEnd/>
          </a:ln>
        </p:spPr>
        <p:txBody>
          <a:bodyPr wrap="none" anchor="ctr"/>
          <a:lstStyle/>
          <a:p>
            <a:pPr>
              <a:defRPr/>
            </a:pPr>
            <a:endParaRPr lang="zh-CN" altLang="en-US">
              <a:effectLst>
                <a:outerShdw blurRad="38100" dist="38100" dir="2700000" algn="tl">
                  <a:srgbClr val="C0C0C0"/>
                </a:outerShdw>
              </a:effectLst>
            </a:endParaRPr>
          </a:p>
        </p:txBody>
      </p:sp>
    </p:spTree>
    <p:extLst>
      <p:ext uri="{BB962C8B-B14F-4D97-AF65-F5344CB8AC3E}">
        <p14:creationId xmlns:p14="http://schemas.microsoft.com/office/powerpoint/2010/main" val="4070525585"/>
      </p:ext>
    </p:extLst>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AE6CBBE-65A3-449C-AE16-D01548F314F8}" type="slidenum">
              <a:rPr lang="en-US" altLang="zh-CN" sz="1200" b="0">
                <a:solidFill>
                  <a:schemeClr val="tx1"/>
                </a:solidFill>
                <a:latin typeface="Arial" pitchFamily="34" charset="0"/>
              </a:rPr>
              <a:pPr algn="r" eaLnBrk="1" hangingPunct="1"/>
              <a:t>23</a:t>
            </a:fld>
            <a:endParaRPr lang="en-US" altLang="zh-CN" sz="1200" b="0">
              <a:solidFill>
                <a:schemeClr val="tx1"/>
              </a:solidFill>
              <a:latin typeface="Arial" pitchFamily="34" charset="0"/>
            </a:endParaRPr>
          </a:p>
        </p:txBody>
      </p:sp>
      <p:sp>
        <p:nvSpPr>
          <p:cNvPr id="196611" name="Rectangle 2"/>
          <p:cNvSpPr>
            <a:spLocks noGrp="1" noRot="1" noChangeAspect="1" noChangeArrowheads="1" noTextEdit="1"/>
          </p:cNvSpPr>
          <p:nvPr>
            <p:ph type="sldImg"/>
          </p:nvPr>
        </p:nvSpPr>
        <p:spPr>
          <a:xfrm>
            <a:off x="700088" y="741363"/>
            <a:ext cx="5449887" cy="4087812"/>
          </a:xfrm>
        </p:spPr>
      </p:sp>
      <p:sp>
        <p:nvSpPr>
          <p:cNvPr id="196612" name="Rectangle 3"/>
          <p:cNvSpPr>
            <a:spLocks noGrp="1" noChangeArrowheads="1"/>
          </p:cNvSpPr>
          <p:nvPr>
            <p:ph type="body" idx="1"/>
          </p:nvPr>
        </p:nvSpPr>
        <p:spPr>
          <a:xfrm>
            <a:off x="695325" y="4991100"/>
            <a:ext cx="5429250" cy="3505200"/>
          </a:xfrm>
          <a:noFill/>
          <a:ln/>
        </p:spPr>
        <p:txBody>
          <a:bodyPr lIns="92075" tIns="46038" rIns="92075" bIns="46038" anchor="t"/>
          <a:lstStyle/>
          <a:p>
            <a:pPr eaLnBrk="1" hangingPunct="1"/>
            <a:endParaRPr lang="en-US" altLang="zh-CN" dirty="0" smtClean="0"/>
          </a:p>
        </p:txBody>
      </p:sp>
      <p:grpSp>
        <p:nvGrpSpPr>
          <p:cNvPr id="2" name="Group 5"/>
          <p:cNvGrpSpPr>
            <a:grpSpLocks/>
          </p:cNvGrpSpPr>
          <p:nvPr/>
        </p:nvGrpSpPr>
        <p:grpSpPr bwMode="auto">
          <a:xfrm>
            <a:off x="6167438" y="8313738"/>
            <a:ext cx="690562" cy="349250"/>
            <a:chOff x="0" y="0"/>
            <a:chExt cx="1584" cy="1452"/>
          </a:xfrm>
        </p:grpSpPr>
        <p:grpSp>
          <p:nvGrpSpPr>
            <p:cNvPr id="3" name="Group 6"/>
            <p:cNvGrpSpPr>
              <a:grpSpLocks/>
            </p:cNvGrpSpPr>
            <p:nvPr/>
          </p:nvGrpSpPr>
          <p:grpSpPr bwMode="auto">
            <a:xfrm>
              <a:off x="512" y="0"/>
              <a:ext cx="1072" cy="1452"/>
              <a:chOff x="0" y="0"/>
              <a:chExt cx="703" cy="1004"/>
            </a:xfrm>
          </p:grpSpPr>
          <p:pic>
            <p:nvPicPr>
              <p:cNvPr id="196624" name="Picture 6"/>
              <p:cNvPicPr>
                <a:picLocks noChangeAspect="1" noChangeArrowheads="1"/>
              </p:cNvPicPr>
              <p:nvPr/>
            </p:nvPicPr>
            <p:blipFill>
              <a:blip r:embed="rId4"/>
              <a:srcRect/>
              <a:stretch>
                <a:fillRect/>
              </a:stretch>
            </p:blipFill>
            <p:spPr bwMode="auto">
              <a:xfrm>
                <a:off x="0" y="0"/>
                <a:ext cx="703" cy="1004"/>
              </a:xfrm>
              <a:prstGeom prst="rect">
                <a:avLst/>
              </a:prstGeom>
              <a:noFill/>
              <a:ln w="9525">
                <a:noFill/>
                <a:miter lim="800000"/>
                <a:headEnd/>
                <a:tailEnd/>
              </a:ln>
            </p:spPr>
          </p:pic>
          <p:sp>
            <p:nvSpPr>
              <p:cNvPr id="28680" name="Freeform 7"/>
              <p:cNvSpPr>
                <a:spLocks noChangeArrowheads="1"/>
              </p:cNvSpPr>
              <p:nvPr/>
            </p:nvSpPr>
            <p:spPr bwMode="auto">
              <a:xfrm>
                <a:off x="37" y="18"/>
                <a:ext cx="595" cy="548"/>
              </a:xfrm>
              <a:custGeom>
                <a:avLst/>
                <a:gdLst>
                  <a:gd name="T0" fmla="*/ 0 w 595"/>
                  <a:gd name="T1" fmla="*/ 239 h 544"/>
                  <a:gd name="T2" fmla="*/ 89 w 595"/>
                  <a:gd name="T3" fmla="*/ 55 h 544"/>
                  <a:gd name="T4" fmla="*/ 277 w 595"/>
                  <a:gd name="T5" fmla="*/ 0 h 544"/>
                  <a:gd name="T6" fmla="*/ 476 w 595"/>
                  <a:gd name="T7" fmla="*/ 47 h 544"/>
                  <a:gd name="T8" fmla="*/ 595 w 595"/>
                  <a:gd name="T9" fmla="*/ 226 h 544"/>
                  <a:gd name="T10" fmla="*/ 540 w 595"/>
                  <a:gd name="T11" fmla="*/ 461 h 544"/>
                  <a:gd name="T12" fmla="*/ 349 w 595"/>
                  <a:gd name="T13" fmla="*/ 544 h 544"/>
                  <a:gd name="T14" fmla="*/ 103 w 595"/>
                  <a:gd name="T15" fmla="*/ 451 h 544"/>
                  <a:gd name="T16" fmla="*/ 0 w 595"/>
                  <a:gd name="T17" fmla="*/ 239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5"/>
                  <a:gd name="T28" fmla="*/ 0 h 544"/>
                  <a:gd name="T29" fmla="*/ 595 w 595"/>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5" h="544">
                    <a:moveTo>
                      <a:pt x="0" y="239"/>
                    </a:moveTo>
                    <a:lnTo>
                      <a:pt x="89" y="55"/>
                    </a:lnTo>
                    <a:lnTo>
                      <a:pt x="277" y="0"/>
                    </a:lnTo>
                    <a:lnTo>
                      <a:pt x="476" y="47"/>
                    </a:lnTo>
                    <a:lnTo>
                      <a:pt x="595" y="226"/>
                    </a:lnTo>
                    <a:lnTo>
                      <a:pt x="540" y="461"/>
                    </a:lnTo>
                    <a:lnTo>
                      <a:pt x="349" y="544"/>
                    </a:lnTo>
                    <a:lnTo>
                      <a:pt x="103" y="451"/>
                    </a:lnTo>
                    <a:lnTo>
                      <a:pt x="0" y="239"/>
                    </a:lnTo>
                    <a:close/>
                  </a:path>
                </a:pathLst>
              </a:custGeom>
              <a:solidFill>
                <a:srgbClr val="FCF13C"/>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sp>
            <p:nvSpPr>
              <p:cNvPr id="28681" name="Freeform 8"/>
              <p:cNvSpPr>
                <a:spLocks noChangeArrowheads="1"/>
              </p:cNvSpPr>
              <p:nvPr/>
            </p:nvSpPr>
            <p:spPr bwMode="auto">
              <a:xfrm>
                <a:off x="70" y="525"/>
                <a:ext cx="215" cy="402"/>
              </a:xfrm>
              <a:custGeom>
                <a:avLst/>
                <a:gdLst>
                  <a:gd name="T0" fmla="*/ 170 w 216"/>
                  <a:gd name="T1" fmla="*/ 0 h 402"/>
                  <a:gd name="T2" fmla="*/ 135 w 216"/>
                  <a:gd name="T3" fmla="*/ 90 h 402"/>
                  <a:gd name="T4" fmla="*/ 81 w 216"/>
                  <a:gd name="T5" fmla="*/ 206 h 402"/>
                  <a:gd name="T6" fmla="*/ 38 w 216"/>
                  <a:gd name="T7" fmla="*/ 317 h 402"/>
                  <a:gd name="T8" fmla="*/ 0 w 216"/>
                  <a:gd name="T9" fmla="*/ 388 h 402"/>
                  <a:gd name="T10" fmla="*/ 43 w 216"/>
                  <a:gd name="T11" fmla="*/ 402 h 402"/>
                  <a:gd name="T12" fmla="*/ 77 w 216"/>
                  <a:gd name="T13" fmla="*/ 349 h 402"/>
                  <a:gd name="T14" fmla="*/ 159 w 216"/>
                  <a:gd name="T15" fmla="*/ 162 h 402"/>
                  <a:gd name="T16" fmla="*/ 190 w 216"/>
                  <a:gd name="T17" fmla="*/ 90 h 402"/>
                  <a:gd name="T18" fmla="*/ 216 w 216"/>
                  <a:gd name="T19" fmla="*/ 14 h 402"/>
                  <a:gd name="T20" fmla="*/ 170 w 216"/>
                  <a:gd name="T21" fmla="*/ 0 h 4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402"/>
                  <a:gd name="T35" fmla="*/ 216 w 216"/>
                  <a:gd name="T36" fmla="*/ 402 h 4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402">
                    <a:moveTo>
                      <a:pt x="170" y="0"/>
                    </a:moveTo>
                    <a:lnTo>
                      <a:pt x="135" y="90"/>
                    </a:lnTo>
                    <a:lnTo>
                      <a:pt x="81" y="206"/>
                    </a:lnTo>
                    <a:lnTo>
                      <a:pt x="38" y="317"/>
                    </a:lnTo>
                    <a:lnTo>
                      <a:pt x="0" y="388"/>
                    </a:lnTo>
                    <a:lnTo>
                      <a:pt x="43" y="402"/>
                    </a:lnTo>
                    <a:lnTo>
                      <a:pt x="77" y="349"/>
                    </a:lnTo>
                    <a:lnTo>
                      <a:pt x="159" y="162"/>
                    </a:lnTo>
                    <a:lnTo>
                      <a:pt x="190" y="90"/>
                    </a:lnTo>
                    <a:lnTo>
                      <a:pt x="216" y="14"/>
                    </a:lnTo>
                    <a:lnTo>
                      <a:pt x="170" y="0"/>
                    </a:lnTo>
                    <a:close/>
                  </a:path>
                </a:pathLst>
              </a:custGeom>
              <a:solidFill>
                <a:srgbClr val="CC7C00"/>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grpSp>
        <p:grpSp>
          <p:nvGrpSpPr>
            <p:cNvPr id="4" name="Group 10"/>
            <p:cNvGrpSpPr>
              <a:grpSpLocks/>
            </p:cNvGrpSpPr>
            <p:nvPr/>
          </p:nvGrpSpPr>
          <p:grpSpPr bwMode="auto">
            <a:xfrm>
              <a:off x="0" y="712"/>
              <a:ext cx="859" cy="680"/>
              <a:chOff x="0" y="0"/>
              <a:chExt cx="1158" cy="1111"/>
            </a:xfrm>
          </p:grpSpPr>
          <p:sp>
            <p:nvSpPr>
              <p:cNvPr id="28683" name="Freeform 10"/>
              <p:cNvSpPr>
                <a:spLocks noChangeArrowheads="1"/>
              </p:cNvSpPr>
              <p:nvPr/>
            </p:nvSpPr>
            <p:spPr bwMode="auto">
              <a:xfrm>
                <a:off x="388" y="1"/>
                <a:ext cx="334" cy="248"/>
              </a:xfrm>
              <a:custGeom>
                <a:avLst/>
                <a:gdLst>
                  <a:gd name="T0" fmla="*/ 116 w 333"/>
                  <a:gd name="T1" fmla="*/ 151 h 246"/>
                  <a:gd name="T2" fmla="*/ 120 w 333"/>
                  <a:gd name="T3" fmla="*/ 117 h 246"/>
                  <a:gd name="T4" fmla="*/ 136 w 333"/>
                  <a:gd name="T5" fmla="*/ 78 h 246"/>
                  <a:gd name="T6" fmla="*/ 159 w 333"/>
                  <a:gd name="T7" fmla="*/ 47 h 246"/>
                  <a:gd name="T8" fmla="*/ 187 w 333"/>
                  <a:gd name="T9" fmla="*/ 23 h 246"/>
                  <a:gd name="T10" fmla="*/ 226 w 333"/>
                  <a:gd name="T11" fmla="*/ 6 h 246"/>
                  <a:gd name="T12" fmla="*/ 260 w 333"/>
                  <a:gd name="T13" fmla="*/ 0 h 246"/>
                  <a:gd name="T14" fmla="*/ 299 w 333"/>
                  <a:gd name="T15" fmla="*/ 10 h 246"/>
                  <a:gd name="T16" fmla="*/ 322 w 333"/>
                  <a:gd name="T17" fmla="*/ 39 h 246"/>
                  <a:gd name="T18" fmla="*/ 330 w 333"/>
                  <a:gd name="T19" fmla="*/ 73 h 246"/>
                  <a:gd name="T20" fmla="*/ 333 w 333"/>
                  <a:gd name="T21" fmla="*/ 109 h 246"/>
                  <a:gd name="T22" fmla="*/ 320 w 333"/>
                  <a:gd name="T23" fmla="*/ 147 h 246"/>
                  <a:gd name="T24" fmla="*/ 294 w 333"/>
                  <a:gd name="T25" fmla="*/ 190 h 246"/>
                  <a:gd name="T26" fmla="*/ 260 w 333"/>
                  <a:gd name="T27" fmla="*/ 220 h 246"/>
                  <a:gd name="T28" fmla="*/ 219 w 333"/>
                  <a:gd name="T29" fmla="*/ 239 h 246"/>
                  <a:gd name="T30" fmla="*/ 189 w 333"/>
                  <a:gd name="T31" fmla="*/ 246 h 246"/>
                  <a:gd name="T32" fmla="*/ 161 w 333"/>
                  <a:gd name="T33" fmla="*/ 242 h 246"/>
                  <a:gd name="T34" fmla="*/ 140 w 333"/>
                  <a:gd name="T35" fmla="*/ 230 h 246"/>
                  <a:gd name="T36" fmla="*/ 124 w 333"/>
                  <a:gd name="T37" fmla="*/ 203 h 246"/>
                  <a:gd name="T38" fmla="*/ 119 w 333"/>
                  <a:gd name="T39" fmla="*/ 187 h 246"/>
                  <a:gd name="T40" fmla="*/ 76 w 333"/>
                  <a:gd name="T41" fmla="*/ 190 h 246"/>
                  <a:gd name="T42" fmla="*/ 41 w 333"/>
                  <a:gd name="T43" fmla="*/ 200 h 246"/>
                  <a:gd name="T44" fmla="*/ 9 w 333"/>
                  <a:gd name="T45" fmla="*/ 199 h 246"/>
                  <a:gd name="T46" fmla="*/ 0 w 333"/>
                  <a:gd name="T47" fmla="*/ 183 h 246"/>
                  <a:gd name="T48" fmla="*/ 9 w 333"/>
                  <a:gd name="T49" fmla="*/ 170 h 246"/>
                  <a:gd name="T50" fmla="*/ 26 w 333"/>
                  <a:gd name="T51" fmla="*/ 155 h 246"/>
                  <a:gd name="T52" fmla="*/ 59 w 333"/>
                  <a:gd name="T53" fmla="*/ 155 h 246"/>
                  <a:gd name="T54" fmla="*/ 81 w 333"/>
                  <a:gd name="T55" fmla="*/ 155 h 246"/>
                  <a:gd name="T56" fmla="*/ 116 w 333"/>
                  <a:gd name="T57" fmla="*/ 151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3"/>
                  <a:gd name="T88" fmla="*/ 0 h 246"/>
                  <a:gd name="T89" fmla="*/ 333 w 333"/>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3" h="246">
                    <a:moveTo>
                      <a:pt x="116" y="151"/>
                    </a:moveTo>
                    <a:lnTo>
                      <a:pt x="120" y="117"/>
                    </a:lnTo>
                    <a:lnTo>
                      <a:pt x="136" y="78"/>
                    </a:lnTo>
                    <a:lnTo>
                      <a:pt x="159" y="47"/>
                    </a:lnTo>
                    <a:lnTo>
                      <a:pt x="187" y="23"/>
                    </a:lnTo>
                    <a:lnTo>
                      <a:pt x="226" y="6"/>
                    </a:lnTo>
                    <a:lnTo>
                      <a:pt x="260" y="0"/>
                    </a:lnTo>
                    <a:lnTo>
                      <a:pt x="299" y="10"/>
                    </a:lnTo>
                    <a:lnTo>
                      <a:pt x="322" y="39"/>
                    </a:lnTo>
                    <a:lnTo>
                      <a:pt x="330" y="73"/>
                    </a:lnTo>
                    <a:lnTo>
                      <a:pt x="333" y="109"/>
                    </a:lnTo>
                    <a:lnTo>
                      <a:pt x="320" y="147"/>
                    </a:lnTo>
                    <a:lnTo>
                      <a:pt x="294" y="190"/>
                    </a:lnTo>
                    <a:lnTo>
                      <a:pt x="260" y="220"/>
                    </a:lnTo>
                    <a:lnTo>
                      <a:pt x="219" y="239"/>
                    </a:lnTo>
                    <a:lnTo>
                      <a:pt x="189" y="246"/>
                    </a:lnTo>
                    <a:lnTo>
                      <a:pt x="161" y="242"/>
                    </a:lnTo>
                    <a:lnTo>
                      <a:pt x="140" y="230"/>
                    </a:lnTo>
                    <a:lnTo>
                      <a:pt x="124" y="203"/>
                    </a:lnTo>
                    <a:lnTo>
                      <a:pt x="119" y="187"/>
                    </a:lnTo>
                    <a:lnTo>
                      <a:pt x="76" y="190"/>
                    </a:lnTo>
                    <a:lnTo>
                      <a:pt x="41" y="200"/>
                    </a:lnTo>
                    <a:lnTo>
                      <a:pt x="9" y="199"/>
                    </a:lnTo>
                    <a:lnTo>
                      <a:pt x="0" y="183"/>
                    </a:lnTo>
                    <a:lnTo>
                      <a:pt x="9" y="170"/>
                    </a:lnTo>
                    <a:lnTo>
                      <a:pt x="26" y="155"/>
                    </a:lnTo>
                    <a:lnTo>
                      <a:pt x="59" y="155"/>
                    </a:lnTo>
                    <a:lnTo>
                      <a:pt x="81" y="155"/>
                    </a:lnTo>
                    <a:lnTo>
                      <a:pt x="116" y="15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4" name="Freeform 11"/>
              <p:cNvSpPr>
                <a:spLocks noChangeArrowheads="1"/>
              </p:cNvSpPr>
              <p:nvPr/>
            </p:nvSpPr>
            <p:spPr bwMode="auto">
              <a:xfrm>
                <a:off x="481" y="271"/>
                <a:ext cx="221" cy="431"/>
              </a:xfrm>
              <a:custGeom>
                <a:avLst/>
                <a:gdLst>
                  <a:gd name="T0" fmla="*/ 6 w 219"/>
                  <a:gd name="T1" fmla="*/ 34 h 428"/>
                  <a:gd name="T2" fmla="*/ 32 w 219"/>
                  <a:gd name="T3" fmla="*/ 13 h 428"/>
                  <a:gd name="T4" fmla="*/ 62 w 219"/>
                  <a:gd name="T5" fmla="*/ 0 h 428"/>
                  <a:gd name="T6" fmla="*/ 104 w 219"/>
                  <a:gd name="T7" fmla="*/ 3 h 428"/>
                  <a:gd name="T8" fmla="*/ 136 w 219"/>
                  <a:gd name="T9" fmla="*/ 16 h 428"/>
                  <a:gd name="T10" fmla="*/ 165 w 219"/>
                  <a:gd name="T11" fmla="*/ 50 h 428"/>
                  <a:gd name="T12" fmla="*/ 197 w 219"/>
                  <a:gd name="T13" fmla="*/ 99 h 428"/>
                  <a:gd name="T14" fmla="*/ 213 w 219"/>
                  <a:gd name="T15" fmla="*/ 144 h 428"/>
                  <a:gd name="T16" fmla="*/ 219 w 219"/>
                  <a:gd name="T17" fmla="*/ 198 h 428"/>
                  <a:gd name="T18" fmla="*/ 219 w 219"/>
                  <a:gd name="T19" fmla="*/ 254 h 428"/>
                  <a:gd name="T20" fmla="*/ 213 w 219"/>
                  <a:gd name="T21" fmla="*/ 306 h 428"/>
                  <a:gd name="T22" fmla="*/ 196 w 219"/>
                  <a:gd name="T23" fmla="*/ 351 h 428"/>
                  <a:gd name="T24" fmla="*/ 171 w 219"/>
                  <a:gd name="T25" fmla="*/ 391 h 428"/>
                  <a:gd name="T26" fmla="*/ 152 w 219"/>
                  <a:gd name="T27" fmla="*/ 411 h 428"/>
                  <a:gd name="T28" fmla="*/ 115 w 219"/>
                  <a:gd name="T29" fmla="*/ 425 h 428"/>
                  <a:gd name="T30" fmla="*/ 87 w 219"/>
                  <a:gd name="T31" fmla="*/ 428 h 428"/>
                  <a:gd name="T32" fmla="*/ 49 w 219"/>
                  <a:gd name="T33" fmla="*/ 417 h 428"/>
                  <a:gd name="T34" fmla="*/ 32 w 219"/>
                  <a:gd name="T35" fmla="*/ 394 h 428"/>
                  <a:gd name="T36" fmla="*/ 17 w 219"/>
                  <a:gd name="T37" fmla="*/ 373 h 428"/>
                  <a:gd name="T38" fmla="*/ 9 w 219"/>
                  <a:gd name="T39" fmla="*/ 349 h 428"/>
                  <a:gd name="T40" fmla="*/ 10 w 219"/>
                  <a:gd name="T41" fmla="*/ 310 h 428"/>
                  <a:gd name="T42" fmla="*/ 17 w 219"/>
                  <a:gd name="T43" fmla="*/ 283 h 428"/>
                  <a:gd name="T44" fmla="*/ 32 w 219"/>
                  <a:gd name="T45" fmla="*/ 255 h 428"/>
                  <a:gd name="T46" fmla="*/ 41 w 219"/>
                  <a:gd name="T47" fmla="*/ 219 h 428"/>
                  <a:gd name="T48" fmla="*/ 49 w 219"/>
                  <a:gd name="T49" fmla="*/ 198 h 428"/>
                  <a:gd name="T50" fmla="*/ 52 w 219"/>
                  <a:gd name="T51" fmla="*/ 170 h 428"/>
                  <a:gd name="T52" fmla="*/ 44 w 219"/>
                  <a:gd name="T53" fmla="*/ 140 h 428"/>
                  <a:gd name="T54" fmla="*/ 23 w 219"/>
                  <a:gd name="T55" fmla="*/ 116 h 428"/>
                  <a:gd name="T56" fmla="*/ 6 w 219"/>
                  <a:gd name="T57" fmla="*/ 93 h 428"/>
                  <a:gd name="T58" fmla="*/ 0 w 219"/>
                  <a:gd name="T59" fmla="*/ 67 h 428"/>
                  <a:gd name="T60" fmla="*/ 6 w 219"/>
                  <a:gd name="T61" fmla="*/ 34 h 4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9"/>
                  <a:gd name="T94" fmla="*/ 0 h 428"/>
                  <a:gd name="T95" fmla="*/ 219 w 219"/>
                  <a:gd name="T96" fmla="*/ 428 h 4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9" h="428">
                    <a:moveTo>
                      <a:pt x="6" y="34"/>
                    </a:moveTo>
                    <a:lnTo>
                      <a:pt x="32" y="13"/>
                    </a:lnTo>
                    <a:lnTo>
                      <a:pt x="62" y="0"/>
                    </a:lnTo>
                    <a:lnTo>
                      <a:pt x="104" y="3"/>
                    </a:lnTo>
                    <a:lnTo>
                      <a:pt x="136" y="16"/>
                    </a:lnTo>
                    <a:lnTo>
                      <a:pt x="165" y="50"/>
                    </a:lnTo>
                    <a:lnTo>
                      <a:pt x="197" y="99"/>
                    </a:lnTo>
                    <a:lnTo>
                      <a:pt x="213" y="144"/>
                    </a:lnTo>
                    <a:lnTo>
                      <a:pt x="219" y="198"/>
                    </a:lnTo>
                    <a:lnTo>
                      <a:pt x="219" y="254"/>
                    </a:lnTo>
                    <a:lnTo>
                      <a:pt x="213" y="306"/>
                    </a:lnTo>
                    <a:lnTo>
                      <a:pt x="196" y="351"/>
                    </a:lnTo>
                    <a:lnTo>
                      <a:pt x="171" y="391"/>
                    </a:lnTo>
                    <a:lnTo>
                      <a:pt x="152" y="411"/>
                    </a:lnTo>
                    <a:lnTo>
                      <a:pt x="115" y="425"/>
                    </a:lnTo>
                    <a:lnTo>
                      <a:pt x="87" y="428"/>
                    </a:lnTo>
                    <a:lnTo>
                      <a:pt x="49" y="417"/>
                    </a:lnTo>
                    <a:lnTo>
                      <a:pt x="32" y="394"/>
                    </a:lnTo>
                    <a:lnTo>
                      <a:pt x="17" y="373"/>
                    </a:lnTo>
                    <a:lnTo>
                      <a:pt x="9" y="349"/>
                    </a:lnTo>
                    <a:lnTo>
                      <a:pt x="10" y="310"/>
                    </a:lnTo>
                    <a:lnTo>
                      <a:pt x="17" y="283"/>
                    </a:lnTo>
                    <a:lnTo>
                      <a:pt x="32" y="255"/>
                    </a:lnTo>
                    <a:lnTo>
                      <a:pt x="41" y="219"/>
                    </a:lnTo>
                    <a:lnTo>
                      <a:pt x="49" y="198"/>
                    </a:lnTo>
                    <a:lnTo>
                      <a:pt x="52" y="170"/>
                    </a:lnTo>
                    <a:lnTo>
                      <a:pt x="44" y="140"/>
                    </a:lnTo>
                    <a:lnTo>
                      <a:pt x="23" y="116"/>
                    </a:lnTo>
                    <a:lnTo>
                      <a:pt x="6" y="93"/>
                    </a:lnTo>
                    <a:lnTo>
                      <a:pt x="0" y="67"/>
                    </a:lnTo>
                    <a:lnTo>
                      <a:pt x="6" y="34"/>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5" name="Freeform 12"/>
              <p:cNvSpPr>
                <a:spLocks noChangeArrowheads="1"/>
              </p:cNvSpPr>
              <p:nvPr/>
            </p:nvSpPr>
            <p:spPr bwMode="auto">
              <a:xfrm>
                <a:off x="0" y="206"/>
                <a:ext cx="540" cy="183"/>
              </a:xfrm>
              <a:custGeom>
                <a:avLst/>
                <a:gdLst>
                  <a:gd name="T0" fmla="*/ 408 w 540"/>
                  <a:gd name="T1" fmla="*/ 101 h 179"/>
                  <a:gd name="T2" fmla="*/ 482 w 540"/>
                  <a:gd name="T3" fmla="*/ 86 h 179"/>
                  <a:gd name="T4" fmla="*/ 533 w 540"/>
                  <a:gd name="T5" fmla="*/ 83 h 179"/>
                  <a:gd name="T6" fmla="*/ 540 w 540"/>
                  <a:gd name="T7" fmla="*/ 101 h 179"/>
                  <a:gd name="T8" fmla="*/ 540 w 540"/>
                  <a:gd name="T9" fmla="*/ 152 h 179"/>
                  <a:gd name="T10" fmla="*/ 503 w 540"/>
                  <a:gd name="T11" fmla="*/ 163 h 179"/>
                  <a:gd name="T12" fmla="*/ 404 w 540"/>
                  <a:gd name="T13" fmla="*/ 161 h 179"/>
                  <a:gd name="T14" fmla="*/ 300 w 540"/>
                  <a:gd name="T15" fmla="*/ 147 h 179"/>
                  <a:gd name="T16" fmla="*/ 208 w 540"/>
                  <a:gd name="T17" fmla="*/ 134 h 179"/>
                  <a:gd name="T18" fmla="*/ 110 w 540"/>
                  <a:gd name="T19" fmla="*/ 143 h 179"/>
                  <a:gd name="T20" fmla="*/ 57 w 540"/>
                  <a:gd name="T21" fmla="*/ 170 h 179"/>
                  <a:gd name="T22" fmla="*/ 21 w 540"/>
                  <a:gd name="T23" fmla="*/ 179 h 179"/>
                  <a:gd name="T24" fmla="*/ 1 w 540"/>
                  <a:gd name="T25" fmla="*/ 176 h 179"/>
                  <a:gd name="T26" fmla="*/ 0 w 540"/>
                  <a:gd name="T27" fmla="*/ 131 h 179"/>
                  <a:gd name="T28" fmla="*/ 21 w 540"/>
                  <a:gd name="T29" fmla="*/ 74 h 179"/>
                  <a:gd name="T30" fmla="*/ 18 w 540"/>
                  <a:gd name="T31" fmla="*/ 35 h 179"/>
                  <a:gd name="T32" fmla="*/ 1 w 540"/>
                  <a:gd name="T33" fmla="*/ 16 h 179"/>
                  <a:gd name="T34" fmla="*/ 1 w 540"/>
                  <a:gd name="T35" fmla="*/ 4 h 179"/>
                  <a:gd name="T36" fmla="*/ 25 w 540"/>
                  <a:gd name="T37" fmla="*/ 0 h 179"/>
                  <a:gd name="T38" fmla="*/ 57 w 540"/>
                  <a:gd name="T39" fmla="*/ 26 h 179"/>
                  <a:gd name="T40" fmla="*/ 59 w 540"/>
                  <a:gd name="T41" fmla="*/ 60 h 179"/>
                  <a:gd name="T42" fmla="*/ 44 w 540"/>
                  <a:gd name="T43" fmla="*/ 108 h 179"/>
                  <a:gd name="T44" fmla="*/ 40 w 540"/>
                  <a:gd name="T45" fmla="*/ 139 h 179"/>
                  <a:gd name="T46" fmla="*/ 99 w 540"/>
                  <a:gd name="T47" fmla="*/ 117 h 179"/>
                  <a:gd name="T48" fmla="*/ 163 w 540"/>
                  <a:gd name="T49" fmla="*/ 92 h 179"/>
                  <a:gd name="T50" fmla="*/ 233 w 540"/>
                  <a:gd name="T51" fmla="*/ 90 h 179"/>
                  <a:gd name="T52" fmla="*/ 283 w 540"/>
                  <a:gd name="T53" fmla="*/ 99 h 179"/>
                  <a:gd name="T54" fmla="*/ 336 w 540"/>
                  <a:gd name="T55" fmla="*/ 99 h 179"/>
                  <a:gd name="T56" fmla="*/ 408 w 540"/>
                  <a:gd name="T57" fmla="*/ 101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0"/>
                  <a:gd name="T88" fmla="*/ 0 h 179"/>
                  <a:gd name="T89" fmla="*/ 540 w 540"/>
                  <a:gd name="T90" fmla="*/ 179 h 1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0" h="179">
                    <a:moveTo>
                      <a:pt x="408" y="101"/>
                    </a:moveTo>
                    <a:lnTo>
                      <a:pt x="482" y="86"/>
                    </a:lnTo>
                    <a:lnTo>
                      <a:pt x="533" y="83"/>
                    </a:lnTo>
                    <a:lnTo>
                      <a:pt x="540" y="101"/>
                    </a:lnTo>
                    <a:lnTo>
                      <a:pt x="540" y="152"/>
                    </a:lnTo>
                    <a:lnTo>
                      <a:pt x="503" y="163"/>
                    </a:lnTo>
                    <a:lnTo>
                      <a:pt x="404" y="161"/>
                    </a:lnTo>
                    <a:lnTo>
                      <a:pt x="300" y="147"/>
                    </a:lnTo>
                    <a:lnTo>
                      <a:pt x="208" y="134"/>
                    </a:lnTo>
                    <a:lnTo>
                      <a:pt x="110" y="143"/>
                    </a:lnTo>
                    <a:lnTo>
                      <a:pt x="57" y="170"/>
                    </a:lnTo>
                    <a:lnTo>
                      <a:pt x="21" y="179"/>
                    </a:lnTo>
                    <a:lnTo>
                      <a:pt x="1" y="176"/>
                    </a:lnTo>
                    <a:lnTo>
                      <a:pt x="0" y="131"/>
                    </a:lnTo>
                    <a:lnTo>
                      <a:pt x="21" y="74"/>
                    </a:lnTo>
                    <a:lnTo>
                      <a:pt x="18" y="35"/>
                    </a:lnTo>
                    <a:lnTo>
                      <a:pt x="1" y="16"/>
                    </a:lnTo>
                    <a:lnTo>
                      <a:pt x="1" y="4"/>
                    </a:lnTo>
                    <a:lnTo>
                      <a:pt x="25" y="0"/>
                    </a:lnTo>
                    <a:lnTo>
                      <a:pt x="57" y="26"/>
                    </a:lnTo>
                    <a:lnTo>
                      <a:pt x="59" y="60"/>
                    </a:lnTo>
                    <a:lnTo>
                      <a:pt x="44" y="108"/>
                    </a:lnTo>
                    <a:lnTo>
                      <a:pt x="40" y="139"/>
                    </a:lnTo>
                    <a:lnTo>
                      <a:pt x="99" y="117"/>
                    </a:lnTo>
                    <a:lnTo>
                      <a:pt x="163" y="92"/>
                    </a:lnTo>
                    <a:lnTo>
                      <a:pt x="233" y="90"/>
                    </a:lnTo>
                    <a:lnTo>
                      <a:pt x="283" y="99"/>
                    </a:lnTo>
                    <a:lnTo>
                      <a:pt x="336" y="99"/>
                    </a:lnTo>
                    <a:lnTo>
                      <a:pt x="408" y="10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6" name="Freeform 13"/>
              <p:cNvSpPr>
                <a:spLocks noChangeArrowheads="1"/>
              </p:cNvSpPr>
              <p:nvPr/>
            </p:nvSpPr>
            <p:spPr bwMode="auto">
              <a:xfrm>
                <a:off x="579" y="249"/>
                <a:ext cx="579" cy="323"/>
              </a:xfrm>
              <a:custGeom>
                <a:avLst/>
                <a:gdLst>
                  <a:gd name="T0" fmla="*/ 13 w 578"/>
                  <a:gd name="T1" fmla="*/ 47 h 319"/>
                  <a:gd name="T2" fmla="*/ 41 w 578"/>
                  <a:gd name="T3" fmla="*/ 44 h 319"/>
                  <a:gd name="T4" fmla="*/ 75 w 578"/>
                  <a:gd name="T5" fmla="*/ 62 h 319"/>
                  <a:gd name="T6" fmla="*/ 100 w 578"/>
                  <a:gd name="T7" fmla="*/ 95 h 319"/>
                  <a:gd name="T8" fmla="*/ 134 w 578"/>
                  <a:gd name="T9" fmla="*/ 151 h 319"/>
                  <a:gd name="T10" fmla="*/ 161 w 578"/>
                  <a:gd name="T11" fmla="*/ 199 h 319"/>
                  <a:gd name="T12" fmla="*/ 187 w 578"/>
                  <a:gd name="T13" fmla="*/ 245 h 319"/>
                  <a:gd name="T14" fmla="*/ 202 w 578"/>
                  <a:gd name="T15" fmla="*/ 253 h 319"/>
                  <a:gd name="T16" fmla="*/ 233 w 578"/>
                  <a:gd name="T17" fmla="*/ 245 h 319"/>
                  <a:gd name="T18" fmla="*/ 290 w 578"/>
                  <a:gd name="T19" fmla="*/ 207 h 319"/>
                  <a:gd name="T20" fmla="*/ 357 w 578"/>
                  <a:gd name="T21" fmla="*/ 161 h 319"/>
                  <a:gd name="T22" fmla="*/ 400 w 578"/>
                  <a:gd name="T23" fmla="*/ 121 h 319"/>
                  <a:gd name="T24" fmla="*/ 421 w 578"/>
                  <a:gd name="T25" fmla="*/ 96 h 319"/>
                  <a:gd name="T26" fmla="*/ 421 w 578"/>
                  <a:gd name="T27" fmla="*/ 87 h 319"/>
                  <a:gd name="T28" fmla="*/ 421 w 578"/>
                  <a:gd name="T29" fmla="*/ 74 h 319"/>
                  <a:gd name="T30" fmla="*/ 424 w 578"/>
                  <a:gd name="T31" fmla="*/ 66 h 319"/>
                  <a:gd name="T32" fmla="*/ 420 w 578"/>
                  <a:gd name="T33" fmla="*/ 39 h 319"/>
                  <a:gd name="T34" fmla="*/ 408 w 578"/>
                  <a:gd name="T35" fmla="*/ 19 h 319"/>
                  <a:gd name="T36" fmla="*/ 413 w 578"/>
                  <a:gd name="T37" fmla="*/ 0 h 319"/>
                  <a:gd name="T38" fmla="*/ 442 w 578"/>
                  <a:gd name="T39" fmla="*/ 0 h 319"/>
                  <a:gd name="T40" fmla="*/ 458 w 578"/>
                  <a:gd name="T41" fmla="*/ 30 h 319"/>
                  <a:gd name="T42" fmla="*/ 451 w 578"/>
                  <a:gd name="T43" fmla="*/ 77 h 319"/>
                  <a:gd name="T44" fmla="*/ 462 w 578"/>
                  <a:gd name="T45" fmla="*/ 77 h 319"/>
                  <a:gd name="T46" fmla="*/ 496 w 578"/>
                  <a:gd name="T47" fmla="*/ 74 h 319"/>
                  <a:gd name="T48" fmla="*/ 531 w 578"/>
                  <a:gd name="T49" fmla="*/ 56 h 319"/>
                  <a:gd name="T50" fmla="*/ 560 w 578"/>
                  <a:gd name="T51" fmla="*/ 53 h 319"/>
                  <a:gd name="T52" fmla="*/ 568 w 578"/>
                  <a:gd name="T53" fmla="*/ 70 h 319"/>
                  <a:gd name="T54" fmla="*/ 578 w 578"/>
                  <a:gd name="T55" fmla="*/ 105 h 319"/>
                  <a:gd name="T56" fmla="*/ 530 w 578"/>
                  <a:gd name="T57" fmla="*/ 160 h 319"/>
                  <a:gd name="T58" fmla="*/ 504 w 578"/>
                  <a:gd name="T59" fmla="*/ 186 h 319"/>
                  <a:gd name="T60" fmla="*/ 479 w 578"/>
                  <a:gd name="T61" fmla="*/ 189 h 319"/>
                  <a:gd name="T62" fmla="*/ 449 w 578"/>
                  <a:gd name="T63" fmla="*/ 161 h 319"/>
                  <a:gd name="T64" fmla="*/ 413 w 578"/>
                  <a:gd name="T65" fmla="*/ 160 h 319"/>
                  <a:gd name="T66" fmla="*/ 381 w 578"/>
                  <a:gd name="T67" fmla="*/ 186 h 319"/>
                  <a:gd name="T68" fmla="*/ 328 w 578"/>
                  <a:gd name="T69" fmla="*/ 233 h 319"/>
                  <a:gd name="T70" fmla="*/ 273 w 578"/>
                  <a:gd name="T71" fmla="*/ 287 h 319"/>
                  <a:gd name="T72" fmla="*/ 226 w 578"/>
                  <a:gd name="T73" fmla="*/ 310 h 319"/>
                  <a:gd name="T74" fmla="*/ 190 w 578"/>
                  <a:gd name="T75" fmla="*/ 319 h 319"/>
                  <a:gd name="T76" fmla="*/ 170 w 578"/>
                  <a:gd name="T77" fmla="*/ 309 h 319"/>
                  <a:gd name="T78" fmla="*/ 153 w 578"/>
                  <a:gd name="T79" fmla="*/ 279 h 319"/>
                  <a:gd name="T80" fmla="*/ 122 w 578"/>
                  <a:gd name="T81" fmla="*/ 229 h 319"/>
                  <a:gd name="T82" fmla="*/ 81 w 578"/>
                  <a:gd name="T83" fmla="*/ 170 h 319"/>
                  <a:gd name="T84" fmla="*/ 42 w 578"/>
                  <a:gd name="T85" fmla="*/ 139 h 319"/>
                  <a:gd name="T86" fmla="*/ 8 w 578"/>
                  <a:gd name="T87" fmla="*/ 107 h 319"/>
                  <a:gd name="T88" fmla="*/ 0 w 578"/>
                  <a:gd name="T89" fmla="*/ 77 h 319"/>
                  <a:gd name="T90" fmla="*/ 13 w 578"/>
                  <a:gd name="T91" fmla="*/ 47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8"/>
                  <a:gd name="T139" fmla="*/ 0 h 319"/>
                  <a:gd name="T140" fmla="*/ 578 w 578"/>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8" h="319">
                    <a:moveTo>
                      <a:pt x="13" y="47"/>
                    </a:moveTo>
                    <a:lnTo>
                      <a:pt x="41" y="44"/>
                    </a:lnTo>
                    <a:lnTo>
                      <a:pt x="75" y="62"/>
                    </a:lnTo>
                    <a:lnTo>
                      <a:pt x="100" y="95"/>
                    </a:lnTo>
                    <a:lnTo>
                      <a:pt x="134" y="151"/>
                    </a:lnTo>
                    <a:lnTo>
                      <a:pt x="161" y="199"/>
                    </a:lnTo>
                    <a:lnTo>
                      <a:pt x="187" y="245"/>
                    </a:lnTo>
                    <a:lnTo>
                      <a:pt x="202" y="253"/>
                    </a:lnTo>
                    <a:lnTo>
                      <a:pt x="233" y="245"/>
                    </a:lnTo>
                    <a:lnTo>
                      <a:pt x="290" y="207"/>
                    </a:lnTo>
                    <a:lnTo>
                      <a:pt x="357" y="161"/>
                    </a:lnTo>
                    <a:lnTo>
                      <a:pt x="400" y="121"/>
                    </a:lnTo>
                    <a:lnTo>
                      <a:pt x="421" y="96"/>
                    </a:lnTo>
                    <a:lnTo>
                      <a:pt x="421" y="87"/>
                    </a:lnTo>
                    <a:lnTo>
                      <a:pt x="421" y="74"/>
                    </a:lnTo>
                    <a:lnTo>
                      <a:pt x="424" y="66"/>
                    </a:lnTo>
                    <a:lnTo>
                      <a:pt x="420" y="39"/>
                    </a:lnTo>
                    <a:lnTo>
                      <a:pt x="408" y="19"/>
                    </a:lnTo>
                    <a:lnTo>
                      <a:pt x="413" y="0"/>
                    </a:lnTo>
                    <a:lnTo>
                      <a:pt x="442" y="0"/>
                    </a:lnTo>
                    <a:lnTo>
                      <a:pt x="458" y="30"/>
                    </a:lnTo>
                    <a:lnTo>
                      <a:pt x="451" y="77"/>
                    </a:lnTo>
                    <a:lnTo>
                      <a:pt x="462" y="77"/>
                    </a:lnTo>
                    <a:lnTo>
                      <a:pt x="496" y="74"/>
                    </a:lnTo>
                    <a:lnTo>
                      <a:pt x="531" y="56"/>
                    </a:lnTo>
                    <a:lnTo>
                      <a:pt x="560" y="53"/>
                    </a:lnTo>
                    <a:lnTo>
                      <a:pt x="568" y="70"/>
                    </a:lnTo>
                    <a:lnTo>
                      <a:pt x="578" y="105"/>
                    </a:lnTo>
                    <a:lnTo>
                      <a:pt x="530" y="160"/>
                    </a:lnTo>
                    <a:lnTo>
                      <a:pt x="504" y="186"/>
                    </a:lnTo>
                    <a:lnTo>
                      <a:pt x="479" y="189"/>
                    </a:lnTo>
                    <a:lnTo>
                      <a:pt x="449" y="161"/>
                    </a:lnTo>
                    <a:lnTo>
                      <a:pt x="413" y="160"/>
                    </a:lnTo>
                    <a:lnTo>
                      <a:pt x="381" y="186"/>
                    </a:lnTo>
                    <a:lnTo>
                      <a:pt x="328" y="233"/>
                    </a:lnTo>
                    <a:lnTo>
                      <a:pt x="273" y="287"/>
                    </a:lnTo>
                    <a:lnTo>
                      <a:pt x="226" y="310"/>
                    </a:lnTo>
                    <a:lnTo>
                      <a:pt x="190" y="319"/>
                    </a:lnTo>
                    <a:lnTo>
                      <a:pt x="170" y="309"/>
                    </a:lnTo>
                    <a:lnTo>
                      <a:pt x="153" y="279"/>
                    </a:lnTo>
                    <a:lnTo>
                      <a:pt x="122" y="229"/>
                    </a:lnTo>
                    <a:lnTo>
                      <a:pt x="81" y="170"/>
                    </a:lnTo>
                    <a:lnTo>
                      <a:pt x="42" y="139"/>
                    </a:lnTo>
                    <a:lnTo>
                      <a:pt x="8" y="107"/>
                    </a:lnTo>
                    <a:lnTo>
                      <a:pt x="0" y="77"/>
                    </a:lnTo>
                    <a:lnTo>
                      <a:pt x="13" y="4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7" name="Freeform 14"/>
              <p:cNvSpPr>
                <a:spLocks noChangeArrowheads="1"/>
              </p:cNvSpPr>
              <p:nvPr/>
            </p:nvSpPr>
            <p:spPr bwMode="auto">
              <a:xfrm>
                <a:off x="314" y="605"/>
                <a:ext cx="245" cy="507"/>
              </a:xfrm>
              <a:custGeom>
                <a:avLst/>
                <a:gdLst>
                  <a:gd name="T0" fmla="*/ 153 w 242"/>
                  <a:gd name="T1" fmla="*/ 59 h 508"/>
                  <a:gd name="T2" fmla="*/ 187 w 242"/>
                  <a:gd name="T3" fmla="*/ 8 h 508"/>
                  <a:gd name="T4" fmla="*/ 222 w 242"/>
                  <a:gd name="T5" fmla="*/ 0 h 508"/>
                  <a:gd name="T6" fmla="*/ 230 w 242"/>
                  <a:gd name="T7" fmla="*/ 25 h 508"/>
                  <a:gd name="T8" fmla="*/ 242 w 242"/>
                  <a:gd name="T9" fmla="*/ 72 h 508"/>
                  <a:gd name="T10" fmla="*/ 225 w 242"/>
                  <a:gd name="T11" fmla="*/ 93 h 508"/>
                  <a:gd name="T12" fmla="*/ 179 w 242"/>
                  <a:gd name="T13" fmla="*/ 133 h 508"/>
                  <a:gd name="T14" fmla="*/ 153 w 242"/>
                  <a:gd name="T15" fmla="*/ 188 h 508"/>
                  <a:gd name="T16" fmla="*/ 134 w 242"/>
                  <a:gd name="T17" fmla="*/ 231 h 508"/>
                  <a:gd name="T18" fmla="*/ 134 w 242"/>
                  <a:gd name="T19" fmla="*/ 256 h 508"/>
                  <a:gd name="T20" fmla="*/ 138 w 242"/>
                  <a:gd name="T21" fmla="*/ 324 h 508"/>
                  <a:gd name="T22" fmla="*/ 151 w 242"/>
                  <a:gd name="T23" fmla="*/ 383 h 508"/>
                  <a:gd name="T24" fmla="*/ 169 w 242"/>
                  <a:gd name="T25" fmla="*/ 415 h 508"/>
                  <a:gd name="T26" fmla="*/ 174 w 242"/>
                  <a:gd name="T27" fmla="*/ 434 h 508"/>
                  <a:gd name="T28" fmla="*/ 170 w 242"/>
                  <a:gd name="T29" fmla="*/ 453 h 508"/>
                  <a:gd name="T30" fmla="*/ 148 w 242"/>
                  <a:gd name="T31" fmla="*/ 457 h 508"/>
                  <a:gd name="T32" fmla="*/ 104 w 242"/>
                  <a:gd name="T33" fmla="*/ 464 h 508"/>
                  <a:gd name="T34" fmla="*/ 61 w 242"/>
                  <a:gd name="T35" fmla="*/ 494 h 508"/>
                  <a:gd name="T36" fmla="*/ 40 w 242"/>
                  <a:gd name="T37" fmla="*/ 508 h 508"/>
                  <a:gd name="T38" fmla="*/ 17 w 242"/>
                  <a:gd name="T39" fmla="*/ 498 h 508"/>
                  <a:gd name="T40" fmla="*/ 0 w 242"/>
                  <a:gd name="T41" fmla="*/ 460 h 508"/>
                  <a:gd name="T42" fmla="*/ 6 w 242"/>
                  <a:gd name="T43" fmla="*/ 440 h 508"/>
                  <a:gd name="T44" fmla="*/ 35 w 242"/>
                  <a:gd name="T45" fmla="*/ 436 h 508"/>
                  <a:gd name="T46" fmla="*/ 86 w 242"/>
                  <a:gd name="T47" fmla="*/ 419 h 508"/>
                  <a:gd name="T48" fmla="*/ 118 w 242"/>
                  <a:gd name="T49" fmla="*/ 415 h 508"/>
                  <a:gd name="T50" fmla="*/ 122 w 242"/>
                  <a:gd name="T51" fmla="*/ 396 h 508"/>
                  <a:gd name="T52" fmla="*/ 114 w 242"/>
                  <a:gd name="T53" fmla="*/ 376 h 508"/>
                  <a:gd name="T54" fmla="*/ 95 w 242"/>
                  <a:gd name="T55" fmla="*/ 324 h 508"/>
                  <a:gd name="T56" fmla="*/ 86 w 242"/>
                  <a:gd name="T57" fmla="*/ 262 h 508"/>
                  <a:gd name="T58" fmla="*/ 86 w 242"/>
                  <a:gd name="T59" fmla="*/ 212 h 508"/>
                  <a:gd name="T60" fmla="*/ 104 w 242"/>
                  <a:gd name="T61" fmla="*/ 163 h 508"/>
                  <a:gd name="T62" fmla="*/ 125 w 242"/>
                  <a:gd name="T63" fmla="*/ 112 h 508"/>
                  <a:gd name="T64" fmla="*/ 140 w 242"/>
                  <a:gd name="T65" fmla="*/ 81 h 508"/>
                  <a:gd name="T66" fmla="*/ 153 w 242"/>
                  <a:gd name="T67" fmla="*/ 59 h 5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2"/>
                  <a:gd name="T103" fmla="*/ 0 h 508"/>
                  <a:gd name="T104" fmla="*/ 242 w 242"/>
                  <a:gd name="T105" fmla="*/ 508 h 5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2" h="508">
                    <a:moveTo>
                      <a:pt x="153" y="59"/>
                    </a:moveTo>
                    <a:lnTo>
                      <a:pt x="187" y="8"/>
                    </a:lnTo>
                    <a:lnTo>
                      <a:pt x="222" y="0"/>
                    </a:lnTo>
                    <a:lnTo>
                      <a:pt x="230" y="25"/>
                    </a:lnTo>
                    <a:lnTo>
                      <a:pt x="242" y="72"/>
                    </a:lnTo>
                    <a:lnTo>
                      <a:pt x="225" y="93"/>
                    </a:lnTo>
                    <a:lnTo>
                      <a:pt x="179" y="133"/>
                    </a:lnTo>
                    <a:lnTo>
                      <a:pt x="153" y="188"/>
                    </a:lnTo>
                    <a:lnTo>
                      <a:pt x="134" y="231"/>
                    </a:lnTo>
                    <a:lnTo>
                      <a:pt x="134" y="256"/>
                    </a:lnTo>
                    <a:lnTo>
                      <a:pt x="138" y="324"/>
                    </a:lnTo>
                    <a:lnTo>
                      <a:pt x="151" y="383"/>
                    </a:lnTo>
                    <a:lnTo>
                      <a:pt x="169" y="415"/>
                    </a:lnTo>
                    <a:lnTo>
                      <a:pt x="174" y="434"/>
                    </a:lnTo>
                    <a:lnTo>
                      <a:pt x="170" y="453"/>
                    </a:lnTo>
                    <a:lnTo>
                      <a:pt x="148" y="457"/>
                    </a:lnTo>
                    <a:lnTo>
                      <a:pt x="104" y="464"/>
                    </a:lnTo>
                    <a:lnTo>
                      <a:pt x="61" y="494"/>
                    </a:lnTo>
                    <a:lnTo>
                      <a:pt x="40" y="508"/>
                    </a:lnTo>
                    <a:lnTo>
                      <a:pt x="17" y="498"/>
                    </a:lnTo>
                    <a:lnTo>
                      <a:pt x="0" y="460"/>
                    </a:lnTo>
                    <a:lnTo>
                      <a:pt x="6" y="440"/>
                    </a:lnTo>
                    <a:lnTo>
                      <a:pt x="35" y="436"/>
                    </a:lnTo>
                    <a:lnTo>
                      <a:pt x="86" y="419"/>
                    </a:lnTo>
                    <a:lnTo>
                      <a:pt x="118" y="415"/>
                    </a:lnTo>
                    <a:lnTo>
                      <a:pt x="122" y="396"/>
                    </a:lnTo>
                    <a:lnTo>
                      <a:pt x="114" y="376"/>
                    </a:lnTo>
                    <a:lnTo>
                      <a:pt x="95" y="324"/>
                    </a:lnTo>
                    <a:lnTo>
                      <a:pt x="86" y="262"/>
                    </a:lnTo>
                    <a:lnTo>
                      <a:pt x="86" y="212"/>
                    </a:lnTo>
                    <a:lnTo>
                      <a:pt x="104" y="163"/>
                    </a:lnTo>
                    <a:lnTo>
                      <a:pt x="125" y="112"/>
                    </a:lnTo>
                    <a:lnTo>
                      <a:pt x="140" y="81"/>
                    </a:lnTo>
                    <a:lnTo>
                      <a:pt x="153" y="59"/>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8" name="Freeform 15"/>
              <p:cNvSpPr>
                <a:spLocks noChangeArrowheads="1"/>
              </p:cNvSpPr>
              <p:nvPr/>
            </p:nvSpPr>
            <p:spPr bwMode="auto">
              <a:xfrm>
                <a:off x="560" y="627"/>
                <a:ext cx="231" cy="453"/>
              </a:xfrm>
              <a:custGeom>
                <a:avLst/>
                <a:gdLst>
                  <a:gd name="T0" fmla="*/ 13 w 231"/>
                  <a:gd name="T1" fmla="*/ 17 h 454"/>
                  <a:gd name="T2" fmla="*/ 35 w 231"/>
                  <a:gd name="T3" fmla="*/ 0 h 454"/>
                  <a:gd name="T4" fmla="*/ 56 w 231"/>
                  <a:gd name="T5" fmla="*/ 4 h 454"/>
                  <a:gd name="T6" fmla="*/ 77 w 231"/>
                  <a:gd name="T7" fmla="*/ 18 h 454"/>
                  <a:gd name="T8" fmla="*/ 95 w 231"/>
                  <a:gd name="T9" fmla="*/ 61 h 454"/>
                  <a:gd name="T10" fmla="*/ 120 w 231"/>
                  <a:gd name="T11" fmla="*/ 133 h 454"/>
                  <a:gd name="T12" fmla="*/ 133 w 231"/>
                  <a:gd name="T13" fmla="*/ 197 h 454"/>
                  <a:gd name="T14" fmla="*/ 135 w 231"/>
                  <a:gd name="T15" fmla="*/ 241 h 454"/>
                  <a:gd name="T16" fmla="*/ 129 w 231"/>
                  <a:gd name="T17" fmla="*/ 262 h 454"/>
                  <a:gd name="T18" fmla="*/ 117 w 231"/>
                  <a:gd name="T19" fmla="*/ 295 h 454"/>
                  <a:gd name="T20" fmla="*/ 98 w 231"/>
                  <a:gd name="T21" fmla="*/ 333 h 454"/>
                  <a:gd name="T22" fmla="*/ 82 w 231"/>
                  <a:gd name="T23" fmla="*/ 372 h 454"/>
                  <a:gd name="T24" fmla="*/ 78 w 231"/>
                  <a:gd name="T25" fmla="*/ 403 h 454"/>
                  <a:gd name="T26" fmla="*/ 90 w 231"/>
                  <a:gd name="T27" fmla="*/ 414 h 454"/>
                  <a:gd name="T28" fmla="*/ 129 w 231"/>
                  <a:gd name="T29" fmla="*/ 407 h 454"/>
                  <a:gd name="T30" fmla="*/ 187 w 231"/>
                  <a:gd name="T31" fmla="*/ 403 h 454"/>
                  <a:gd name="T32" fmla="*/ 216 w 231"/>
                  <a:gd name="T33" fmla="*/ 407 h 454"/>
                  <a:gd name="T34" fmla="*/ 231 w 231"/>
                  <a:gd name="T35" fmla="*/ 420 h 454"/>
                  <a:gd name="T36" fmla="*/ 231 w 231"/>
                  <a:gd name="T37" fmla="*/ 433 h 454"/>
                  <a:gd name="T38" fmla="*/ 208 w 231"/>
                  <a:gd name="T39" fmla="*/ 448 h 454"/>
                  <a:gd name="T40" fmla="*/ 185 w 231"/>
                  <a:gd name="T41" fmla="*/ 454 h 454"/>
                  <a:gd name="T42" fmla="*/ 126 w 231"/>
                  <a:gd name="T43" fmla="*/ 441 h 454"/>
                  <a:gd name="T44" fmla="*/ 100 w 231"/>
                  <a:gd name="T45" fmla="*/ 441 h 454"/>
                  <a:gd name="T46" fmla="*/ 74 w 231"/>
                  <a:gd name="T47" fmla="*/ 450 h 454"/>
                  <a:gd name="T48" fmla="*/ 55 w 231"/>
                  <a:gd name="T49" fmla="*/ 450 h 454"/>
                  <a:gd name="T50" fmla="*/ 26 w 231"/>
                  <a:gd name="T51" fmla="*/ 437 h 454"/>
                  <a:gd name="T52" fmla="*/ 29 w 231"/>
                  <a:gd name="T53" fmla="*/ 416 h 454"/>
                  <a:gd name="T54" fmla="*/ 35 w 231"/>
                  <a:gd name="T55" fmla="*/ 401 h 454"/>
                  <a:gd name="T56" fmla="*/ 46 w 231"/>
                  <a:gd name="T57" fmla="*/ 377 h 454"/>
                  <a:gd name="T58" fmla="*/ 52 w 231"/>
                  <a:gd name="T59" fmla="*/ 355 h 454"/>
                  <a:gd name="T60" fmla="*/ 59 w 231"/>
                  <a:gd name="T61" fmla="*/ 312 h 454"/>
                  <a:gd name="T62" fmla="*/ 69 w 231"/>
                  <a:gd name="T63" fmla="*/ 265 h 454"/>
                  <a:gd name="T64" fmla="*/ 90 w 231"/>
                  <a:gd name="T65" fmla="*/ 227 h 454"/>
                  <a:gd name="T66" fmla="*/ 78 w 231"/>
                  <a:gd name="T67" fmla="*/ 197 h 454"/>
                  <a:gd name="T68" fmla="*/ 46 w 231"/>
                  <a:gd name="T69" fmla="*/ 129 h 454"/>
                  <a:gd name="T70" fmla="*/ 9 w 231"/>
                  <a:gd name="T71" fmla="*/ 70 h 454"/>
                  <a:gd name="T72" fmla="*/ 0 w 231"/>
                  <a:gd name="T73" fmla="*/ 40 h 454"/>
                  <a:gd name="T74" fmla="*/ 13 w 231"/>
                  <a:gd name="T75" fmla="*/ 17 h 4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
                  <a:gd name="T115" fmla="*/ 0 h 454"/>
                  <a:gd name="T116" fmla="*/ 231 w 231"/>
                  <a:gd name="T117" fmla="*/ 454 h 4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 h="454">
                    <a:moveTo>
                      <a:pt x="13" y="17"/>
                    </a:moveTo>
                    <a:lnTo>
                      <a:pt x="35" y="0"/>
                    </a:lnTo>
                    <a:lnTo>
                      <a:pt x="56" y="4"/>
                    </a:lnTo>
                    <a:lnTo>
                      <a:pt x="77" y="18"/>
                    </a:lnTo>
                    <a:lnTo>
                      <a:pt x="95" y="61"/>
                    </a:lnTo>
                    <a:lnTo>
                      <a:pt x="120" y="133"/>
                    </a:lnTo>
                    <a:lnTo>
                      <a:pt x="133" y="197"/>
                    </a:lnTo>
                    <a:lnTo>
                      <a:pt x="135" y="241"/>
                    </a:lnTo>
                    <a:lnTo>
                      <a:pt x="129" y="262"/>
                    </a:lnTo>
                    <a:lnTo>
                      <a:pt x="117" y="295"/>
                    </a:lnTo>
                    <a:lnTo>
                      <a:pt x="98" y="333"/>
                    </a:lnTo>
                    <a:lnTo>
                      <a:pt x="82" y="372"/>
                    </a:lnTo>
                    <a:lnTo>
                      <a:pt x="78" y="403"/>
                    </a:lnTo>
                    <a:lnTo>
                      <a:pt x="90" y="414"/>
                    </a:lnTo>
                    <a:lnTo>
                      <a:pt x="129" y="407"/>
                    </a:lnTo>
                    <a:lnTo>
                      <a:pt x="187" y="403"/>
                    </a:lnTo>
                    <a:lnTo>
                      <a:pt x="216" y="407"/>
                    </a:lnTo>
                    <a:lnTo>
                      <a:pt x="231" y="420"/>
                    </a:lnTo>
                    <a:lnTo>
                      <a:pt x="231" y="433"/>
                    </a:lnTo>
                    <a:lnTo>
                      <a:pt x="208" y="448"/>
                    </a:lnTo>
                    <a:lnTo>
                      <a:pt x="185" y="454"/>
                    </a:lnTo>
                    <a:lnTo>
                      <a:pt x="126" y="441"/>
                    </a:lnTo>
                    <a:lnTo>
                      <a:pt x="100" y="441"/>
                    </a:lnTo>
                    <a:lnTo>
                      <a:pt x="74" y="450"/>
                    </a:lnTo>
                    <a:lnTo>
                      <a:pt x="55" y="450"/>
                    </a:lnTo>
                    <a:lnTo>
                      <a:pt x="26" y="437"/>
                    </a:lnTo>
                    <a:lnTo>
                      <a:pt x="29" y="416"/>
                    </a:lnTo>
                    <a:lnTo>
                      <a:pt x="35" y="401"/>
                    </a:lnTo>
                    <a:lnTo>
                      <a:pt x="46" y="377"/>
                    </a:lnTo>
                    <a:lnTo>
                      <a:pt x="52" y="355"/>
                    </a:lnTo>
                    <a:lnTo>
                      <a:pt x="59" y="312"/>
                    </a:lnTo>
                    <a:lnTo>
                      <a:pt x="69" y="265"/>
                    </a:lnTo>
                    <a:lnTo>
                      <a:pt x="90" y="227"/>
                    </a:lnTo>
                    <a:lnTo>
                      <a:pt x="78" y="197"/>
                    </a:lnTo>
                    <a:lnTo>
                      <a:pt x="46" y="129"/>
                    </a:lnTo>
                    <a:lnTo>
                      <a:pt x="9" y="70"/>
                    </a:lnTo>
                    <a:lnTo>
                      <a:pt x="0" y="40"/>
                    </a:lnTo>
                    <a:lnTo>
                      <a:pt x="13" y="1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grpSp>
        <p:sp>
          <p:nvSpPr>
            <p:cNvPr id="196617" name="WordArt 16"/>
            <p:cNvSpPr>
              <a:spLocks noChangeArrowheads="1" noChangeShapeType="1" noTextEdit="1"/>
            </p:cNvSpPr>
            <p:nvPr/>
          </p:nvSpPr>
          <p:spPr bwMode="auto">
            <a:xfrm>
              <a:off x="816" y="240"/>
              <a:ext cx="432" cy="33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Arial Black"/>
                </a:rPr>
                <a:t>3.0</a:t>
              </a:r>
              <a:endParaRPr lang="zh-CN" altLang="en-US" sz="3600" kern="10">
                <a:ln w="9525">
                  <a:solidFill>
                    <a:srgbClr val="000000"/>
                  </a:solidFill>
                  <a:round/>
                  <a:headEnd/>
                  <a:tailEnd/>
                </a:ln>
                <a:latin typeface="Arial Black"/>
              </a:endParaRPr>
            </a:p>
          </p:txBody>
        </p:sp>
      </p:grpSp>
      <p:sp>
        <p:nvSpPr>
          <p:cNvPr id="28690" name="Rectangle 17"/>
          <p:cNvSpPr>
            <a:spLocks noChangeArrowheads="1"/>
          </p:cNvSpPr>
          <p:nvPr/>
        </p:nvSpPr>
        <p:spPr bwMode="auto">
          <a:xfrm>
            <a:off x="698500" y="8283575"/>
            <a:ext cx="5432425" cy="438150"/>
          </a:xfrm>
          <a:prstGeom prst="rect">
            <a:avLst/>
          </a:prstGeom>
          <a:noFill/>
          <a:ln w="25400" cmpd="sng">
            <a:solidFill>
              <a:schemeClr val="tx1"/>
            </a:solidFill>
            <a:miter lim="800000"/>
            <a:headEnd/>
            <a:tailEnd/>
          </a:ln>
        </p:spPr>
        <p:txBody>
          <a:bodyPr wrap="none" anchor="ctr"/>
          <a:lstStyle/>
          <a:p>
            <a:pPr>
              <a:defRPr/>
            </a:pPr>
            <a:endParaRPr lang="zh-CN" altLang="en-US">
              <a:effectLst>
                <a:outerShdw blurRad="38100" dist="38100" dir="2700000" algn="tl">
                  <a:srgbClr val="C0C0C0"/>
                </a:outerShdw>
              </a:effectLst>
            </a:endParaRPr>
          </a:p>
        </p:txBody>
      </p:sp>
    </p:spTree>
    <p:extLst>
      <p:ext uri="{BB962C8B-B14F-4D97-AF65-F5344CB8AC3E}">
        <p14:creationId xmlns:p14="http://schemas.microsoft.com/office/powerpoint/2010/main" val="984154822"/>
      </p:ext>
    </p:extLst>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AE6CBBE-65A3-449C-AE16-D01548F314F8}" type="slidenum">
              <a:rPr lang="en-US" altLang="zh-CN" sz="1200" b="0">
                <a:solidFill>
                  <a:schemeClr val="tx1"/>
                </a:solidFill>
                <a:latin typeface="Arial" pitchFamily="34" charset="0"/>
              </a:rPr>
              <a:pPr algn="r" eaLnBrk="1" hangingPunct="1"/>
              <a:t>24</a:t>
            </a:fld>
            <a:endParaRPr lang="en-US" altLang="zh-CN" sz="1200" b="0">
              <a:solidFill>
                <a:schemeClr val="tx1"/>
              </a:solidFill>
              <a:latin typeface="Arial" pitchFamily="34" charset="0"/>
            </a:endParaRPr>
          </a:p>
        </p:txBody>
      </p:sp>
      <p:sp>
        <p:nvSpPr>
          <p:cNvPr id="196611" name="Rectangle 2"/>
          <p:cNvSpPr>
            <a:spLocks noGrp="1" noRot="1" noChangeAspect="1" noChangeArrowheads="1" noTextEdit="1"/>
          </p:cNvSpPr>
          <p:nvPr>
            <p:ph type="sldImg"/>
          </p:nvPr>
        </p:nvSpPr>
        <p:spPr>
          <a:xfrm>
            <a:off x="700088" y="741363"/>
            <a:ext cx="5449887" cy="4087812"/>
          </a:xfrm>
        </p:spPr>
      </p:sp>
      <p:sp>
        <p:nvSpPr>
          <p:cNvPr id="196612" name="Rectangle 3"/>
          <p:cNvSpPr>
            <a:spLocks noGrp="1" noChangeArrowheads="1"/>
          </p:cNvSpPr>
          <p:nvPr>
            <p:ph type="body" idx="1"/>
          </p:nvPr>
        </p:nvSpPr>
        <p:spPr>
          <a:xfrm>
            <a:off x="695325" y="4991100"/>
            <a:ext cx="5429250" cy="3505200"/>
          </a:xfrm>
          <a:noFill/>
          <a:ln/>
        </p:spPr>
        <p:txBody>
          <a:bodyPr lIns="92075" tIns="46038" rIns="92075" bIns="46038" anchor="t"/>
          <a:lstStyle/>
          <a:p>
            <a:pPr eaLnBrk="1" hangingPunct="1"/>
            <a:endParaRPr lang="en-US" altLang="zh-CN" dirty="0" smtClean="0"/>
          </a:p>
        </p:txBody>
      </p:sp>
      <p:grpSp>
        <p:nvGrpSpPr>
          <p:cNvPr id="2" name="Group 5"/>
          <p:cNvGrpSpPr>
            <a:grpSpLocks/>
          </p:cNvGrpSpPr>
          <p:nvPr/>
        </p:nvGrpSpPr>
        <p:grpSpPr bwMode="auto">
          <a:xfrm>
            <a:off x="6167438" y="8313738"/>
            <a:ext cx="690562" cy="349250"/>
            <a:chOff x="0" y="0"/>
            <a:chExt cx="1584" cy="1452"/>
          </a:xfrm>
        </p:grpSpPr>
        <p:grpSp>
          <p:nvGrpSpPr>
            <p:cNvPr id="3" name="Group 6"/>
            <p:cNvGrpSpPr>
              <a:grpSpLocks/>
            </p:cNvGrpSpPr>
            <p:nvPr/>
          </p:nvGrpSpPr>
          <p:grpSpPr bwMode="auto">
            <a:xfrm>
              <a:off x="512" y="0"/>
              <a:ext cx="1072" cy="1452"/>
              <a:chOff x="0" y="0"/>
              <a:chExt cx="703" cy="1004"/>
            </a:xfrm>
          </p:grpSpPr>
          <p:pic>
            <p:nvPicPr>
              <p:cNvPr id="196624" name="Picture 6"/>
              <p:cNvPicPr>
                <a:picLocks noChangeAspect="1" noChangeArrowheads="1"/>
              </p:cNvPicPr>
              <p:nvPr/>
            </p:nvPicPr>
            <p:blipFill>
              <a:blip r:embed="rId4"/>
              <a:srcRect/>
              <a:stretch>
                <a:fillRect/>
              </a:stretch>
            </p:blipFill>
            <p:spPr bwMode="auto">
              <a:xfrm>
                <a:off x="0" y="0"/>
                <a:ext cx="703" cy="1004"/>
              </a:xfrm>
              <a:prstGeom prst="rect">
                <a:avLst/>
              </a:prstGeom>
              <a:noFill/>
              <a:ln w="9525">
                <a:noFill/>
                <a:miter lim="800000"/>
                <a:headEnd/>
                <a:tailEnd/>
              </a:ln>
            </p:spPr>
          </p:pic>
          <p:sp>
            <p:nvSpPr>
              <p:cNvPr id="28680" name="Freeform 7"/>
              <p:cNvSpPr>
                <a:spLocks noChangeArrowheads="1"/>
              </p:cNvSpPr>
              <p:nvPr/>
            </p:nvSpPr>
            <p:spPr bwMode="auto">
              <a:xfrm>
                <a:off x="37" y="18"/>
                <a:ext cx="595" cy="548"/>
              </a:xfrm>
              <a:custGeom>
                <a:avLst/>
                <a:gdLst>
                  <a:gd name="T0" fmla="*/ 0 w 595"/>
                  <a:gd name="T1" fmla="*/ 239 h 544"/>
                  <a:gd name="T2" fmla="*/ 89 w 595"/>
                  <a:gd name="T3" fmla="*/ 55 h 544"/>
                  <a:gd name="T4" fmla="*/ 277 w 595"/>
                  <a:gd name="T5" fmla="*/ 0 h 544"/>
                  <a:gd name="T6" fmla="*/ 476 w 595"/>
                  <a:gd name="T7" fmla="*/ 47 h 544"/>
                  <a:gd name="T8" fmla="*/ 595 w 595"/>
                  <a:gd name="T9" fmla="*/ 226 h 544"/>
                  <a:gd name="T10" fmla="*/ 540 w 595"/>
                  <a:gd name="T11" fmla="*/ 461 h 544"/>
                  <a:gd name="T12" fmla="*/ 349 w 595"/>
                  <a:gd name="T13" fmla="*/ 544 h 544"/>
                  <a:gd name="T14" fmla="*/ 103 w 595"/>
                  <a:gd name="T15" fmla="*/ 451 h 544"/>
                  <a:gd name="T16" fmla="*/ 0 w 595"/>
                  <a:gd name="T17" fmla="*/ 239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5"/>
                  <a:gd name="T28" fmla="*/ 0 h 544"/>
                  <a:gd name="T29" fmla="*/ 595 w 595"/>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5" h="544">
                    <a:moveTo>
                      <a:pt x="0" y="239"/>
                    </a:moveTo>
                    <a:lnTo>
                      <a:pt x="89" y="55"/>
                    </a:lnTo>
                    <a:lnTo>
                      <a:pt x="277" y="0"/>
                    </a:lnTo>
                    <a:lnTo>
                      <a:pt x="476" y="47"/>
                    </a:lnTo>
                    <a:lnTo>
                      <a:pt x="595" y="226"/>
                    </a:lnTo>
                    <a:lnTo>
                      <a:pt x="540" y="461"/>
                    </a:lnTo>
                    <a:lnTo>
                      <a:pt x="349" y="544"/>
                    </a:lnTo>
                    <a:lnTo>
                      <a:pt x="103" y="451"/>
                    </a:lnTo>
                    <a:lnTo>
                      <a:pt x="0" y="239"/>
                    </a:lnTo>
                    <a:close/>
                  </a:path>
                </a:pathLst>
              </a:custGeom>
              <a:solidFill>
                <a:srgbClr val="FCF13C"/>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sp>
            <p:nvSpPr>
              <p:cNvPr id="28681" name="Freeform 8"/>
              <p:cNvSpPr>
                <a:spLocks noChangeArrowheads="1"/>
              </p:cNvSpPr>
              <p:nvPr/>
            </p:nvSpPr>
            <p:spPr bwMode="auto">
              <a:xfrm>
                <a:off x="70" y="525"/>
                <a:ext cx="215" cy="402"/>
              </a:xfrm>
              <a:custGeom>
                <a:avLst/>
                <a:gdLst>
                  <a:gd name="T0" fmla="*/ 170 w 216"/>
                  <a:gd name="T1" fmla="*/ 0 h 402"/>
                  <a:gd name="T2" fmla="*/ 135 w 216"/>
                  <a:gd name="T3" fmla="*/ 90 h 402"/>
                  <a:gd name="T4" fmla="*/ 81 w 216"/>
                  <a:gd name="T5" fmla="*/ 206 h 402"/>
                  <a:gd name="T6" fmla="*/ 38 w 216"/>
                  <a:gd name="T7" fmla="*/ 317 h 402"/>
                  <a:gd name="T8" fmla="*/ 0 w 216"/>
                  <a:gd name="T9" fmla="*/ 388 h 402"/>
                  <a:gd name="T10" fmla="*/ 43 w 216"/>
                  <a:gd name="T11" fmla="*/ 402 h 402"/>
                  <a:gd name="T12" fmla="*/ 77 w 216"/>
                  <a:gd name="T13" fmla="*/ 349 h 402"/>
                  <a:gd name="T14" fmla="*/ 159 w 216"/>
                  <a:gd name="T15" fmla="*/ 162 h 402"/>
                  <a:gd name="T16" fmla="*/ 190 w 216"/>
                  <a:gd name="T17" fmla="*/ 90 h 402"/>
                  <a:gd name="T18" fmla="*/ 216 w 216"/>
                  <a:gd name="T19" fmla="*/ 14 h 402"/>
                  <a:gd name="T20" fmla="*/ 170 w 216"/>
                  <a:gd name="T21" fmla="*/ 0 h 4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402"/>
                  <a:gd name="T35" fmla="*/ 216 w 216"/>
                  <a:gd name="T36" fmla="*/ 402 h 4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402">
                    <a:moveTo>
                      <a:pt x="170" y="0"/>
                    </a:moveTo>
                    <a:lnTo>
                      <a:pt x="135" y="90"/>
                    </a:lnTo>
                    <a:lnTo>
                      <a:pt x="81" y="206"/>
                    </a:lnTo>
                    <a:lnTo>
                      <a:pt x="38" y="317"/>
                    </a:lnTo>
                    <a:lnTo>
                      <a:pt x="0" y="388"/>
                    </a:lnTo>
                    <a:lnTo>
                      <a:pt x="43" y="402"/>
                    </a:lnTo>
                    <a:lnTo>
                      <a:pt x="77" y="349"/>
                    </a:lnTo>
                    <a:lnTo>
                      <a:pt x="159" y="162"/>
                    </a:lnTo>
                    <a:lnTo>
                      <a:pt x="190" y="90"/>
                    </a:lnTo>
                    <a:lnTo>
                      <a:pt x="216" y="14"/>
                    </a:lnTo>
                    <a:lnTo>
                      <a:pt x="170" y="0"/>
                    </a:lnTo>
                    <a:close/>
                  </a:path>
                </a:pathLst>
              </a:custGeom>
              <a:solidFill>
                <a:srgbClr val="CC7C00"/>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grpSp>
        <p:grpSp>
          <p:nvGrpSpPr>
            <p:cNvPr id="4" name="Group 10"/>
            <p:cNvGrpSpPr>
              <a:grpSpLocks/>
            </p:cNvGrpSpPr>
            <p:nvPr/>
          </p:nvGrpSpPr>
          <p:grpSpPr bwMode="auto">
            <a:xfrm>
              <a:off x="0" y="712"/>
              <a:ext cx="859" cy="680"/>
              <a:chOff x="0" y="0"/>
              <a:chExt cx="1158" cy="1111"/>
            </a:xfrm>
          </p:grpSpPr>
          <p:sp>
            <p:nvSpPr>
              <p:cNvPr id="28683" name="Freeform 10"/>
              <p:cNvSpPr>
                <a:spLocks noChangeArrowheads="1"/>
              </p:cNvSpPr>
              <p:nvPr/>
            </p:nvSpPr>
            <p:spPr bwMode="auto">
              <a:xfrm>
                <a:off x="388" y="1"/>
                <a:ext cx="334" cy="248"/>
              </a:xfrm>
              <a:custGeom>
                <a:avLst/>
                <a:gdLst>
                  <a:gd name="T0" fmla="*/ 116 w 333"/>
                  <a:gd name="T1" fmla="*/ 151 h 246"/>
                  <a:gd name="T2" fmla="*/ 120 w 333"/>
                  <a:gd name="T3" fmla="*/ 117 h 246"/>
                  <a:gd name="T4" fmla="*/ 136 w 333"/>
                  <a:gd name="T5" fmla="*/ 78 h 246"/>
                  <a:gd name="T6" fmla="*/ 159 w 333"/>
                  <a:gd name="T7" fmla="*/ 47 h 246"/>
                  <a:gd name="T8" fmla="*/ 187 w 333"/>
                  <a:gd name="T9" fmla="*/ 23 h 246"/>
                  <a:gd name="T10" fmla="*/ 226 w 333"/>
                  <a:gd name="T11" fmla="*/ 6 h 246"/>
                  <a:gd name="T12" fmla="*/ 260 w 333"/>
                  <a:gd name="T13" fmla="*/ 0 h 246"/>
                  <a:gd name="T14" fmla="*/ 299 w 333"/>
                  <a:gd name="T15" fmla="*/ 10 h 246"/>
                  <a:gd name="T16" fmla="*/ 322 w 333"/>
                  <a:gd name="T17" fmla="*/ 39 h 246"/>
                  <a:gd name="T18" fmla="*/ 330 w 333"/>
                  <a:gd name="T19" fmla="*/ 73 h 246"/>
                  <a:gd name="T20" fmla="*/ 333 w 333"/>
                  <a:gd name="T21" fmla="*/ 109 h 246"/>
                  <a:gd name="T22" fmla="*/ 320 w 333"/>
                  <a:gd name="T23" fmla="*/ 147 h 246"/>
                  <a:gd name="T24" fmla="*/ 294 w 333"/>
                  <a:gd name="T25" fmla="*/ 190 h 246"/>
                  <a:gd name="T26" fmla="*/ 260 w 333"/>
                  <a:gd name="T27" fmla="*/ 220 h 246"/>
                  <a:gd name="T28" fmla="*/ 219 w 333"/>
                  <a:gd name="T29" fmla="*/ 239 h 246"/>
                  <a:gd name="T30" fmla="*/ 189 w 333"/>
                  <a:gd name="T31" fmla="*/ 246 h 246"/>
                  <a:gd name="T32" fmla="*/ 161 w 333"/>
                  <a:gd name="T33" fmla="*/ 242 h 246"/>
                  <a:gd name="T34" fmla="*/ 140 w 333"/>
                  <a:gd name="T35" fmla="*/ 230 h 246"/>
                  <a:gd name="T36" fmla="*/ 124 w 333"/>
                  <a:gd name="T37" fmla="*/ 203 h 246"/>
                  <a:gd name="T38" fmla="*/ 119 w 333"/>
                  <a:gd name="T39" fmla="*/ 187 h 246"/>
                  <a:gd name="T40" fmla="*/ 76 w 333"/>
                  <a:gd name="T41" fmla="*/ 190 h 246"/>
                  <a:gd name="T42" fmla="*/ 41 w 333"/>
                  <a:gd name="T43" fmla="*/ 200 h 246"/>
                  <a:gd name="T44" fmla="*/ 9 w 333"/>
                  <a:gd name="T45" fmla="*/ 199 h 246"/>
                  <a:gd name="T46" fmla="*/ 0 w 333"/>
                  <a:gd name="T47" fmla="*/ 183 h 246"/>
                  <a:gd name="T48" fmla="*/ 9 w 333"/>
                  <a:gd name="T49" fmla="*/ 170 h 246"/>
                  <a:gd name="T50" fmla="*/ 26 w 333"/>
                  <a:gd name="T51" fmla="*/ 155 h 246"/>
                  <a:gd name="T52" fmla="*/ 59 w 333"/>
                  <a:gd name="T53" fmla="*/ 155 h 246"/>
                  <a:gd name="T54" fmla="*/ 81 w 333"/>
                  <a:gd name="T55" fmla="*/ 155 h 246"/>
                  <a:gd name="T56" fmla="*/ 116 w 333"/>
                  <a:gd name="T57" fmla="*/ 151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3"/>
                  <a:gd name="T88" fmla="*/ 0 h 246"/>
                  <a:gd name="T89" fmla="*/ 333 w 333"/>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3" h="246">
                    <a:moveTo>
                      <a:pt x="116" y="151"/>
                    </a:moveTo>
                    <a:lnTo>
                      <a:pt x="120" y="117"/>
                    </a:lnTo>
                    <a:lnTo>
                      <a:pt x="136" y="78"/>
                    </a:lnTo>
                    <a:lnTo>
                      <a:pt x="159" y="47"/>
                    </a:lnTo>
                    <a:lnTo>
                      <a:pt x="187" y="23"/>
                    </a:lnTo>
                    <a:lnTo>
                      <a:pt x="226" y="6"/>
                    </a:lnTo>
                    <a:lnTo>
                      <a:pt x="260" y="0"/>
                    </a:lnTo>
                    <a:lnTo>
                      <a:pt x="299" y="10"/>
                    </a:lnTo>
                    <a:lnTo>
                      <a:pt x="322" y="39"/>
                    </a:lnTo>
                    <a:lnTo>
                      <a:pt x="330" y="73"/>
                    </a:lnTo>
                    <a:lnTo>
                      <a:pt x="333" y="109"/>
                    </a:lnTo>
                    <a:lnTo>
                      <a:pt x="320" y="147"/>
                    </a:lnTo>
                    <a:lnTo>
                      <a:pt x="294" y="190"/>
                    </a:lnTo>
                    <a:lnTo>
                      <a:pt x="260" y="220"/>
                    </a:lnTo>
                    <a:lnTo>
                      <a:pt x="219" y="239"/>
                    </a:lnTo>
                    <a:lnTo>
                      <a:pt x="189" y="246"/>
                    </a:lnTo>
                    <a:lnTo>
                      <a:pt x="161" y="242"/>
                    </a:lnTo>
                    <a:lnTo>
                      <a:pt x="140" y="230"/>
                    </a:lnTo>
                    <a:lnTo>
                      <a:pt x="124" y="203"/>
                    </a:lnTo>
                    <a:lnTo>
                      <a:pt x="119" y="187"/>
                    </a:lnTo>
                    <a:lnTo>
                      <a:pt x="76" y="190"/>
                    </a:lnTo>
                    <a:lnTo>
                      <a:pt x="41" y="200"/>
                    </a:lnTo>
                    <a:lnTo>
                      <a:pt x="9" y="199"/>
                    </a:lnTo>
                    <a:lnTo>
                      <a:pt x="0" y="183"/>
                    </a:lnTo>
                    <a:lnTo>
                      <a:pt x="9" y="170"/>
                    </a:lnTo>
                    <a:lnTo>
                      <a:pt x="26" y="155"/>
                    </a:lnTo>
                    <a:lnTo>
                      <a:pt x="59" y="155"/>
                    </a:lnTo>
                    <a:lnTo>
                      <a:pt x="81" y="155"/>
                    </a:lnTo>
                    <a:lnTo>
                      <a:pt x="116" y="15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4" name="Freeform 11"/>
              <p:cNvSpPr>
                <a:spLocks noChangeArrowheads="1"/>
              </p:cNvSpPr>
              <p:nvPr/>
            </p:nvSpPr>
            <p:spPr bwMode="auto">
              <a:xfrm>
                <a:off x="481" y="271"/>
                <a:ext cx="221" cy="431"/>
              </a:xfrm>
              <a:custGeom>
                <a:avLst/>
                <a:gdLst>
                  <a:gd name="T0" fmla="*/ 6 w 219"/>
                  <a:gd name="T1" fmla="*/ 34 h 428"/>
                  <a:gd name="T2" fmla="*/ 32 w 219"/>
                  <a:gd name="T3" fmla="*/ 13 h 428"/>
                  <a:gd name="T4" fmla="*/ 62 w 219"/>
                  <a:gd name="T5" fmla="*/ 0 h 428"/>
                  <a:gd name="T6" fmla="*/ 104 w 219"/>
                  <a:gd name="T7" fmla="*/ 3 h 428"/>
                  <a:gd name="T8" fmla="*/ 136 w 219"/>
                  <a:gd name="T9" fmla="*/ 16 h 428"/>
                  <a:gd name="T10" fmla="*/ 165 w 219"/>
                  <a:gd name="T11" fmla="*/ 50 h 428"/>
                  <a:gd name="T12" fmla="*/ 197 w 219"/>
                  <a:gd name="T13" fmla="*/ 99 h 428"/>
                  <a:gd name="T14" fmla="*/ 213 w 219"/>
                  <a:gd name="T15" fmla="*/ 144 h 428"/>
                  <a:gd name="T16" fmla="*/ 219 w 219"/>
                  <a:gd name="T17" fmla="*/ 198 h 428"/>
                  <a:gd name="T18" fmla="*/ 219 w 219"/>
                  <a:gd name="T19" fmla="*/ 254 h 428"/>
                  <a:gd name="T20" fmla="*/ 213 w 219"/>
                  <a:gd name="T21" fmla="*/ 306 h 428"/>
                  <a:gd name="T22" fmla="*/ 196 w 219"/>
                  <a:gd name="T23" fmla="*/ 351 h 428"/>
                  <a:gd name="T24" fmla="*/ 171 w 219"/>
                  <a:gd name="T25" fmla="*/ 391 h 428"/>
                  <a:gd name="T26" fmla="*/ 152 w 219"/>
                  <a:gd name="T27" fmla="*/ 411 h 428"/>
                  <a:gd name="T28" fmla="*/ 115 w 219"/>
                  <a:gd name="T29" fmla="*/ 425 h 428"/>
                  <a:gd name="T30" fmla="*/ 87 w 219"/>
                  <a:gd name="T31" fmla="*/ 428 h 428"/>
                  <a:gd name="T32" fmla="*/ 49 w 219"/>
                  <a:gd name="T33" fmla="*/ 417 h 428"/>
                  <a:gd name="T34" fmla="*/ 32 w 219"/>
                  <a:gd name="T35" fmla="*/ 394 h 428"/>
                  <a:gd name="T36" fmla="*/ 17 w 219"/>
                  <a:gd name="T37" fmla="*/ 373 h 428"/>
                  <a:gd name="T38" fmla="*/ 9 w 219"/>
                  <a:gd name="T39" fmla="*/ 349 h 428"/>
                  <a:gd name="T40" fmla="*/ 10 w 219"/>
                  <a:gd name="T41" fmla="*/ 310 h 428"/>
                  <a:gd name="T42" fmla="*/ 17 w 219"/>
                  <a:gd name="T43" fmla="*/ 283 h 428"/>
                  <a:gd name="T44" fmla="*/ 32 w 219"/>
                  <a:gd name="T45" fmla="*/ 255 h 428"/>
                  <a:gd name="T46" fmla="*/ 41 w 219"/>
                  <a:gd name="T47" fmla="*/ 219 h 428"/>
                  <a:gd name="T48" fmla="*/ 49 w 219"/>
                  <a:gd name="T49" fmla="*/ 198 h 428"/>
                  <a:gd name="T50" fmla="*/ 52 w 219"/>
                  <a:gd name="T51" fmla="*/ 170 h 428"/>
                  <a:gd name="T52" fmla="*/ 44 w 219"/>
                  <a:gd name="T53" fmla="*/ 140 h 428"/>
                  <a:gd name="T54" fmla="*/ 23 w 219"/>
                  <a:gd name="T55" fmla="*/ 116 h 428"/>
                  <a:gd name="T56" fmla="*/ 6 w 219"/>
                  <a:gd name="T57" fmla="*/ 93 h 428"/>
                  <a:gd name="T58" fmla="*/ 0 w 219"/>
                  <a:gd name="T59" fmla="*/ 67 h 428"/>
                  <a:gd name="T60" fmla="*/ 6 w 219"/>
                  <a:gd name="T61" fmla="*/ 34 h 4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9"/>
                  <a:gd name="T94" fmla="*/ 0 h 428"/>
                  <a:gd name="T95" fmla="*/ 219 w 219"/>
                  <a:gd name="T96" fmla="*/ 428 h 4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9" h="428">
                    <a:moveTo>
                      <a:pt x="6" y="34"/>
                    </a:moveTo>
                    <a:lnTo>
                      <a:pt x="32" y="13"/>
                    </a:lnTo>
                    <a:lnTo>
                      <a:pt x="62" y="0"/>
                    </a:lnTo>
                    <a:lnTo>
                      <a:pt x="104" y="3"/>
                    </a:lnTo>
                    <a:lnTo>
                      <a:pt x="136" y="16"/>
                    </a:lnTo>
                    <a:lnTo>
                      <a:pt x="165" y="50"/>
                    </a:lnTo>
                    <a:lnTo>
                      <a:pt x="197" y="99"/>
                    </a:lnTo>
                    <a:lnTo>
                      <a:pt x="213" y="144"/>
                    </a:lnTo>
                    <a:lnTo>
                      <a:pt x="219" y="198"/>
                    </a:lnTo>
                    <a:lnTo>
                      <a:pt x="219" y="254"/>
                    </a:lnTo>
                    <a:lnTo>
                      <a:pt x="213" y="306"/>
                    </a:lnTo>
                    <a:lnTo>
                      <a:pt x="196" y="351"/>
                    </a:lnTo>
                    <a:lnTo>
                      <a:pt x="171" y="391"/>
                    </a:lnTo>
                    <a:lnTo>
                      <a:pt x="152" y="411"/>
                    </a:lnTo>
                    <a:lnTo>
                      <a:pt x="115" y="425"/>
                    </a:lnTo>
                    <a:lnTo>
                      <a:pt x="87" y="428"/>
                    </a:lnTo>
                    <a:lnTo>
                      <a:pt x="49" y="417"/>
                    </a:lnTo>
                    <a:lnTo>
                      <a:pt x="32" y="394"/>
                    </a:lnTo>
                    <a:lnTo>
                      <a:pt x="17" y="373"/>
                    </a:lnTo>
                    <a:lnTo>
                      <a:pt x="9" y="349"/>
                    </a:lnTo>
                    <a:lnTo>
                      <a:pt x="10" y="310"/>
                    </a:lnTo>
                    <a:lnTo>
                      <a:pt x="17" y="283"/>
                    </a:lnTo>
                    <a:lnTo>
                      <a:pt x="32" y="255"/>
                    </a:lnTo>
                    <a:lnTo>
                      <a:pt x="41" y="219"/>
                    </a:lnTo>
                    <a:lnTo>
                      <a:pt x="49" y="198"/>
                    </a:lnTo>
                    <a:lnTo>
                      <a:pt x="52" y="170"/>
                    </a:lnTo>
                    <a:lnTo>
                      <a:pt x="44" y="140"/>
                    </a:lnTo>
                    <a:lnTo>
                      <a:pt x="23" y="116"/>
                    </a:lnTo>
                    <a:lnTo>
                      <a:pt x="6" y="93"/>
                    </a:lnTo>
                    <a:lnTo>
                      <a:pt x="0" y="67"/>
                    </a:lnTo>
                    <a:lnTo>
                      <a:pt x="6" y="34"/>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5" name="Freeform 12"/>
              <p:cNvSpPr>
                <a:spLocks noChangeArrowheads="1"/>
              </p:cNvSpPr>
              <p:nvPr/>
            </p:nvSpPr>
            <p:spPr bwMode="auto">
              <a:xfrm>
                <a:off x="0" y="206"/>
                <a:ext cx="540" cy="183"/>
              </a:xfrm>
              <a:custGeom>
                <a:avLst/>
                <a:gdLst>
                  <a:gd name="T0" fmla="*/ 408 w 540"/>
                  <a:gd name="T1" fmla="*/ 101 h 179"/>
                  <a:gd name="T2" fmla="*/ 482 w 540"/>
                  <a:gd name="T3" fmla="*/ 86 h 179"/>
                  <a:gd name="T4" fmla="*/ 533 w 540"/>
                  <a:gd name="T5" fmla="*/ 83 h 179"/>
                  <a:gd name="T6" fmla="*/ 540 w 540"/>
                  <a:gd name="T7" fmla="*/ 101 h 179"/>
                  <a:gd name="T8" fmla="*/ 540 w 540"/>
                  <a:gd name="T9" fmla="*/ 152 h 179"/>
                  <a:gd name="T10" fmla="*/ 503 w 540"/>
                  <a:gd name="T11" fmla="*/ 163 h 179"/>
                  <a:gd name="T12" fmla="*/ 404 w 540"/>
                  <a:gd name="T13" fmla="*/ 161 h 179"/>
                  <a:gd name="T14" fmla="*/ 300 w 540"/>
                  <a:gd name="T15" fmla="*/ 147 h 179"/>
                  <a:gd name="T16" fmla="*/ 208 w 540"/>
                  <a:gd name="T17" fmla="*/ 134 h 179"/>
                  <a:gd name="T18" fmla="*/ 110 w 540"/>
                  <a:gd name="T19" fmla="*/ 143 h 179"/>
                  <a:gd name="T20" fmla="*/ 57 w 540"/>
                  <a:gd name="T21" fmla="*/ 170 h 179"/>
                  <a:gd name="T22" fmla="*/ 21 w 540"/>
                  <a:gd name="T23" fmla="*/ 179 h 179"/>
                  <a:gd name="T24" fmla="*/ 1 w 540"/>
                  <a:gd name="T25" fmla="*/ 176 h 179"/>
                  <a:gd name="T26" fmla="*/ 0 w 540"/>
                  <a:gd name="T27" fmla="*/ 131 h 179"/>
                  <a:gd name="T28" fmla="*/ 21 w 540"/>
                  <a:gd name="T29" fmla="*/ 74 h 179"/>
                  <a:gd name="T30" fmla="*/ 18 w 540"/>
                  <a:gd name="T31" fmla="*/ 35 h 179"/>
                  <a:gd name="T32" fmla="*/ 1 w 540"/>
                  <a:gd name="T33" fmla="*/ 16 h 179"/>
                  <a:gd name="T34" fmla="*/ 1 w 540"/>
                  <a:gd name="T35" fmla="*/ 4 h 179"/>
                  <a:gd name="T36" fmla="*/ 25 w 540"/>
                  <a:gd name="T37" fmla="*/ 0 h 179"/>
                  <a:gd name="T38" fmla="*/ 57 w 540"/>
                  <a:gd name="T39" fmla="*/ 26 h 179"/>
                  <a:gd name="T40" fmla="*/ 59 w 540"/>
                  <a:gd name="T41" fmla="*/ 60 h 179"/>
                  <a:gd name="T42" fmla="*/ 44 w 540"/>
                  <a:gd name="T43" fmla="*/ 108 h 179"/>
                  <a:gd name="T44" fmla="*/ 40 w 540"/>
                  <a:gd name="T45" fmla="*/ 139 h 179"/>
                  <a:gd name="T46" fmla="*/ 99 w 540"/>
                  <a:gd name="T47" fmla="*/ 117 h 179"/>
                  <a:gd name="T48" fmla="*/ 163 w 540"/>
                  <a:gd name="T49" fmla="*/ 92 h 179"/>
                  <a:gd name="T50" fmla="*/ 233 w 540"/>
                  <a:gd name="T51" fmla="*/ 90 h 179"/>
                  <a:gd name="T52" fmla="*/ 283 w 540"/>
                  <a:gd name="T53" fmla="*/ 99 h 179"/>
                  <a:gd name="T54" fmla="*/ 336 w 540"/>
                  <a:gd name="T55" fmla="*/ 99 h 179"/>
                  <a:gd name="T56" fmla="*/ 408 w 540"/>
                  <a:gd name="T57" fmla="*/ 101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0"/>
                  <a:gd name="T88" fmla="*/ 0 h 179"/>
                  <a:gd name="T89" fmla="*/ 540 w 540"/>
                  <a:gd name="T90" fmla="*/ 179 h 1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0" h="179">
                    <a:moveTo>
                      <a:pt x="408" y="101"/>
                    </a:moveTo>
                    <a:lnTo>
                      <a:pt x="482" y="86"/>
                    </a:lnTo>
                    <a:lnTo>
                      <a:pt x="533" y="83"/>
                    </a:lnTo>
                    <a:lnTo>
                      <a:pt x="540" y="101"/>
                    </a:lnTo>
                    <a:lnTo>
                      <a:pt x="540" y="152"/>
                    </a:lnTo>
                    <a:lnTo>
                      <a:pt x="503" y="163"/>
                    </a:lnTo>
                    <a:lnTo>
                      <a:pt x="404" y="161"/>
                    </a:lnTo>
                    <a:lnTo>
                      <a:pt x="300" y="147"/>
                    </a:lnTo>
                    <a:lnTo>
                      <a:pt x="208" y="134"/>
                    </a:lnTo>
                    <a:lnTo>
                      <a:pt x="110" y="143"/>
                    </a:lnTo>
                    <a:lnTo>
                      <a:pt x="57" y="170"/>
                    </a:lnTo>
                    <a:lnTo>
                      <a:pt x="21" y="179"/>
                    </a:lnTo>
                    <a:lnTo>
                      <a:pt x="1" y="176"/>
                    </a:lnTo>
                    <a:lnTo>
                      <a:pt x="0" y="131"/>
                    </a:lnTo>
                    <a:lnTo>
                      <a:pt x="21" y="74"/>
                    </a:lnTo>
                    <a:lnTo>
                      <a:pt x="18" y="35"/>
                    </a:lnTo>
                    <a:lnTo>
                      <a:pt x="1" y="16"/>
                    </a:lnTo>
                    <a:lnTo>
                      <a:pt x="1" y="4"/>
                    </a:lnTo>
                    <a:lnTo>
                      <a:pt x="25" y="0"/>
                    </a:lnTo>
                    <a:lnTo>
                      <a:pt x="57" y="26"/>
                    </a:lnTo>
                    <a:lnTo>
                      <a:pt x="59" y="60"/>
                    </a:lnTo>
                    <a:lnTo>
                      <a:pt x="44" y="108"/>
                    </a:lnTo>
                    <a:lnTo>
                      <a:pt x="40" y="139"/>
                    </a:lnTo>
                    <a:lnTo>
                      <a:pt x="99" y="117"/>
                    </a:lnTo>
                    <a:lnTo>
                      <a:pt x="163" y="92"/>
                    </a:lnTo>
                    <a:lnTo>
                      <a:pt x="233" y="90"/>
                    </a:lnTo>
                    <a:lnTo>
                      <a:pt x="283" y="99"/>
                    </a:lnTo>
                    <a:lnTo>
                      <a:pt x="336" y="99"/>
                    </a:lnTo>
                    <a:lnTo>
                      <a:pt x="408" y="10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6" name="Freeform 13"/>
              <p:cNvSpPr>
                <a:spLocks noChangeArrowheads="1"/>
              </p:cNvSpPr>
              <p:nvPr/>
            </p:nvSpPr>
            <p:spPr bwMode="auto">
              <a:xfrm>
                <a:off x="579" y="249"/>
                <a:ext cx="579" cy="323"/>
              </a:xfrm>
              <a:custGeom>
                <a:avLst/>
                <a:gdLst>
                  <a:gd name="T0" fmla="*/ 13 w 578"/>
                  <a:gd name="T1" fmla="*/ 47 h 319"/>
                  <a:gd name="T2" fmla="*/ 41 w 578"/>
                  <a:gd name="T3" fmla="*/ 44 h 319"/>
                  <a:gd name="T4" fmla="*/ 75 w 578"/>
                  <a:gd name="T5" fmla="*/ 62 h 319"/>
                  <a:gd name="T6" fmla="*/ 100 w 578"/>
                  <a:gd name="T7" fmla="*/ 95 h 319"/>
                  <a:gd name="T8" fmla="*/ 134 w 578"/>
                  <a:gd name="T9" fmla="*/ 151 h 319"/>
                  <a:gd name="T10" fmla="*/ 161 w 578"/>
                  <a:gd name="T11" fmla="*/ 199 h 319"/>
                  <a:gd name="T12" fmla="*/ 187 w 578"/>
                  <a:gd name="T13" fmla="*/ 245 h 319"/>
                  <a:gd name="T14" fmla="*/ 202 w 578"/>
                  <a:gd name="T15" fmla="*/ 253 h 319"/>
                  <a:gd name="T16" fmla="*/ 233 w 578"/>
                  <a:gd name="T17" fmla="*/ 245 h 319"/>
                  <a:gd name="T18" fmla="*/ 290 w 578"/>
                  <a:gd name="T19" fmla="*/ 207 h 319"/>
                  <a:gd name="T20" fmla="*/ 357 w 578"/>
                  <a:gd name="T21" fmla="*/ 161 h 319"/>
                  <a:gd name="T22" fmla="*/ 400 w 578"/>
                  <a:gd name="T23" fmla="*/ 121 h 319"/>
                  <a:gd name="T24" fmla="*/ 421 w 578"/>
                  <a:gd name="T25" fmla="*/ 96 h 319"/>
                  <a:gd name="T26" fmla="*/ 421 w 578"/>
                  <a:gd name="T27" fmla="*/ 87 h 319"/>
                  <a:gd name="T28" fmla="*/ 421 w 578"/>
                  <a:gd name="T29" fmla="*/ 74 h 319"/>
                  <a:gd name="T30" fmla="*/ 424 w 578"/>
                  <a:gd name="T31" fmla="*/ 66 h 319"/>
                  <a:gd name="T32" fmla="*/ 420 w 578"/>
                  <a:gd name="T33" fmla="*/ 39 h 319"/>
                  <a:gd name="T34" fmla="*/ 408 w 578"/>
                  <a:gd name="T35" fmla="*/ 19 h 319"/>
                  <a:gd name="T36" fmla="*/ 413 w 578"/>
                  <a:gd name="T37" fmla="*/ 0 h 319"/>
                  <a:gd name="T38" fmla="*/ 442 w 578"/>
                  <a:gd name="T39" fmla="*/ 0 h 319"/>
                  <a:gd name="T40" fmla="*/ 458 w 578"/>
                  <a:gd name="T41" fmla="*/ 30 h 319"/>
                  <a:gd name="T42" fmla="*/ 451 w 578"/>
                  <a:gd name="T43" fmla="*/ 77 h 319"/>
                  <a:gd name="T44" fmla="*/ 462 w 578"/>
                  <a:gd name="T45" fmla="*/ 77 h 319"/>
                  <a:gd name="T46" fmla="*/ 496 w 578"/>
                  <a:gd name="T47" fmla="*/ 74 h 319"/>
                  <a:gd name="T48" fmla="*/ 531 w 578"/>
                  <a:gd name="T49" fmla="*/ 56 h 319"/>
                  <a:gd name="T50" fmla="*/ 560 w 578"/>
                  <a:gd name="T51" fmla="*/ 53 h 319"/>
                  <a:gd name="T52" fmla="*/ 568 w 578"/>
                  <a:gd name="T53" fmla="*/ 70 h 319"/>
                  <a:gd name="T54" fmla="*/ 578 w 578"/>
                  <a:gd name="T55" fmla="*/ 105 h 319"/>
                  <a:gd name="T56" fmla="*/ 530 w 578"/>
                  <a:gd name="T57" fmla="*/ 160 h 319"/>
                  <a:gd name="T58" fmla="*/ 504 w 578"/>
                  <a:gd name="T59" fmla="*/ 186 h 319"/>
                  <a:gd name="T60" fmla="*/ 479 w 578"/>
                  <a:gd name="T61" fmla="*/ 189 h 319"/>
                  <a:gd name="T62" fmla="*/ 449 w 578"/>
                  <a:gd name="T63" fmla="*/ 161 h 319"/>
                  <a:gd name="T64" fmla="*/ 413 w 578"/>
                  <a:gd name="T65" fmla="*/ 160 h 319"/>
                  <a:gd name="T66" fmla="*/ 381 w 578"/>
                  <a:gd name="T67" fmla="*/ 186 h 319"/>
                  <a:gd name="T68" fmla="*/ 328 w 578"/>
                  <a:gd name="T69" fmla="*/ 233 h 319"/>
                  <a:gd name="T70" fmla="*/ 273 w 578"/>
                  <a:gd name="T71" fmla="*/ 287 h 319"/>
                  <a:gd name="T72" fmla="*/ 226 w 578"/>
                  <a:gd name="T73" fmla="*/ 310 h 319"/>
                  <a:gd name="T74" fmla="*/ 190 w 578"/>
                  <a:gd name="T75" fmla="*/ 319 h 319"/>
                  <a:gd name="T76" fmla="*/ 170 w 578"/>
                  <a:gd name="T77" fmla="*/ 309 h 319"/>
                  <a:gd name="T78" fmla="*/ 153 w 578"/>
                  <a:gd name="T79" fmla="*/ 279 h 319"/>
                  <a:gd name="T80" fmla="*/ 122 w 578"/>
                  <a:gd name="T81" fmla="*/ 229 h 319"/>
                  <a:gd name="T82" fmla="*/ 81 w 578"/>
                  <a:gd name="T83" fmla="*/ 170 h 319"/>
                  <a:gd name="T84" fmla="*/ 42 w 578"/>
                  <a:gd name="T85" fmla="*/ 139 h 319"/>
                  <a:gd name="T86" fmla="*/ 8 w 578"/>
                  <a:gd name="T87" fmla="*/ 107 h 319"/>
                  <a:gd name="T88" fmla="*/ 0 w 578"/>
                  <a:gd name="T89" fmla="*/ 77 h 319"/>
                  <a:gd name="T90" fmla="*/ 13 w 578"/>
                  <a:gd name="T91" fmla="*/ 47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8"/>
                  <a:gd name="T139" fmla="*/ 0 h 319"/>
                  <a:gd name="T140" fmla="*/ 578 w 578"/>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8" h="319">
                    <a:moveTo>
                      <a:pt x="13" y="47"/>
                    </a:moveTo>
                    <a:lnTo>
                      <a:pt x="41" y="44"/>
                    </a:lnTo>
                    <a:lnTo>
                      <a:pt x="75" y="62"/>
                    </a:lnTo>
                    <a:lnTo>
                      <a:pt x="100" y="95"/>
                    </a:lnTo>
                    <a:lnTo>
                      <a:pt x="134" y="151"/>
                    </a:lnTo>
                    <a:lnTo>
                      <a:pt x="161" y="199"/>
                    </a:lnTo>
                    <a:lnTo>
                      <a:pt x="187" y="245"/>
                    </a:lnTo>
                    <a:lnTo>
                      <a:pt x="202" y="253"/>
                    </a:lnTo>
                    <a:lnTo>
                      <a:pt x="233" y="245"/>
                    </a:lnTo>
                    <a:lnTo>
                      <a:pt x="290" y="207"/>
                    </a:lnTo>
                    <a:lnTo>
                      <a:pt x="357" y="161"/>
                    </a:lnTo>
                    <a:lnTo>
                      <a:pt x="400" y="121"/>
                    </a:lnTo>
                    <a:lnTo>
                      <a:pt x="421" y="96"/>
                    </a:lnTo>
                    <a:lnTo>
                      <a:pt x="421" y="87"/>
                    </a:lnTo>
                    <a:lnTo>
                      <a:pt x="421" y="74"/>
                    </a:lnTo>
                    <a:lnTo>
                      <a:pt x="424" y="66"/>
                    </a:lnTo>
                    <a:lnTo>
                      <a:pt x="420" y="39"/>
                    </a:lnTo>
                    <a:lnTo>
                      <a:pt x="408" y="19"/>
                    </a:lnTo>
                    <a:lnTo>
                      <a:pt x="413" y="0"/>
                    </a:lnTo>
                    <a:lnTo>
                      <a:pt x="442" y="0"/>
                    </a:lnTo>
                    <a:lnTo>
                      <a:pt x="458" y="30"/>
                    </a:lnTo>
                    <a:lnTo>
                      <a:pt x="451" y="77"/>
                    </a:lnTo>
                    <a:lnTo>
                      <a:pt x="462" y="77"/>
                    </a:lnTo>
                    <a:lnTo>
                      <a:pt x="496" y="74"/>
                    </a:lnTo>
                    <a:lnTo>
                      <a:pt x="531" y="56"/>
                    </a:lnTo>
                    <a:lnTo>
                      <a:pt x="560" y="53"/>
                    </a:lnTo>
                    <a:lnTo>
                      <a:pt x="568" y="70"/>
                    </a:lnTo>
                    <a:lnTo>
                      <a:pt x="578" y="105"/>
                    </a:lnTo>
                    <a:lnTo>
                      <a:pt x="530" y="160"/>
                    </a:lnTo>
                    <a:lnTo>
                      <a:pt x="504" y="186"/>
                    </a:lnTo>
                    <a:lnTo>
                      <a:pt x="479" y="189"/>
                    </a:lnTo>
                    <a:lnTo>
                      <a:pt x="449" y="161"/>
                    </a:lnTo>
                    <a:lnTo>
                      <a:pt x="413" y="160"/>
                    </a:lnTo>
                    <a:lnTo>
                      <a:pt x="381" y="186"/>
                    </a:lnTo>
                    <a:lnTo>
                      <a:pt x="328" y="233"/>
                    </a:lnTo>
                    <a:lnTo>
                      <a:pt x="273" y="287"/>
                    </a:lnTo>
                    <a:lnTo>
                      <a:pt x="226" y="310"/>
                    </a:lnTo>
                    <a:lnTo>
                      <a:pt x="190" y="319"/>
                    </a:lnTo>
                    <a:lnTo>
                      <a:pt x="170" y="309"/>
                    </a:lnTo>
                    <a:lnTo>
                      <a:pt x="153" y="279"/>
                    </a:lnTo>
                    <a:lnTo>
                      <a:pt x="122" y="229"/>
                    </a:lnTo>
                    <a:lnTo>
                      <a:pt x="81" y="170"/>
                    </a:lnTo>
                    <a:lnTo>
                      <a:pt x="42" y="139"/>
                    </a:lnTo>
                    <a:lnTo>
                      <a:pt x="8" y="107"/>
                    </a:lnTo>
                    <a:lnTo>
                      <a:pt x="0" y="77"/>
                    </a:lnTo>
                    <a:lnTo>
                      <a:pt x="13" y="4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7" name="Freeform 14"/>
              <p:cNvSpPr>
                <a:spLocks noChangeArrowheads="1"/>
              </p:cNvSpPr>
              <p:nvPr/>
            </p:nvSpPr>
            <p:spPr bwMode="auto">
              <a:xfrm>
                <a:off x="314" y="605"/>
                <a:ext cx="245" cy="507"/>
              </a:xfrm>
              <a:custGeom>
                <a:avLst/>
                <a:gdLst>
                  <a:gd name="T0" fmla="*/ 153 w 242"/>
                  <a:gd name="T1" fmla="*/ 59 h 508"/>
                  <a:gd name="T2" fmla="*/ 187 w 242"/>
                  <a:gd name="T3" fmla="*/ 8 h 508"/>
                  <a:gd name="T4" fmla="*/ 222 w 242"/>
                  <a:gd name="T5" fmla="*/ 0 h 508"/>
                  <a:gd name="T6" fmla="*/ 230 w 242"/>
                  <a:gd name="T7" fmla="*/ 25 h 508"/>
                  <a:gd name="T8" fmla="*/ 242 w 242"/>
                  <a:gd name="T9" fmla="*/ 72 h 508"/>
                  <a:gd name="T10" fmla="*/ 225 w 242"/>
                  <a:gd name="T11" fmla="*/ 93 h 508"/>
                  <a:gd name="T12" fmla="*/ 179 w 242"/>
                  <a:gd name="T13" fmla="*/ 133 h 508"/>
                  <a:gd name="T14" fmla="*/ 153 w 242"/>
                  <a:gd name="T15" fmla="*/ 188 h 508"/>
                  <a:gd name="T16" fmla="*/ 134 w 242"/>
                  <a:gd name="T17" fmla="*/ 231 h 508"/>
                  <a:gd name="T18" fmla="*/ 134 w 242"/>
                  <a:gd name="T19" fmla="*/ 256 h 508"/>
                  <a:gd name="T20" fmla="*/ 138 w 242"/>
                  <a:gd name="T21" fmla="*/ 324 h 508"/>
                  <a:gd name="T22" fmla="*/ 151 w 242"/>
                  <a:gd name="T23" fmla="*/ 383 h 508"/>
                  <a:gd name="T24" fmla="*/ 169 w 242"/>
                  <a:gd name="T25" fmla="*/ 415 h 508"/>
                  <a:gd name="T26" fmla="*/ 174 w 242"/>
                  <a:gd name="T27" fmla="*/ 434 h 508"/>
                  <a:gd name="T28" fmla="*/ 170 w 242"/>
                  <a:gd name="T29" fmla="*/ 453 h 508"/>
                  <a:gd name="T30" fmla="*/ 148 w 242"/>
                  <a:gd name="T31" fmla="*/ 457 h 508"/>
                  <a:gd name="T32" fmla="*/ 104 w 242"/>
                  <a:gd name="T33" fmla="*/ 464 h 508"/>
                  <a:gd name="T34" fmla="*/ 61 w 242"/>
                  <a:gd name="T35" fmla="*/ 494 h 508"/>
                  <a:gd name="T36" fmla="*/ 40 w 242"/>
                  <a:gd name="T37" fmla="*/ 508 h 508"/>
                  <a:gd name="T38" fmla="*/ 17 w 242"/>
                  <a:gd name="T39" fmla="*/ 498 h 508"/>
                  <a:gd name="T40" fmla="*/ 0 w 242"/>
                  <a:gd name="T41" fmla="*/ 460 h 508"/>
                  <a:gd name="T42" fmla="*/ 6 w 242"/>
                  <a:gd name="T43" fmla="*/ 440 h 508"/>
                  <a:gd name="T44" fmla="*/ 35 w 242"/>
                  <a:gd name="T45" fmla="*/ 436 h 508"/>
                  <a:gd name="T46" fmla="*/ 86 w 242"/>
                  <a:gd name="T47" fmla="*/ 419 h 508"/>
                  <a:gd name="T48" fmla="*/ 118 w 242"/>
                  <a:gd name="T49" fmla="*/ 415 h 508"/>
                  <a:gd name="T50" fmla="*/ 122 w 242"/>
                  <a:gd name="T51" fmla="*/ 396 h 508"/>
                  <a:gd name="T52" fmla="*/ 114 w 242"/>
                  <a:gd name="T53" fmla="*/ 376 h 508"/>
                  <a:gd name="T54" fmla="*/ 95 w 242"/>
                  <a:gd name="T55" fmla="*/ 324 h 508"/>
                  <a:gd name="T56" fmla="*/ 86 w 242"/>
                  <a:gd name="T57" fmla="*/ 262 h 508"/>
                  <a:gd name="T58" fmla="*/ 86 w 242"/>
                  <a:gd name="T59" fmla="*/ 212 h 508"/>
                  <a:gd name="T60" fmla="*/ 104 w 242"/>
                  <a:gd name="T61" fmla="*/ 163 h 508"/>
                  <a:gd name="T62" fmla="*/ 125 w 242"/>
                  <a:gd name="T63" fmla="*/ 112 h 508"/>
                  <a:gd name="T64" fmla="*/ 140 w 242"/>
                  <a:gd name="T65" fmla="*/ 81 h 508"/>
                  <a:gd name="T66" fmla="*/ 153 w 242"/>
                  <a:gd name="T67" fmla="*/ 59 h 5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2"/>
                  <a:gd name="T103" fmla="*/ 0 h 508"/>
                  <a:gd name="T104" fmla="*/ 242 w 242"/>
                  <a:gd name="T105" fmla="*/ 508 h 5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2" h="508">
                    <a:moveTo>
                      <a:pt x="153" y="59"/>
                    </a:moveTo>
                    <a:lnTo>
                      <a:pt x="187" y="8"/>
                    </a:lnTo>
                    <a:lnTo>
                      <a:pt x="222" y="0"/>
                    </a:lnTo>
                    <a:lnTo>
                      <a:pt x="230" y="25"/>
                    </a:lnTo>
                    <a:lnTo>
                      <a:pt x="242" y="72"/>
                    </a:lnTo>
                    <a:lnTo>
                      <a:pt x="225" y="93"/>
                    </a:lnTo>
                    <a:lnTo>
                      <a:pt x="179" y="133"/>
                    </a:lnTo>
                    <a:lnTo>
                      <a:pt x="153" y="188"/>
                    </a:lnTo>
                    <a:lnTo>
                      <a:pt x="134" y="231"/>
                    </a:lnTo>
                    <a:lnTo>
                      <a:pt x="134" y="256"/>
                    </a:lnTo>
                    <a:lnTo>
                      <a:pt x="138" y="324"/>
                    </a:lnTo>
                    <a:lnTo>
                      <a:pt x="151" y="383"/>
                    </a:lnTo>
                    <a:lnTo>
                      <a:pt x="169" y="415"/>
                    </a:lnTo>
                    <a:lnTo>
                      <a:pt x="174" y="434"/>
                    </a:lnTo>
                    <a:lnTo>
                      <a:pt x="170" y="453"/>
                    </a:lnTo>
                    <a:lnTo>
                      <a:pt x="148" y="457"/>
                    </a:lnTo>
                    <a:lnTo>
                      <a:pt x="104" y="464"/>
                    </a:lnTo>
                    <a:lnTo>
                      <a:pt x="61" y="494"/>
                    </a:lnTo>
                    <a:lnTo>
                      <a:pt x="40" y="508"/>
                    </a:lnTo>
                    <a:lnTo>
                      <a:pt x="17" y="498"/>
                    </a:lnTo>
                    <a:lnTo>
                      <a:pt x="0" y="460"/>
                    </a:lnTo>
                    <a:lnTo>
                      <a:pt x="6" y="440"/>
                    </a:lnTo>
                    <a:lnTo>
                      <a:pt x="35" y="436"/>
                    </a:lnTo>
                    <a:lnTo>
                      <a:pt x="86" y="419"/>
                    </a:lnTo>
                    <a:lnTo>
                      <a:pt x="118" y="415"/>
                    </a:lnTo>
                    <a:lnTo>
                      <a:pt x="122" y="396"/>
                    </a:lnTo>
                    <a:lnTo>
                      <a:pt x="114" y="376"/>
                    </a:lnTo>
                    <a:lnTo>
                      <a:pt x="95" y="324"/>
                    </a:lnTo>
                    <a:lnTo>
                      <a:pt x="86" y="262"/>
                    </a:lnTo>
                    <a:lnTo>
                      <a:pt x="86" y="212"/>
                    </a:lnTo>
                    <a:lnTo>
                      <a:pt x="104" y="163"/>
                    </a:lnTo>
                    <a:lnTo>
                      <a:pt x="125" y="112"/>
                    </a:lnTo>
                    <a:lnTo>
                      <a:pt x="140" y="81"/>
                    </a:lnTo>
                    <a:lnTo>
                      <a:pt x="153" y="59"/>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8" name="Freeform 15"/>
              <p:cNvSpPr>
                <a:spLocks noChangeArrowheads="1"/>
              </p:cNvSpPr>
              <p:nvPr/>
            </p:nvSpPr>
            <p:spPr bwMode="auto">
              <a:xfrm>
                <a:off x="560" y="627"/>
                <a:ext cx="231" cy="453"/>
              </a:xfrm>
              <a:custGeom>
                <a:avLst/>
                <a:gdLst>
                  <a:gd name="T0" fmla="*/ 13 w 231"/>
                  <a:gd name="T1" fmla="*/ 17 h 454"/>
                  <a:gd name="T2" fmla="*/ 35 w 231"/>
                  <a:gd name="T3" fmla="*/ 0 h 454"/>
                  <a:gd name="T4" fmla="*/ 56 w 231"/>
                  <a:gd name="T5" fmla="*/ 4 h 454"/>
                  <a:gd name="T6" fmla="*/ 77 w 231"/>
                  <a:gd name="T7" fmla="*/ 18 h 454"/>
                  <a:gd name="T8" fmla="*/ 95 w 231"/>
                  <a:gd name="T9" fmla="*/ 61 h 454"/>
                  <a:gd name="T10" fmla="*/ 120 w 231"/>
                  <a:gd name="T11" fmla="*/ 133 h 454"/>
                  <a:gd name="T12" fmla="*/ 133 w 231"/>
                  <a:gd name="T13" fmla="*/ 197 h 454"/>
                  <a:gd name="T14" fmla="*/ 135 w 231"/>
                  <a:gd name="T15" fmla="*/ 241 h 454"/>
                  <a:gd name="T16" fmla="*/ 129 w 231"/>
                  <a:gd name="T17" fmla="*/ 262 h 454"/>
                  <a:gd name="T18" fmla="*/ 117 w 231"/>
                  <a:gd name="T19" fmla="*/ 295 h 454"/>
                  <a:gd name="T20" fmla="*/ 98 w 231"/>
                  <a:gd name="T21" fmla="*/ 333 h 454"/>
                  <a:gd name="T22" fmla="*/ 82 w 231"/>
                  <a:gd name="T23" fmla="*/ 372 h 454"/>
                  <a:gd name="T24" fmla="*/ 78 w 231"/>
                  <a:gd name="T25" fmla="*/ 403 h 454"/>
                  <a:gd name="T26" fmla="*/ 90 w 231"/>
                  <a:gd name="T27" fmla="*/ 414 h 454"/>
                  <a:gd name="T28" fmla="*/ 129 w 231"/>
                  <a:gd name="T29" fmla="*/ 407 h 454"/>
                  <a:gd name="T30" fmla="*/ 187 w 231"/>
                  <a:gd name="T31" fmla="*/ 403 h 454"/>
                  <a:gd name="T32" fmla="*/ 216 w 231"/>
                  <a:gd name="T33" fmla="*/ 407 h 454"/>
                  <a:gd name="T34" fmla="*/ 231 w 231"/>
                  <a:gd name="T35" fmla="*/ 420 h 454"/>
                  <a:gd name="T36" fmla="*/ 231 w 231"/>
                  <a:gd name="T37" fmla="*/ 433 h 454"/>
                  <a:gd name="T38" fmla="*/ 208 w 231"/>
                  <a:gd name="T39" fmla="*/ 448 h 454"/>
                  <a:gd name="T40" fmla="*/ 185 w 231"/>
                  <a:gd name="T41" fmla="*/ 454 h 454"/>
                  <a:gd name="T42" fmla="*/ 126 w 231"/>
                  <a:gd name="T43" fmla="*/ 441 h 454"/>
                  <a:gd name="T44" fmla="*/ 100 w 231"/>
                  <a:gd name="T45" fmla="*/ 441 h 454"/>
                  <a:gd name="T46" fmla="*/ 74 w 231"/>
                  <a:gd name="T47" fmla="*/ 450 h 454"/>
                  <a:gd name="T48" fmla="*/ 55 w 231"/>
                  <a:gd name="T49" fmla="*/ 450 h 454"/>
                  <a:gd name="T50" fmla="*/ 26 w 231"/>
                  <a:gd name="T51" fmla="*/ 437 h 454"/>
                  <a:gd name="T52" fmla="*/ 29 w 231"/>
                  <a:gd name="T53" fmla="*/ 416 h 454"/>
                  <a:gd name="T54" fmla="*/ 35 w 231"/>
                  <a:gd name="T55" fmla="*/ 401 h 454"/>
                  <a:gd name="T56" fmla="*/ 46 w 231"/>
                  <a:gd name="T57" fmla="*/ 377 h 454"/>
                  <a:gd name="T58" fmla="*/ 52 w 231"/>
                  <a:gd name="T59" fmla="*/ 355 h 454"/>
                  <a:gd name="T60" fmla="*/ 59 w 231"/>
                  <a:gd name="T61" fmla="*/ 312 h 454"/>
                  <a:gd name="T62" fmla="*/ 69 w 231"/>
                  <a:gd name="T63" fmla="*/ 265 h 454"/>
                  <a:gd name="T64" fmla="*/ 90 w 231"/>
                  <a:gd name="T65" fmla="*/ 227 h 454"/>
                  <a:gd name="T66" fmla="*/ 78 w 231"/>
                  <a:gd name="T67" fmla="*/ 197 h 454"/>
                  <a:gd name="T68" fmla="*/ 46 w 231"/>
                  <a:gd name="T69" fmla="*/ 129 h 454"/>
                  <a:gd name="T70" fmla="*/ 9 w 231"/>
                  <a:gd name="T71" fmla="*/ 70 h 454"/>
                  <a:gd name="T72" fmla="*/ 0 w 231"/>
                  <a:gd name="T73" fmla="*/ 40 h 454"/>
                  <a:gd name="T74" fmla="*/ 13 w 231"/>
                  <a:gd name="T75" fmla="*/ 17 h 4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
                  <a:gd name="T115" fmla="*/ 0 h 454"/>
                  <a:gd name="T116" fmla="*/ 231 w 231"/>
                  <a:gd name="T117" fmla="*/ 454 h 4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 h="454">
                    <a:moveTo>
                      <a:pt x="13" y="17"/>
                    </a:moveTo>
                    <a:lnTo>
                      <a:pt x="35" y="0"/>
                    </a:lnTo>
                    <a:lnTo>
                      <a:pt x="56" y="4"/>
                    </a:lnTo>
                    <a:lnTo>
                      <a:pt x="77" y="18"/>
                    </a:lnTo>
                    <a:lnTo>
                      <a:pt x="95" y="61"/>
                    </a:lnTo>
                    <a:lnTo>
                      <a:pt x="120" y="133"/>
                    </a:lnTo>
                    <a:lnTo>
                      <a:pt x="133" y="197"/>
                    </a:lnTo>
                    <a:lnTo>
                      <a:pt x="135" y="241"/>
                    </a:lnTo>
                    <a:lnTo>
                      <a:pt x="129" y="262"/>
                    </a:lnTo>
                    <a:lnTo>
                      <a:pt x="117" y="295"/>
                    </a:lnTo>
                    <a:lnTo>
                      <a:pt x="98" y="333"/>
                    </a:lnTo>
                    <a:lnTo>
                      <a:pt x="82" y="372"/>
                    </a:lnTo>
                    <a:lnTo>
                      <a:pt x="78" y="403"/>
                    </a:lnTo>
                    <a:lnTo>
                      <a:pt x="90" y="414"/>
                    </a:lnTo>
                    <a:lnTo>
                      <a:pt x="129" y="407"/>
                    </a:lnTo>
                    <a:lnTo>
                      <a:pt x="187" y="403"/>
                    </a:lnTo>
                    <a:lnTo>
                      <a:pt x="216" y="407"/>
                    </a:lnTo>
                    <a:lnTo>
                      <a:pt x="231" y="420"/>
                    </a:lnTo>
                    <a:lnTo>
                      <a:pt x="231" y="433"/>
                    </a:lnTo>
                    <a:lnTo>
                      <a:pt x="208" y="448"/>
                    </a:lnTo>
                    <a:lnTo>
                      <a:pt x="185" y="454"/>
                    </a:lnTo>
                    <a:lnTo>
                      <a:pt x="126" y="441"/>
                    </a:lnTo>
                    <a:lnTo>
                      <a:pt x="100" y="441"/>
                    </a:lnTo>
                    <a:lnTo>
                      <a:pt x="74" y="450"/>
                    </a:lnTo>
                    <a:lnTo>
                      <a:pt x="55" y="450"/>
                    </a:lnTo>
                    <a:lnTo>
                      <a:pt x="26" y="437"/>
                    </a:lnTo>
                    <a:lnTo>
                      <a:pt x="29" y="416"/>
                    </a:lnTo>
                    <a:lnTo>
                      <a:pt x="35" y="401"/>
                    </a:lnTo>
                    <a:lnTo>
                      <a:pt x="46" y="377"/>
                    </a:lnTo>
                    <a:lnTo>
                      <a:pt x="52" y="355"/>
                    </a:lnTo>
                    <a:lnTo>
                      <a:pt x="59" y="312"/>
                    </a:lnTo>
                    <a:lnTo>
                      <a:pt x="69" y="265"/>
                    </a:lnTo>
                    <a:lnTo>
                      <a:pt x="90" y="227"/>
                    </a:lnTo>
                    <a:lnTo>
                      <a:pt x="78" y="197"/>
                    </a:lnTo>
                    <a:lnTo>
                      <a:pt x="46" y="129"/>
                    </a:lnTo>
                    <a:lnTo>
                      <a:pt x="9" y="70"/>
                    </a:lnTo>
                    <a:lnTo>
                      <a:pt x="0" y="40"/>
                    </a:lnTo>
                    <a:lnTo>
                      <a:pt x="13" y="1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grpSp>
        <p:sp>
          <p:nvSpPr>
            <p:cNvPr id="196617" name="WordArt 16"/>
            <p:cNvSpPr>
              <a:spLocks noChangeArrowheads="1" noChangeShapeType="1" noTextEdit="1"/>
            </p:cNvSpPr>
            <p:nvPr/>
          </p:nvSpPr>
          <p:spPr bwMode="auto">
            <a:xfrm>
              <a:off x="816" y="240"/>
              <a:ext cx="432" cy="33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Arial Black"/>
                </a:rPr>
                <a:t>3.0</a:t>
              </a:r>
              <a:endParaRPr lang="zh-CN" altLang="en-US" sz="3600" kern="10">
                <a:ln w="9525">
                  <a:solidFill>
                    <a:srgbClr val="000000"/>
                  </a:solidFill>
                  <a:round/>
                  <a:headEnd/>
                  <a:tailEnd/>
                </a:ln>
                <a:latin typeface="Arial Black"/>
              </a:endParaRPr>
            </a:p>
          </p:txBody>
        </p:sp>
      </p:grpSp>
      <p:sp>
        <p:nvSpPr>
          <p:cNvPr id="28690" name="Rectangle 17"/>
          <p:cNvSpPr>
            <a:spLocks noChangeArrowheads="1"/>
          </p:cNvSpPr>
          <p:nvPr/>
        </p:nvSpPr>
        <p:spPr bwMode="auto">
          <a:xfrm>
            <a:off x="698500" y="8283575"/>
            <a:ext cx="5432425" cy="438150"/>
          </a:xfrm>
          <a:prstGeom prst="rect">
            <a:avLst/>
          </a:prstGeom>
          <a:noFill/>
          <a:ln w="25400" cmpd="sng">
            <a:solidFill>
              <a:schemeClr val="tx1"/>
            </a:solidFill>
            <a:miter lim="800000"/>
            <a:headEnd/>
            <a:tailEnd/>
          </a:ln>
        </p:spPr>
        <p:txBody>
          <a:bodyPr wrap="none" anchor="ctr"/>
          <a:lstStyle/>
          <a:p>
            <a:pPr>
              <a:defRPr/>
            </a:pPr>
            <a:endParaRPr lang="zh-CN" altLang="en-US">
              <a:effectLst>
                <a:outerShdw blurRad="38100" dist="38100" dir="2700000" algn="tl">
                  <a:srgbClr val="C0C0C0"/>
                </a:outerShdw>
              </a:effectLst>
            </a:endParaRPr>
          </a:p>
        </p:txBody>
      </p:sp>
    </p:spTree>
    <p:extLst>
      <p:ext uri="{BB962C8B-B14F-4D97-AF65-F5344CB8AC3E}">
        <p14:creationId xmlns:p14="http://schemas.microsoft.com/office/powerpoint/2010/main" val="2649035598"/>
      </p:ext>
    </p:extLst>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AE6CBBE-65A3-449C-AE16-D01548F314F8}" type="slidenum">
              <a:rPr lang="en-US" altLang="zh-CN" sz="1200" b="0">
                <a:solidFill>
                  <a:schemeClr val="tx1"/>
                </a:solidFill>
                <a:latin typeface="Arial" pitchFamily="34" charset="0"/>
              </a:rPr>
              <a:pPr algn="r" eaLnBrk="1" hangingPunct="1"/>
              <a:t>25</a:t>
            </a:fld>
            <a:endParaRPr lang="en-US" altLang="zh-CN" sz="1200" b="0">
              <a:solidFill>
                <a:schemeClr val="tx1"/>
              </a:solidFill>
              <a:latin typeface="Arial" pitchFamily="34" charset="0"/>
            </a:endParaRPr>
          </a:p>
        </p:txBody>
      </p:sp>
      <p:sp>
        <p:nvSpPr>
          <p:cNvPr id="196611" name="Rectangle 2"/>
          <p:cNvSpPr>
            <a:spLocks noGrp="1" noRot="1" noChangeAspect="1" noChangeArrowheads="1" noTextEdit="1"/>
          </p:cNvSpPr>
          <p:nvPr>
            <p:ph type="sldImg"/>
          </p:nvPr>
        </p:nvSpPr>
        <p:spPr>
          <a:xfrm>
            <a:off x="700088" y="741363"/>
            <a:ext cx="5449887" cy="4087812"/>
          </a:xfrm>
        </p:spPr>
      </p:sp>
      <p:sp>
        <p:nvSpPr>
          <p:cNvPr id="196612" name="Rectangle 3"/>
          <p:cNvSpPr>
            <a:spLocks noGrp="1" noChangeArrowheads="1"/>
          </p:cNvSpPr>
          <p:nvPr>
            <p:ph type="body" idx="1"/>
          </p:nvPr>
        </p:nvSpPr>
        <p:spPr>
          <a:xfrm>
            <a:off x="695325" y="4991100"/>
            <a:ext cx="5429250" cy="3505200"/>
          </a:xfrm>
          <a:noFill/>
          <a:ln/>
        </p:spPr>
        <p:txBody>
          <a:bodyPr lIns="92075" tIns="46038" rIns="92075" bIns="46038" anchor="t"/>
          <a:lstStyle/>
          <a:p>
            <a:pPr eaLnBrk="1" hangingPunct="1"/>
            <a:endParaRPr lang="en-US" altLang="zh-CN" dirty="0" smtClean="0"/>
          </a:p>
        </p:txBody>
      </p:sp>
      <p:grpSp>
        <p:nvGrpSpPr>
          <p:cNvPr id="2" name="Group 5"/>
          <p:cNvGrpSpPr>
            <a:grpSpLocks/>
          </p:cNvGrpSpPr>
          <p:nvPr/>
        </p:nvGrpSpPr>
        <p:grpSpPr bwMode="auto">
          <a:xfrm>
            <a:off x="6167438" y="8313738"/>
            <a:ext cx="690562" cy="349250"/>
            <a:chOff x="0" y="0"/>
            <a:chExt cx="1584" cy="1452"/>
          </a:xfrm>
        </p:grpSpPr>
        <p:grpSp>
          <p:nvGrpSpPr>
            <p:cNvPr id="3" name="Group 6"/>
            <p:cNvGrpSpPr>
              <a:grpSpLocks/>
            </p:cNvGrpSpPr>
            <p:nvPr/>
          </p:nvGrpSpPr>
          <p:grpSpPr bwMode="auto">
            <a:xfrm>
              <a:off x="512" y="0"/>
              <a:ext cx="1072" cy="1452"/>
              <a:chOff x="0" y="0"/>
              <a:chExt cx="703" cy="1004"/>
            </a:xfrm>
          </p:grpSpPr>
          <p:pic>
            <p:nvPicPr>
              <p:cNvPr id="196624" name="Picture 6"/>
              <p:cNvPicPr>
                <a:picLocks noChangeAspect="1" noChangeArrowheads="1"/>
              </p:cNvPicPr>
              <p:nvPr/>
            </p:nvPicPr>
            <p:blipFill>
              <a:blip r:embed="rId4"/>
              <a:srcRect/>
              <a:stretch>
                <a:fillRect/>
              </a:stretch>
            </p:blipFill>
            <p:spPr bwMode="auto">
              <a:xfrm>
                <a:off x="0" y="0"/>
                <a:ext cx="703" cy="1004"/>
              </a:xfrm>
              <a:prstGeom prst="rect">
                <a:avLst/>
              </a:prstGeom>
              <a:noFill/>
              <a:ln w="9525">
                <a:noFill/>
                <a:miter lim="800000"/>
                <a:headEnd/>
                <a:tailEnd/>
              </a:ln>
            </p:spPr>
          </p:pic>
          <p:sp>
            <p:nvSpPr>
              <p:cNvPr id="28680" name="Freeform 7"/>
              <p:cNvSpPr>
                <a:spLocks noChangeArrowheads="1"/>
              </p:cNvSpPr>
              <p:nvPr/>
            </p:nvSpPr>
            <p:spPr bwMode="auto">
              <a:xfrm>
                <a:off x="37" y="18"/>
                <a:ext cx="595" cy="548"/>
              </a:xfrm>
              <a:custGeom>
                <a:avLst/>
                <a:gdLst>
                  <a:gd name="T0" fmla="*/ 0 w 595"/>
                  <a:gd name="T1" fmla="*/ 239 h 544"/>
                  <a:gd name="T2" fmla="*/ 89 w 595"/>
                  <a:gd name="T3" fmla="*/ 55 h 544"/>
                  <a:gd name="T4" fmla="*/ 277 w 595"/>
                  <a:gd name="T5" fmla="*/ 0 h 544"/>
                  <a:gd name="T6" fmla="*/ 476 w 595"/>
                  <a:gd name="T7" fmla="*/ 47 h 544"/>
                  <a:gd name="T8" fmla="*/ 595 w 595"/>
                  <a:gd name="T9" fmla="*/ 226 h 544"/>
                  <a:gd name="T10" fmla="*/ 540 w 595"/>
                  <a:gd name="T11" fmla="*/ 461 h 544"/>
                  <a:gd name="T12" fmla="*/ 349 w 595"/>
                  <a:gd name="T13" fmla="*/ 544 h 544"/>
                  <a:gd name="T14" fmla="*/ 103 w 595"/>
                  <a:gd name="T15" fmla="*/ 451 h 544"/>
                  <a:gd name="T16" fmla="*/ 0 w 595"/>
                  <a:gd name="T17" fmla="*/ 239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5"/>
                  <a:gd name="T28" fmla="*/ 0 h 544"/>
                  <a:gd name="T29" fmla="*/ 595 w 595"/>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5" h="544">
                    <a:moveTo>
                      <a:pt x="0" y="239"/>
                    </a:moveTo>
                    <a:lnTo>
                      <a:pt x="89" y="55"/>
                    </a:lnTo>
                    <a:lnTo>
                      <a:pt x="277" y="0"/>
                    </a:lnTo>
                    <a:lnTo>
                      <a:pt x="476" y="47"/>
                    </a:lnTo>
                    <a:lnTo>
                      <a:pt x="595" y="226"/>
                    </a:lnTo>
                    <a:lnTo>
                      <a:pt x="540" y="461"/>
                    </a:lnTo>
                    <a:lnTo>
                      <a:pt x="349" y="544"/>
                    </a:lnTo>
                    <a:lnTo>
                      <a:pt x="103" y="451"/>
                    </a:lnTo>
                    <a:lnTo>
                      <a:pt x="0" y="239"/>
                    </a:lnTo>
                    <a:close/>
                  </a:path>
                </a:pathLst>
              </a:custGeom>
              <a:solidFill>
                <a:srgbClr val="FCF13C"/>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sp>
            <p:nvSpPr>
              <p:cNvPr id="28681" name="Freeform 8"/>
              <p:cNvSpPr>
                <a:spLocks noChangeArrowheads="1"/>
              </p:cNvSpPr>
              <p:nvPr/>
            </p:nvSpPr>
            <p:spPr bwMode="auto">
              <a:xfrm>
                <a:off x="70" y="525"/>
                <a:ext cx="215" cy="402"/>
              </a:xfrm>
              <a:custGeom>
                <a:avLst/>
                <a:gdLst>
                  <a:gd name="T0" fmla="*/ 170 w 216"/>
                  <a:gd name="T1" fmla="*/ 0 h 402"/>
                  <a:gd name="T2" fmla="*/ 135 w 216"/>
                  <a:gd name="T3" fmla="*/ 90 h 402"/>
                  <a:gd name="T4" fmla="*/ 81 w 216"/>
                  <a:gd name="T5" fmla="*/ 206 h 402"/>
                  <a:gd name="T6" fmla="*/ 38 w 216"/>
                  <a:gd name="T7" fmla="*/ 317 h 402"/>
                  <a:gd name="T8" fmla="*/ 0 w 216"/>
                  <a:gd name="T9" fmla="*/ 388 h 402"/>
                  <a:gd name="T10" fmla="*/ 43 w 216"/>
                  <a:gd name="T11" fmla="*/ 402 h 402"/>
                  <a:gd name="T12" fmla="*/ 77 w 216"/>
                  <a:gd name="T13" fmla="*/ 349 h 402"/>
                  <a:gd name="T14" fmla="*/ 159 w 216"/>
                  <a:gd name="T15" fmla="*/ 162 h 402"/>
                  <a:gd name="T16" fmla="*/ 190 w 216"/>
                  <a:gd name="T17" fmla="*/ 90 h 402"/>
                  <a:gd name="T18" fmla="*/ 216 w 216"/>
                  <a:gd name="T19" fmla="*/ 14 h 402"/>
                  <a:gd name="T20" fmla="*/ 170 w 216"/>
                  <a:gd name="T21" fmla="*/ 0 h 4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402"/>
                  <a:gd name="T35" fmla="*/ 216 w 216"/>
                  <a:gd name="T36" fmla="*/ 402 h 4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402">
                    <a:moveTo>
                      <a:pt x="170" y="0"/>
                    </a:moveTo>
                    <a:lnTo>
                      <a:pt x="135" y="90"/>
                    </a:lnTo>
                    <a:lnTo>
                      <a:pt x="81" y="206"/>
                    </a:lnTo>
                    <a:lnTo>
                      <a:pt x="38" y="317"/>
                    </a:lnTo>
                    <a:lnTo>
                      <a:pt x="0" y="388"/>
                    </a:lnTo>
                    <a:lnTo>
                      <a:pt x="43" y="402"/>
                    </a:lnTo>
                    <a:lnTo>
                      <a:pt x="77" y="349"/>
                    </a:lnTo>
                    <a:lnTo>
                      <a:pt x="159" y="162"/>
                    </a:lnTo>
                    <a:lnTo>
                      <a:pt x="190" y="90"/>
                    </a:lnTo>
                    <a:lnTo>
                      <a:pt x="216" y="14"/>
                    </a:lnTo>
                    <a:lnTo>
                      <a:pt x="170" y="0"/>
                    </a:lnTo>
                    <a:close/>
                  </a:path>
                </a:pathLst>
              </a:custGeom>
              <a:solidFill>
                <a:srgbClr val="CC7C00"/>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grpSp>
        <p:grpSp>
          <p:nvGrpSpPr>
            <p:cNvPr id="4" name="Group 10"/>
            <p:cNvGrpSpPr>
              <a:grpSpLocks/>
            </p:cNvGrpSpPr>
            <p:nvPr/>
          </p:nvGrpSpPr>
          <p:grpSpPr bwMode="auto">
            <a:xfrm>
              <a:off x="0" y="712"/>
              <a:ext cx="859" cy="680"/>
              <a:chOff x="0" y="0"/>
              <a:chExt cx="1158" cy="1111"/>
            </a:xfrm>
          </p:grpSpPr>
          <p:sp>
            <p:nvSpPr>
              <p:cNvPr id="28683" name="Freeform 10"/>
              <p:cNvSpPr>
                <a:spLocks noChangeArrowheads="1"/>
              </p:cNvSpPr>
              <p:nvPr/>
            </p:nvSpPr>
            <p:spPr bwMode="auto">
              <a:xfrm>
                <a:off x="388" y="1"/>
                <a:ext cx="334" cy="248"/>
              </a:xfrm>
              <a:custGeom>
                <a:avLst/>
                <a:gdLst>
                  <a:gd name="T0" fmla="*/ 116 w 333"/>
                  <a:gd name="T1" fmla="*/ 151 h 246"/>
                  <a:gd name="T2" fmla="*/ 120 w 333"/>
                  <a:gd name="T3" fmla="*/ 117 h 246"/>
                  <a:gd name="T4" fmla="*/ 136 w 333"/>
                  <a:gd name="T5" fmla="*/ 78 h 246"/>
                  <a:gd name="T6" fmla="*/ 159 w 333"/>
                  <a:gd name="T7" fmla="*/ 47 h 246"/>
                  <a:gd name="T8" fmla="*/ 187 w 333"/>
                  <a:gd name="T9" fmla="*/ 23 h 246"/>
                  <a:gd name="T10" fmla="*/ 226 w 333"/>
                  <a:gd name="T11" fmla="*/ 6 h 246"/>
                  <a:gd name="T12" fmla="*/ 260 w 333"/>
                  <a:gd name="T13" fmla="*/ 0 h 246"/>
                  <a:gd name="T14" fmla="*/ 299 w 333"/>
                  <a:gd name="T15" fmla="*/ 10 h 246"/>
                  <a:gd name="T16" fmla="*/ 322 w 333"/>
                  <a:gd name="T17" fmla="*/ 39 h 246"/>
                  <a:gd name="T18" fmla="*/ 330 w 333"/>
                  <a:gd name="T19" fmla="*/ 73 h 246"/>
                  <a:gd name="T20" fmla="*/ 333 w 333"/>
                  <a:gd name="T21" fmla="*/ 109 h 246"/>
                  <a:gd name="T22" fmla="*/ 320 w 333"/>
                  <a:gd name="T23" fmla="*/ 147 h 246"/>
                  <a:gd name="T24" fmla="*/ 294 w 333"/>
                  <a:gd name="T25" fmla="*/ 190 h 246"/>
                  <a:gd name="T26" fmla="*/ 260 w 333"/>
                  <a:gd name="T27" fmla="*/ 220 h 246"/>
                  <a:gd name="T28" fmla="*/ 219 w 333"/>
                  <a:gd name="T29" fmla="*/ 239 h 246"/>
                  <a:gd name="T30" fmla="*/ 189 w 333"/>
                  <a:gd name="T31" fmla="*/ 246 h 246"/>
                  <a:gd name="T32" fmla="*/ 161 w 333"/>
                  <a:gd name="T33" fmla="*/ 242 h 246"/>
                  <a:gd name="T34" fmla="*/ 140 w 333"/>
                  <a:gd name="T35" fmla="*/ 230 h 246"/>
                  <a:gd name="T36" fmla="*/ 124 w 333"/>
                  <a:gd name="T37" fmla="*/ 203 h 246"/>
                  <a:gd name="T38" fmla="*/ 119 w 333"/>
                  <a:gd name="T39" fmla="*/ 187 h 246"/>
                  <a:gd name="T40" fmla="*/ 76 w 333"/>
                  <a:gd name="T41" fmla="*/ 190 h 246"/>
                  <a:gd name="T42" fmla="*/ 41 w 333"/>
                  <a:gd name="T43" fmla="*/ 200 h 246"/>
                  <a:gd name="T44" fmla="*/ 9 w 333"/>
                  <a:gd name="T45" fmla="*/ 199 h 246"/>
                  <a:gd name="T46" fmla="*/ 0 w 333"/>
                  <a:gd name="T47" fmla="*/ 183 h 246"/>
                  <a:gd name="T48" fmla="*/ 9 w 333"/>
                  <a:gd name="T49" fmla="*/ 170 h 246"/>
                  <a:gd name="T50" fmla="*/ 26 w 333"/>
                  <a:gd name="T51" fmla="*/ 155 h 246"/>
                  <a:gd name="T52" fmla="*/ 59 w 333"/>
                  <a:gd name="T53" fmla="*/ 155 h 246"/>
                  <a:gd name="T54" fmla="*/ 81 w 333"/>
                  <a:gd name="T55" fmla="*/ 155 h 246"/>
                  <a:gd name="T56" fmla="*/ 116 w 333"/>
                  <a:gd name="T57" fmla="*/ 151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3"/>
                  <a:gd name="T88" fmla="*/ 0 h 246"/>
                  <a:gd name="T89" fmla="*/ 333 w 333"/>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3" h="246">
                    <a:moveTo>
                      <a:pt x="116" y="151"/>
                    </a:moveTo>
                    <a:lnTo>
                      <a:pt x="120" y="117"/>
                    </a:lnTo>
                    <a:lnTo>
                      <a:pt x="136" y="78"/>
                    </a:lnTo>
                    <a:lnTo>
                      <a:pt x="159" y="47"/>
                    </a:lnTo>
                    <a:lnTo>
                      <a:pt x="187" y="23"/>
                    </a:lnTo>
                    <a:lnTo>
                      <a:pt x="226" y="6"/>
                    </a:lnTo>
                    <a:lnTo>
                      <a:pt x="260" y="0"/>
                    </a:lnTo>
                    <a:lnTo>
                      <a:pt x="299" y="10"/>
                    </a:lnTo>
                    <a:lnTo>
                      <a:pt x="322" y="39"/>
                    </a:lnTo>
                    <a:lnTo>
                      <a:pt x="330" y="73"/>
                    </a:lnTo>
                    <a:lnTo>
                      <a:pt x="333" y="109"/>
                    </a:lnTo>
                    <a:lnTo>
                      <a:pt x="320" y="147"/>
                    </a:lnTo>
                    <a:lnTo>
                      <a:pt x="294" y="190"/>
                    </a:lnTo>
                    <a:lnTo>
                      <a:pt x="260" y="220"/>
                    </a:lnTo>
                    <a:lnTo>
                      <a:pt x="219" y="239"/>
                    </a:lnTo>
                    <a:lnTo>
                      <a:pt x="189" y="246"/>
                    </a:lnTo>
                    <a:lnTo>
                      <a:pt x="161" y="242"/>
                    </a:lnTo>
                    <a:lnTo>
                      <a:pt x="140" y="230"/>
                    </a:lnTo>
                    <a:lnTo>
                      <a:pt x="124" y="203"/>
                    </a:lnTo>
                    <a:lnTo>
                      <a:pt x="119" y="187"/>
                    </a:lnTo>
                    <a:lnTo>
                      <a:pt x="76" y="190"/>
                    </a:lnTo>
                    <a:lnTo>
                      <a:pt x="41" y="200"/>
                    </a:lnTo>
                    <a:lnTo>
                      <a:pt x="9" y="199"/>
                    </a:lnTo>
                    <a:lnTo>
                      <a:pt x="0" y="183"/>
                    </a:lnTo>
                    <a:lnTo>
                      <a:pt x="9" y="170"/>
                    </a:lnTo>
                    <a:lnTo>
                      <a:pt x="26" y="155"/>
                    </a:lnTo>
                    <a:lnTo>
                      <a:pt x="59" y="155"/>
                    </a:lnTo>
                    <a:lnTo>
                      <a:pt x="81" y="155"/>
                    </a:lnTo>
                    <a:lnTo>
                      <a:pt x="116" y="15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4" name="Freeform 11"/>
              <p:cNvSpPr>
                <a:spLocks noChangeArrowheads="1"/>
              </p:cNvSpPr>
              <p:nvPr/>
            </p:nvSpPr>
            <p:spPr bwMode="auto">
              <a:xfrm>
                <a:off x="481" y="271"/>
                <a:ext cx="221" cy="431"/>
              </a:xfrm>
              <a:custGeom>
                <a:avLst/>
                <a:gdLst>
                  <a:gd name="T0" fmla="*/ 6 w 219"/>
                  <a:gd name="T1" fmla="*/ 34 h 428"/>
                  <a:gd name="T2" fmla="*/ 32 w 219"/>
                  <a:gd name="T3" fmla="*/ 13 h 428"/>
                  <a:gd name="T4" fmla="*/ 62 w 219"/>
                  <a:gd name="T5" fmla="*/ 0 h 428"/>
                  <a:gd name="T6" fmla="*/ 104 w 219"/>
                  <a:gd name="T7" fmla="*/ 3 h 428"/>
                  <a:gd name="T8" fmla="*/ 136 w 219"/>
                  <a:gd name="T9" fmla="*/ 16 h 428"/>
                  <a:gd name="T10" fmla="*/ 165 w 219"/>
                  <a:gd name="T11" fmla="*/ 50 h 428"/>
                  <a:gd name="T12" fmla="*/ 197 w 219"/>
                  <a:gd name="T13" fmla="*/ 99 h 428"/>
                  <a:gd name="T14" fmla="*/ 213 w 219"/>
                  <a:gd name="T15" fmla="*/ 144 h 428"/>
                  <a:gd name="T16" fmla="*/ 219 w 219"/>
                  <a:gd name="T17" fmla="*/ 198 h 428"/>
                  <a:gd name="T18" fmla="*/ 219 w 219"/>
                  <a:gd name="T19" fmla="*/ 254 h 428"/>
                  <a:gd name="T20" fmla="*/ 213 w 219"/>
                  <a:gd name="T21" fmla="*/ 306 h 428"/>
                  <a:gd name="T22" fmla="*/ 196 w 219"/>
                  <a:gd name="T23" fmla="*/ 351 h 428"/>
                  <a:gd name="T24" fmla="*/ 171 w 219"/>
                  <a:gd name="T25" fmla="*/ 391 h 428"/>
                  <a:gd name="T26" fmla="*/ 152 w 219"/>
                  <a:gd name="T27" fmla="*/ 411 h 428"/>
                  <a:gd name="T28" fmla="*/ 115 w 219"/>
                  <a:gd name="T29" fmla="*/ 425 h 428"/>
                  <a:gd name="T30" fmla="*/ 87 w 219"/>
                  <a:gd name="T31" fmla="*/ 428 h 428"/>
                  <a:gd name="T32" fmla="*/ 49 w 219"/>
                  <a:gd name="T33" fmla="*/ 417 h 428"/>
                  <a:gd name="T34" fmla="*/ 32 w 219"/>
                  <a:gd name="T35" fmla="*/ 394 h 428"/>
                  <a:gd name="T36" fmla="*/ 17 w 219"/>
                  <a:gd name="T37" fmla="*/ 373 h 428"/>
                  <a:gd name="T38" fmla="*/ 9 w 219"/>
                  <a:gd name="T39" fmla="*/ 349 h 428"/>
                  <a:gd name="T40" fmla="*/ 10 w 219"/>
                  <a:gd name="T41" fmla="*/ 310 h 428"/>
                  <a:gd name="T42" fmla="*/ 17 w 219"/>
                  <a:gd name="T43" fmla="*/ 283 h 428"/>
                  <a:gd name="T44" fmla="*/ 32 w 219"/>
                  <a:gd name="T45" fmla="*/ 255 h 428"/>
                  <a:gd name="T46" fmla="*/ 41 w 219"/>
                  <a:gd name="T47" fmla="*/ 219 h 428"/>
                  <a:gd name="T48" fmla="*/ 49 w 219"/>
                  <a:gd name="T49" fmla="*/ 198 h 428"/>
                  <a:gd name="T50" fmla="*/ 52 w 219"/>
                  <a:gd name="T51" fmla="*/ 170 h 428"/>
                  <a:gd name="T52" fmla="*/ 44 w 219"/>
                  <a:gd name="T53" fmla="*/ 140 h 428"/>
                  <a:gd name="T54" fmla="*/ 23 w 219"/>
                  <a:gd name="T55" fmla="*/ 116 h 428"/>
                  <a:gd name="T56" fmla="*/ 6 w 219"/>
                  <a:gd name="T57" fmla="*/ 93 h 428"/>
                  <a:gd name="T58" fmla="*/ 0 w 219"/>
                  <a:gd name="T59" fmla="*/ 67 h 428"/>
                  <a:gd name="T60" fmla="*/ 6 w 219"/>
                  <a:gd name="T61" fmla="*/ 34 h 4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9"/>
                  <a:gd name="T94" fmla="*/ 0 h 428"/>
                  <a:gd name="T95" fmla="*/ 219 w 219"/>
                  <a:gd name="T96" fmla="*/ 428 h 4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9" h="428">
                    <a:moveTo>
                      <a:pt x="6" y="34"/>
                    </a:moveTo>
                    <a:lnTo>
                      <a:pt x="32" y="13"/>
                    </a:lnTo>
                    <a:lnTo>
                      <a:pt x="62" y="0"/>
                    </a:lnTo>
                    <a:lnTo>
                      <a:pt x="104" y="3"/>
                    </a:lnTo>
                    <a:lnTo>
                      <a:pt x="136" y="16"/>
                    </a:lnTo>
                    <a:lnTo>
                      <a:pt x="165" y="50"/>
                    </a:lnTo>
                    <a:lnTo>
                      <a:pt x="197" y="99"/>
                    </a:lnTo>
                    <a:lnTo>
                      <a:pt x="213" y="144"/>
                    </a:lnTo>
                    <a:lnTo>
                      <a:pt x="219" y="198"/>
                    </a:lnTo>
                    <a:lnTo>
                      <a:pt x="219" y="254"/>
                    </a:lnTo>
                    <a:lnTo>
                      <a:pt x="213" y="306"/>
                    </a:lnTo>
                    <a:lnTo>
                      <a:pt x="196" y="351"/>
                    </a:lnTo>
                    <a:lnTo>
                      <a:pt x="171" y="391"/>
                    </a:lnTo>
                    <a:lnTo>
                      <a:pt x="152" y="411"/>
                    </a:lnTo>
                    <a:lnTo>
                      <a:pt x="115" y="425"/>
                    </a:lnTo>
                    <a:lnTo>
                      <a:pt x="87" y="428"/>
                    </a:lnTo>
                    <a:lnTo>
                      <a:pt x="49" y="417"/>
                    </a:lnTo>
                    <a:lnTo>
                      <a:pt x="32" y="394"/>
                    </a:lnTo>
                    <a:lnTo>
                      <a:pt x="17" y="373"/>
                    </a:lnTo>
                    <a:lnTo>
                      <a:pt x="9" y="349"/>
                    </a:lnTo>
                    <a:lnTo>
                      <a:pt x="10" y="310"/>
                    </a:lnTo>
                    <a:lnTo>
                      <a:pt x="17" y="283"/>
                    </a:lnTo>
                    <a:lnTo>
                      <a:pt x="32" y="255"/>
                    </a:lnTo>
                    <a:lnTo>
                      <a:pt x="41" y="219"/>
                    </a:lnTo>
                    <a:lnTo>
                      <a:pt x="49" y="198"/>
                    </a:lnTo>
                    <a:lnTo>
                      <a:pt x="52" y="170"/>
                    </a:lnTo>
                    <a:lnTo>
                      <a:pt x="44" y="140"/>
                    </a:lnTo>
                    <a:lnTo>
                      <a:pt x="23" y="116"/>
                    </a:lnTo>
                    <a:lnTo>
                      <a:pt x="6" y="93"/>
                    </a:lnTo>
                    <a:lnTo>
                      <a:pt x="0" y="67"/>
                    </a:lnTo>
                    <a:lnTo>
                      <a:pt x="6" y="34"/>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5" name="Freeform 12"/>
              <p:cNvSpPr>
                <a:spLocks noChangeArrowheads="1"/>
              </p:cNvSpPr>
              <p:nvPr/>
            </p:nvSpPr>
            <p:spPr bwMode="auto">
              <a:xfrm>
                <a:off x="0" y="206"/>
                <a:ext cx="540" cy="183"/>
              </a:xfrm>
              <a:custGeom>
                <a:avLst/>
                <a:gdLst>
                  <a:gd name="T0" fmla="*/ 408 w 540"/>
                  <a:gd name="T1" fmla="*/ 101 h 179"/>
                  <a:gd name="T2" fmla="*/ 482 w 540"/>
                  <a:gd name="T3" fmla="*/ 86 h 179"/>
                  <a:gd name="T4" fmla="*/ 533 w 540"/>
                  <a:gd name="T5" fmla="*/ 83 h 179"/>
                  <a:gd name="T6" fmla="*/ 540 w 540"/>
                  <a:gd name="T7" fmla="*/ 101 h 179"/>
                  <a:gd name="T8" fmla="*/ 540 w 540"/>
                  <a:gd name="T9" fmla="*/ 152 h 179"/>
                  <a:gd name="T10" fmla="*/ 503 w 540"/>
                  <a:gd name="T11" fmla="*/ 163 h 179"/>
                  <a:gd name="T12" fmla="*/ 404 w 540"/>
                  <a:gd name="T13" fmla="*/ 161 h 179"/>
                  <a:gd name="T14" fmla="*/ 300 w 540"/>
                  <a:gd name="T15" fmla="*/ 147 h 179"/>
                  <a:gd name="T16" fmla="*/ 208 w 540"/>
                  <a:gd name="T17" fmla="*/ 134 h 179"/>
                  <a:gd name="T18" fmla="*/ 110 w 540"/>
                  <a:gd name="T19" fmla="*/ 143 h 179"/>
                  <a:gd name="T20" fmla="*/ 57 w 540"/>
                  <a:gd name="T21" fmla="*/ 170 h 179"/>
                  <a:gd name="T22" fmla="*/ 21 w 540"/>
                  <a:gd name="T23" fmla="*/ 179 h 179"/>
                  <a:gd name="T24" fmla="*/ 1 w 540"/>
                  <a:gd name="T25" fmla="*/ 176 h 179"/>
                  <a:gd name="T26" fmla="*/ 0 w 540"/>
                  <a:gd name="T27" fmla="*/ 131 h 179"/>
                  <a:gd name="T28" fmla="*/ 21 w 540"/>
                  <a:gd name="T29" fmla="*/ 74 h 179"/>
                  <a:gd name="T30" fmla="*/ 18 w 540"/>
                  <a:gd name="T31" fmla="*/ 35 h 179"/>
                  <a:gd name="T32" fmla="*/ 1 w 540"/>
                  <a:gd name="T33" fmla="*/ 16 h 179"/>
                  <a:gd name="T34" fmla="*/ 1 w 540"/>
                  <a:gd name="T35" fmla="*/ 4 h 179"/>
                  <a:gd name="T36" fmla="*/ 25 w 540"/>
                  <a:gd name="T37" fmla="*/ 0 h 179"/>
                  <a:gd name="T38" fmla="*/ 57 w 540"/>
                  <a:gd name="T39" fmla="*/ 26 h 179"/>
                  <a:gd name="T40" fmla="*/ 59 w 540"/>
                  <a:gd name="T41" fmla="*/ 60 h 179"/>
                  <a:gd name="T42" fmla="*/ 44 w 540"/>
                  <a:gd name="T43" fmla="*/ 108 h 179"/>
                  <a:gd name="T44" fmla="*/ 40 w 540"/>
                  <a:gd name="T45" fmla="*/ 139 h 179"/>
                  <a:gd name="T46" fmla="*/ 99 w 540"/>
                  <a:gd name="T47" fmla="*/ 117 h 179"/>
                  <a:gd name="T48" fmla="*/ 163 w 540"/>
                  <a:gd name="T49" fmla="*/ 92 h 179"/>
                  <a:gd name="T50" fmla="*/ 233 w 540"/>
                  <a:gd name="T51" fmla="*/ 90 h 179"/>
                  <a:gd name="T52" fmla="*/ 283 w 540"/>
                  <a:gd name="T53" fmla="*/ 99 h 179"/>
                  <a:gd name="T54" fmla="*/ 336 w 540"/>
                  <a:gd name="T55" fmla="*/ 99 h 179"/>
                  <a:gd name="T56" fmla="*/ 408 w 540"/>
                  <a:gd name="T57" fmla="*/ 101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0"/>
                  <a:gd name="T88" fmla="*/ 0 h 179"/>
                  <a:gd name="T89" fmla="*/ 540 w 540"/>
                  <a:gd name="T90" fmla="*/ 179 h 1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0" h="179">
                    <a:moveTo>
                      <a:pt x="408" y="101"/>
                    </a:moveTo>
                    <a:lnTo>
                      <a:pt x="482" y="86"/>
                    </a:lnTo>
                    <a:lnTo>
                      <a:pt x="533" y="83"/>
                    </a:lnTo>
                    <a:lnTo>
                      <a:pt x="540" y="101"/>
                    </a:lnTo>
                    <a:lnTo>
                      <a:pt x="540" y="152"/>
                    </a:lnTo>
                    <a:lnTo>
                      <a:pt x="503" y="163"/>
                    </a:lnTo>
                    <a:lnTo>
                      <a:pt x="404" y="161"/>
                    </a:lnTo>
                    <a:lnTo>
                      <a:pt x="300" y="147"/>
                    </a:lnTo>
                    <a:lnTo>
                      <a:pt x="208" y="134"/>
                    </a:lnTo>
                    <a:lnTo>
                      <a:pt x="110" y="143"/>
                    </a:lnTo>
                    <a:lnTo>
                      <a:pt x="57" y="170"/>
                    </a:lnTo>
                    <a:lnTo>
                      <a:pt x="21" y="179"/>
                    </a:lnTo>
                    <a:lnTo>
                      <a:pt x="1" y="176"/>
                    </a:lnTo>
                    <a:lnTo>
                      <a:pt x="0" y="131"/>
                    </a:lnTo>
                    <a:lnTo>
                      <a:pt x="21" y="74"/>
                    </a:lnTo>
                    <a:lnTo>
                      <a:pt x="18" y="35"/>
                    </a:lnTo>
                    <a:lnTo>
                      <a:pt x="1" y="16"/>
                    </a:lnTo>
                    <a:lnTo>
                      <a:pt x="1" y="4"/>
                    </a:lnTo>
                    <a:lnTo>
                      <a:pt x="25" y="0"/>
                    </a:lnTo>
                    <a:lnTo>
                      <a:pt x="57" y="26"/>
                    </a:lnTo>
                    <a:lnTo>
                      <a:pt x="59" y="60"/>
                    </a:lnTo>
                    <a:lnTo>
                      <a:pt x="44" y="108"/>
                    </a:lnTo>
                    <a:lnTo>
                      <a:pt x="40" y="139"/>
                    </a:lnTo>
                    <a:lnTo>
                      <a:pt x="99" y="117"/>
                    </a:lnTo>
                    <a:lnTo>
                      <a:pt x="163" y="92"/>
                    </a:lnTo>
                    <a:lnTo>
                      <a:pt x="233" y="90"/>
                    </a:lnTo>
                    <a:lnTo>
                      <a:pt x="283" y="99"/>
                    </a:lnTo>
                    <a:lnTo>
                      <a:pt x="336" y="99"/>
                    </a:lnTo>
                    <a:lnTo>
                      <a:pt x="408" y="10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6" name="Freeform 13"/>
              <p:cNvSpPr>
                <a:spLocks noChangeArrowheads="1"/>
              </p:cNvSpPr>
              <p:nvPr/>
            </p:nvSpPr>
            <p:spPr bwMode="auto">
              <a:xfrm>
                <a:off x="579" y="249"/>
                <a:ext cx="579" cy="323"/>
              </a:xfrm>
              <a:custGeom>
                <a:avLst/>
                <a:gdLst>
                  <a:gd name="T0" fmla="*/ 13 w 578"/>
                  <a:gd name="T1" fmla="*/ 47 h 319"/>
                  <a:gd name="T2" fmla="*/ 41 w 578"/>
                  <a:gd name="T3" fmla="*/ 44 h 319"/>
                  <a:gd name="T4" fmla="*/ 75 w 578"/>
                  <a:gd name="T5" fmla="*/ 62 h 319"/>
                  <a:gd name="T6" fmla="*/ 100 w 578"/>
                  <a:gd name="T7" fmla="*/ 95 h 319"/>
                  <a:gd name="T8" fmla="*/ 134 w 578"/>
                  <a:gd name="T9" fmla="*/ 151 h 319"/>
                  <a:gd name="T10" fmla="*/ 161 w 578"/>
                  <a:gd name="T11" fmla="*/ 199 h 319"/>
                  <a:gd name="T12" fmla="*/ 187 w 578"/>
                  <a:gd name="T13" fmla="*/ 245 h 319"/>
                  <a:gd name="T14" fmla="*/ 202 w 578"/>
                  <a:gd name="T15" fmla="*/ 253 h 319"/>
                  <a:gd name="T16" fmla="*/ 233 w 578"/>
                  <a:gd name="T17" fmla="*/ 245 h 319"/>
                  <a:gd name="T18" fmla="*/ 290 w 578"/>
                  <a:gd name="T19" fmla="*/ 207 h 319"/>
                  <a:gd name="T20" fmla="*/ 357 w 578"/>
                  <a:gd name="T21" fmla="*/ 161 h 319"/>
                  <a:gd name="T22" fmla="*/ 400 w 578"/>
                  <a:gd name="T23" fmla="*/ 121 h 319"/>
                  <a:gd name="T24" fmla="*/ 421 w 578"/>
                  <a:gd name="T25" fmla="*/ 96 h 319"/>
                  <a:gd name="T26" fmla="*/ 421 w 578"/>
                  <a:gd name="T27" fmla="*/ 87 h 319"/>
                  <a:gd name="T28" fmla="*/ 421 w 578"/>
                  <a:gd name="T29" fmla="*/ 74 h 319"/>
                  <a:gd name="T30" fmla="*/ 424 w 578"/>
                  <a:gd name="T31" fmla="*/ 66 h 319"/>
                  <a:gd name="T32" fmla="*/ 420 w 578"/>
                  <a:gd name="T33" fmla="*/ 39 h 319"/>
                  <a:gd name="T34" fmla="*/ 408 w 578"/>
                  <a:gd name="T35" fmla="*/ 19 h 319"/>
                  <a:gd name="T36" fmla="*/ 413 w 578"/>
                  <a:gd name="T37" fmla="*/ 0 h 319"/>
                  <a:gd name="T38" fmla="*/ 442 w 578"/>
                  <a:gd name="T39" fmla="*/ 0 h 319"/>
                  <a:gd name="T40" fmla="*/ 458 w 578"/>
                  <a:gd name="T41" fmla="*/ 30 h 319"/>
                  <a:gd name="T42" fmla="*/ 451 w 578"/>
                  <a:gd name="T43" fmla="*/ 77 h 319"/>
                  <a:gd name="T44" fmla="*/ 462 w 578"/>
                  <a:gd name="T45" fmla="*/ 77 h 319"/>
                  <a:gd name="T46" fmla="*/ 496 w 578"/>
                  <a:gd name="T47" fmla="*/ 74 h 319"/>
                  <a:gd name="T48" fmla="*/ 531 w 578"/>
                  <a:gd name="T49" fmla="*/ 56 h 319"/>
                  <a:gd name="T50" fmla="*/ 560 w 578"/>
                  <a:gd name="T51" fmla="*/ 53 h 319"/>
                  <a:gd name="T52" fmla="*/ 568 w 578"/>
                  <a:gd name="T53" fmla="*/ 70 h 319"/>
                  <a:gd name="T54" fmla="*/ 578 w 578"/>
                  <a:gd name="T55" fmla="*/ 105 h 319"/>
                  <a:gd name="T56" fmla="*/ 530 w 578"/>
                  <a:gd name="T57" fmla="*/ 160 h 319"/>
                  <a:gd name="T58" fmla="*/ 504 w 578"/>
                  <a:gd name="T59" fmla="*/ 186 h 319"/>
                  <a:gd name="T60" fmla="*/ 479 w 578"/>
                  <a:gd name="T61" fmla="*/ 189 h 319"/>
                  <a:gd name="T62" fmla="*/ 449 w 578"/>
                  <a:gd name="T63" fmla="*/ 161 h 319"/>
                  <a:gd name="T64" fmla="*/ 413 w 578"/>
                  <a:gd name="T65" fmla="*/ 160 h 319"/>
                  <a:gd name="T66" fmla="*/ 381 w 578"/>
                  <a:gd name="T67" fmla="*/ 186 h 319"/>
                  <a:gd name="T68" fmla="*/ 328 w 578"/>
                  <a:gd name="T69" fmla="*/ 233 h 319"/>
                  <a:gd name="T70" fmla="*/ 273 w 578"/>
                  <a:gd name="T71" fmla="*/ 287 h 319"/>
                  <a:gd name="T72" fmla="*/ 226 w 578"/>
                  <a:gd name="T73" fmla="*/ 310 h 319"/>
                  <a:gd name="T74" fmla="*/ 190 w 578"/>
                  <a:gd name="T75" fmla="*/ 319 h 319"/>
                  <a:gd name="T76" fmla="*/ 170 w 578"/>
                  <a:gd name="T77" fmla="*/ 309 h 319"/>
                  <a:gd name="T78" fmla="*/ 153 w 578"/>
                  <a:gd name="T79" fmla="*/ 279 h 319"/>
                  <a:gd name="T80" fmla="*/ 122 w 578"/>
                  <a:gd name="T81" fmla="*/ 229 h 319"/>
                  <a:gd name="T82" fmla="*/ 81 w 578"/>
                  <a:gd name="T83" fmla="*/ 170 h 319"/>
                  <a:gd name="T84" fmla="*/ 42 w 578"/>
                  <a:gd name="T85" fmla="*/ 139 h 319"/>
                  <a:gd name="T86" fmla="*/ 8 w 578"/>
                  <a:gd name="T87" fmla="*/ 107 h 319"/>
                  <a:gd name="T88" fmla="*/ 0 w 578"/>
                  <a:gd name="T89" fmla="*/ 77 h 319"/>
                  <a:gd name="T90" fmla="*/ 13 w 578"/>
                  <a:gd name="T91" fmla="*/ 47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8"/>
                  <a:gd name="T139" fmla="*/ 0 h 319"/>
                  <a:gd name="T140" fmla="*/ 578 w 578"/>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8" h="319">
                    <a:moveTo>
                      <a:pt x="13" y="47"/>
                    </a:moveTo>
                    <a:lnTo>
                      <a:pt x="41" y="44"/>
                    </a:lnTo>
                    <a:lnTo>
                      <a:pt x="75" y="62"/>
                    </a:lnTo>
                    <a:lnTo>
                      <a:pt x="100" y="95"/>
                    </a:lnTo>
                    <a:lnTo>
                      <a:pt x="134" y="151"/>
                    </a:lnTo>
                    <a:lnTo>
                      <a:pt x="161" y="199"/>
                    </a:lnTo>
                    <a:lnTo>
                      <a:pt x="187" y="245"/>
                    </a:lnTo>
                    <a:lnTo>
                      <a:pt x="202" y="253"/>
                    </a:lnTo>
                    <a:lnTo>
                      <a:pt x="233" y="245"/>
                    </a:lnTo>
                    <a:lnTo>
                      <a:pt x="290" y="207"/>
                    </a:lnTo>
                    <a:lnTo>
                      <a:pt x="357" y="161"/>
                    </a:lnTo>
                    <a:lnTo>
                      <a:pt x="400" y="121"/>
                    </a:lnTo>
                    <a:lnTo>
                      <a:pt x="421" y="96"/>
                    </a:lnTo>
                    <a:lnTo>
                      <a:pt x="421" y="87"/>
                    </a:lnTo>
                    <a:lnTo>
                      <a:pt x="421" y="74"/>
                    </a:lnTo>
                    <a:lnTo>
                      <a:pt x="424" y="66"/>
                    </a:lnTo>
                    <a:lnTo>
                      <a:pt x="420" y="39"/>
                    </a:lnTo>
                    <a:lnTo>
                      <a:pt x="408" y="19"/>
                    </a:lnTo>
                    <a:lnTo>
                      <a:pt x="413" y="0"/>
                    </a:lnTo>
                    <a:lnTo>
                      <a:pt x="442" y="0"/>
                    </a:lnTo>
                    <a:lnTo>
                      <a:pt x="458" y="30"/>
                    </a:lnTo>
                    <a:lnTo>
                      <a:pt x="451" y="77"/>
                    </a:lnTo>
                    <a:lnTo>
                      <a:pt x="462" y="77"/>
                    </a:lnTo>
                    <a:lnTo>
                      <a:pt x="496" y="74"/>
                    </a:lnTo>
                    <a:lnTo>
                      <a:pt x="531" y="56"/>
                    </a:lnTo>
                    <a:lnTo>
                      <a:pt x="560" y="53"/>
                    </a:lnTo>
                    <a:lnTo>
                      <a:pt x="568" y="70"/>
                    </a:lnTo>
                    <a:lnTo>
                      <a:pt x="578" y="105"/>
                    </a:lnTo>
                    <a:lnTo>
                      <a:pt x="530" y="160"/>
                    </a:lnTo>
                    <a:lnTo>
                      <a:pt x="504" y="186"/>
                    </a:lnTo>
                    <a:lnTo>
                      <a:pt x="479" y="189"/>
                    </a:lnTo>
                    <a:lnTo>
                      <a:pt x="449" y="161"/>
                    </a:lnTo>
                    <a:lnTo>
                      <a:pt x="413" y="160"/>
                    </a:lnTo>
                    <a:lnTo>
                      <a:pt x="381" y="186"/>
                    </a:lnTo>
                    <a:lnTo>
                      <a:pt x="328" y="233"/>
                    </a:lnTo>
                    <a:lnTo>
                      <a:pt x="273" y="287"/>
                    </a:lnTo>
                    <a:lnTo>
                      <a:pt x="226" y="310"/>
                    </a:lnTo>
                    <a:lnTo>
                      <a:pt x="190" y="319"/>
                    </a:lnTo>
                    <a:lnTo>
                      <a:pt x="170" y="309"/>
                    </a:lnTo>
                    <a:lnTo>
                      <a:pt x="153" y="279"/>
                    </a:lnTo>
                    <a:lnTo>
                      <a:pt x="122" y="229"/>
                    </a:lnTo>
                    <a:lnTo>
                      <a:pt x="81" y="170"/>
                    </a:lnTo>
                    <a:lnTo>
                      <a:pt x="42" y="139"/>
                    </a:lnTo>
                    <a:lnTo>
                      <a:pt x="8" y="107"/>
                    </a:lnTo>
                    <a:lnTo>
                      <a:pt x="0" y="77"/>
                    </a:lnTo>
                    <a:lnTo>
                      <a:pt x="13" y="4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7" name="Freeform 14"/>
              <p:cNvSpPr>
                <a:spLocks noChangeArrowheads="1"/>
              </p:cNvSpPr>
              <p:nvPr/>
            </p:nvSpPr>
            <p:spPr bwMode="auto">
              <a:xfrm>
                <a:off x="314" y="605"/>
                <a:ext cx="245" cy="507"/>
              </a:xfrm>
              <a:custGeom>
                <a:avLst/>
                <a:gdLst>
                  <a:gd name="T0" fmla="*/ 153 w 242"/>
                  <a:gd name="T1" fmla="*/ 59 h 508"/>
                  <a:gd name="T2" fmla="*/ 187 w 242"/>
                  <a:gd name="T3" fmla="*/ 8 h 508"/>
                  <a:gd name="T4" fmla="*/ 222 w 242"/>
                  <a:gd name="T5" fmla="*/ 0 h 508"/>
                  <a:gd name="T6" fmla="*/ 230 w 242"/>
                  <a:gd name="T7" fmla="*/ 25 h 508"/>
                  <a:gd name="T8" fmla="*/ 242 w 242"/>
                  <a:gd name="T9" fmla="*/ 72 h 508"/>
                  <a:gd name="T10" fmla="*/ 225 w 242"/>
                  <a:gd name="T11" fmla="*/ 93 h 508"/>
                  <a:gd name="T12" fmla="*/ 179 w 242"/>
                  <a:gd name="T13" fmla="*/ 133 h 508"/>
                  <a:gd name="T14" fmla="*/ 153 w 242"/>
                  <a:gd name="T15" fmla="*/ 188 h 508"/>
                  <a:gd name="T16" fmla="*/ 134 w 242"/>
                  <a:gd name="T17" fmla="*/ 231 h 508"/>
                  <a:gd name="T18" fmla="*/ 134 w 242"/>
                  <a:gd name="T19" fmla="*/ 256 h 508"/>
                  <a:gd name="T20" fmla="*/ 138 w 242"/>
                  <a:gd name="T21" fmla="*/ 324 h 508"/>
                  <a:gd name="T22" fmla="*/ 151 w 242"/>
                  <a:gd name="T23" fmla="*/ 383 h 508"/>
                  <a:gd name="T24" fmla="*/ 169 w 242"/>
                  <a:gd name="T25" fmla="*/ 415 h 508"/>
                  <a:gd name="T26" fmla="*/ 174 w 242"/>
                  <a:gd name="T27" fmla="*/ 434 h 508"/>
                  <a:gd name="T28" fmla="*/ 170 w 242"/>
                  <a:gd name="T29" fmla="*/ 453 h 508"/>
                  <a:gd name="T30" fmla="*/ 148 w 242"/>
                  <a:gd name="T31" fmla="*/ 457 h 508"/>
                  <a:gd name="T32" fmla="*/ 104 w 242"/>
                  <a:gd name="T33" fmla="*/ 464 h 508"/>
                  <a:gd name="T34" fmla="*/ 61 w 242"/>
                  <a:gd name="T35" fmla="*/ 494 h 508"/>
                  <a:gd name="T36" fmla="*/ 40 w 242"/>
                  <a:gd name="T37" fmla="*/ 508 h 508"/>
                  <a:gd name="T38" fmla="*/ 17 w 242"/>
                  <a:gd name="T39" fmla="*/ 498 h 508"/>
                  <a:gd name="T40" fmla="*/ 0 w 242"/>
                  <a:gd name="T41" fmla="*/ 460 h 508"/>
                  <a:gd name="T42" fmla="*/ 6 w 242"/>
                  <a:gd name="T43" fmla="*/ 440 h 508"/>
                  <a:gd name="T44" fmla="*/ 35 w 242"/>
                  <a:gd name="T45" fmla="*/ 436 h 508"/>
                  <a:gd name="T46" fmla="*/ 86 w 242"/>
                  <a:gd name="T47" fmla="*/ 419 h 508"/>
                  <a:gd name="T48" fmla="*/ 118 w 242"/>
                  <a:gd name="T49" fmla="*/ 415 h 508"/>
                  <a:gd name="T50" fmla="*/ 122 w 242"/>
                  <a:gd name="T51" fmla="*/ 396 h 508"/>
                  <a:gd name="T52" fmla="*/ 114 w 242"/>
                  <a:gd name="T53" fmla="*/ 376 h 508"/>
                  <a:gd name="T54" fmla="*/ 95 w 242"/>
                  <a:gd name="T55" fmla="*/ 324 h 508"/>
                  <a:gd name="T56" fmla="*/ 86 w 242"/>
                  <a:gd name="T57" fmla="*/ 262 h 508"/>
                  <a:gd name="T58" fmla="*/ 86 w 242"/>
                  <a:gd name="T59" fmla="*/ 212 h 508"/>
                  <a:gd name="T60" fmla="*/ 104 w 242"/>
                  <a:gd name="T61" fmla="*/ 163 h 508"/>
                  <a:gd name="T62" fmla="*/ 125 w 242"/>
                  <a:gd name="T63" fmla="*/ 112 h 508"/>
                  <a:gd name="T64" fmla="*/ 140 w 242"/>
                  <a:gd name="T65" fmla="*/ 81 h 508"/>
                  <a:gd name="T66" fmla="*/ 153 w 242"/>
                  <a:gd name="T67" fmla="*/ 59 h 5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2"/>
                  <a:gd name="T103" fmla="*/ 0 h 508"/>
                  <a:gd name="T104" fmla="*/ 242 w 242"/>
                  <a:gd name="T105" fmla="*/ 508 h 5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2" h="508">
                    <a:moveTo>
                      <a:pt x="153" y="59"/>
                    </a:moveTo>
                    <a:lnTo>
                      <a:pt x="187" y="8"/>
                    </a:lnTo>
                    <a:lnTo>
                      <a:pt x="222" y="0"/>
                    </a:lnTo>
                    <a:lnTo>
                      <a:pt x="230" y="25"/>
                    </a:lnTo>
                    <a:lnTo>
                      <a:pt x="242" y="72"/>
                    </a:lnTo>
                    <a:lnTo>
                      <a:pt x="225" y="93"/>
                    </a:lnTo>
                    <a:lnTo>
                      <a:pt x="179" y="133"/>
                    </a:lnTo>
                    <a:lnTo>
                      <a:pt x="153" y="188"/>
                    </a:lnTo>
                    <a:lnTo>
                      <a:pt x="134" y="231"/>
                    </a:lnTo>
                    <a:lnTo>
                      <a:pt x="134" y="256"/>
                    </a:lnTo>
                    <a:lnTo>
                      <a:pt x="138" y="324"/>
                    </a:lnTo>
                    <a:lnTo>
                      <a:pt x="151" y="383"/>
                    </a:lnTo>
                    <a:lnTo>
                      <a:pt x="169" y="415"/>
                    </a:lnTo>
                    <a:lnTo>
                      <a:pt x="174" y="434"/>
                    </a:lnTo>
                    <a:lnTo>
                      <a:pt x="170" y="453"/>
                    </a:lnTo>
                    <a:lnTo>
                      <a:pt x="148" y="457"/>
                    </a:lnTo>
                    <a:lnTo>
                      <a:pt x="104" y="464"/>
                    </a:lnTo>
                    <a:lnTo>
                      <a:pt x="61" y="494"/>
                    </a:lnTo>
                    <a:lnTo>
                      <a:pt x="40" y="508"/>
                    </a:lnTo>
                    <a:lnTo>
                      <a:pt x="17" y="498"/>
                    </a:lnTo>
                    <a:lnTo>
                      <a:pt x="0" y="460"/>
                    </a:lnTo>
                    <a:lnTo>
                      <a:pt x="6" y="440"/>
                    </a:lnTo>
                    <a:lnTo>
                      <a:pt x="35" y="436"/>
                    </a:lnTo>
                    <a:lnTo>
                      <a:pt x="86" y="419"/>
                    </a:lnTo>
                    <a:lnTo>
                      <a:pt x="118" y="415"/>
                    </a:lnTo>
                    <a:lnTo>
                      <a:pt x="122" y="396"/>
                    </a:lnTo>
                    <a:lnTo>
                      <a:pt x="114" y="376"/>
                    </a:lnTo>
                    <a:lnTo>
                      <a:pt x="95" y="324"/>
                    </a:lnTo>
                    <a:lnTo>
                      <a:pt x="86" y="262"/>
                    </a:lnTo>
                    <a:lnTo>
                      <a:pt x="86" y="212"/>
                    </a:lnTo>
                    <a:lnTo>
                      <a:pt x="104" y="163"/>
                    </a:lnTo>
                    <a:lnTo>
                      <a:pt x="125" y="112"/>
                    </a:lnTo>
                    <a:lnTo>
                      <a:pt x="140" y="81"/>
                    </a:lnTo>
                    <a:lnTo>
                      <a:pt x="153" y="59"/>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8" name="Freeform 15"/>
              <p:cNvSpPr>
                <a:spLocks noChangeArrowheads="1"/>
              </p:cNvSpPr>
              <p:nvPr/>
            </p:nvSpPr>
            <p:spPr bwMode="auto">
              <a:xfrm>
                <a:off x="560" y="627"/>
                <a:ext cx="231" cy="453"/>
              </a:xfrm>
              <a:custGeom>
                <a:avLst/>
                <a:gdLst>
                  <a:gd name="T0" fmla="*/ 13 w 231"/>
                  <a:gd name="T1" fmla="*/ 17 h 454"/>
                  <a:gd name="T2" fmla="*/ 35 w 231"/>
                  <a:gd name="T3" fmla="*/ 0 h 454"/>
                  <a:gd name="T4" fmla="*/ 56 w 231"/>
                  <a:gd name="T5" fmla="*/ 4 h 454"/>
                  <a:gd name="T6" fmla="*/ 77 w 231"/>
                  <a:gd name="T7" fmla="*/ 18 h 454"/>
                  <a:gd name="T8" fmla="*/ 95 w 231"/>
                  <a:gd name="T9" fmla="*/ 61 h 454"/>
                  <a:gd name="T10" fmla="*/ 120 w 231"/>
                  <a:gd name="T11" fmla="*/ 133 h 454"/>
                  <a:gd name="T12" fmla="*/ 133 w 231"/>
                  <a:gd name="T13" fmla="*/ 197 h 454"/>
                  <a:gd name="T14" fmla="*/ 135 w 231"/>
                  <a:gd name="T15" fmla="*/ 241 h 454"/>
                  <a:gd name="T16" fmla="*/ 129 w 231"/>
                  <a:gd name="T17" fmla="*/ 262 h 454"/>
                  <a:gd name="T18" fmla="*/ 117 w 231"/>
                  <a:gd name="T19" fmla="*/ 295 h 454"/>
                  <a:gd name="T20" fmla="*/ 98 w 231"/>
                  <a:gd name="T21" fmla="*/ 333 h 454"/>
                  <a:gd name="T22" fmla="*/ 82 w 231"/>
                  <a:gd name="T23" fmla="*/ 372 h 454"/>
                  <a:gd name="T24" fmla="*/ 78 w 231"/>
                  <a:gd name="T25" fmla="*/ 403 h 454"/>
                  <a:gd name="T26" fmla="*/ 90 w 231"/>
                  <a:gd name="T27" fmla="*/ 414 h 454"/>
                  <a:gd name="T28" fmla="*/ 129 w 231"/>
                  <a:gd name="T29" fmla="*/ 407 h 454"/>
                  <a:gd name="T30" fmla="*/ 187 w 231"/>
                  <a:gd name="T31" fmla="*/ 403 h 454"/>
                  <a:gd name="T32" fmla="*/ 216 w 231"/>
                  <a:gd name="T33" fmla="*/ 407 h 454"/>
                  <a:gd name="T34" fmla="*/ 231 w 231"/>
                  <a:gd name="T35" fmla="*/ 420 h 454"/>
                  <a:gd name="T36" fmla="*/ 231 w 231"/>
                  <a:gd name="T37" fmla="*/ 433 h 454"/>
                  <a:gd name="T38" fmla="*/ 208 w 231"/>
                  <a:gd name="T39" fmla="*/ 448 h 454"/>
                  <a:gd name="T40" fmla="*/ 185 w 231"/>
                  <a:gd name="T41" fmla="*/ 454 h 454"/>
                  <a:gd name="T42" fmla="*/ 126 w 231"/>
                  <a:gd name="T43" fmla="*/ 441 h 454"/>
                  <a:gd name="T44" fmla="*/ 100 w 231"/>
                  <a:gd name="T45" fmla="*/ 441 h 454"/>
                  <a:gd name="T46" fmla="*/ 74 w 231"/>
                  <a:gd name="T47" fmla="*/ 450 h 454"/>
                  <a:gd name="T48" fmla="*/ 55 w 231"/>
                  <a:gd name="T49" fmla="*/ 450 h 454"/>
                  <a:gd name="T50" fmla="*/ 26 w 231"/>
                  <a:gd name="T51" fmla="*/ 437 h 454"/>
                  <a:gd name="T52" fmla="*/ 29 w 231"/>
                  <a:gd name="T53" fmla="*/ 416 h 454"/>
                  <a:gd name="T54" fmla="*/ 35 w 231"/>
                  <a:gd name="T55" fmla="*/ 401 h 454"/>
                  <a:gd name="T56" fmla="*/ 46 w 231"/>
                  <a:gd name="T57" fmla="*/ 377 h 454"/>
                  <a:gd name="T58" fmla="*/ 52 w 231"/>
                  <a:gd name="T59" fmla="*/ 355 h 454"/>
                  <a:gd name="T60" fmla="*/ 59 w 231"/>
                  <a:gd name="T61" fmla="*/ 312 h 454"/>
                  <a:gd name="T62" fmla="*/ 69 w 231"/>
                  <a:gd name="T63" fmla="*/ 265 h 454"/>
                  <a:gd name="T64" fmla="*/ 90 w 231"/>
                  <a:gd name="T65" fmla="*/ 227 h 454"/>
                  <a:gd name="T66" fmla="*/ 78 w 231"/>
                  <a:gd name="T67" fmla="*/ 197 h 454"/>
                  <a:gd name="T68" fmla="*/ 46 w 231"/>
                  <a:gd name="T69" fmla="*/ 129 h 454"/>
                  <a:gd name="T70" fmla="*/ 9 w 231"/>
                  <a:gd name="T71" fmla="*/ 70 h 454"/>
                  <a:gd name="T72" fmla="*/ 0 w 231"/>
                  <a:gd name="T73" fmla="*/ 40 h 454"/>
                  <a:gd name="T74" fmla="*/ 13 w 231"/>
                  <a:gd name="T75" fmla="*/ 17 h 4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
                  <a:gd name="T115" fmla="*/ 0 h 454"/>
                  <a:gd name="T116" fmla="*/ 231 w 231"/>
                  <a:gd name="T117" fmla="*/ 454 h 4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 h="454">
                    <a:moveTo>
                      <a:pt x="13" y="17"/>
                    </a:moveTo>
                    <a:lnTo>
                      <a:pt x="35" y="0"/>
                    </a:lnTo>
                    <a:lnTo>
                      <a:pt x="56" y="4"/>
                    </a:lnTo>
                    <a:lnTo>
                      <a:pt x="77" y="18"/>
                    </a:lnTo>
                    <a:lnTo>
                      <a:pt x="95" y="61"/>
                    </a:lnTo>
                    <a:lnTo>
                      <a:pt x="120" y="133"/>
                    </a:lnTo>
                    <a:lnTo>
                      <a:pt x="133" y="197"/>
                    </a:lnTo>
                    <a:lnTo>
                      <a:pt x="135" y="241"/>
                    </a:lnTo>
                    <a:lnTo>
                      <a:pt x="129" y="262"/>
                    </a:lnTo>
                    <a:lnTo>
                      <a:pt x="117" y="295"/>
                    </a:lnTo>
                    <a:lnTo>
                      <a:pt x="98" y="333"/>
                    </a:lnTo>
                    <a:lnTo>
                      <a:pt x="82" y="372"/>
                    </a:lnTo>
                    <a:lnTo>
                      <a:pt x="78" y="403"/>
                    </a:lnTo>
                    <a:lnTo>
                      <a:pt x="90" y="414"/>
                    </a:lnTo>
                    <a:lnTo>
                      <a:pt x="129" y="407"/>
                    </a:lnTo>
                    <a:lnTo>
                      <a:pt x="187" y="403"/>
                    </a:lnTo>
                    <a:lnTo>
                      <a:pt x="216" y="407"/>
                    </a:lnTo>
                    <a:lnTo>
                      <a:pt x="231" y="420"/>
                    </a:lnTo>
                    <a:lnTo>
                      <a:pt x="231" y="433"/>
                    </a:lnTo>
                    <a:lnTo>
                      <a:pt x="208" y="448"/>
                    </a:lnTo>
                    <a:lnTo>
                      <a:pt x="185" y="454"/>
                    </a:lnTo>
                    <a:lnTo>
                      <a:pt x="126" y="441"/>
                    </a:lnTo>
                    <a:lnTo>
                      <a:pt x="100" y="441"/>
                    </a:lnTo>
                    <a:lnTo>
                      <a:pt x="74" y="450"/>
                    </a:lnTo>
                    <a:lnTo>
                      <a:pt x="55" y="450"/>
                    </a:lnTo>
                    <a:lnTo>
                      <a:pt x="26" y="437"/>
                    </a:lnTo>
                    <a:lnTo>
                      <a:pt x="29" y="416"/>
                    </a:lnTo>
                    <a:lnTo>
                      <a:pt x="35" y="401"/>
                    </a:lnTo>
                    <a:lnTo>
                      <a:pt x="46" y="377"/>
                    </a:lnTo>
                    <a:lnTo>
                      <a:pt x="52" y="355"/>
                    </a:lnTo>
                    <a:lnTo>
                      <a:pt x="59" y="312"/>
                    </a:lnTo>
                    <a:lnTo>
                      <a:pt x="69" y="265"/>
                    </a:lnTo>
                    <a:lnTo>
                      <a:pt x="90" y="227"/>
                    </a:lnTo>
                    <a:lnTo>
                      <a:pt x="78" y="197"/>
                    </a:lnTo>
                    <a:lnTo>
                      <a:pt x="46" y="129"/>
                    </a:lnTo>
                    <a:lnTo>
                      <a:pt x="9" y="70"/>
                    </a:lnTo>
                    <a:lnTo>
                      <a:pt x="0" y="40"/>
                    </a:lnTo>
                    <a:lnTo>
                      <a:pt x="13" y="1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grpSp>
        <p:sp>
          <p:nvSpPr>
            <p:cNvPr id="196617" name="WordArt 16"/>
            <p:cNvSpPr>
              <a:spLocks noChangeArrowheads="1" noChangeShapeType="1" noTextEdit="1"/>
            </p:cNvSpPr>
            <p:nvPr/>
          </p:nvSpPr>
          <p:spPr bwMode="auto">
            <a:xfrm>
              <a:off x="816" y="240"/>
              <a:ext cx="432" cy="33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Arial Black"/>
                </a:rPr>
                <a:t>3.0</a:t>
              </a:r>
              <a:endParaRPr lang="zh-CN" altLang="en-US" sz="3600" kern="10">
                <a:ln w="9525">
                  <a:solidFill>
                    <a:srgbClr val="000000"/>
                  </a:solidFill>
                  <a:round/>
                  <a:headEnd/>
                  <a:tailEnd/>
                </a:ln>
                <a:latin typeface="Arial Black"/>
              </a:endParaRPr>
            </a:p>
          </p:txBody>
        </p:sp>
      </p:grpSp>
      <p:sp>
        <p:nvSpPr>
          <p:cNvPr id="28690" name="Rectangle 17"/>
          <p:cNvSpPr>
            <a:spLocks noChangeArrowheads="1"/>
          </p:cNvSpPr>
          <p:nvPr/>
        </p:nvSpPr>
        <p:spPr bwMode="auto">
          <a:xfrm>
            <a:off x="698500" y="8283575"/>
            <a:ext cx="5432425" cy="438150"/>
          </a:xfrm>
          <a:prstGeom prst="rect">
            <a:avLst/>
          </a:prstGeom>
          <a:noFill/>
          <a:ln w="25400" cmpd="sng">
            <a:solidFill>
              <a:schemeClr val="tx1"/>
            </a:solidFill>
            <a:miter lim="800000"/>
            <a:headEnd/>
            <a:tailEnd/>
          </a:ln>
        </p:spPr>
        <p:txBody>
          <a:bodyPr wrap="none" anchor="ctr"/>
          <a:lstStyle/>
          <a:p>
            <a:pPr>
              <a:defRPr/>
            </a:pPr>
            <a:endParaRPr lang="zh-CN" altLang="en-US">
              <a:effectLst>
                <a:outerShdw blurRad="38100" dist="38100" dir="2700000" algn="tl">
                  <a:srgbClr val="C0C0C0"/>
                </a:outerShdw>
              </a:effectLst>
            </a:endParaRPr>
          </a:p>
        </p:txBody>
      </p:sp>
    </p:spTree>
    <p:extLst>
      <p:ext uri="{BB962C8B-B14F-4D97-AF65-F5344CB8AC3E}">
        <p14:creationId xmlns:p14="http://schemas.microsoft.com/office/powerpoint/2010/main" val="2649035598"/>
      </p:ext>
    </p:extLst>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AE6CBBE-65A3-449C-AE16-D01548F314F8}" type="slidenum">
              <a:rPr lang="en-US" altLang="zh-CN" sz="1200" b="0">
                <a:solidFill>
                  <a:schemeClr val="tx1"/>
                </a:solidFill>
                <a:latin typeface="Arial" pitchFamily="34" charset="0"/>
              </a:rPr>
              <a:pPr algn="r" eaLnBrk="1" hangingPunct="1"/>
              <a:t>26</a:t>
            </a:fld>
            <a:endParaRPr lang="en-US" altLang="zh-CN" sz="1200" b="0">
              <a:solidFill>
                <a:schemeClr val="tx1"/>
              </a:solidFill>
              <a:latin typeface="Arial" pitchFamily="34" charset="0"/>
            </a:endParaRPr>
          </a:p>
        </p:txBody>
      </p:sp>
      <p:sp>
        <p:nvSpPr>
          <p:cNvPr id="196611" name="Rectangle 2"/>
          <p:cNvSpPr>
            <a:spLocks noGrp="1" noRot="1" noChangeAspect="1" noChangeArrowheads="1" noTextEdit="1"/>
          </p:cNvSpPr>
          <p:nvPr>
            <p:ph type="sldImg"/>
          </p:nvPr>
        </p:nvSpPr>
        <p:spPr>
          <a:xfrm>
            <a:off x="700088" y="741363"/>
            <a:ext cx="5449887" cy="4087812"/>
          </a:xfrm>
        </p:spPr>
      </p:sp>
      <p:sp>
        <p:nvSpPr>
          <p:cNvPr id="196612" name="Rectangle 3"/>
          <p:cNvSpPr>
            <a:spLocks noGrp="1" noChangeArrowheads="1"/>
          </p:cNvSpPr>
          <p:nvPr>
            <p:ph type="body" idx="1"/>
          </p:nvPr>
        </p:nvSpPr>
        <p:spPr>
          <a:xfrm>
            <a:off x="695325" y="4991100"/>
            <a:ext cx="5429250" cy="3505200"/>
          </a:xfrm>
          <a:noFill/>
          <a:ln/>
        </p:spPr>
        <p:txBody>
          <a:bodyPr lIns="92075" tIns="46038" rIns="92075" bIns="46038" anchor="t"/>
          <a:lstStyle/>
          <a:p>
            <a:pPr eaLnBrk="1" hangingPunct="1"/>
            <a:endParaRPr lang="en-US" altLang="zh-CN" dirty="0" smtClean="0"/>
          </a:p>
        </p:txBody>
      </p:sp>
      <p:grpSp>
        <p:nvGrpSpPr>
          <p:cNvPr id="2" name="Group 5"/>
          <p:cNvGrpSpPr>
            <a:grpSpLocks/>
          </p:cNvGrpSpPr>
          <p:nvPr/>
        </p:nvGrpSpPr>
        <p:grpSpPr bwMode="auto">
          <a:xfrm>
            <a:off x="6167438" y="8313738"/>
            <a:ext cx="690562" cy="349250"/>
            <a:chOff x="0" y="0"/>
            <a:chExt cx="1584" cy="1452"/>
          </a:xfrm>
        </p:grpSpPr>
        <p:grpSp>
          <p:nvGrpSpPr>
            <p:cNvPr id="3" name="Group 6"/>
            <p:cNvGrpSpPr>
              <a:grpSpLocks/>
            </p:cNvGrpSpPr>
            <p:nvPr/>
          </p:nvGrpSpPr>
          <p:grpSpPr bwMode="auto">
            <a:xfrm>
              <a:off x="512" y="0"/>
              <a:ext cx="1072" cy="1452"/>
              <a:chOff x="0" y="0"/>
              <a:chExt cx="703" cy="1004"/>
            </a:xfrm>
          </p:grpSpPr>
          <p:pic>
            <p:nvPicPr>
              <p:cNvPr id="196624" name="Picture 6"/>
              <p:cNvPicPr>
                <a:picLocks noChangeAspect="1" noChangeArrowheads="1"/>
              </p:cNvPicPr>
              <p:nvPr/>
            </p:nvPicPr>
            <p:blipFill>
              <a:blip r:embed="rId4"/>
              <a:srcRect/>
              <a:stretch>
                <a:fillRect/>
              </a:stretch>
            </p:blipFill>
            <p:spPr bwMode="auto">
              <a:xfrm>
                <a:off x="0" y="0"/>
                <a:ext cx="703" cy="1004"/>
              </a:xfrm>
              <a:prstGeom prst="rect">
                <a:avLst/>
              </a:prstGeom>
              <a:noFill/>
              <a:ln w="9525">
                <a:noFill/>
                <a:miter lim="800000"/>
                <a:headEnd/>
                <a:tailEnd/>
              </a:ln>
            </p:spPr>
          </p:pic>
          <p:sp>
            <p:nvSpPr>
              <p:cNvPr id="28680" name="Freeform 7"/>
              <p:cNvSpPr>
                <a:spLocks noChangeArrowheads="1"/>
              </p:cNvSpPr>
              <p:nvPr/>
            </p:nvSpPr>
            <p:spPr bwMode="auto">
              <a:xfrm>
                <a:off x="37" y="18"/>
                <a:ext cx="595" cy="548"/>
              </a:xfrm>
              <a:custGeom>
                <a:avLst/>
                <a:gdLst>
                  <a:gd name="T0" fmla="*/ 0 w 595"/>
                  <a:gd name="T1" fmla="*/ 239 h 544"/>
                  <a:gd name="T2" fmla="*/ 89 w 595"/>
                  <a:gd name="T3" fmla="*/ 55 h 544"/>
                  <a:gd name="T4" fmla="*/ 277 w 595"/>
                  <a:gd name="T5" fmla="*/ 0 h 544"/>
                  <a:gd name="T6" fmla="*/ 476 w 595"/>
                  <a:gd name="T7" fmla="*/ 47 h 544"/>
                  <a:gd name="T8" fmla="*/ 595 w 595"/>
                  <a:gd name="T9" fmla="*/ 226 h 544"/>
                  <a:gd name="T10" fmla="*/ 540 w 595"/>
                  <a:gd name="T11" fmla="*/ 461 h 544"/>
                  <a:gd name="T12" fmla="*/ 349 w 595"/>
                  <a:gd name="T13" fmla="*/ 544 h 544"/>
                  <a:gd name="T14" fmla="*/ 103 w 595"/>
                  <a:gd name="T15" fmla="*/ 451 h 544"/>
                  <a:gd name="T16" fmla="*/ 0 w 595"/>
                  <a:gd name="T17" fmla="*/ 239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5"/>
                  <a:gd name="T28" fmla="*/ 0 h 544"/>
                  <a:gd name="T29" fmla="*/ 595 w 595"/>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5" h="544">
                    <a:moveTo>
                      <a:pt x="0" y="239"/>
                    </a:moveTo>
                    <a:lnTo>
                      <a:pt x="89" y="55"/>
                    </a:lnTo>
                    <a:lnTo>
                      <a:pt x="277" y="0"/>
                    </a:lnTo>
                    <a:lnTo>
                      <a:pt x="476" y="47"/>
                    </a:lnTo>
                    <a:lnTo>
                      <a:pt x="595" y="226"/>
                    </a:lnTo>
                    <a:lnTo>
                      <a:pt x="540" y="461"/>
                    </a:lnTo>
                    <a:lnTo>
                      <a:pt x="349" y="544"/>
                    </a:lnTo>
                    <a:lnTo>
                      <a:pt x="103" y="451"/>
                    </a:lnTo>
                    <a:lnTo>
                      <a:pt x="0" y="239"/>
                    </a:lnTo>
                    <a:close/>
                  </a:path>
                </a:pathLst>
              </a:custGeom>
              <a:solidFill>
                <a:srgbClr val="FCF13C"/>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sp>
            <p:nvSpPr>
              <p:cNvPr id="28681" name="Freeform 8"/>
              <p:cNvSpPr>
                <a:spLocks noChangeArrowheads="1"/>
              </p:cNvSpPr>
              <p:nvPr/>
            </p:nvSpPr>
            <p:spPr bwMode="auto">
              <a:xfrm>
                <a:off x="70" y="525"/>
                <a:ext cx="215" cy="402"/>
              </a:xfrm>
              <a:custGeom>
                <a:avLst/>
                <a:gdLst>
                  <a:gd name="T0" fmla="*/ 170 w 216"/>
                  <a:gd name="T1" fmla="*/ 0 h 402"/>
                  <a:gd name="T2" fmla="*/ 135 w 216"/>
                  <a:gd name="T3" fmla="*/ 90 h 402"/>
                  <a:gd name="T4" fmla="*/ 81 w 216"/>
                  <a:gd name="T5" fmla="*/ 206 h 402"/>
                  <a:gd name="T6" fmla="*/ 38 w 216"/>
                  <a:gd name="T7" fmla="*/ 317 h 402"/>
                  <a:gd name="T8" fmla="*/ 0 w 216"/>
                  <a:gd name="T9" fmla="*/ 388 h 402"/>
                  <a:gd name="T10" fmla="*/ 43 w 216"/>
                  <a:gd name="T11" fmla="*/ 402 h 402"/>
                  <a:gd name="T12" fmla="*/ 77 w 216"/>
                  <a:gd name="T13" fmla="*/ 349 h 402"/>
                  <a:gd name="T14" fmla="*/ 159 w 216"/>
                  <a:gd name="T15" fmla="*/ 162 h 402"/>
                  <a:gd name="T16" fmla="*/ 190 w 216"/>
                  <a:gd name="T17" fmla="*/ 90 h 402"/>
                  <a:gd name="T18" fmla="*/ 216 w 216"/>
                  <a:gd name="T19" fmla="*/ 14 h 402"/>
                  <a:gd name="T20" fmla="*/ 170 w 216"/>
                  <a:gd name="T21" fmla="*/ 0 h 4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402"/>
                  <a:gd name="T35" fmla="*/ 216 w 216"/>
                  <a:gd name="T36" fmla="*/ 402 h 4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402">
                    <a:moveTo>
                      <a:pt x="170" y="0"/>
                    </a:moveTo>
                    <a:lnTo>
                      <a:pt x="135" y="90"/>
                    </a:lnTo>
                    <a:lnTo>
                      <a:pt x="81" y="206"/>
                    </a:lnTo>
                    <a:lnTo>
                      <a:pt x="38" y="317"/>
                    </a:lnTo>
                    <a:lnTo>
                      <a:pt x="0" y="388"/>
                    </a:lnTo>
                    <a:lnTo>
                      <a:pt x="43" y="402"/>
                    </a:lnTo>
                    <a:lnTo>
                      <a:pt x="77" y="349"/>
                    </a:lnTo>
                    <a:lnTo>
                      <a:pt x="159" y="162"/>
                    </a:lnTo>
                    <a:lnTo>
                      <a:pt x="190" y="90"/>
                    </a:lnTo>
                    <a:lnTo>
                      <a:pt x="216" y="14"/>
                    </a:lnTo>
                    <a:lnTo>
                      <a:pt x="170" y="0"/>
                    </a:lnTo>
                    <a:close/>
                  </a:path>
                </a:pathLst>
              </a:custGeom>
              <a:solidFill>
                <a:srgbClr val="CC7C00"/>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grpSp>
        <p:grpSp>
          <p:nvGrpSpPr>
            <p:cNvPr id="4" name="Group 10"/>
            <p:cNvGrpSpPr>
              <a:grpSpLocks/>
            </p:cNvGrpSpPr>
            <p:nvPr/>
          </p:nvGrpSpPr>
          <p:grpSpPr bwMode="auto">
            <a:xfrm>
              <a:off x="0" y="712"/>
              <a:ext cx="859" cy="680"/>
              <a:chOff x="0" y="0"/>
              <a:chExt cx="1158" cy="1111"/>
            </a:xfrm>
          </p:grpSpPr>
          <p:sp>
            <p:nvSpPr>
              <p:cNvPr id="28683" name="Freeform 10"/>
              <p:cNvSpPr>
                <a:spLocks noChangeArrowheads="1"/>
              </p:cNvSpPr>
              <p:nvPr/>
            </p:nvSpPr>
            <p:spPr bwMode="auto">
              <a:xfrm>
                <a:off x="388" y="1"/>
                <a:ext cx="334" cy="248"/>
              </a:xfrm>
              <a:custGeom>
                <a:avLst/>
                <a:gdLst>
                  <a:gd name="T0" fmla="*/ 116 w 333"/>
                  <a:gd name="T1" fmla="*/ 151 h 246"/>
                  <a:gd name="T2" fmla="*/ 120 w 333"/>
                  <a:gd name="T3" fmla="*/ 117 h 246"/>
                  <a:gd name="T4" fmla="*/ 136 w 333"/>
                  <a:gd name="T5" fmla="*/ 78 h 246"/>
                  <a:gd name="T6" fmla="*/ 159 w 333"/>
                  <a:gd name="T7" fmla="*/ 47 h 246"/>
                  <a:gd name="T8" fmla="*/ 187 w 333"/>
                  <a:gd name="T9" fmla="*/ 23 h 246"/>
                  <a:gd name="T10" fmla="*/ 226 w 333"/>
                  <a:gd name="T11" fmla="*/ 6 h 246"/>
                  <a:gd name="T12" fmla="*/ 260 w 333"/>
                  <a:gd name="T13" fmla="*/ 0 h 246"/>
                  <a:gd name="T14" fmla="*/ 299 w 333"/>
                  <a:gd name="T15" fmla="*/ 10 h 246"/>
                  <a:gd name="T16" fmla="*/ 322 w 333"/>
                  <a:gd name="T17" fmla="*/ 39 h 246"/>
                  <a:gd name="T18" fmla="*/ 330 w 333"/>
                  <a:gd name="T19" fmla="*/ 73 h 246"/>
                  <a:gd name="T20" fmla="*/ 333 w 333"/>
                  <a:gd name="T21" fmla="*/ 109 h 246"/>
                  <a:gd name="T22" fmla="*/ 320 w 333"/>
                  <a:gd name="T23" fmla="*/ 147 h 246"/>
                  <a:gd name="T24" fmla="*/ 294 w 333"/>
                  <a:gd name="T25" fmla="*/ 190 h 246"/>
                  <a:gd name="T26" fmla="*/ 260 w 333"/>
                  <a:gd name="T27" fmla="*/ 220 h 246"/>
                  <a:gd name="T28" fmla="*/ 219 w 333"/>
                  <a:gd name="T29" fmla="*/ 239 h 246"/>
                  <a:gd name="T30" fmla="*/ 189 w 333"/>
                  <a:gd name="T31" fmla="*/ 246 h 246"/>
                  <a:gd name="T32" fmla="*/ 161 w 333"/>
                  <a:gd name="T33" fmla="*/ 242 h 246"/>
                  <a:gd name="T34" fmla="*/ 140 w 333"/>
                  <a:gd name="T35" fmla="*/ 230 h 246"/>
                  <a:gd name="T36" fmla="*/ 124 w 333"/>
                  <a:gd name="T37" fmla="*/ 203 h 246"/>
                  <a:gd name="T38" fmla="*/ 119 w 333"/>
                  <a:gd name="T39" fmla="*/ 187 h 246"/>
                  <a:gd name="T40" fmla="*/ 76 w 333"/>
                  <a:gd name="T41" fmla="*/ 190 h 246"/>
                  <a:gd name="T42" fmla="*/ 41 w 333"/>
                  <a:gd name="T43" fmla="*/ 200 h 246"/>
                  <a:gd name="T44" fmla="*/ 9 w 333"/>
                  <a:gd name="T45" fmla="*/ 199 h 246"/>
                  <a:gd name="T46" fmla="*/ 0 w 333"/>
                  <a:gd name="T47" fmla="*/ 183 h 246"/>
                  <a:gd name="T48" fmla="*/ 9 w 333"/>
                  <a:gd name="T49" fmla="*/ 170 h 246"/>
                  <a:gd name="T50" fmla="*/ 26 w 333"/>
                  <a:gd name="T51" fmla="*/ 155 h 246"/>
                  <a:gd name="T52" fmla="*/ 59 w 333"/>
                  <a:gd name="T53" fmla="*/ 155 h 246"/>
                  <a:gd name="T54" fmla="*/ 81 w 333"/>
                  <a:gd name="T55" fmla="*/ 155 h 246"/>
                  <a:gd name="T56" fmla="*/ 116 w 333"/>
                  <a:gd name="T57" fmla="*/ 151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3"/>
                  <a:gd name="T88" fmla="*/ 0 h 246"/>
                  <a:gd name="T89" fmla="*/ 333 w 333"/>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3" h="246">
                    <a:moveTo>
                      <a:pt x="116" y="151"/>
                    </a:moveTo>
                    <a:lnTo>
                      <a:pt x="120" y="117"/>
                    </a:lnTo>
                    <a:lnTo>
                      <a:pt x="136" y="78"/>
                    </a:lnTo>
                    <a:lnTo>
                      <a:pt x="159" y="47"/>
                    </a:lnTo>
                    <a:lnTo>
                      <a:pt x="187" y="23"/>
                    </a:lnTo>
                    <a:lnTo>
                      <a:pt x="226" y="6"/>
                    </a:lnTo>
                    <a:lnTo>
                      <a:pt x="260" y="0"/>
                    </a:lnTo>
                    <a:lnTo>
                      <a:pt x="299" y="10"/>
                    </a:lnTo>
                    <a:lnTo>
                      <a:pt x="322" y="39"/>
                    </a:lnTo>
                    <a:lnTo>
                      <a:pt x="330" y="73"/>
                    </a:lnTo>
                    <a:lnTo>
                      <a:pt x="333" y="109"/>
                    </a:lnTo>
                    <a:lnTo>
                      <a:pt x="320" y="147"/>
                    </a:lnTo>
                    <a:lnTo>
                      <a:pt x="294" y="190"/>
                    </a:lnTo>
                    <a:lnTo>
                      <a:pt x="260" y="220"/>
                    </a:lnTo>
                    <a:lnTo>
                      <a:pt x="219" y="239"/>
                    </a:lnTo>
                    <a:lnTo>
                      <a:pt x="189" y="246"/>
                    </a:lnTo>
                    <a:lnTo>
                      <a:pt x="161" y="242"/>
                    </a:lnTo>
                    <a:lnTo>
                      <a:pt x="140" y="230"/>
                    </a:lnTo>
                    <a:lnTo>
                      <a:pt x="124" y="203"/>
                    </a:lnTo>
                    <a:lnTo>
                      <a:pt x="119" y="187"/>
                    </a:lnTo>
                    <a:lnTo>
                      <a:pt x="76" y="190"/>
                    </a:lnTo>
                    <a:lnTo>
                      <a:pt x="41" y="200"/>
                    </a:lnTo>
                    <a:lnTo>
                      <a:pt x="9" y="199"/>
                    </a:lnTo>
                    <a:lnTo>
                      <a:pt x="0" y="183"/>
                    </a:lnTo>
                    <a:lnTo>
                      <a:pt x="9" y="170"/>
                    </a:lnTo>
                    <a:lnTo>
                      <a:pt x="26" y="155"/>
                    </a:lnTo>
                    <a:lnTo>
                      <a:pt x="59" y="155"/>
                    </a:lnTo>
                    <a:lnTo>
                      <a:pt x="81" y="155"/>
                    </a:lnTo>
                    <a:lnTo>
                      <a:pt x="116" y="15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4" name="Freeform 11"/>
              <p:cNvSpPr>
                <a:spLocks noChangeArrowheads="1"/>
              </p:cNvSpPr>
              <p:nvPr/>
            </p:nvSpPr>
            <p:spPr bwMode="auto">
              <a:xfrm>
                <a:off x="481" y="271"/>
                <a:ext cx="221" cy="431"/>
              </a:xfrm>
              <a:custGeom>
                <a:avLst/>
                <a:gdLst>
                  <a:gd name="T0" fmla="*/ 6 w 219"/>
                  <a:gd name="T1" fmla="*/ 34 h 428"/>
                  <a:gd name="T2" fmla="*/ 32 w 219"/>
                  <a:gd name="T3" fmla="*/ 13 h 428"/>
                  <a:gd name="T4" fmla="*/ 62 w 219"/>
                  <a:gd name="T5" fmla="*/ 0 h 428"/>
                  <a:gd name="T6" fmla="*/ 104 w 219"/>
                  <a:gd name="T7" fmla="*/ 3 h 428"/>
                  <a:gd name="T8" fmla="*/ 136 w 219"/>
                  <a:gd name="T9" fmla="*/ 16 h 428"/>
                  <a:gd name="T10" fmla="*/ 165 w 219"/>
                  <a:gd name="T11" fmla="*/ 50 h 428"/>
                  <a:gd name="T12" fmla="*/ 197 w 219"/>
                  <a:gd name="T13" fmla="*/ 99 h 428"/>
                  <a:gd name="T14" fmla="*/ 213 w 219"/>
                  <a:gd name="T15" fmla="*/ 144 h 428"/>
                  <a:gd name="T16" fmla="*/ 219 w 219"/>
                  <a:gd name="T17" fmla="*/ 198 h 428"/>
                  <a:gd name="T18" fmla="*/ 219 w 219"/>
                  <a:gd name="T19" fmla="*/ 254 h 428"/>
                  <a:gd name="T20" fmla="*/ 213 w 219"/>
                  <a:gd name="T21" fmla="*/ 306 h 428"/>
                  <a:gd name="T22" fmla="*/ 196 w 219"/>
                  <a:gd name="T23" fmla="*/ 351 h 428"/>
                  <a:gd name="T24" fmla="*/ 171 w 219"/>
                  <a:gd name="T25" fmla="*/ 391 h 428"/>
                  <a:gd name="T26" fmla="*/ 152 w 219"/>
                  <a:gd name="T27" fmla="*/ 411 h 428"/>
                  <a:gd name="T28" fmla="*/ 115 w 219"/>
                  <a:gd name="T29" fmla="*/ 425 h 428"/>
                  <a:gd name="T30" fmla="*/ 87 w 219"/>
                  <a:gd name="T31" fmla="*/ 428 h 428"/>
                  <a:gd name="T32" fmla="*/ 49 w 219"/>
                  <a:gd name="T33" fmla="*/ 417 h 428"/>
                  <a:gd name="T34" fmla="*/ 32 w 219"/>
                  <a:gd name="T35" fmla="*/ 394 h 428"/>
                  <a:gd name="T36" fmla="*/ 17 w 219"/>
                  <a:gd name="T37" fmla="*/ 373 h 428"/>
                  <a:gd name="T38" fmla="*/ 9 w 219"/>
                  <a:gd name="T39" fmla="*/ 349 h 428"/>
                  <a:gd name="T40" fmla="*/ 10 w 219"/>
                  <a:gd name="T41" fmla="*/ 310 h 428"/>
                  <a:gd name="T42" fmla="*/ 17 w 219"/>
                  <a:gd name="T43" fmla="*/ 283 h 428"/>
                  <a:gd name="T44" fmla="*/ 32 w 219"/>
                  <a:gd name="T45" fmla="*/ 255 h 428"/>
                  <a:gd name="T46" fmla="*/ 41 w 219"/>
                  <a:gd name="T47" fmla="*/ 219 h 428"/>
                  <a:gd name="T48" fmla="*/ 49 w 219"/>
                  <a:gd name="T49" fmla="*/ 198 h 428"/>
                  <a:gd name="T50" fmla="*/ 52 w 219"/>
                  <a:gd name="T51" fmla="*/ 170 h 428"/>
                  <a:gd name="T52" fmla="*/ 44 w 219"/>
                  <a:gd name="T53" fmla="*/ 140 h 428"/>
                  <a:gd name="T54" fmla="*/ 23 w 219"/>
                  <a:gd name="T55" fmla="*/ 116 h 428"/>
                  <a:gd name="T56" fmla="*/ 6 w 219"/>
                  <a:gd name="T57" fmla="*/ 93 h 428"/>
                  <a:gd name="T58" fmla="*/ 0 w 219"/>
                  <a:gd name="T59" fmla="*/ 67 h 428"/>
                  <a:gd name="T60" fmla="*/ 6 w 219"/>
                  <a:gd name="T61" fmla="*/ 34 h 4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9"/>
                  <a:gd name="T94" fmla="*/ 0 h 428"/>
                  <a:gd name="T95" fmla="*/ 219 w 219"/>
                  <a:gd name="T96" fmla="*/ 428 h 4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9" h="428">
                    <a:moveTo>
                      <a:pt x="6" y="34"/>
                    </a:moveTo>
                    <a:lnTo>
                      <a:pt x="32" y="13"/>
                    </a:lnTo>
                    <a:lnTo>
                      <a:pt x="62" y="0"/>
                    </a:lnTo>
                    <a:lnTo>
                      <a:pt x="104" y="3"/>
                    </a:lnTo>
                    <a:lnTo>
                      <a:pt x="136" y="16"/>
                    </a:lnTo>
                    <a:lnTo>
                      <a:pt x="165" y="50"/>
                    </a:lnTo>
                    <a:lnTo>
                      <a:pt x="197" y="99"/>
                    </a:lnTo>
                    <a:lnTo>
                      <a:pt x="213" y="144"/>
                    </a:lnTo>
                    <a:lnTo>
                      <a:pt x="219" y="198"/>
                    </a:lnTo>
                    <a:lnTo>
                      <a:pt x="219" y="254"/>
                    </a:lnTo>
                    <a:lnTo>
                      <a:pt x="213" y="306"/>
                    </a:lnTo>
                    <a:lnTo>
                      <a:pt x="196" y="351"/>
                    </a:lnTo>
                    <a:lnTo>
                      <a:pt x="171" y="391"/>
                    </a:lnTo>
                    <a:lnTo>
                      <a:pt x="152" y="411"/>
                    </a:lnTo>
                    <a:lnTo>
                      <a:pt x="115" y="425"/>
                    </a:lnTo>
                    <a:lnTo>
                      <a:pt x="87" y="428"/>
                    </a:lnTo>
                    <a:lnTo>
                      <a:pt x="49" y="417"/>
                    </a:lnTo>
                    <a:lnTo>
                      <a:pt x="32" y="394"/>
                    </a:lnTo>
                    <a:lnTo>
                      <a:pt x="17" y="373"/>
                    </a:lnTo>
                    <a:lnTo>
                      <a:pt x="9" y="349"/>
                    </a:lnTo>
                    <a:lnTo>
                      <a:pt x="10" y="310"/>
                    </a:lnTo>
                    <a:lnTo>
                      <a:pt x="17" y="283"/>
                    </a:lnTo>
                    <a:lnTo>
                      <a:pt x="32" y="255"/>
                    </a:lnTo>
                    <a:lnTo>
                      <a:pt x="41" y="219"/>
                    </a:lnTo>
                    <a:lnTo>
                      <a:pt x="49" y="198"/>
                    </a:lnTo>
                    <a:lnTo>
                      <a:pt x="52" y="170"/>
                    </a:lnTo>
                    <a:lnTo>
                      <a:pt x="44" y="140"/>
                    </a:lnTo>
                    <a:lnTo>
                      <a:pt x="23" y="116"/>
                    </a:lnTo>
                    <a:lnTo>
                      <a:pt x="6" y="93"/>
                    </a:lnTo>
                    <a:lnTo>
                      <a:pt x="0" y="67"/>
                    </a:lnTo>
                    <a:lnTo>
                      <a:pt x="6" y="34"/>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5" name="Freeform 12"/>
              <p:cNvSpPr>
                <a:spLocks noChangeArrowheads="1"/>
              </p:cNvSpPr>
              <p:nvPr/>
            </p:nvSpPr>
            <p:spPr bwMode="auto">
              <a:xfrm>
                <a:off x="0" y="206"/>
                <a:ext cx="540" cy="183"/>
              </a:xfrm>
              <a:custGeom>
                <a:avLst/>
                <a:gdLst>
                  <a:gd name="T0" fmla="*/ 408 w 540"/>
                  <a:gd name="T1" fmla="*/ 101 h 179"/>
                  <a:gd name="T2" fmla="*/ 482 w 540"/>
                  <a:gd name="T3" fmla="*/ 86 h 179"/>
                  <a:gd name="T4" fmla="*/ 533 w 540"/>
                  <a:gd name="T5" fmla="*/ 83 h 179"/>
                  <a:gd name="T6" fmla="*/ 540 w 540"/>
                  <a:gd name="T7" fmla="*/ 101 h 179"/>
                  <a:gd name="T8" fmla="*/ 540 w 540"/>
                  <a:gd name="T9" fmla="*/ 152 h 179"/>
                  <a:gd name="T10" fmla="*/ 503 w 540"/>
                  <a:gd name="T11" fmla="*/ 163 h 179"/>
                  <a:gd name="T12" fmla="*/ 404 w 540"/>
                  <a:gd name="T13" fmla="*/ 161 h 179"/>
                  <a:gd name="T14" fmla="*/ 300 w 540"/>
                  <a:gd name="T15" fmla="*/ 147 h 179"/>
                  <a:gd name="T16" fmla="*/ 208 w 540"/>
                  <a:gd name="T17" fmla="*/ 134 h 179"/>
                  <a:gd name="T18" fmla="*/ 110 w 540"/>
                  <a:gd name="T19" fmla="*/ 143 h 179"/>
                  <a:gd name="T20" fmla="*/ 57 w 540"/>
                  <a:gd name="T21" fmla="*/ 170 h 179"/>
                  <a:gd name="T22" fmla="*/ 21 w 540"/>
                  <a:gd name="T23" fmla="*/ 179 h 179"/>
                  <a:gd name="T24" fmla="*/ 1 w 540"/>
                  <a:gd name="T25" fmla="*/ 176 h 179"/>
                  <a:gd name="T26" fmla="*/ 0 w 540"/>
                  <a:gd name="T27" fmla="*/ 131 h 179"/>
                  <a:gd name="T28" fmla="*/ 21 w 540"/>
                  <a:gd name="T29" fmla="*/ 74 h 179"/>
                  <a:gd name="T30" fmla="*/ 18 w 540"/>
                  <a:gd name="T31" fmla="*/ 35 h 179"/>
                  <a:gd name="T32" fmla="*/ 1 w 540"/>
                  <a:gd name="T33" fmla="*/ 16 h 179"/>
                  <a:gd name="T34" fmla="*/ 1 w 540"/>
                  <a:gd name="T35" fmla="*/ 4 h 179"/>
                  <a:gd name="T36" fmla="*/ 25 w 540"/>
                  <a:gd name="T37" fmla="*/ 0 h 179"/>
                  <a:gd name="T38" fmla="*/ 57 w 540"/>
                  <a:gd name="T39" fmla="*/ 26 h 179"/>
                  <a:gd name="T40" fmla="*/ 59 w 540"/>
                  <a:gd name="T41" fmla="*/ 60 h 179"/>
                  <a:gd name="T42" fmla="*/ 44 w 540"/>
                  <a:gd name="T43" fmla="*/ 108 h 179"/>
                  <a:gd name="T44" fmla="*/ 40 w 540"/>
                  <a:gd name="T45" fmla="*/ 139 h 179"/>
                  <a:gd name="T46" fmla="*/ 99 w 540"/>
                  <a:gd name="T47" fmla="*/ 117 h 179"/>
                  <a:gd name="T48" fmla="*/ 163 w 540"/>
                  <a:gd name="T49" fmla="*/ 92 h 179"/>
                  <a:gd name="T50" fmla="*/ 233 w 540"/>
                  <a:gd name="T51" fmla="*/ 90 h 179"/>
                  <a:gd name="T52" fmla="*/ 283 w 540"/>
                  <a:gd name="T53" fmla="*/ 99 h 179"/>
                  <a:gd name="T54" fmla="*/ 336 w 540"/>
                  <a:gd name="T55" fmla="*/ 99 h 179"/>
                  <a:gd name="T56" fmla="*/ 408 w 540"/>
                  <a:gd name="T57" fmla="*/ 101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0"/>
                  <a:gd name="T88" fmla="*/ 0 h 179"/>
                  <a:gd name="T89" fmla="*/ 540 w 540"/>
                  <a:gd name="T90" fmla="*/ 179 h 1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0" h="179">
                    <a:moveTo>
                      <a:pt x="408" y="101"/>
                    </a:moveTo>
                    <a:lnTo>
                      <a:pt x="482" y="86"/>
                    </a:lnTo>
                    <a:lnTo>
                      <a:pt x="533" y="83"/>
                    </a:lnTo>
                    <a:lnTo>
                      <a:pt x="540" y="101"/>
                    </a:lnTo>
                    <a:lnTo>
                      <a:pt x="540" y="152"/>
                    </a:lnTo>
                    <a:lnTo>
                      <a:pt x="503" y="163"/>
                    </a:lnTo>
                    <a:lnTo>
                      <a:pt x="404" y="161"/>
                    </a:lnTo>
                    <a:lnTo>
                      <a:pt x="300" y="147"/>
                    </a:lnTo>
                    <a:lnTo>
                      <a:pt x="208" y="134"/>
                    </a:lnTo>
                    <a:lnTo>
                      <a:pt x="110" y="143"/>
                    </a:lnTo>
                    <a:lnTo>
                      <a:pt x="57" y="170"/>
                    </a:lnTo>
                    <a:lnTo>
                      <a:pt x="21" y="179"/>
                    </a:lnTo>
                    <a:lnTo>
                      <a:pt x="1" y="176"/>
                    </a:lnTo>
                    <a:lnTo>
                      <a:pt x="0" y="131"/>
                    </a:lnTo>
                    <a:lnTo>
                      <a:pt x="21" y="74"/>
                    </a:lnTo>
                    <a:lnTo>
                      <a:pt x="18" y="35"/>
                    </a:lnTo>
                    <a:lnTo>
                      <a:pt x="1" y="16"/>
                    </a:lnTo>
                    <a:lnTo>
                      <a:pt x="1" y="4"/>
                    </a:lnTo>
                    <a:lnTo>
                      <a:pt x="25" y="0"/>
                    </a:lnTo>
                    <a:lnTo>
                      <a:pt x="57" y="26"/>
                    </a:lnTo>
                    <a:lnTo>
                      <a:pt x="59" y="60"/>
                    </a:lnTo>
                    <a:lnTo>
                      <a:pt x="44" y="108"/>
                    </a:lnTo>
                    <a:lnTo>
                      <a:pt x="40" y="139"/>
                    </a:lnTo>
                    <a:lnTo>
                      <a:pt x="99" y="117"/>
                    </a:lnTo>
                    <a:lnTo>
                      <a:pt x="163" y="92"/>
                    </a:lnTo>
                    <a:lnTo>
                      <a:pt x="233" y="90"/>
                    </a:lnTo>
                    <a:lnTo>
                      <a:pt x="283" y="99"/>
                    </a:lnTo>
                    <a:lnTo>
                      <a:pt x="336" y="99"/>
                    </a:lnTo>
                    <a:lnTo>
                      <a:pt x="408" y="10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6" name="Freeform 13"/>
              <p:cNvSpPr>
                <a:spLocks noChangeArrowheads="1"/>
              </p:cNvSpPr>
              <p:nvPr/>
            </p:nvSpPr>
            <p:spPr bwMode="auto">
              <a:xfrm>
                <a:off x="579" y="249"/>
                <a:ext cx="579" cy="323"/>
              </a:xfrm>
              <a:custGeom>
                <a:avLst/>
                <a:gdLst>
                  <a:gd name="T0" fmla="*/ 13 w 578"/>
                  <a:gd name="T1" fmla="*/ 47 h 319"/>
                  <a:gd name="T2" fmla="*/ 41 w 578"/>
                  <a:gd name="T3" fmla="*/ 44 h 319"/>
                  <a:gd name="T4" fmla="*/ 75 w 578"/>
                  <a:gd name="T5" fmla="*/ 62 h 319"/>
                  <a:gd name="T6" fmla="*/ 100 w 578"/>
                  <a:gd name="T7" fmla="*/ 95 h 319"/>
                  <a:gd name="T8" fmla="*/ 134 w 578"/>
                  <a:gd name="T9" fmla="*/ 151 h 319"/>
                  <a:gd name="T10" fmla="*/ 161 w 578"/>
                  <a:gd name="T11" fmla="*/ 199 h 319"/>
                  <a:gd name="T12" fmla="*/ 187 w 578"/>
                  <a:gd name="T13" fmla="*/ 245 h 319"/>
                  <a:gd name="T14" fmla="*/ 202 w 578"/>
                  <a:gd name="T15" fmla="*/ 253 h 319"/>
                  <a:gd name="T16" fmla="*/ 233 w 578"/>
                  <a:gd name="T17" fmla="*/ 245 h 319"/>
                  <a:gd name="T18" fmla="*/ 290 w 578"/>
                  <a:gd name="T19" fmla="*/ 207 h 319"/>
                  <a:gd name="T20" fmla="*/ 357 w 578"/>
                  <a:gd name="T21" fmla="*/ 161 h 319"/>
                  <a:gd name="T22" fmla="*/ 400 w 578"/>
                  <a:gd name="T23" fmla="*/ 121 h 319"/>
                  <a:gd name="T24" fmla="*/ 421 w 578"/>
                  <a:gd name="T25" fmla="*/ 96 h 319"/>
                  <a:gd name="T26" fmla="*/ 421 w 578"/>
                  <a:gd name="T27" fmla="*/ 87 h 319"/>
                  <a:gd name="T28" fmla="*/ 421 w 578"/>
                  <a:gd name="T29" fmla="*/ 74 h 319"/>
                  <a:gd name="T30" fmla="*/ 424 w 578"/>
                  <a:gd name="T31" fmla="*/ 66 h 319"/>
                  <a:gd name="T32" fmla="*/ 420 w 578"/>
                  <a:gd name="T33" fmla="*/ 39 h 319"/>
                  <a:gd name="T34" fmla="*/ 408 w 578"/>
                  <a:gd name="T35" fmla="*/ 19 h 319"/>
                  <a:gd name="T36" fmla="*/ 413 w 578"/>
                  <a:gd name="T37" fmla="*/ 0 h 319"/>
                  <a:gd name="T38" fmla="*/ 442 w 578"/>
                  <a:gd name="T39" fmla="*/ 0 h 319"/>
                  <a:gd name="T40" fmla="*/ 458 w 578"/>
                  <a:gd name="T41" fmla="*/ 30 h 319"/>
                  <a:gd name="T42" fmla="*/ 451 w 578"/>
                  <a:gd name="T43" fmla="*/ 77 h 319"/>
                  <a:gd name="T44" fmla="*/ 462 w 578"/>
                  <a:gd name="T45" fmla="*/ 77 h 319"/>
                  <a:gd name="T46" fmla="*/ 496 w 578"/>
                  <a:gd name="T47" fmla="*/ 74 h 319"/>
                  <a:gd name="T48" fmla="*/ 531 w 578"/>
                  <a:gd name="T49" fmla="*/ 56 h 319"/>
                  <a:gd name="T50" fmla="*/ 560 w 578"/>
                  <a:gd name="T51" fmla="*/ 53 h 319"/>
                  <a:gd name="T52" fmla="*/ 568 w 578"/>
                  <a:gd name="T53" fmla="*/ 70 h 319"/>
                  <a:gd name="T54" fmla="*/ 578 w 578"/>
                  <a:gd name="T55" fmla="*/ 105 h 319"/>
                  <a:gd name="T56" fmla="*/ 530 w 578"/>
                  <a:gd name="T57" fmla="*/ 160 h 319"/>
                  <a:gd name="T58" fmla="*/ 504 w 578"/>
                  <a:gd name="T59" fmla="*/ 186 h 319"/>
                  <a:gd name="T60" fmla="*/ 479 w 578"/>
                  <a:gd name="T61" fmla="*/ 189 h 319"/>
                  <a:gd name="T62" fmla="*/ 449 w 578"/>
                  <a:gd name="T63" fmla="*/ 161 h 319"/>
                  <a:gd name="T64" fmla="*/ 413 w 578"/>
                  <a:gd name="T65" fmla="*/ 160 h 319"/>
                  <a:gd name="T66" fmla="*/ 381 w 578"/>
                  <a:gd name="T67" fmla="*/ 186 h 319"/>
                  <a:gd name="T68" fmla="*/ 328 w 578"/>
                  <a:gd name="T69" fmla="*/ 233 h 319"/>
                  <a:gd name="T70" fmla="*/ 273 w 578"/>
                  <a:gd name="T71" fmla="*/ 287 h 319"/>
                  <a:gd name="T72" fmla="*/ 226 w 578"/>
                  <a:gd name="T73" fmla="*/ 310 h 319"/>
                  <a:gd name="T74" fmla="*/ 190 w 578"/>
                  <a:gd name="T75" fmla="*/ 319 h 319"/>
                  <a:gd name="T76" fmla="*/ 170 w 578"/>
                  <a:gd name="T77" fmla="*/ 309 h 319"/>
                  <a:gd name="T78" fmla="*/ 153 w 578"/>
                  <a:gd name="T79" fmla="*/ 279 h 319"/>
                  <a:gd name="T80" fmla="*/ 122 w 578"/>
                  <a:gd name="T81" fmla="*/ 229 h 319"/>
                  <a:gd name="T82" fmla="*/ 81 w 578"/>
                  <a:gd name="T83" fmla="*/ 170 h 319"/>
                  <a:gd name="T84" fmla="*/ 42 w 578"/>
                  <a:gd name="T85" fmla="*/ 139 h 319"/>
                  <a:gd name="T86" fmla="*/ 8 w 578"/>
                  <a:gd name="T87" fmla="*/ 107 h 319"/>
                  <a:gd name="T88" fmla="*/ 0 w 578"/>
                  <a:gd name="T89" fmla="*/ 77 h 319"/>
                  <a:gd name="T90" fmla="*/ 13 w 578"/>
                  <a:gd name="T91" fmla="*/ 47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8"/>
                  <a:gd name="T139" fmla="*/ 0 h 319"/>
                  <a:gd name="T140" fmla="*/ 578 w 578"/>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8" h="319">
                    <a:moveTo>
                      <a:pt x="13" y="47"/>
                    </a:moveTo>
                    <a:lnTo>
                      <a:pt x="41" y="44"/>
                    </a:lnTo>
                    <a:lnTo>
                      <a:pt x="75" y="62"/>
                    </a:lnTo>
                    <a:lnTo>
                      <a:pt x="100" y="95"/>
                    </a:lnTo>
                    <a:lnTo>
                      <a:pt x="134" y="151"/>
                    </a:lnTo>
                    <a:lnTo>
                      <a:pt x="161" y="199"/>
                    </a:lnTo>
                    <a:lnTo>
                      <a:pt x="187" y="245"/>
                    </a:lnTo>
                    <a:lnTo>
                      <a:pt x="202" y="253"/>
                    </a:lnTo>
                    <a:lnTo>
                      <a:pt x="233" y="245"/>
                    </a:lnTo>
                    <a:lnTo>
                      <a:pt x="290" y="207"/>
                    </a:lnTo>
                    <a:lnTo>
                      <a:pt x="357" y="161"/>
                    </a:lnTo>
                    <a:lnTo>
                      <a:pt x="400" y="121"/>
                    </a:lnTo>
                    <a:lnTo>
                      <a:pt x="421" y="96"/>
                    </a:lnTo>
                    <a:lnTo>
                      <a:pt x="421" y="87"/>
                    </a:lnTo>
                    <a:lnTo>
                      <a:pt x="421" y="74"/>
                    </a:lnTo>
                    <a:lnTo>
                      <a:pt x="424" y="66"/>
                    </a:lnTo>
                    <a:lnTo>
                      <a:pt x="420" y="39"/>
                    </a:lnTo>
                    <a:lnTo>
                      <a:pt x="408" y="19"/>
                    </a:lnTo>
                    <a:lnTo>
                      <a:pt x="413" y="0"/>
                    </a:lnTo>
                    <a:lnTo>
                      <a:pt x="442" y="0"/>
                    </a:lnTo>
                    <a:lnTo>
                      <a:pt x="458" y="30"/>
                    </a:lnTo>
                    <a:lnTo>
                      <a:pt x="451" y="77"/>
                    </a:lnTo>
                    <a:lnTo>
                      <a:pt x="462" y="77"/>
                    </a:lnTo>
                    <a:lnTo>
                      <a:pt x="496" y="74"/>
                    </a:lnTo>
                    <a:lnTo>
                      <a:pt x="531" y="56"/>
                    </a:lnTo>
                    <a:lnTo>
                      <a:pt x="560" y="53"/>
                    </a:lnTo>
                    <a:lnTo>
                      <a:pt x="568" y="70"/>
                    </a:lnTo>
                    <a:lnTo>
                      <a:pt x="578" y="105"/>
                    </a:lnTo>
                    <a:lnTo>
                      <a:pt x="530" y="160"/>
                    </a:lnTo>
                    <a:lnTo>
                      <a:pt x="504" y="186"/>
                    </a:lnTo>
                    <a:lnTo>
                      <a:pt x="479" y="189"/>
                    </a:lnTo>
                    <a:lnTo>
                      <a:pt x="449" y="161"/>
                    </a:lnTo>
                    <a:lnTo>
                      <a:pt x="413" y="160"/>
                    </a:lnTo>
                    <a:lnTo>
                      <a:pt x="381" y="186"/>
                    </a:lnTo>
                    <a:lnTo>
                      <a:pt x="328" y="233"/>
                    </a:lnTo>
                    <a:lnTo>
                      <a:pt x="273" y="287"/>
                    </a:lnTo>
                    <a:lnTo>
                      <a:pt x="226" y="310"/>
                    </a:lnTo>
                    <a:lnTo>
                      <a:pt x="190" y="319"/>
                    </a:lnTo>
                    <a:lnTo>
                      <a:pt x="170" y="309"/>
                    </a:lnTo>
                    <a:lnTo>
                      <a:pt x="153" y="279"/>
                    </a:lnTo>
                    <a:lnTo>
                      <a:pt x="122" y="229"/>
                    </a:lnTo>
                    <a:lnTo>
                      <a:pt x="81" y="170"/>
                    </a:lnTo>
                    <a:lnTo>
                      <a:pt x="42" y="139"/>
                    </a:lnTo>
                    <a:lnTo>
                      <a:pt x="8" y="107"/>
                    </a:lnTo>
                    <a:lnTo>
                      <a:pt x="0" y="77"/>
                    </a:lnTo>
                    <a:lnTo>
                      <a:pt x="13" y="4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7" name="Freeform 14"/>
              <p:cNvSpPr>
                <a:spLocks noChangeArrowheads="1"/>
              </p:cNvSpPr>
              <p:nvPr/>
            </p:nvSpPr>
            <p:spPr bwMode="auto">
              <a:xfrm>
                <a:off x="314" y="605"/>
                <a:ext cx="245" cy="507"/>
              </a:xfrm>
              <a:custGeom>
                <a:avLst/>
                <a:gdLst>
                  <a:gd name="T0" fmla="*/ 153 w 242"/>
                  <a:gd name="T1" fmla="*/ 59 h 508"/>
                  <a:gd name="T2" fmla="*/ 187 w 242"/>
                  <a:gd name="T3" fmla="*/ 8 h 508"/>
                  <a:gd name="T4" fmla="*/ 222 w 242"/>
                  <a:gd name="T5" fmla="*/ 0 h 508"/>
                  <a:gd name="T6" fmla="*/ 230 w 242"/>
                  <a:gd name="T7" fmla="*/ 25 h 508"/>
                  <a:gd name="T8" fmla="*/ 242 w 242"/>
                  <a:gd name="T9" fmla="*/ 72 h 508"/>
                  <a:gd name="T10" fmla="*/ 225 w 242"/>
                  <a:gd name="T11" fmla="*/ 93 h 508"/>
                  <a:gd name="T12" fmla="*/ 179 w 242"/>
                  <a:gd name="T13" fmla="*/ 133 h 508"/>
                  <a:gd name="T14" fmla="*/ 153 w 242"/>
                  <a:gd name="T15" fmla="*/ 188 h 508"/>
                  <a:gd name="T16" fmla="*/ 134 w 242"/>
                  <a:gd name="T17" fmla="*/ 231 h 508"/>
                  <a:gd name="T18" fmla="*/ 134 w 242"/>
                  <a:gd name="T19" fmla="*/ 256 h 508"/>
                  <a:gd name="T20" fmla="*/ 138 w 242"/>
                  <a:gd name="T21" fmla="*/ 324 h 508"/>
                  <a:gd name="T22" fmla="*/ 151 w 242"/>
                  <a:gd name="T23" fmla="*/ 383 h 508"/>
                  <a:gd name="T24" fmla="*/ 169 w 242"/>
                  <a:gd name="T25" fmla="*/ 415 h 508"/>
                  <a:gd name="T26" fmla="*/ 174 w 242"/>
                  <a:gd name="T27" fmla="*/ 434 h 508"/>
                  <a:gd name="T28" fmla="*/ 170 w 242"/>
                  <a:gd name="T29" fmla="*/ 453 h 508"/>
                  <a:gd name="T30" fmla="*/ 148 w 242"/>
                  <a:gd name="T31" fmla="*/ 457 h 508"/>
                  <a:gd name="T32" fmla="*/ 104 w 242"/>
                  <a:gd name="T33" fmla="*/ 464 h 508"/>
                  <a:gd name="T34" fmla="*/ 61 w 242"/>
                  <a:gd name="T35" fmla="*/ 494 h 508"/>
                  <a:gd name="T36" fmla="*/ 40 w 242"/>
                  <a:gd name="T37" fmla="*/ 508 h 508"/>
                  <a:gd name="T38" fmla="*/ 17 w 242"/>
                  <a:gd name="T39" fmla="*/ 498 h 508"/>
                  <a:gd name="T40" fmla="*/ 0 w 242"/>
                  <a:gd name="T41" fmla="*/ 460 h 508"/>
                  <a:gd name="T42" fmla="*/ 6 w 242"/>
                  <a:gd name="T43" fmla="*/ 440 h 508"/>
                  <a:gd name="T44" fmla="*/ 35 w 242"/>
                  <a:gd name="T45" fmla="*/ 436 h 508"/>
                  <a:gd name="T46" fmla="*/ 86 w 242"/>
                  <a:gd name="T47" fmla="*/ 419 h 508"/>
                  <a:gd name="T48" fmla="*/ 118 w 242"/>
                  <a:gd name="T49" fmla="*/ 415 h 508"/>
                  <a:gd name="T50" fmla="*/ 122 w 242"/>
                  <a:gd name="T51" fmla="*/ 396 h 508"/>
                  <a:gd name="T52" fmla="*/ 114 w 242"/>
                  <a:gd name="T53" fmla="*/ 376 h 508"/>
                  <a:gd name="T54" fmla="*/ 95 w 242"/>
                  <a:gd name="T55" fmla="*/ 324 h 508"/>
                  <a:gd name="T56" fmla="*/ 86 w 242"/>
                  <a:gd name="T57" fmla="*/ 262 h 508"/>
                  <a:gd name="T58" fmla="*/ 86 w 242"/>
                  <a:gd name="T59" fmla="*/ 212 h 508"/>
                  <a:gd name="T60" fmla="*/ 104 w 242"/>
                  <a:gd name="T61" fmla="*/ 163 h 508"/>
                  <a:gd name="T62" fmla="*/ 125 w 242"/>
                  <a:gd name="T63" fmla="*/ 112 h 508"/>
                  <a:gd name="T64" fmla="*/ 140 w 242"/>
                  <a:gd name="T65" fmla="*/ 81 h 508"/>
                  <a:gd name="T66" fmla="*/ 153 w 242"/>
                  <a:gd name="T67" fmla="*/ 59 h 5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2"/>
                  <a:gd name="T103" fmla="*/ 0 h 508"/>
                  <a:gd name="T104" fmla="*/ 242 w 242"/>
                  <a:gd name="T105" fmla="*/ 508 h 5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2" h="508">
                    <a:moveTo>
                      <a:pt x="153" y="59"/>
                    </a:moveTo>
                    <a:lnTo>
                      <a:pt x="187" y="8"/>
                    </a:lnTo>
                    <a:lnTo>
                      <a:pt x="222" y="0"/>
                    </a:lnTo>
                    <a:lnTo>
                      <a:pt x="230" y="25"/>
                    </a:lnTo>
                    <a:lnTo>
                      <a:pt x="242" y="72"/>
                    </a:lnTo>
                    <a:lnTo>
                      <a:pt x="225" y="93"/>
                    </a:lnTo>
                    <a:lnTo>
                      <a:pt x="179" y="133"/>
                    </a:lnTo>
                    <a:lnTo>
                      <a:pt x="153" y="188"/>
                    </a:lnTo>
                    <a:lnTo>
                      <a:pt x="134" y="231"/>
                    </a:lnTo>
                    <a:lnTo>
                      <a:pt x="134" y="256"/>
                    </a:lnTo>
                    <a:lnTo>
                      <a:pt x="138" y="324"/>
                    </a:lnTo>
                    <a:lnTo>
                      <a:pt x="151" y="383"/>
                    </a:lnTo>
                    <a:lnTo>
                      <a:pt x="169" y="415"/>
                    </a:lnTo>
                    <a:lnTo>
                      <a:pt x="174" y="434"/>
                    </a:lnTo>
                    <a:lnTo>
                      <a:pt x="170" y="453"/>
                    </a:lnTo>
                    <a:lnTo>
                      <a:pt x="148" y="457"/>
                    </a:lnTo>
                    <a:lnTo>
                      <a:pt x="104" y="464"/>
                    </a:lnTo>
                    <a:lnTo>
                      <a:pt x="61" y="494"/>
                    </a:lnTo>
                    <a:lnTo>
                      <a:pt x="40" y="508"/>
                    </a:lnTo>
                    <a:lnTo>
                      <a:pt x="17" y="498"/>
                    </a:lnTo>
                    <a:lnTo>
                      <a:pt x="0" y="460"/>
                    </a:lnTo>
                    <a:lnTo>
                      <a:pt x="6" y="440"/>
                    </a:lnTo>
                    <a:lnTo>
                      <a:pt x="35" y="436"/>
                    </a:lnTo>
                    <a:lnTo>
                      <a:pt x="86" y="419"/>
                    </a:lnTo>
                    <a:lnTo>
                      <a:pt x="118" y="415"/>
                    </a:lnTo>
                    <a:lnTo>
                      <a:pt x="122" y="396"/>
                    </a:lnTo>
                    <a:lnTo>
                      <a:pt x="114" y="376"/>
                    </a:lnTo>
                    <a:lnTo>
                      <a:pt x="95" y="324"/>
                    </a:lnTo>
                    <a:lnTo>
                      <a:pt x="86" y="262"/>
                    </a:lnTo>
                    <a:lnTo>
                      <a:pt x="86" y="212"/>
                    </a:lnTo>
                    <a:lnTo>
                      <a:pt x="104" y="163"/>
                    </a:lnTo>
                    <a:lnTo>
                      <a:pt x="125" y="112"/>
                    </a:lnTo>
                    <a:lnTo>
                      <a:pt x="140" y="81"/>
                    </a:lnTo>
                    <a:lnTo>
                      <a:pt x="153" y="59"/>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8" name="Freeform 15"/>
              <p:cNvSpPr>
                <a:spLocks noChangeArrowheads="1"/>
              </p:cNvSpPr>
              <p:nvPr/>
            </p:nvSpPr>
            <p:spPr bwMode="auto">
              <a:xfrm>
                <a:off x="560" y="627"/>
                <a:ext cx="231" cy="453"/>
              </a:xfrm>
              <a:custGeom>
                <a:avLst/>
                <a:gdLst>
                  <a:gd name="T0" fmla="*/ 13 w 231"/>
                  <a:gd name="T1" fmla="*/ 17 h 454"/>
                  <a:gd name="T2" fmla="*/ 35 w 231"/>
                  <a:gd name="T3" fmla="*/ 0 h 454"/>
                  <a:gd name="T4" fmla="*/ 56 w 231"/>
                  <a:gd name="T5" fmla="*/ 4 h 454"/>
                  <a:gd name="T6" fmla="*/ 77 w 231"/>
                  <a:gd name="T7" fmla="*/ 18 h 454"/>
                  <a:gd name="T8" fmla="*/ 95 w 231"/>
                  <a:gd name="T9" fmla="*/ 61 h 454"/>
                  <a:gd name="T10" fmla="*/ 120 w 231"/>
                  <a:gd name="T11" fmla="*/ 133 h 454"/>
                  <a:gd name="T12" fmla="*/ 133 w 231"/>
                  <a:gd name="T13" fmla="*/ 197 h 454"/>
                  <a:gd name="T14" fmla="*/ 135 w 231"/>
                  <a:gd name="T15" fmla="*/ 241 h 454"/>
                  <a:gd name="T16" fmla="*/ 129 w 231"/>
                  <a:gd name="T17" fmla="*/ 262 h 454"/>
                  <a:gd name="T18" fmla="*/ 117 w 231"/>
                  <a:gd name="T19" fmla="*/ 295 h 454"/>
                  <a:gd name="T20" fmla="*/ 98 w 231"/>
                  <a:gd name="T21" fmla="*/ 333 h 454"/>
                  <a:gd name="T22" fmla="*/ 82 w 231"/>
                  <a:gd name="T23" fmla="*/ 372 h 454"/>
                  <a:gd name="T24" fmla="*/ 78 w 231"/>
                  <a:gd name="T25" fmla="*/ 403 h 454"/>
                  <a:gd name="T26" fmla="*/ 90 w 231"/>
                  <a:gd name="T27" fmla="*/ 414 h 454"/>
                  <a:gd name="T28" fmla="*/ 129 w 231"/>
                  <a:gd name="T29" fmla="*/ 407 h 454"/>
                  <a:gd name="T30" fmla="*/ 187 w 231"/>
                  <a:gd name="T31" fmla="*/ 403 h 454"/>
                  <a:gd name="T32" fmla="*/ 216 w 231"/>
                  <a:gd name="T33" fmla="*/ 407 h 454"/>
                  <a:gd name="T34" fmla="*/ 231 w 231"/>
                  <a:gd name="T35" fmla="*/ 420 h 454"/>
                  <a:gd name="T36" fmla="*/ 231 w 231"/>
                  <a:gd name="T37" fmla="*/ 433 h 454"/>
                  <a:gd name="T38" fmla="*/ 208 w 231"/>
                  <a:gd name="T39" fmla="*/ 448 h 454"/>
                  <a:gd name="T40" fmla="*/ 185 w 231"/>
                  <a:gd name="T41" fmla="*/ 454 h 454"/>
                  <a:gd name="T42" fmla="*/ 126 w 231"/>
                  <a:gd name="T43" fmla="*/ 441 h 454"/>
                  <a:gd name="T44" fmla="*/ 100 w 231"/>
                  <a:gd name="T45" fmla="*/ 441 h 454"/>
                  <a:gd name="T46" fmla="*/ 74 w 231"/>
                  <a:gd name="T47" fmla="*/ 450 h 454"/>
                  <a:gd name="T48" fmla="*/ 55 w 231"/>
                  <a:gd name="T49" fmla="*/ 450 h 454"/>
                  <a:gd name="T50" fmla="*/ 26 w 231"/>
                  <a:gd name="T51" fmla="*/ 437 h 454"/>
                  <a:gd name="T52" fmla="*/ 29 w 231"/>
                  <a:gd name="T53" fmla="*/ 416 h 454"/>
                  <a:gd name="T54" fmla="*/ 35 w 231"/>
                  <a:gd name="T55" fmla="*/ 401 h 454"/>
                  <a:gd name="T56" fmla="*/ 46 w 231"/>
                  <a:gd name="T57" fmla="*/ 377 h 454"/>
                  <a:gd name="T58" fmla="*/ 52 w 231"/>
                  <a:gd name="T59" fmla="*/ 355 h 454"/>
                  <a:gd name="T60" fmla="*/ 59 w 231"/>
                  <a:gd name="T61" fmla="*/ 312 h 454"/>
                  <a:gd name="T62" fmla="*/ 69 w 231"/>
                  <a:gd name="T63" fmla="*/ 265 h 454"/>
                  <a:gd name="T64" fmla="*/ 90 w 231"/>
                  <a:gd name="T65" fmla="*/ 227 h 454"/>
                  <a:gd name="T66" fmla="*/ 78 w 231"/>
                  <a:gd name="T67" fmla="*/ 197 h 454"/>
                  <a:gd name="T68" fmla="*/ 46 w 231"/>
                  <a:gd name="T69" fmla="*/ 129 h 454"/>
                  <a:gd name="T70" fmla="*/ 9 w 231"/>
                  <a:gd name="T71" fmla="*/ 70 h 454"/>
                  <a:gd name="T72" fmla="*/ 0 w 231"/>
                  <a:gd name="T73" fmla="*/ 40 h 454"/>
                  <a:gd name="T74" fmla="*/ 13 w 231"/>
                  <a:gd name="T75" fmla="*/ 17 h 4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
                  <a:gd name="T115" fmla="*/ 0 h 454"/>
                  <a:gd name="T116" fmla="*/ 231 w 231"/>
                  <a:gd name="T117" fmla="*/ 454 h 4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 h="454">
                    <a:moveTo>
                      <a:pt x="13" y="17"/>
                    </a:moveTo>
                    <a:lnTo>
                      <a:pt x="35" y="0"/>
                    </a:lnTo>
                    <a:lnTo>
                      <a:pt x="56" y="4"/>
                    </a:lnTo>
                    <a:lnTo>
                      <a:pt x="77" y="18"/>
                    </a:lnTo>
                    <a:lnTo>
                      <a:pt x="95" y="61"/>
                    </a:lnTo>
                    <a:lnTo>
                      <a:pt x="120" y="133"/>
                    </a:lnTo>
                    <a:lnTo>
                      <a:pt x="133" y="197"/>
                    </a:lnTo>
                    <a:lnTo>
                      <a:pt x="135" y="241"/>
                    </a:lnTo>
                    <a:lnTo>
                      <a:pt x="129" y="262"/>
                    </a:lnTo>
                    <a:lnTo>
                      <a:pt x="117" y="295"/>
                    </a:lnTo>
                    <a:lnTo>
                      <a:pt x="98" y="333"/>
                    </a:lnTo>
                    <a:lnTo>
                      <a:pt x="82" y="372"/>
                    </a:lnTo>
                    <a:lnTo>
                      <a:pt x="78" y="403"/>
                    </a:lnTo>
                    <a:lnTo>
                      <a:pt x="90" y="414"/>
                    </a:lnTo>
                    <a:lnTo>
                      <a:pt x="129" y="407"/>
                    </a:lnTo>
                    <a:lnTo>
                      <a:pt x="187" y="403"/>
                    </a:lnTo>
                    <a:lnTo>
                      <a:pt x="216" y="407"/>
                    </a:lnTo>
                    <a:lnTo>
                      <a:pt x="231" y="420"/>
                    </a:lnTo>
                    <a:lnTo>
                      <a:pt x="231" y="433"/>
                    </a:lnTo>
                    <a:lnTo>
                      <a:pt x="208" y="448"/>
                    </a:lnTo>
                    <a:lnTo>
                      <a:pt x="185" y="454"/>
                    </a:lnTo>
                    <a:lnTo>
                      <a:pt x="126" y="441"/>
                    </a:lnTo>
                    <a:lnTo>
                      <a:pt x="100" y="441"/>
                    </a:lnTo>
                    <a:lnTo>
                      <a:pt x="74" y="450"/>
                    </a:lnTo>
                    <a:lnTo>
                      <a:pt x="55" y="450"/>
                    </a:lnTo>
                    <a:lnTo>
                      <a:pt x="26" y="437"/>
                    </a:lnTo>
                    <a:lnTo>
                      <a:pt x="29" y="416"/>
                    </a:lnTo>
                    <a:lnTo>
                      <a:pt x="35" y="401"/>
                    </a:lnTo>
                    <a:lnTo>
                      <a:pt x="46" y="377"/>
                    </a:lnTo>
                    <a:lnTo>
                      <a:pt x="52" y="355"/>
                    </a:lnTo>
                    <a:lnTo>
                      <a:pt x="59" y="312"/>
                    </a:lnTo>
                    <a:lnTo>
                      <a:pt x="69" y="265"/>
                    </a:lnTo>
                    <a:lnTo>
                      <a:pt x="90" y="227"/>
                    </a:lnTo>
                    <a:lnTo>
                      <a:pt x="78" y="197"/>
                    </a:lnTo>
                    <a:lnTo>
                      <a:pt x="46" y="129"/>
                    </a:lnTo>
                    <a:lnTo>
                      <a:pt x="9" y="70"/>
                    </a:lnTo>
                    <a:lnTo>
                      <a:pt x="0" y="40"/>
                    </a:lnTo>
                    <a:lnTo>
                      <a:pt x="13" y="1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grpSp>
        <p:sp>
          <p:nvSpPr>
            <p:cNvPr id="196617" name="WordArt 16"/>
            <p:cNvSpPr>
              <a:spLocks noChangeArrowheads="1" noChangeShapeType="1" noTextEdit="1"/>
            </p:cNvSpPr>
            <p:nvPr/>
          </p:nvSpPr>
          <p:spPr bwMode="auto">
            <a:xfrm>
              <a:off x="816" y="240"/>
              <a:ext cx="432" cy="33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Arial Black"/>
                </a:rPr>
                <a:t>3.0</a:t>
              </a:r>
              <a:endParaRPr lang="zh-CN" altLang="en-US" sz="3600" kern="10">
                <a:ln w="9525">
                  <a:solidFill>
                    <a:srgbClr val="000000"/>
                  </a:solidFill>
                  <a:round/>
                  <a:headEnd/>
                  <a:tailEnd/>
                </a:ln>
                <a:latin typeface="Arial Black"/>
              </a:endParaRPr>
            </a:p>
          </p:txBody>
        </p:sp>
      </p:grpSp>
      <p:sp>
        <p:nvSpPr>
          <p:cNvPr id="28690" name="Rectangle 17"/>
          <p:cNvSpPr>
            <a:spLocks noChangeArrowheads="1"/>
          </p:cNvSpPr>
          <p:nvPr/>
        </p:nvSpPr>
        <p:spPr bwMode="auto">
          <a:xfrm>
            <a:off x="698500" y="8283575"/>
            <a:ext cx="5432425" cy="438150"/>
          </a:xfrm>
          <a:prstGeom prst="rect">
            <a:avLst/>
          </a:prstGeom>
          <a:noFill/>
          <a:ln w="25400" cmpd="sng">
            <a:solidFill>
              <a:schemeClr val="tx1"/>
            </a:solidFill>
            <a:miter lim="800000"/>
            <a:headEnd/>
            <a:tailEnd/>
          </a:ln>
        </p:spPr>
        <p:txBody>
          <a:bodyPr wrap="none" anchor="ctr"/>
          <a:lstStyle/>
          <a:p>
            <a:pPr>
              <a:defRPr/>
            </a:pPr>
            <a:endParaRPr lang="zh-CN" altLang="en-US">
              <a:effectLst>
                <a:outerShdw blurRad="38100" dist="38100" dir="2700000" algn="tl">
                  <a:srgbClr val="C0C0C0"/>
                </a:outerShdw>
              </a:effectLst>
            </a:endParaRPr>
          </a:p>
        </p:txBody>
      </p:sp>
    </p:spTree>
    <p:extLst>
      <p:ext uri="{BB962C8B-B14F-4D97-AF65-F5344CB8AC3E}">
        <p14:creationId xmlns:p14="http://schemas.microsoft.com/office/powerpoint/2010/main" val="2649035598"/>
      </p:ext>
    </p:extLst>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AE6CBBE-65A3-449C-AE16-D01548F314F8}" type="slidenum">
              <a:rPr lang="en-US" altLang="zh-CN" sz="1200" b="0">
                <a:solidFill>
                  <a:schemeClr val="tx1"/>
                </a:solidFill>
                <a:latin typeface="Arial" pitchFamily="34" charset="0"/>
              </a:rPr>
              <a:pPr algn="r" eaLnBrk="1" hangingPunct="1"/>
              <a:t>27</a:t>
            </a:fld>
            <a:endParaRPr lang="en-US" altLang="zh-CN" sz="1200" b="0">
              <a:solidFill>
                <a:schemeClr val="tx1"/>
              </a:solidFill>
              <a:latin typeface="Arial" pitchFamily="34" charset="0"/>
            </a:endParaRPr>
          </a:p>
        </p:txBody>
      </p:sp>
      <p:sp>
        <p:nvSpPr>
          <p:cNvPr id="196611" name="Rectangle 2"/>
          <p:cNvSpPr>
            <a:spLocks noGrp="1" noRot="1" noChangeAspect="1" noChangeArrowheads="1" noTextEdit="1"/>
          </p:cNvSpPr>
          <p:nvPr>
            <p:ph type="sldImg"/>
          </p:nvPr>
        </p:nvSpPr>
        <p:spPr>
          <a:xfrm>
            <a:off x="700088" y="741363"/>
            <a:ext cx="5449887" cy="4087812"/>
          </a:xfrm>
        </p:spPr>
      </p:sp>
      <p:sp>
        <p:nvSpPr>
          <p:cNvPr id="196612" name="Rectangle 3"/>
          <p:cNvSpPr>
            <a:spLocks noGrp="1" noChangeArrowheads="1"/>
          </p:cNvSpPr>
          <p:nvPr>
            <p:ph type="body" idx="1"/>
          </p:nvPr>
        </p:nvSpPr>
        <p:spPr>
          <a:xfrm>
            <a:off x="695325" y="4991100"/>
            <a:ext cx="5429250" cy="3505200"/>
          </a:xfrm>
          <a:noFill/>
          <a:ln/>
        </p:spPr>
        <p:txBody>
          <a:bodyPr lIns="92075" tIns="46038" rIns="92075" bIns="46038" anchor="t"/>
          <a:lstStyle/>
          <a:p>
            <a:pPr eaLnBrk="1" hangingPunct="1"/>
            <a:endParaRPr lang="en-US" altLang="zh-CN" dirty="0" smtClean="0"/>
          </a:p>
        </p:txBody>
      </p:sp>
      <p:grpSp>
        <p:nvGrpSpPr>
          <p:cNvPr id="2" name="Group 5"/>
          <p:cNvGrpSpPr>
            <a:grpSpLocks/>
          </p:cNvGrpSpPr>
          <p:nvPr/>
        </p:nvGrpSpPr>
        <p:grpSpPr bwMode="auto">
          <a:xfrm>
            <a:off x="6167438" y="8313738"/>
            <a:ext cx="690562" cy="349250"/>
            <a:chOff x="0" y="0"/>
            <a:chExt cx="1584" cy="1452"/>
          </a:xfrm>
        </p:grpSpPr>
        <p:grpSp>
          <p:nvGrpSpPr>
            <p:cNvPr id="3" name="Group 6"/>
            <p:cNvGrpSpPr>
              <a:grpSpLocks/>
            </p:cNvGrpSpPr>
            <p:nvPr/>
          </p:nvGrpSpPr>
          <p:grpSpPr bwMode="auto">
            <a:xfrm>
              <a:off x="512" y="0"/>
              <a:ext cx="1072" cy="1452"/>
              <a:chOff x="0" y="0"/>
              <a:chExt cx="703" cy="1004"/>
            </a:xfrm>
          </p:grpSpPr>
          <p:pic>
            <p:nvPicPr>
              <p:cNvPr id="196624" name="Picture 6"/>
              <p:cNvPicPr>
                <a:picLocks noChangeAspect="1" noChangeArrowheads="1"/>
              </p:cNvPicPr>
              <p:nvPr/>
            </p:nvPicPr>
            <p:blipFill>
              <a:blip r:embed="rId4"/>
              <a:srcRect/>
              <a:stretch>
                <a:fillRect/>
              </a:stretch>
            </p:blipFill>
            <p:spPr bwMode="auto">
              <a:xfrm>
                <a:off x="0" y="0"/>
                <a:ext cx="703" cy="1004"/>
              </a:xfrm>
              <a:prstGeom prst="rect">
                <a:avLst/>
              </a:prstGeom>
              <a:noFill/>
              <a:ln w="9525">
                <a:noFill/>
                <a:miter lim="800000"/>
                <a:headEnd/>
                <a:tailEnd/>
              </a:ln>
            </p:spPr>
          </p:pic>
          <p:sp>
            <p:nvSpPr>
              <p:cNvPr id="28680" name="Freeform 7"/>
              <p:cNvSpPr>
                <a:spLocks noChangeArrowheads="1"/>
              </p:cNvSpPr>
              <p:nvPr/>
            </p:nvSpPr>
            <p:spPr bwMode="auto">
              <a:xfrm>
                <a:off x="37" y="18"/>
                <a:ext cx="595" cy="548"/>
              </a:xfrm>
              <a:custGeom>
                <a:avLst/>
                <a:gdLst>
                  <a:gd name="T0" fmla="*/ 0 w 595"/>
                  <a:gd name="T1" fmla="*/ 239 h 544"/>
                  <a:gd name="T2" fmla="*/ 89 w 595"/>
                  <a:gd name="T3" fmla="*/ 55 h 544"/>
                  <a:gd name="T4" fmla="*/ 277 w 595"/>
                  <a:gd name="T5" fmla="*/ 0 h 544"/>
                  <a:gd name="T6" fmla="*/ 476 w 595"/>
                  <a:gd name="T7" fmla="*/ 47 h 544"/>
                  <a:gd name="T8" fmla="*/ 595 w 595"/>
                  <a:gd name="T9" fmla="*/ 226 h 544"/>
                  <a:gd name="T10" fmla="*/ 540 w 595"/>
                  <a:gd name="T11" fmla="*/ 461 h 544"/>
                  <a:gd name="T12" fmla="*/ 349 w 595"/>
                  <a:gd name="T13" fmla="*/ 544 h 544"/>
                  <a:gd name="T14" fmla="*/ 103 w 595"/>
                  <a:gd name="T15" fmla="*/ 451 h 544"/>
                  <a:gd name="T16" fmla="*/ 0 w 595"/>
                  <a:gd name="T17" fmla="*/ 239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5"/>
                  <a:gd name="T28" fmla="*/ 0 h 544"/>
                  <a:gd name="T29" fmla="*/ 595 w 595"/>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5" h="544">
                    <a:moveTo>
                      <a:pt x="0" y="239"/>
                    </a:moveTo>
                    <a:lnTo>
                      <a:pt x="89" y="55"/>
                    </a:lnTo>
                    <a:lnTo>
                      <a:pt x="277" y="0"/>
                    </a:lnTo>
                    <a:lnTo>
                      <a:pt x="476" y="47"/>
                    </a:lnTo>
                    <a:lnTo>
                      <a:pt x="595" y="226"/>
                    </a:lnTo>
                    <a:lnTo>
                      <a:pt x="540" y="461"/>
                    </a:lnTo>
                    <a:lnTo>
                      <a:pt x="349" y="544"/>
                    </a:lnTo>
                    <a:lnTo>
                      <a:pt x="103" y="451"/>
                    </a:lnTo>
                    <a:lnTo>
                      <a:pt x="0" y="239"/>
                    </a:lnTo>
                    <a:close/>
                  </a:path>
                </a:pathLst>
              </a:custGeom>
              <a:solidFill>
                <a:srgbClr val="FCF13C"/>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sp>
            <p:nvSpPr>
              <p:cNvPr id="28681" name="Freeform 8"/>
              <p:cNvSpPr>
                <a:spLocks noChangeArrowheads="1"/>
              </p:cNvSpPr>
              <p:nvPr/>
            </p:nvSpPr>
            <p:spPr bwMode="auto">
              <a:xfrm>
                <a:off x="70" y="525"/>
                <a:ext cx="215" cy="402"/>
              </a:xfrm>
              <a:custGeom>
                <a:avLst/>
                <a:gdLst>
                  <a:gd name="T0" fmla="*/ 170 w 216"/>
                  <a:gd name="T1" fmla="*/ 0 h 402"/>
                  <a:gd name="T2" fmla="*/ 135 w 216"/>
                  <a:gd name="T3" fmla="*/ 90 h 402"/>
                  <a:gd name="T4" fmla="*/ 81 w 216"/>
                  <a:gd name="T5" fmla="*/ 206 h 402"/>
                  <a:gd name="T6" fmla="*/ 38 w 216"/>
                  <a:gd name="T7" fmla="*/ 317 h 402"/>
                  <a:gd name="T8" fmla="*/ 0 w 216"/>
                  <a:gd name="T9" fmla="*/ 388 h 402"/>
                  <a:gd name="T10" fmla="*/ 43 w 216"/>
                  <a:gd name="T11" fmla="*/ 402 h 402"/>
                  <a:gd name="T12" fmla="*/ 77 w 216"/>
                  <a:gd name="T13" fmla="*/ 349 h 402"/>
                  <a:gd name="T14" fmla="*/ 159 w 216"/>
                  <a:gd name="T15" fmla="*/ 162 h 402"/>
                  <a:gd name="T16" fmla="*/ 190 w 216"/>
                  <a:gd name="T17" fmla="*/ 90 h 402"/>
                  <a:gd name="T18" fmla="*/ 216 w 216"/>
                  <a:gd name="T19" fmla="*/ 14 h 402"/>
                  <a:gd name="T20" fmla="*/ 170 w 216"/>
                  <a:gd name="T21" fmla="*/ 0 h 4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402"/>
                  <a:gd name="T35" fmla="*/ 216 w 216"/>
                  <a:gd name="T36" fmla="*/ 402 h 4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402">
                    <a:moveTo>
                      <a:pt x="170" y="0"/>
                    </a:moveTo>
                    <a:lnTo>
                      <a:pt x="135" y="90"/>
                    </a:lnTo>
                    <a:lnTo>
                      <a:pt x="81" y="206"/>
                    </a:lnTo>
                    <a:lnTo>
                      <a:pt x="38" y="317"/>
                    </a:lnTo>
                    <a:lnTo>
                      <a:pt x="0" y="388"/>
                    </a:lnTo>
                    <a:lnTo>
                      <a:pt x="43" y="402"/>
                    </a:lnTo>
                    <a:lnTo>
                      <a:pt x="77" y="349"/>
                    </a:lnTo>
                    <a:lnTo>
                      <a:pt x="159" y="162"/>
                    </a:lnTo>
                    <a:lnTo>
                      <a:pt x="190" y="90"/>
                    </a:lnTo>
                    <a:lnTo>
                      <a:pt x="216" y="14"/>
                    </a:lnTo>
                    <a:lnTo>
                      <a:pt x="170" y="0"/>
                    </a:lnTo>
                    <a:close/>
                  </a:path>
                </a:pathLst>
              </a:custGeom>
              <a:solidFill>
                <a:srgbClr val="CC7C00"/>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grpSp>
        <p:grpSp>
          <p:nvGrpSpPr>
            <p:cNvPr id="4" name="Group 10"/>
            <p:cNvGrpSpPr>
              <a:grpSpLocks/>
            </p:cNvGrpSpPr>
            <p:nvPr/>
          </p:nvGrpSpPr>
          <p:grpSpPr bwMode="auto">
            <a:xfrm>
              <a:off x="0" y="712"/>
              <a:ext cx="859" cy="680"/>
              <a:chOff x="0" y="0"/>
              <a:chExt cx="1158" cy="1111"/>
            </a:xfrm>
          </p:grpSpPr>
          <p:sp>
            <p:nvSpPr>
              <p:cNvPr id="28683" name="Freeform 10"/>
              <p:cNvSpPr>
                <a:spLocks noChangeArrowheads="1"/>
              </p:cNvSpPr>
              <p:nvPr/>
            </p:nvSpPr>
            <p:spPr bwMode="auto">
              <a:xfrm>
                <a:off x="388" y="1"/>
                <a:ext cx="334" cy="248"/>
              </a:xfrm>
              <a:custGeom>
                <a:avLst/>
                <a:gdLst>
                  <a:gd name="T0" fmla="*/ 116 w 333"/>
                  <a:gd name="T1" fmla="*/ 151 h 246"/>
                  <a:gd name="T2" fmla="*/ 120 w 333"/>
                  <a:gd name="T3" fmla="*/ 117 h 246"/>
                  <a:gd name="T4" fmla="*/ 136 w 333"/>
                  <a:gd name="T5" fmla="*/ 78 h 246"/>
                  <a:gd name="T6" fmla="*/ 159 w 333"/>
                  <a:gd name="T7" fmla="*/ 47 h 246"/>
                  <a:gd name="T8" fmla="*/ 187 w 333"/>
                  <a:gd name="T9" fmla="*/ 23 h 246"/>
                  <a:gd name="T10" fmla="*/ 226 w 333"/>
                  <a:gd name="T11" fmla="*/ 6 h 246"/>
                  <a:gd name="T12" fmla="*/ 260 w 333"/>
                  <a:gd name="T13" fmla="*/ 0 h 246"/>
                  <a:gd name="T14" fmla="*/ 299 w 333"/>
                  <a:gd name="T15" fmla="*/ 10 h 246"/>
                  <a:gd name="T16" fmla="*/ 322 w 333"/>
                  <a:gd name="T17" fmla="*/ 39 h 246"/>
                  <a:gd name="T18" fmla="*/ 330 w 333"/>
                  <a:gd name="T19" fmla="*/ 73 h 246"/>
                  <a:gd name="T20" fmla="*/ 333 w 333"/>
                  <a:gd name="T21" fmla="*/ 109 h 246"/>
                  <a:gd name="T22" fmla="*/ 320 w 333"/>
                  <a:gd name="T23" fmla="*/ 147 h 246"/>
                  <a:gd name="T24" fmla="*/ 294 w 333"/>
                  <a:gd name="T25" fmla="*/ 190 h 246"/>
                  <a:gd name="T26" fmla="*/ 260 w 333"/>
                  <a:gd name="T27" fmla="*/ 220 h 246"/>
                  <a:gd name="T28" fmla="*/ 219 w 333"/>
                  <a:gd name="T29" fmla="*/ 239 h 246"/>
                  <a:gd name="T30" fmla="*/ 189 w 333"/>
                  <a:gd name="T31" fmla="*/ 246 h 246"/>
                  <a:gd name="T32" fmla="*/ 161 w 333"/>
                  <a:gd name="T33" fmla="*/ 242 h 246"/>
                  <a:gd name="T34" fmla="*/ 140 w 333"/>
                  <a:gd name="T35" fmla="*/ 230 h 246"/>
                  <a:gd name="T36" fmla="*/ 124 w 333"/>
                  <a:gd name="T37" fmla="*/ 203 h 246"/>
                  <a:gd name="T38" fmla="*/ 119 w 333"/>
                  <a:gd name="T39" fmla="*/ 187 h 246"/>
                  <a:gd name="T40" fmla="*/ 76 w 333"/>
                  <a:gd name="T41" fmla="*/ 190 h 246"/>
                  <a:gd name="T42" fmla="*/ 41 w 333"/>
                  <a:gd name="T43" fmla="*/ 200 h 246"/>
                  <a:gd name="T44" fmla="*/ 9 w 333"/>
                  <a:gd name="T45" fmla="*/ 199 h 246"/>
                  <a:gd name="T46" fmla="*/ 0 w 333"/>
                  <a:gd name="T47" fmla="*/ 183 h 246"/>
                  <a:gd name="T48" fmla="*/ 9 w 333"/>
                  <a:gd name="T49" fmla="*/ 170 h 246"/>
                  <a:gd name="T50" fmla="*/ 26 w 333"/>
                  <a:gd name="T51" fmla="*/ 155 h 246"/>
                  <a:gd name="T52" fmla="*/ 59 w 333"/>
                  <a:gd name="T53" fmla="*/ 155 h 246"/>
                  <a:gd name="T54" fmla="*/ 81 w 333"/>
                  <a:gd name="T55" fmla="*/ 155 h 246"/>
                  <a:gd name="T56" fmla="*/ 116 w 333"/>
                  <a:gd name="T57" fmla="*/ 151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3"/>
                  <a:gd name="T88" fmla="*/ 0 h 246"/>
                  <a:gd name="T89" fmla="*/ 333 w 333"/>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3" h="246">
                    <a:moveTo>
                      <a:pt x="116" y="151"/>
                    </a:moveTo>
                    <a:lnTo>
                      <a:pt x="120" y="117"/>
                    </a:lnTo>
                    <a:lnTo>
                      <a:pt x="136" y="78"/>
                    </a:lnTo>
                    <a:lnTo>
                      <a:pt x="159" y="47"/>
                    </a:lnTo>
                    <a:lnTo>
                      <a:pt x="187" y="23"/>
                    </a:lnTo>
                    <a:lnTo>
                      <a:pt x="226" y="6"/>
                    </a:lnTo>
                    <a:lnTo>
                      <a:pt x="260" y="0"/>
                    </a:lnTo>
                    <a:lnTo>
                      <a:pt x="299" y="10"/>
                    </a:lnTo>
                    <a:lnTo>
                      <a:pt x="322" y="39"/>
                    </a:lnTo>
                    <a:lnTo>
                      <a:pt x="330" y="73"/>
                    </a:lnTo>
                    <a:lnTo>
                      <a:pt x="333" y="109"/>
                    </a:lnTo>
                    <a:lnTo>
                      <a:pt x="320" y="147"/>
                    </a:lnTo>
                    <a:lnTo>
                      <a:pt x="294" y="190"/>
                    </a:lnTo>
                    <a:lnTo>
                      <a:pt x="260" y="220"/>
                    </a:lnTo>
                    <a:lnTo>
                      <a:pt x="219" y="239"/>
                    </a:lnTo>
                    <a:lnTo>
                      <a:pt x="189" y="246"/>
                    </a:lnTo>
                    <a:lnTo>
                      <a:pt x="161" y="242"/>
                    </a:lnTo>
                    <a:lnTo>
                      <a:pt x="140" y="230"/>
                    </a:lnTo>
                    <a:lnTo>
                      <a:pt x="124" y="203"/>
                    </a:lnTo>
                    <a:lnTo>
                      <a:pt x="119" y="187"/>
                    </a:lnTo>
                    <a:lnTo>
                      <a:pt x="76" y="190"/>
                    </a:lnTo>
                    <a:lnTo>
                      <a:pt x="41" y="200"/>
                    </a:lnTo>
                    <a:lnTo>
                      <a:pt x="9" y="199"/>
                    </a:lnTo>
                    <a:lnTo>
                      <a:pt x="0" y="183"/>
                    </a:lnTo>
                    <a:lnTo>
                      <a:pt x="9" y="170"/>
                    </a:lnTo>
                    <a:lnTo>
                      <a:pt x="26" y="155"/>
                    </a:lnTo>
                    <a:lnTo>
                      <a:pt x="59" y="155"/>
                    </a:lnTo>
                    <a:lnTo>
                      <a:pt x="81" y="155"/>
                    </a:lnTo>
                    <a:lnTo>
                      <a:pt x="116" y="15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4" name="Freeform 11"/>
              <p:cNvSpPr>
                <a:spLocks noChangeArrowheads="1"/>
              </p:cNvSpPr>
              <p:nvPr/>
            </p:nvSpPr>
            <p:spPr bwMode="auto">
              <a:xfrm>
                <a:off x="481" y="271"/>
                <a:ext cx="221" cy="431"/>
              </a:xfrm>
              <a:custGeom>
                <a:avLst/>
                <a:gdLst>
                  <a:gd name="T0" fmla="*/ 6 w 219"/>
                  <a:gd name="T1" fmla="*/ 34 h 428"/>
                  <a:gd name="T2" fmla="*/ 32 w 219"/>
                  <a:gd name="T3" fmla="*/ 13 h 428"/>
                  <a:gd name="T4" fmla="*/ 62 w 219"/>
                  <a:gd name="T5" fmla="*/ 0 h 428"/>
                  <a:gd name="T6" fmla="*/ 104 w 219"/>
                  <a:gd name="T7" fmla="*/ 3 h 428"/>
                  <a:gd name="T8" fmla="*/ 136 w 219"/>
                  <a:gd name="T9" fmla="*/ 16 h 428"/>
                  <a:gd name="T10" fmla="*/ 165 w 219"/>
                  <a:gd name="T11" fmla="*/ 50 h 428"/>
                  <a:gd name="T12" fmla="*/ 197 w 219"/>
                  <a:gd name="T13" fmla="*/ 99 h 428"/>
                  <a:gd name="T14" fmla="*/ 213 w 219"/>
                  <a:gd name="T15" fmla="*/ 144 h 428"/>
                  <a:gd name="T16" fmla="*/ 219 w 219"/>
                  <a:gd name="T17" fmla="*/ 198 h 428"/>
                  <a:gd name="T18" fmla="*/ 219 w 219"/>
                  <a:gd name="T19" fmla="*/ 254 h 428"/>
                  <a:gd name="T20" fmla="*/ 213 w 219"/>
                  <a:gd name="T21" fmla="*/ 306 h 428"/>
                  <a:gd name="T22" fmla="*/ 196 w 219"/>
                  <a:gd name="T23" fmla="*/ 351 h 428"/>
                  <a:gd name="T24" fmla="*/ 171 w 219"/>
                  <a:gd name="T25" fmla="*/ 391 h 428"/>
                  <a:gd name="T26" fmla="*/ 152 w 219"/>
                  <a:gd name="T27" fmla="*/ 411 h 428"/>
                  <a:gd name="T28" fmla="*/ 115 w 219"/>
                  <a:gd name="T29" fmla="*/ 425 h 428"/>
                  <a:gd name="T30" fmla="*/ 87 w 219"/>
                  <a:gd name="T31" fmla="*/ 428 h 428"/>
                  <a:gd name="T32" fmla="*/ 49 w 219"/>
                  <a:gd name="T33" fmla="*/ 417 h 428"/>
                  <a:gd name="T34" fmla="*/ 32 w 219"/>
                  <a:gd name="T35" fmla="*/ 394 h 428"/>
                  <a:gd name="T36" fmla="*/ 17 w 219"/>
                  <a:gd name="T37" fmla="*/ 373 h 428"/>
                  <a:gd name="T38" fmla="*/ 9 w 219"/>
                  <a:gd name="T39" fmla="*/ 349 h 428"/>
                  <a:gd name="T40" fmla="*/ 10 w 219"/>
                  <a:gd name="T41" fmla="*/ 310 h 428"/>
                  <a:gd name="T42" fmla="*/ 17 w 219"/>
                  <a:gd name="T43" fmla="*/ 283 h 428"/>
                  <a:gd name="T44" fmla="*/ 32 w 219"/>
                  <a:gd name="T45" fmla="*/ 255 h 428"/>
                  <a:gd name="T46" fmla="*/ 41 w 219"/>
                  <a:gd name="T47" fmla="*/ 219 h 428"/>
                  <a:gd name="T48" fmla="*/ 49 w 219"/>
                  <a:gd name="T49" fmla="*/ 198 h 428"/>
                  <a:gd name="T50" fmla="*/ 52 w 219"/>
                  <a:gd name="T51" fmla="*/ 170 h 428"/>
                  <a:gd name="T52" fmla="*/ 44 w 219"/>
                  <a:gd name="T53" fmla="*/ 140 h 428"/>
                  <a:gd name="T54" fmla="*/ 23 w 219"/>
                  <a:gd name="T55" fmla="*/ 116 h 428"/>
                  <a:gd name="T56" fmla="*/ 6 w 219"/>
                  <a:gd name="T57" fmla="*/ 93 h 428"/>
                  <a:gd name="T58" fmla="*/ 0 w 219"/>
                  <a:gd name="T59" fmla="*/ 67 h 428"/>
                  <a:gd name="T60" fmla="*/ 6 w 219"/>
                  <a:gd name="T61" fmla="*/ 34 h 4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9"/>
                  <a:gd name="T94" fmla="*/ 0 h 428"/>
                  <a:gd name="T95" fmla="*/ 219 w 219"/>
                  <a:gd name="T96" fmla="*/ 428 h 4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9" h="428">
                    <a:moveTo>
                      <a:pt x="6" y="34"/>
                    </a:moveTo>
                    <a:lnTo>
                      <a:pt x="32" y="13"/>
                    </a:lnTo>
                    <a:lnTo>
                      <a:pt x="62" y="0"/>
                    </a:lnTo>
                    <a:lnTo>
                      <a:pt x="104" y="3"/>
                    </a:lnTo>
                    <a:lnTo>
                      <a:pt x="136" y="16"/>
                    </a:lnTo>
                    <a:lnTo>
                      <a:pt x="165" y="50"/>
                    </a:lnTo>
                    <a:lnTo>
                      <a:pt x="197" y="99"/>
                    </a:lnTo>
                    <a:lnTo>
                      <a:pt x="213" y="144"/>
                    </a:lnTo>
                    <a:lnTo>
                      <a:pt x="219" y="198"/>
                    </a:lnTo>
                    <a:lnTo>
                      <a:pt x="219" y="254"/>
                    </a:lnTo>
                    <a:lnTo>
                      <a:pt x="213" y="306"/>
                    </a:lnTo>
                    <a:lnTo>
                      <a:pt x="196" y="351"/>
                    </a:lnTo>
                    <a:lnTo>
                      <a:pt x="171" y="391"/>
                    </a:lnTo>
                    <a:lnTo>
                      <a:pt x="152" y="411"/>
                    </a:lnTo>
                    <a:lnTo>
                      <a:pt x="115" y="425"/>
                    </a:lnTo>
                    <a:lnTo>
                      <a:pt x="87" y="428"/>
                    </a:lnTo>
                    <a:lnTo>
                      <a:pt x="49" y="417"/>
                    </a:lnTo>
                    <a:lnTo>
                      <a:pt x="32" y="394"/>
                    </a:lnTo>
                    <a:lnTo>
                      <a:pt x="17" y="373"/>
                    </a:lnTo>
                    <a:lnTo>
                      <a:pt x="9" y="349"/>
                    </a:lnTo>
                    <a:lnTo>
                      <a:pt x="10" y="310"/>
                    </a:lnTo>
                    <a:lnTo>
                      <a:pt x="17" y="283"/>
                    </a:lnTo>
                    <a:lnTo>
                      <a:pt x="32" y="255"/>
                    </a:lnTo>
                    <a:lnTo>
                      <a:pt x="41" y="219"/>
                    </a:lnTo>
                    <a:lnTo>
                      <a:pt x="49" y="198"/>
                    </a:lnTo>
                    <a:lnTo>
                      <a:pt x="52" y="170"/>
                    </a:lnTo>
                    <a:lnTo>
                      <a:pt x="44" y="140"/>
                    </a:lnTo>
                    <a:lnTo>
                      <a:pt x="23" y="116"/>
                    </a:lnTo>
                    <a:lnTo>
                      <a:pt x="6" y="93"/>
                    </a:lnTo>
                    <a:lnTo>
                      <a:pt x="0" y="67"/>
                    </a:lnTo>
                    <a:lnTo>
                      <a:pt x="6" y="34"/>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5" name="Freeform 12"/>
              <p:cNvSpPr>
                <a:spLocks noChangeArrowheads="1"/>
              </p:cNvSpPr>
              <p:nvPr/>
            </p:nvSpPr>
            <p:spPr bwMode="auto">
              <a:xfrm>
                <a:off x="0" y="206"/>
                <a:ext cx="540" cy="183"/>
              </a:xfrm>
              <a:custGeom>
                <a:avLst/>
                <a:gdLst>
                  <a:gd name="T0" fmla="*/ 408 w 540"/>
                  <a:gd name="T1" fmla="*/ 101 h 179"/>
                  <a:gd name="T2" fmla="*/ 482 w 540"/>
                  <a:gd name="T3" fmla="*/ 86 h 179"/>
                  <a:gd name="T4" fmla="*/ 533 w 540"/>
                  <a:gd name="T5" fmla="*/ 83 h 179"/>
                  <a:gd name="T6" fmla="*/ 540 w 540"/>
                  <a:gd name="T7" fmla="*/ 101 h 179"/>
                  <a:gd name="T8" fmla="*/ 540 w 540"/>
                  <a:gd name="T9" fmla="*/ 152 h 179"/>
                  <a:gd name="T10" fmla="*/ 503 w 540"/>
                  <a:gd name="T11" fmla="*/ 163 h 179"/>
                  <a:gd name="T12" fmla="*/ 404 w 540"/>
                  <a:gd name="T13" fmla="*/ 161 h 179"/>
                  <a:gd name="T14" fmla="*/ 300 w 540"/>
                  <a:gd name="T15" fmla="*/ 147 h 179"/>
                  <a:gd name="T16" fmla="*/ 208 w 540"/>
                  <a:gd name="T17" fmla="*/ 134 h 179"/>
                  <a:gd name="T18" fmla="*/ 110 w 540"/>
                  <a:gd name="T19" fmla="*/ 143 h 179"/>
                  <a:gd name="T20" fmla="*/ 57 w 540"/>
                  <a:gd name="T21" fmla="*/ 170 h 179"/>
                  <a:gd name="T22" fmla="*/ 21 w 540"/>
                  <a:gd name="T23" fmla="*/ 179 h 179"/>
                  <a:gd name="T24" fmla="*/ 1 w 540"/>
                  <a:gd name="T25" fmla="*/ 176 h 179"/>
                  <a:gd name="T26" fmla="*/ 0 w 540"/>
                  <a:gd name="T27" fmla="*/ 131 h 179"/>
                  <a:gd name="T28" fmla="*/ 21 w 540"/>
                  <a:gd name="T29" fmla="*/ 74 h 179"/>
                  <a:gd name="T30" fmla="*/ 18 w 540"/>
                  <a:gd name="T31" fmla="*/ 35 h 179"/>
                  <a:gd name="T32" fmla="*/ 1 w 540"/>
                  <a:gd name="T33" fmla="*/ 16 h 179"/>
                  <a:gd name="T34" fmla="*/ 1 w 540"/>
                  <a:gd name="T35" fmla="*/ 4 h 179"/>
                  <a:gd name="T36" fmla="*/ 25 w 540"/>
                  <a:gd name="T37" fmla="*/ 0 h 179"/>
                  <a:gd name="T38" fmla="*/ 57 w 540"/>
                  <a:gd name="T39" fmla="*/ 26 h 179"/>
                  <a:gd name="T40" fmla="*/ 59 w 540"/>
                  <a:gd name="T41" fmla="*/ 60 h 179"/>
                  <a:gd name="T42" fmla="*/ 44 w 540"/>
                  <a:gd name="T43" fmla="*/ 108 h 179"/>
                  <a:gd name="T44" fmla="*/ 40 w 540"/>
                  <a:gd name="T45" fmla="*/ 139 h 179"/>
                  <a:gd name="T46" fmla="*/ 99 w 540"/>
                  <a:gd name="T47" fmla="*/ 117 h 179"/>
                  <a:gd name="T48" fmla="*/ 163 w 540"/>
                  <a:gd name="T49" fmla="*/ 92 h 179"/>
                  <a:gd name="T50" fmla="*/ 233 w 540"/>
                  <a:gd name="T51" fmla="*/ 90 h 179"/>
                  <a:gd name="T52" fmla="*/ 283 w 540"/>
                  <a:gd name="T53" fmla="*/ 99 h 179"/>
                  <a:gd name="T54" fmla="*/ 336 w 540"/>
                  <a:gd name="T55" fmla="*/ 99 h 179"/>
                  <a:gd name="T56" fmla="*/ 408 w 540"/>
                  <a:gd name="T57" fmla="*/ 101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0"/>
                  <a:gd name="T88" fmla="*/ 0 h 179"/>
                  <a:gd name="T89" fmla="*/ 540 w 540"/>
                  <a:gd name="T90" fmla="*/ 179 h 1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0" h="179">
                    <a:moveTo>
                      <a:pt x="408" y="101"/>
                    </a:moveTo>
                    <a:lnTo>
                      <a:pt x="482" y="86"/>
                    </a:lnTo>
                    <a:lnTo>
                      <a:pt x="533" y="83"/>
                    </a:lnTo>
                    <a:lnTo>
                      <a:pt x="540" y="101"/>
                    </a:lnTo>
                    <a:lnTo>
                      <a:pt x="540" y="152"/>
                    </a:lnTo>
                    <a:lnTo>
                      <a:pt x="503" y="163"/>
                    </a:lnTo>
                    <a:lnTo>
                      <a:pt x="404" y="161"/>
                    </a:lnTo>
                    <a:lnTo>
                      <a:pt x="300" y="147"/>
                    </a:lnTo>
                    <a:lnTo>
                      <a:pt x="208" y="134"/>
                    </a:lnTo>
                    <a:lnTo>
                      <a:pt x="110" y="143"/>
                    </a:lnTo>
                    <a:lnTo>
                      <a:pt x="57" y="170"/>
                    </a:lnTo>
                    <a:lnTo>
                      <a:pt x="21" y="179"/>
                    </a:lnTo>
                    <a:lnTo>
                      <a:pt x="1" y="176"/>
                    </a:lnTo>
                    <a:lnTo>
                      <a:pt x="0" y="131"/>
                    </a:lnTo>
                    <a:lnTo>
                      <a:pt x="21" y="74"/>
                    </a:lnTo>
                    <a:lnTo>
                      <a:pt x="18" y="35"/>
                    </a:lnTo>
                    <a:lnTo>
                      <a:pt x="1" y="16"/>
                    </a:lnTo>
                    <a:lnTo>
                      <a:pt x="1" y="4"/>
                    </a:lnTo>
                    <a:lnTo>
                      <a:pt x="25" y="0"/>
                    </a:lnTo>
                    <a:lnTo>
                      <a:pt x="57" y="26"/>
                    </a:lnTo>
                    <a:lnTo>
                      <a:pt x="59" y="60"/>
                    </a:lnTo>
                    <a:lnTo>
                      <a:pt x="44" y="108"/>
                    </a:lnTo>
                    <a:lnTo>
                      <a:pt x="40" y="139"/>
                    </a:lnTo>
                    <a:lnTo>
                      <a:pt x="99" y="117"/>
                    </a:lnTo>
                    <a:lnTo>
                      <a:pt x="163" y="92"/>
                    </a:lnTo>
                    <a:lnTo>
                      <a:pt x="233" y="90"/>
                    </a:lnTo>
                    <a:lnTo>
                      <a:pt x="283" y="99"/>
                    </a:lnTo>
                    <a:lnTo>
                      <a:pt x="336" y="99"/>
                    </a:lnTo>
                    <a:lnTo>
                      <a:pt x="408" y="10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6" name="Freeform 13"/>
              <p:cNvSpPr>
                <a:spLocks noChangeArrowheads="1"/>
              </p:cNvSpPr>
              <p:nvPr/>
            </p:nvSpPr>
            <p:spPr bwMode="auto">
              <a:xfrm>
                <a:off x="579" y="249"/>
                <a:ext cx="579" cy="323"/>
              </a:xfrm>
              <a:custGeom>
                <a:avLst/>
                <a:gdLst>
                  <a:gd name="T0" fmla="*/ 13 w 578"/>
                  <a:gd name="T1" fmla="*/ 47 h 319"/>
                  <a:gd name="T2" fmla="*/ 41 w 578"/>
                  <a:gd name="T3" fmla="*/ 44 h 319"/>
                  <a:gd name="T4" fmla="*/ 75 w 578"/>
                  <a:gd name="T5" fmla="*/ 62 h 319"/>
                  <a:gd name="T6" fmla="*/ 100 w 578"/>
                  <a:gd name="T7" fmla="*/ 95 h 319"/>
                  <a:gd name="T8" fmla="*/ 134 w 578"/>
                  <a:gd name="T9" fmla="*/ 151 h 319"/>
                  <a:gd name="T10" fmla="*/ 161 w 578"/>
                  <a:gd name="T11" fmla="*/ 199 h 319"/>
                  <a:gd name="T12" fmla="*/ 187 w 578"/>
                  <a:gd name="T13" fmla="*/ 245 h 319"/>
                  <a:gd name="T14" fmla="*/ 202 w 578"/>
                  <a:gd name="T15" fmla="*/ 253 h 319"/>
                  <a:gd name="T16" fmla="*/ 233 w 578"/>
                  <a:gd name="T17" fmla="*/ 245 h 319"/>
                  <a:gd name="T18" fmla="*/ 290 w 578"/>
                  <a:gd name="T19" fmla="*/ 207 h 319"/>
                  <a:gd name="T20" fmla="*/ 357 w 578"/>
                  <a:gd name="T21" fmla="*/ 161 h 319"/>
                  <a:gd name="T22" fmla="*/ 400 w 578"/>
                  <a:gd name="T23" fmla="*/ 121 h 319"/>
                  <a:gd name="T24" fmla="*/ 421 w 578"/>
                  <a:gd name="T25" fmla="*/ 96 h 319"/>
                  <a:gd name="T26" fmla="*/ 421 w 578"/>
                  <a:gd name="T27" fmla="*/ 87 h 319"/>
                  <a:gd name="T28" fmla="*/ 421 w 578"/>
                  <a:gd name="T29" fmla="*/ 74 h 319"/>
                  <a:gd name="T30" fmla="*/ 424 w 578"/>
                  <a:gd name="T31" fmla="*/ 66 h 319"/>
                  <a:gd name="T32" fmla="*/ 420 w 578"/>
                  <a:gd name="T33" fmla="*/ 39 h 319"/>
                  <a:gd name="T34" fmla="*/ 408 w 578"/>
                  <a:gd name="T35" fmla="*/ 19 h 319"/>
                  <a:gd name="T36" fmla="*/ 413 w 578"/>
                  <a:gd name="T37" fmla="*/ 0 h 319"/>
                  <a:gd name="T38" fmla="*/ 442 w 578"/>
                  <a:gd name="T39" fmla="*/ 0 h 319"/>
                  <a:gd name="T40" fmla="*/ 458 w 578"/>
                  <a:gd name="T41" fmla="*/ 30 h 319"/>
                  <a:gd name="T42" fmla="*/ 451 w 578"/>
                  <a:gd name="T43" fmla="*/ 77 h 319"/>
                  <a:gd name="T44" fmla="*/ 462 w 578"/>
                  <a:gd name="T45" fmla="*/ 77 h 319"/>
                  <a:gd name="T46" fmla="*/ 496 w 578"/>
                  <a:gd name="T47" fmla="*/ 74 h 319"/>
                  <a:gd name="T48" fmla="*/ 531 w 578"/>
                  <a:gd name="T49" fmla="*/ 56 h 319"/>
                  <a:gd name="T50" fmla="*/ 560 w 578"/>
                  <a:gd name="T51" fmla="*/ 53 h 319"/>
                  <a:gd name="T52" fmla="*/ 568 w 578"/>
                  <a:gd name="T53" fmla="*/ 70 h 319"/>
                  <a:gd name="T54" fmla="*/ 578 w 578"/>
                  <a:gd name="T55" fmla="*/ 105 h 319"/>
                  <a:gd name="T56" fmla="*/ 530 w 578"/>
                  <a:gd name="T57" fmla="*/ 160 h 319"/>
                  <a:gd name="T58" fmla="*/ 504 w 578"/>
                  <a:gd name="T59" fmla="*/ 186 h 319"/>
                  <a:gd name="T60" fmla="*/ 479 w 578"/>
                  <a:gd name="T61" fmla="*/ 189 h 319"/>
                  <a:gd name="T62" fmla="*/ 449 w 578"/>
                  <a:gd name="T63" fmla="*/ 161 h 319"/>
                  <a:gd name="T64" fmla="*/ 413 w 578"/>
                  <a:gd name="T65" fmla="*/ 160 h 319"/>
                  <a:gd name="T66" fmla="*/ 381 w 578"/>
                  <a:gd name="T67" fmla="*/ 186 h 319"/>
                  <a:gd name="T68" fmla="*/ 328 w 578"/>
                  <a:gd name="T69" fmla="*/ 233 h 319"/>
                  <a:gd name="T70" fmla="*/ 273 w 578"/>
                  <a:gd name="T71" fmla="*/ 287 h 319"/>
                  <a:gd name="T72" fmla="*/ 226 w 578"/>
                  <a:gd name="T73" fmla="*/ 310 h 319"/>
                  <a:gd name="T74" fmla="*/ 190 w 578"/>
                  <a:gd name="T75" fmla="*/ 319 h 319"/>
                  <a:gd name="T76" fmla="*/ 170 w 578"/>
                  <a:gd name="T77" fmla="*/ 309 h 319"/>
                  <a:gd name="T78" fmla="*/ 153 w 578"/>
                  <a:gd name="T79" fmla="*/ 279 h 319"/>
                  <a:gd name="T80" fmla="*/ 122 w 578"/>
                  <a:gd name="T81" fmla="*/ 229 h 319"/>
                  <a:gd name="T82" fmla="*/ 81 w 578"/>
                  <a:gd name="T83" fmla="*/ 170 h 319"/>
                  <a:gd name="T84" fmla="*/ 42 w 578"/>
                  <a:gd name="T85" fmla="*/ 139 h 319"/>
                  <a:gd name="T86" fmla="*/ 8 w 578"/>
                  <a:gd name="T87" fmla="*/ 107 h 319"/>
                  <a:gd name="T88" fmla="*/ 0 w 578"/>
                  <a:gd name="T89" fmla="*/ 77 h 319"/>
                  <a:gd name="T90" fmla="*/ 13 w 578"/>
                  <a:gd name="T91" fmla="*/ 47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8"/>
                  <a:gd name="T139" fmla="*/ 0 h 319"/>
                  <a:gd name="T140" fmla="*/ 578 w 578"/>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8" h="319">
                    <a:moveTo>
                      <a:pt x="13" y="47"/>
                    </a:moveTo>
                    <a:lnTo>
                      <a:pt x="41" y="44"/>
                    </a:lnTo>
                    <a:lnTo>
                      <a:pt x="75" y="62"/>
                    </a:lnTo>
                    <a:lnTo>
                      <a:pt x="100" y="95"/>
                    </a:lnTo>
                    <a:lnTo>
                      <a:pt x="134" y="151"/>
                    </a:lnTo>
                    <a:lnTo>
                      <a:pt x="161" y="199"/>
                    </a:lnTo>
                    <a:lnTo>
                      <a:pt x="187" y="245"/>
                    </a:lnTo>
                    <a:lnTo>
                      <a:pt x="202" y="253"/>
                    </a:lnTo>
                    <a:lnTo>
                      <a:pt x="233" y="245"/>
                    </a:lnTo>
                    <a:lnTo>
                      <a:pt x="290" y="207"/>
                    </a:lnTo>
                    <a:lnTo>
                      <a:pt x="357" y="161"/>
                    </a:lnTo>
                    <a:lnTo>
                      <a:pt x="400" y="121"/>
                    </a:lnTo>
                    <a:lnTo>
                      <a:pt x="421" y="96"/>
                    </a:lnTo>
                    <a:lnTo>
                      <a:pt x="421" y="87"/>
                    </a:lnTo>
                    <a:lnTo>
                      <a:pt x="421" y="74"/>
                    </a:lnTo>
                    <a:lnTo>
                      <a:pt x="424" y="66"/>
                    </a:lnTo>
                    <a:lnTo>
                      <a:pt x="420" y="39"/>
                    </a:lnTo>
                    <a:lnTo>
                      <a:pt x="408" y="19"/>
                    </a:lnTo>
                    <a:lnTo>
                      <a:pt x="413" y="0"/>
                    </a:lnTo>
                    <a:lnTo>
                      <a:pt x="442" y="0"/>
                    </a:lnTo>
                    <a:lnTo>
                      <a:pt x="458" y="30"/>
                    </a:lnTo>
                    <a:lnTo>
                      <a:pt x="451" y="77"/>
                    </a:lnTo>
                    <a:lnTo>
                      <a:pt x="462" y="77"/>
                    </a:lnTo>
                    <a:lnTo>
                      <a:pt x="496" y="74"/>
                    </a:lnTo>
                    <a:lnTo>
                      <a:pt x="531" y="56"/>
                    </a:lnTo>
                    <a:lnTo>
                      <a:pt x="560" y="53"/>
                    </a:lnTo>
                    <a:lnTo>
                      <a:pt x="568" y="70"/>
                    </a:lnTo>
                    <a:lnTo>
                      <a:pt x="578" y="105"/>
                    </a:lnTo>
                    <a:lnTo>
                      <a:pt x="530" y="160"/>
                    </a:lnTo>
                    <a:lnTo>
                      <a:pt x="504" y="186"/>
                    </a:lnTo>
                    <a:lnTo>
                      <a:pt x="479" y="189"/>
                    </a:lnTo>
                    <a:lnTo>
                      <a:pt x="449" y="161"/>
                    </a:lnTo>
                    <a:lnTo>
                      <a:pt x="413" y="160"/>
                    </a:lnTo>
                    <a:lnTo>
                      <a:pt x="381" y="186"/>
                    </a:lnTo>
                    <a:lnTo>
                      <a:pt x="328" y="233"/>
                    </a:lnTo>
                    <a:lnTo>
                      <a:pt x="273" y="287"/>
                    </a:lnTo>
                    <a:lnTo>
                      <a:pt x="226" y="310"/>
                    </a:lnTo>
                    <a:lnTo>
                      <a:pt x="190" y="319"/>
                    </a:lnTo>
                    <a:lnTo>
                      <a:pt x="170" y="309"/>
                    </a:lnTo>
                    <a:lnTo>
                      <a:pt x="153" y="279"/>
                    </a:lnTo>
                    <a:lnTo>
                      <a:pt x="122" y="229"/>
                    </a:lnTo>
                    <a:lnTo>
                      <a:pt x="81" y="170"/>
                    </a:lnTo>
                    <a:lnTo>
                      <a:pt x="42" y="139"/>
                    </a:lnTo>
                    <a:lnTo>
                      <a:pt x="8" y="107"/>
                    </a:lnTo>
                    <a:lnTo>
                      <a:pt x="0" y="77"/>
                    </a:lnTo>
                    <a:lnTo>
                      <a:pt x="13" y="4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7" name="Freeform 14"/>
              <p:cNvSpPr>
                <a:spLocks noChangeArrowheads="1"/>
              </p:cNvSpPr>
              <p:nvPr/>
            </p:nvSpPr>
            <p:spPr bwMode="auto">
              <a:xfrm>
                <a:off x="314" y="605"/>
                <a:ext cx="245" cy="507"/>
              </a:xfrm>
              <a:custGeom>
                <a:avLst/>
                <a:gdLst>
                  <a:gd name="T0" fmla="*/ 153 w 242"/>
                  <a:gd name="T1" fmla="*/ 59 h 508"/>
                  <a:gd name="T2" fmla="*/ 187 w 242"/>
                  <a:gd name="T3" fmla="*/ 8 h 508"/>
                  <a:gd name="T4" fmla="*/ 222 w 242"/>
                  <a:gd name="T5" fmla="*/ 0 h 508"/>
                  <a:gd name="T6" fmla="*/ 230 w 242"/>
                  <a:gd name="T7" fmla="*/ 25 h 508"/>
                  <a:gd name="T8" fmla="*/ 242 w 242"/>
                  <a:gd name="T9" fmla="*/ 72 h 508"/>
                  <a:gd name="T10" fmla="*/ 225 w 242"/>
                  <a:gd name="T11" fmla="*/ 93 h 508"/>
                  <a:gd name="T12" fmla="*/ 179 w 242"/>
                  <a:gd name="T13" fmla="*/ 133 h 508"/>
                  <a:gd name="T14" fmla="*/ 153 w 242"/>
                  <a:gd name="T15" fmla="*/ 188 h 508"/>
                  <a:gd name="T16" fmla="*/ 134 w 242"/>
                  <a:gd name="T17" fmla="*/ 231 h 508"/>
                  <a:gd name="T18" fmla="*/ 134 w 242"/>
                  <a:gd name="T19" fmla="*/ 256 h 508"/>
                  <a:gd name="T20" fmla="*/ 138 w 242"/>
                  <a:gd name="T21" fmla="*/ 324 h 508"/>
                  <a:gd name="T22" fmla="*/ 151 w 242"/>
                  <a:gd name="T23" fmla="*/ 383 h 508"/>
                  <a:gd name="T24" fmla="*/ 169 w 242"/>
                  <a:gd name="T25" fmla="*/ 415 h 508"/>
                  <a:gd name="T26" fmla="*/ 174 w 242"/>
                  <a:gd name="T27" fmla="*/ 434 h 508"/>
                  <a:gd name="T28" fmla="*/ 170 w 242"/>
                  <a:gd name="T29" fmla="*/ 453 h 508"/>
                  <a:gd name="T30" fmla="*/ 148 w 242"/>
                  <a:gd name="T31" fmla="*/ 457 h 508"/>
                  <a:gd name="T32" fmla="*/ 104 w 242"/>
                  <a:gd name="T33" fmla="*/ 464 h 508"/>
                  <a:gd name="T34" fmla="*/ 61 w 242"/>
                  <a:gd name="T35" fmla="*/ 494 h 508"/>
                  <a:gd name="T36" fmla="*/ 40 w 242"/>
                  <a:gd name="T37" fmla="*/ 508 h 508"/>
                  <a:gd name="T38" fmla="*/ 17 w 242"/>
                  <a:gd name="T39" fmla="*/ 498 h 508"/>
                  <a:gd name="T40" fmla="*/ 0 w 242"/>
                  <a:gd name="T41" fmla="*/ 460 h 508"/>
                  <a:gd name="T42" fmla="*/ 6 w 242"/>
                  <a:gd name="T43" fmla="*/ 440 h 508"/>
                  <a:gd name="T44" fmla="*/ 35 w 242"/>
                  <a:gd name="T45" fmla="*/ 436 h 508"/>
                  <a:gd name="T46" fmla="*/ 86 w 242"/>
                  <a:gd name="T47" fmla="*/ 419 h 508"/>
                  <a:gd name="T48" fmla="*/ 118 w 242"/>
                  <a:gd name="T49" fmla="*/ 415 h 508"/>
                  <a:gd name="T50" fmla="*/ 122 w 242"/>
                  <a:gd name="T51" fmla="*/ 396 h 508"/>
                  <a:gd name="T52" fmla="*/ 114 w 242"/>
                  <a:gd name="T53" fmla="*/ 376 h 508"/>
                  <a:gd name="T54" fmla="*/ 95 w 242"/>
                  <a:gd name="T55" fmla="*/ 324 h 508"/>
                  <a:gd name="T56" fmla="*/ 86 w 242"/>
                  <a:gd name="T57" fmla="*/ 262 h 508"/>
                  <a:gd name="T58" fmla="*/ 86 w 242"/>
                  <a:gd name="T59" fmla="*/ 212 h 508"/>
                  <a:gd name="T60" fmla="*/ 104 w 242"/>
                  <a:gd name="T61" fmla="*/ 163 h 508"/>
                  <a:gd name="T62" fmla="*/ 125 w 242"/>
                  <a:gd name="T63" fmla="*/ 112 h 508"/>
                  <a:gd name="T64" fmla="*/ 140 w 242"/>
                  <a:gd name="T65" fmla="*/ 81 h 508"/>
                  <a:gd name="T66" fmla="*/ 153 w 242"/>
                  <a:gd name="T67" fmla="*/ 59 h 5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2"/>
                  <a:gd name="T103" fmla="*/ 0 h 508"/>
                  <a:gd name="T104" fmla="*/ 242 w 242"/>
                  <a:gd name="T105" fmla="*/ 508 h 5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2" h="508">
                    <a:moveTo>
                      <a:pt x="153" y="59"/>
                    </a:moveTo>
                    <a:lnTo>
                      <a:pt x="187" y="8"/>
                    </a:lnTo>
                    <a:lnTo>
                      <a:pt x="222" y="0"/>
                    </a:lnTo>
                    <a:lnTo>
                      <a:pt x="230" y="25"/>
                    </a:lnTo>
                    <a:lnTo>
                      <a:pt x="242" y="72"/>
                    </a:lnTo>
                    <a:lnTo>
                      <a:pt x="225" y="93"/>
                    </a:lnTo>
                    <a:lnTo>
                      <a:pt x="179" y="133"/>
                    </a:lnTo>
                    <a:lnTo>
                      <a:pt x="153" y="188"/>
                    </a:lnTo>
                    <a:lnTo>
                      <a:pt x="134" y="231"/>
                    </a:lnTo>
                    <a:lnTo>
                      <a:pt x="134" y="256"/>
                    </a:lnTo>
                    <a:lnTo>
                      <a:pt x="138" y="324"/>
                    </a:lnTo>
                    <a:lnTo>
                      <a:pt x="151" y="383"/>
                    </a:lnTo>
                    <a:lnTo>
                      <a:pt x="169" y="415"/>
                    </a:lnTo>
                    <a:lnTo>
                      <a:pt x="174" y="434"/>
                    </a:lnTo>
                    <a:lnTo>
                      <a:pt x="170" y="453"/>
                    </a:lnTo>
                    <a:lnTo>
                      <a:pt x="148" y="457"/>
                    </a:lnTo>
                    <a:lnTo>
                      <a:pt x="104" y="464"/>
                    </a:lnTo>
                    <a:lnTo>
                      <a:pt x="61" y="494"/>
                    </a:lnTo>
                    <a:lnTo>
                      <a:pt x="40" y="508"/>
                    </a:lnTo>
                    <a:lnTo>
                      <a:pt x="17" y="498"/>
                    </a:lnTo>
                    <a:lnTo>
                      <a:pt x="0" y="460"/>
                    </a:lnTo>
                    <a:lnTo>
                      <a:pt x="6" y="440"/>
                    </a:lnTo>
                    <a:lnTo>
                      <a:pt x="35" y="436"/>
                    </a:lnTo>
                    <a:lnTo>
                      <a:pt x="86" y="419"/>
                    </a:lnTo>
                    <a:lnTo>
                      <a:pt x="118" y="415"/>
                    </a:lnTo>
                    <a:lnTo>
                      <a:pt x="122" y="396"/>
                    </a:lnTo>
                    <a:lnTo>
                      <a:pt x="114" y="376"/>
                    </a:lnTo>
                    <a:lnTo>
                      <a:pt x="95" y="324"/>
                    </a:lnTo>
                    <a:lnTo>
                      <a:pt x="86" y="262"/>
                    </a:lnTo>
                    <a:lnTo>
                      <a:pt x="86" y="212"/>
                    </a:lnTo>
                    <a:lnTo>
                      <a:pt x="104" y="163"/>
                    </a:lnTo>
                    <a:lnTo>
                      <a:pt x="125" y="112"/>
                    </a:lnTo>
                    <a:lnTo>
                      <a:pt x="140" y="81"/>
                    </a:lnTo>
                    <a:lnTo>
                      <a:pt x="153" y="59"/>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8" name="Freeform 15"/>
              <p:cNvSpPr>
                <a:spLocks noChangeArrowheads="1"/>
              </p:cNvSpPr>
              <p:nvPr/>
            </p:nvSpPr>
            <p:spPr bwMode="auto">
              <a:xfrm>
                <a:off x="560" y="627"/>
                <a:ext cx="231" cy="453"/>
              </a:xfrm>
              <a:custGeom>
                <a:avLst/>
                <a:gdLst>
                  <a:gd name="T0" fmla="*/ 13 w 231"/>
                  <a:gd name="T1" fmla="*/ 17 h 454"/>
                  <a:gd name="T2" fmla="*/ 35 w 231"/>
                  <a:gd name="T3" fmla="*/ 0 h 454"/>
                  <a:gd name="T4" fmla="*/ 56 w 231"/>
                  <a:gd name="T5" fmla="*/ 4 h 454"/>
                  <a:gd name="T6" fmla="*/ 77 w 231"/>
                  <a:gd name="T7" fmla="*/ 18 h 454"/>
                  <a:gd name="T8" fmla="*/ 95 w 231"/>
                  <a:gd name="T9" fmla="*/ 61 h 454"/>
                  <a:gd name="T10" fmla="*/ 120 w 231"/>
                  <a:gd name="T11" fmla="*/ 133 h 454"/>
                  <a:gd name="T12" fmla="*/ 133 w 231"/>
                  <a:gd name="T13" fmla="*/ 197 h 454"/>
                  <a:gd name="T14" fmla="*/ 135 w 231"/>
                  <a:gd name="T15" fmla="*/ 241 h 454"/>
                  <a:gd name="T16" fmla="*/ 129 w 231"/>
                  <a:gd name="T17" fmla="*/ 262 h 454"/>
                  <a:gd name="T18" fmla="*/ 117 w 231"/>
                  <a:gd name="T19" fmla="*/ 295 h 454"/>
                  <a:gd name="T20" fmla="*/ 98 w 231"/>
                  <a:gd name="T21" fmla="*/ 333 h 454"/>
                  <a:gd name="T22" fmla="*/ 82 w 231"/>
                  <a:gd name="T23" fmla="*/ 372 h 454"/>
                  <a:gd name="T24" fmla="*/ 78 w 231"/>
                  <a:gd name="T25" fmla="*/ 403 h 454"/>
                  <a:gd name="T26" fmla="*/ 90 w 231"/>
                  <a:gd name="T27" fmla="*/ 414 h 454"/>
                  <a:gd name="T28" fmla="*/ 129 w 231"/>
                  <a:gd name="T29" fmla="*/ 407 h 454"/>
                  <a:gd name="T30" fmla="*/ 187 w 231"/>
                  <a:gd name="T31" fmla="*/ 403 h 454"/>
                  <a:gd name="T32" fmla="*/ 216 w 231"/>
                  <a:gd name="T33" fmla="*/ 407 h 454"/>
                  <a:gd name="T34" fmla="*/ 231 w 231"/>
                  <a:gd name="T35" fmla="*/ 420 h 454"/>
                  <a:gd name="T36" fmla="*/ 231 w 231"/>
                  <a:gd name="T37" fmla="*/ 433 h 454"/>
                  <a:gd name="T38" fmla="*/ 208 w 231"/>
                  <a:gd name="T39" fmla="*/ 448 h 454"/>
                  <a:gd name="T40" fmla="*/ 185 w 231"/>
                  <a:gd name="T41" fmla="*/ 454 h 454"/>
                  <a:gd name="T42" fmla="*/ 126 w 231"/>
                  <a:gd name="T43" fmla="*/ 441 h 454"/>
                  <a:gd name="T44" fmla="*/ 100 w 231"/>
                  <a:gd name="T45" fmla="*/ 441 h 454"/>
                  <a:gd name="T46" fmla="*/ 74 w 231"/>
                  <a:gd name="T47" fmla="*/ 450 h 454"/>
                  <a:gd name="T48" fmla="*/ 55 w 231"/>
                  <a:gd name="T49" fmla="*/ 450 h 454"/>
                  <a:gd name="T50" fmla="*/ 26 w 231"/>
                  <a:gd name="T51" fmla="*/ 437 h 454"/>
                  <a:gd name="T52" fmla="*/ 29 w 231"/>
                  <a:gd name="T53" fmla="*/ 416 h 454"/>
                  <a:gd name="T54" fmla="*/ 35 w 231"/>
                  <a:gd name="T55" fmla="*/ 401 h 454"/>
                  <a:gd name="T56" fmla="*/ 46 w 231"/>
                  <a:gd name="T57" fmla="*/ 377 h 454"/>
                  <a:gd name="T58" fmla="*/ 52 w 231"/>
                  <a:gd name="T59" fmla="*/ 355 h 454"/>
                  <a:gd name="T60" fmla="*/ 59 w 231"/>
                  <a:gd name="T61" fmla="*/ 312 h 454"/>
                  <a:gd name="T62" fmla="*/ 69 w 231"/>
                  <a:gd name="T63" fmla="*/ 265 h 454"/>
                  <a:gd name="T64" fmla="*/ 90 w 231"/>
                  <a:gd name="T65" fmla="*/ 227 h 454"/>
                  <a:gd name="T66" fmla="*/ 78 w 231"/>
                  <a:gd name="T67" fmla="*/ 197 h 454"/>
                  <a:gd name="T68" fmla="*/ 46 w 231"/>
                  <a:gd name="T69" fmla="*/ 129 h 454"/>
                  <a:gd name="T70" fmla="*/ 9 w 231"/>
                  <a:gd name="T71" fmla="*/ 70 h 454"/>
                  <a:gd name="T72" fmla="*/ 0 w 231"/>
                  <a:gd name="T73" fmla="*/ 40 h 454"/>
                  <a:gd name="T74" fmla="*/ 13 w 231"/>
                  <a:gd name="T75" fmla="*/ 17 h 4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
                  <a:gd name="T115" fmla="*/ 0 h 454"/>
                  <a:gd name="T116" fmla="*/ 231 w 231"/>
                  <a:gd name="T117" fmla="*/ 454 h 4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 h="454">
                    <a:moveTo>
                      <a:pt x="13" y="17"/>
                    </a:moveTo>
                    <a:lnTo>
                      <a:pt x="35" y="0"/>
                    </a:lnTo>
                    <a:lnTo>
                      <a:pt x="56" y="4"/>
                    </a:lnTo>
                    <a:lnTo>
                      <a:pt x="77" y="18"/>
                    </a:lnTo>
                    <a:lnTo>
                      <a:pt x="95" y="61"/>
                    </a:lnTo>
                    <a:lnTo>
                      <a:pt x="120" y="133"/>
                    </a:lnTo>
                    <a:lnTo>
                      <a:pt x="133" y="197"/>
                    </a:lnTo>
                    <a:lnTo>
                      <a:pt x="135" y="241"/>
                    </a:lnTo>
                    <a:lnTo>
                      <a:pt x="129" y="262"/>
                    </a:lnTo>
                    <a:lnTo>
                      <a:pt x="117" y="295"/>
                    </a:lnTo>
                    <a:lnTo>
                      <a:pt x="98" y="333"/>
                    </a:lnTo>
                    <a:lnTo>
                      <a:pt x="82" y="372"/>
                    </a:lnTo>
                    <a:lnTo>
                      <a:pt x="78" y="403"/>
                    </a:lnTo>
                    <a:lnTo>
                      <a:pt x="90" y="414"/>
                    </a:lnTo>
                    <a:lnTo>
                      <a:pt x="129" y="407"/>
                    </a:lnTo>
                    <a:lnTo>
                      <a:pt x="187" y="403"/>
                    </a:lnTo>
                    <a:lnTo>
                      <a:pt x="216" y="407"/>
                    </a:lnTo>
                    <a:lnTo>
                      <a:pt x="231" y="420"/>
                    </a:lnTo>
                    <a:lnTo>
                      <a:pt x="231" y="433"/>
                    </a:lnTo>
                    <a:lnTo>
                      <a:pt x="208" y="448"/>
                    </a:lnTo>
                    <a:lnTo>
                      <a:pt x="185" y="454"/>
                    </a:lnTo>
                    <a:lnTo>
                      <a:pt x="126" y="441"/>
                    </a:lnTo>
                    <a:lnTo>
                      <a:pt x="100" y="441"/>
                    </a:lnTo>
                    <a:lnTo>
                      <a:pt x="74" y="450"/>
                    </a:lnTo>
                    <a:lnTo>
                      <a:pt x="55" y="450"/>
                    </a:lnTo>
                    <a:lnTo>
                      <a:pt x="26" y="437"/>
                    </a:lnTo>
                    <a:lnTo>
                      <a:pt x="29" y="416"/>
                    </a:lnTo>
                    <a:lnTo>
                      <a:pt x="35" y="401"/>
                    </a:lnTo>
                    <a:lnTo>
                      <a:pt x="46" y="377"/>
                    </a:lnTo>
                    <a:lnTo>
                      <a:pt x="52" y="355"/>
                    </a:lnTo>
                    <a:lnTo>
                      <a:pt x="59" y="312"/>
                    </a:lnTo>
                    <a:lnTo>
                      <a:pt x="69" y="265"/>
                    </a:lnTo>
                    <a:lnTo>
                      <a:pt x="90" y="227"/>
                    </a:lnTo>
                    <a:lnTo>
                      <a:pt x="78" y="197"/>
                    </a:lnTo>
                    <a:lnTo>
                      <a:pt x="46" y="129"/>
                    </a:lnTo>
                    <a:lnTo>
                      <a:pt x="9" y="70"/>
                    </a:lnTo>
                    <a:lnTo>
                      <a:pt x="0" y="40"/>
                    </a:lnTo>
                    <a:lnTo>
                      <a:pt x="13" y="1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grpSp>
        <p:sp>
          <p:nvSpPr>
            <p:cNvPr id="196617" name="WordArt 16"/>
            <p:cNvSpPr>
              <a:spLocks noChangeArrowheads="1" noChangeShapeType="1" noTextEdit="1"/>
            </p:cNvSpPr>
            <p:nvPr/>
          </p:nvSpPr>
          <p:spPr bwMode="auto">
            <a:xfrm>
              <a:off x="816" y="240"/>
              <a:ext cx="432" cy="33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Arial Black"/>
                </a:rPr>
                <a:t>3.0</a:t>
              </a:r>
              <a:endParaRPr lang="zh-CN" altLang="en-US" sz="3600" kern="10">
                <a:ln w="9525">
                  <a:solidFill>
                    <a:srgbClr val="000000"/>
                  </a:solidFill>
                  <a:round/>
                  <a:headEnd/>
                  <a:tailEnd/>
                </a:ln>
                <a:latin typeface="Arial Black"/>
              </a:endParaRPr>
            </a:p>
          </p:txBody>
        </p:sp>
      </p:grpSp>
      <p:sp>
        <p:nvSpPr>
          <p:cNvPr id="28690" name="Rectangle 17"/>
          <p:cNvSpPr>
            <a:spLocks noChangeArrowheads="1"/>
          </p:cNvSpPr>
          <p:nvPr/>
        </p:nvSpPr>
        <p:spPr bwMode="auto">
          <a:xfrm>
            <a:off x="698500" y="8283575"/>
            <a:ext cx="5432425" cy="438150"/>
          </a:xfrm>
          <a:prstGeom prst="rect">
            <a:avLst/>
          </a:prstGeom>
          <a:noFill/>
          <a:ln w="25400" cmpd="sng">
            <a:solidFill>
              <a:schemeClr val="tx1"/>
            </a:solidFill>
            <a:miter lim="800000"/>
            <a:headEnd/>
            <a:tailEnd/>
          </a:ln>
        </p:spPr>
        <p:txBody>
          <a:bodyPr wrap="none" anchor="ctr"/>
          <a:lstStyle/>
          <a:p>
            <a:pPr>
              <a:defRPr/>
            </a:pPr>
            <a:endParaRPr lang="zh-CN" altLang="en-US">
              <a:effectLst>
                <a:outerShdw blurRad="38100" dist="38100" dir="2700000" algn="tl">
                  <a:srgbClr val="C0C0C0"/>
                </a:outerShdw>
              </a:effectLst>
            </a:endParaRPr>
          </a:p>
        </p:txBody>
      </p:sp>
    </p:spTree>
    <p:extLst>
      <p:ext uri="{BB962C8B-B14F-4D97-AF65-F5344CB8AC3E}">
        <p14:creationId xmlns:p14="http://schemas.microsoft.com/office/powerpoint/2010/main" val="4047259616"/>
      </p:ext>
    </p:extLst>
  </p:cSld>
  <p:clrMapOvr>
    <a:overrideClrMapping bg1="lt1" tx1="dk1" bg2="lt2" tx2="dk2" accent1="accent1" accent2="accent2" accent3="accent3" accent4="accent4" accent5="accent5" accent6="accent6" hlink="hlink" folHlink="folHlink"/>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AE6CBBE-65A3-449C-AE16-D01548F314F8}" type="slidenum">
              <a:rPr lang="en-US" altLang="zh-CN" sz="1200" b="0">
                <a:solidFill>
                  <a:schemeClr val="tx1"/>
                </a:solidFill>
                <a:latin typeface="Arial" pitchFamily="34" charset="0"/>
              </a:rPr>
              <a:pPr algn="r" eaLnBrk="1" hangingPunct="1"/>
              <a:t>28</a:t>
            </a:fld>
            <a:endParaRPr lang="en-US" altLang="zh-CN" sz="1200" b="0">
              <a:solidFill>
                <a:schemeClr val="tx1"/>
              </a:solidFill>
              <a:latin typeface="Arial" pitchFamily="34" charset="0"/>
            </a:endParaRPr>
          </a:p>
        </p:txBody>
      </p:sp>
      <p:sp>
        <p:nvSpPr>
          <p:cNvPr id="196611" name="Rectangle 2"/>
          <p:cNvSpPr>
            <a:spLocks noGrp="1" noRot="1" noChangeAspect="1" noChangeArrowheads="1" noTextEdit="1"/>
          </p:cNvSpPr>
          <p:nvPr>
            <p:ph type="sldImg"/>
          </p:nvPr>
        </p:nvSpPr>
        <p:spPr>
          <a:xfrm>
            <a:off x="700088" y="741363"/>
            <a:ext cx="5449887" cy="4087812"/>
          </a:xfrm>
        </p:spPr>
      </p:sp>
      <p:sp>
        <p:nvSpPr>
          <p:cNvPr id="196612" name="Rectangle 3"/>
          <p:cNvSpPr>
            <a:spLocks noGrp="1" noChangeArrowheads="1"/>
          </p:cNvSpPr>
          <p:nvPr>
            <p:ph type="body" idx="1"/>
          </p:nvPr>
        </p:nvSpPr>
        <p:spPr>
          <a:xfrm>
            <a:off x="695325" y="4991100"/>
            <a:ext cx="5429250" cy="3505200"/>
          </a:xfrm>
          <a:noFill/>
          <a:ln/>
        </p:spPr>
        <p:txBody>
          <a:bodyPr lIns="92075" tIns="46038" rIns="92075" bIns="46038" anchor="t"/>
          <a:lstStyle/>
          <a:p>
            <a:pPr eaLnBrk="1" hangingPunct="1"/>
            <a:endParaRPr lang="en-US" altLang="zh-CN" dirty="0" smtClean="0"/>
          </a:p>
        </p:txBody>
      </p:sp>
      <p:grpSp>
        <p:nvGrpSpPr>
          <p:cNvPr id="2" name="Group 5"/>
          <p:cNvGrpSpPr>
            <a:grpSpLocks/>
          </p:cNvGrpSpPr>
          <p:nvPr/>
        </p:nvGrpSpPr>
        <p:grpSpPr bwMode="auto">
          <a:xfrm>
            <a:off x="6167438" y="8313738"/>
            <a:ext cx="690562" cy="349250"/>
            <a:chOff x="0" y="0"/>
            <a:chExt cx="1584" cy="1452"/>
          </a:xfrm>
        </p:grpSpPr>
        <p:grpSp>
          <p:nvGrpSpPr>
            <p:cNvPr id="3" name="Group 6"/>
            <p:cNvGrpSpPr>
              <a:grpSpLocks/>
            </p:cNvGrpSpPr>
            <p:nvPr/>
          </p:nvGrpSpPr>
          <p:grpSpPr bwMode="auto">
            <a:xfrm>
              <a:off x="512" y="0"/>
              <a:ext cx="1072" cy="1452"/>
              <a:chOff x="0" y="0"/>
              <a:chExt cx="703" cy="1004"/>
            </a:xfrm>
          </p:grpSpPr>
          <p:pic>
            <p:nvPicPr>
              <p:cNvPr id="196624" name="Picture 6"/>
              <p:cNvPicPr>
                <a:picLocks noChangeAspect="1" noChangeArrowheads="1"/>
              </p:cNvPicPr>
              <p:nvPr/>
            </p:nvPicPr>
            <p:blipFill>
              <a:blip r:embed="rId4"/>
              <a:srcRect/>
              <a:stretch>
                <a:fillRect/>
              </a:stretch>
            </p:blipFill>
            <p:spPr bwMode="auto">
              <a:xfrm>
                <a:off x="0" y="0"/>
                <a:ext cx="703" cy="1004"/>
              </a:xfrm>
              <a:prstGeom prst="rect">
                <a:avLst/>
              </a:prstGeom>
              <a:noFill/>
              <a:ln w="9525">
                <a:noFill/>
                <a:miter lim="800000"/>
                <a:headEnd/>
                <a:tailEnd/>
              </a:ln>
            </p:spPr>
          </p:pic>
          <p:sp>
            <p:nvSpPr>
              <p:cNvPr id="28680" name="Freeform 7"/>
              <p:cNvSpPr>
                <a:spLocks noChangeArrowheads="1"/>
              </p:cNvSpPr>
              <p:nvPr/>
            </p:nvSpPr>
            <p:spPr bwMode="auto">
              <a:xfrm>
                <a:off x="37" y="18"/>
                <a:ext cx="595" cy="548"/>
              </a:xfrm>
              <a:custGeom>
                <a:avLst/>
                <a:gdLst>
                  <a:gd name="T0" fmla="*/ 0 w 595"/>
                  <a:gd name="T1" fmla="*/ 239 h 544"/>
                  <a:gd name="T2" fmla="*/ 89 w 595"/>
                  <a:gd name="T3" fmla="*/ 55 h 544"/>
                  <a:gd name="T4" fmla="*/ 277 w 595"/>
                  <a:gd name="T5" fmla="*/ 0 h 544"/>
                  <a:gd name="T6" fmla="*/ 476 w 595"/>
                  <a:gd name="T7" fmla="*/ 47 h 544"/>
                  <a:gd name="T8" fmla="*/ 595 w 595"/>
                  <a:gd name="T9" fmla="*/ 226 h 544"/>
                  <a:gd name="T10" fmla="*/ 540 w 595"/>
                  <a:gd name="T11" fmla="*/ 461 h 544"/>
                  <a:gd name="T12" fmla="*/ 349 w 595"/>
                  <a:gd name="T13" fmla="*/ 544 h 544"/>
                  <a:gd name="T14" fmla="*/ 103 w 595"/>
                  <a:gd name="T15" fmla="*/ 451 h 544"/>
                  <a:gd name="T16" fmla="*/ 0 w 595"/>
                  <a:gd name="T17" fmla="*/ 239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5"/>
                  <a:gd name="T28" fmla="*/ 0 h 544"/>
                  <a:gd name="T29" fmla="*/ 595 w 595"/>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5" h="544">
                    <a:moveTo>
                      <a:pt x="0" y="239"/>
                    </a:moveTo>
                    <a:lnTo>
                      <a:pt x="89" y="55"/>
                    </a:lnTo>
                    <a:lnTo>
                      <a:pt x="277" y="0"/>
                    </a:lnTo>
                    <a:lnTo>
                      <a:pt x="476" y="47"/>
                    </a:lnTo>
                    <a:lnTo>
                      <a:pt x="595" y="226"/>
                    </a:lnTo>
                    <a:lnTo>
                      <a:pt x="540" y="461"/>
                    </a:lnTo>
                    <a:lnTo>
                      <a:pt x="349" y="544"/>
                    </a:lnTo>
                    <a:lnTo>
                      <a:pt x="103" y="451"/>
                    </a:lnTo>
                    <a:lnTo>
                      <a:pt x="0" y="239"/>
                    </a:lnTo>
                    <a:close/>
                  </a:path>
                </a:pathLst>
              </a:custGeom>
              <a:solidFill>
                <a:srgbClr val="FCF13C"/>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sp>
            <p:nvSpPr>
              <p:cNvPr id="28681" name="Freeform 8"/>
              <p:cNvSpPr>
                <a:spLocks noChangeArrowheads="1"/>
              </p:cNvSpPr>
              <p:nvPr/>
            </p:nvSpPr>
            <p:spPr bwMode="auto">
              <a:xfrm>
                <a:off x="70" y="525"/>
                <a:ext cx="215" cy="402"/>
              </a:xfrm>
              <a:custGeom>
                <a:avLst/>
                <a:gdLst>
                  <a:gd name="T0" fmla="*/ 170 w 216"/>
                  <a:gd name="T1" fmla="*/ 0 h 402"/>
                  <a:gd name="T2" fmla="*/ 135 w 216"/>
                  <a:gd name="T3" fmla="*/ 90 h 402"/>
                  <a:gd name="T4" fmla="*/ 81 w 216"/>
                  <a:gd name="T5" fmla="*/ 206 h 402"/>
                  <a:gd name="T6" fmla="*/ 38 w 216"/>
                  <a:gd name="T7" fmla="*/ 317 h 402"/>
                  <a:gd name="T8" fmla="*/ 0 w 216"/>
                  <a:gd name="T9" fmla="*/ 388 h 402"/>
                  <a:gd name="T10" fmla="*/ 43 w 216"/>
                  <a:gd name="T11" fmla="*/ 402 h 402"/>
                  <a:gd name="T12" fmla="*/ 77 w 216"/>
                  <a:gd name="T13" fmla="*/ 349 h 402"/>
                  <a:gd name="T14" fmla="*/ 159 w 216"/>
                  <a:gd name="T15" fmla="*/ 162 h 402"/>
                  <a:gd name="T16" fmla="*/ 190 w 216"/>
                  <a:gd name="T17" fmla="*/ 90 h 402"/>
                  <a:gd name="T18" fmla="*/ 216 w 216"/>
                  <a:gd name="T19" fmla="*/ 14 h 402"/>
                  <a:gd name="T20" fmla="*/ 170 w 216"/>
                  <a:gd name="T21" fmla="*/ 0 h 4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402"/>
                  <a:gd name="T35" fmla="*/ 216 w 216"/>
                  <a:gd name="T36" fmla="*/ 402 h 4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402">
                    <a:moveTo>
                      <a:pt x="170" y="0"/>
                    </a:moveTo>
                    <a:lnTo>
                      <a:pt x="135" y="90"/>
                    </a:lnTo>
                    <a:lnTo>
                      <a:pt x="81" y="206"/>
                    </a:lnTo>
                    <a:lnTo>
                      <a:pt x="38" y="317"/>
                    </a:lnTo>
                    <a:lnTo>
                      <a:pt x="0" y="388"/>
                    </a:lnTo>
                    <a:lnTo>
                      <a:pt x="43" y="402"/>
                    </a:lnTo>
                    <a:lnTo>
                      <a:pt x="77" y="349"/>
                    </a:lnTo>
                    <a:lnTo>
                      <a:pt x="159" y="162"/>
                    </a:lnTo>
                    <a:lnTo>
                      <a:pt x="190" y="90"/>
                    </a:lnTo>
                    <a:lnTo>
                      <a:pt x="216" y="14"/>
                    </a:lnTo>
                    <a:lnTo>
                      <a:pt x="170" y="0"/>
                    </a:lnTo>
                    <a:close/>
                  </a:path>
                </a:pathLst>
              </a:custGeom>
              <a:solidFill>
                <a:srgbClr val="CC7C00"/>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grpSp>
        <p:grpSp>
          <p:nvGrpSpPr>
            <p:cNvPr id="4" name="Group 10"/>
            <p:cNvGrpSpPr>
              <a:grpSpLocks/>
            </p:cNvGrpSpPr>
            <p:nvPr/>
          </p:nvGrpSpPr>
          <p:grpSpPr bwMode="auto">
            <a:xfrm>
              <a:off x="0" y="712"/>
              <a:ext cx="859" cy="680"/>
              <a:chOff x="0" y="0"/>
              <a:chExt cx="1158" cy="1111"/>
            </a:xfrm>
          </p:grpSpPr>
          <p:sp>
            <p:nvSpPr>
              <p:cNvPr id="28683" name="Freeform 10"/>
              <p:cNvSpPr>
                <a:spLocks noChangeArrowheads="1"/>
              </p:cNvSpPr>
              <p:nvPr/>
            </p:nvSpPr>
            <p:spPr bwMode="auto">
              <a:xfrm>
                <a:off x="388" y="1"/>
                <a:ext cx="334" cy="248"/>
              </a:xfrm>
              <a:custGeom>
                <a:avLst/>
                <a:gdLst>
                  <a:gd name="T0" fmla="*/ 116 w 333"/>
                  <a:gd name="T1" fmla="*/ 151 h 246"/>
                  <a:gd name="T2" fmla="*/ 120 w 333"/>
                  <a:gd name="T3" fmla="*/ 117 h 246"/>
                  <a:gd name="T4" fmla="*/ 136 w 333"/>
                  <a:gd name="T5" fmla="*/ 78 h 246"/>
                  <a:gd name="T6" fmla="*/ 159 w 333"/>
                  <a:gd name="T7" fmla="*/ 47 h 246"/>
                  <a:gd name="T8" fmla="*/ 187 w 333"/>
                  <a:gd name="T9" fmla="*/ 23 h 246"/>
                  <a:gd name="T10" fmla="*/ 226 w 333"/>
                  <a:gd name="T11" fmla="*/ 6 h 246"/>
                  <a:gd name="T12" fmla="*/ 260 w 333"/>
                  <a:gd name="T13" fmla="*/ 0 h 246"/>
                  <a:gd name="T14" fmla="*/ 299 w 333"/>
                  <a:gd name="T15" fmla="*/ 10 h 246"/>
                  <a:gd name="T16" fmla="*/ 322 w 333"/>
                  <a:gd name="T17" fmla="*/ 39 h 246"/>
                  <a:gd name="T18" fmla="*/ 330 w 333"/>
                  <a:gd name="T19" fmla="*/ 73 h 246"/>
                  <a:gd name="T20" fmla="*/ 333 w 333"/>
                  <a:gd name="T21" fmla="*/ 109 h 246"/>
                  <a:gd name="T22" fmla="*/ 320 w 333"/>
                  <a:gd name="T23" fmla="*/ 147 h 246"/>
                  <a:gd name="T24" fmla="*/ 294 w 333"/>
                  <a:gd name="T25" fmla="*/ 190 h 246"/>
                  <a:gd name="T26" fmla="*/ 260 w 333"/>
                  <a:gd name="T27" fmla="*/ 220 h 246"/>
                  <a:gd name="T28" fmla="*/ 219 w 333"/>
                  <a:gd name="T29" fmla="*/ 239 h 246"/>
                  <a:gd name="T30" fmla="*/ 189 w 333"/>
                  <a:gd name="T31" fmla="*/ 246 h 246"/>
                  <a:gd name="T32" fmla="*/ 161 w 333"/>
                  <a:gd name="T33" fmla="*/ 242 h 246"/>
                  <a:gd name="T34" fmla="*/ 140 w 333"/>
                  <a:gd name="T35" fmla="*/ 230 h 246"/>
                  <a:gd name="T36" fmla="*/ 124 w 333"/>
                  <a:gd name="T37" fmla="*/ 203 h 246"/>
                  <a:gd name="T38" fmla="*/ 119 w 333"/>
                  <a:gd name="T39" fmla="*/ 187 h 246"/>
                  <a:gd name="T40" fmla="*/ 76 w 333"/>
                  <a:gd name="T41" fmla="*/ 190 h 246"/>
                  <a:gd name="T42" fmla="*/ 41 w 333"/>
                  <a:gd name="T43" fmla="*/ 200 h 246"/>
                  <a:gd name="T44" fmla="*/ 9 w 333"/>
                  <a:gd name="T45" fmla="*/ 199 h 246"/>
                  <a:gd name="T46" fmla="*/ 0 w 333"/>
                  <a:gd name="T47" fmla="*/ 183 h 246"/>
                  <a:gd name="T48" fmla="*/ 9 w 333"/>
                  <a:gd name="T49" fmla="*/ 170 h 246"/>
                  <a:gd name="T50" fmla="*/ 26 w 333"/>
                  <a:gd name="T51" fmla="*/ 155 h 246"/>
                  <a:gd name="T52" fmla="*/ 59 w 333"/>
                  <a:gd name="T53" fmla="*/ 155 h 246"/>
                  <a:gd name="T54" fmla="*/ 81 w 333"/>
                  <a:gd name="T55" fmla="*/ 155 h 246"/>
                  <a:gd name="T56" fmla="*/ 116 w 333"/>
                  <a:gd name="T57" fmla="*/ 151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3"/>
                  <a:gd name="T88" fmla="*/ 0 h 246"/>
                  <a:gd name="T89" fmla="*/ 333 w 333"/>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3" h="246">
                    <a:moveTo>
                      <a:pt x="116" y="151"/>
                    </a:moveTo>
                    <a:lnTo>
                      <a:pt x="120" y="117"/>
                    </a:lnTo>
                    <a:lnTo>
                      <a:pt x="136" y="78"/>
                    </a:lnTo>
                    <a:lnTo>
                      <a:pt x="159" y="47"/>
                    </a:lnTo>
                    <a:lnTo>
                      <a:pt x="187" y="23"/>
                    </a:lnTo>
                    <a:lnTo>
                      <a:pt x="226" y="6"/>
                    </a:lnTo>
                    <a:lnTo>
                      <a:pt x="260" y="0"/>
                    </a:lnTo>
                    <a:lnTo>
                      <a:pt x="299" y="10"/>
                    </a:lnTo>
                    <a:lnTo>
                      <a:pt x="322" y="39"/>
                    </a:lnTo>
                    <a:lnTo>
                      <a:pt x="330" y="73"/>
                    </a:lnTo>
                    <a:lnTo>
                      <a:pt x="333" y="109"/>
                    </a:lnTo>
                    <a:lnTo>
                      <a:pt x="320" y="147"/>
                    </a:lnTo>
                    <a:lnTo>
                      <a:pt x="294" y="190"/>
                    </a:lnTo>
                    <a:lnTo>
                      <a:pt x="260" y="220"/>
                    </a:lnTo>
                    <a:lnTo>
                      <a:pt x="219" y="239"/>
                    </a:lnTo>
                    <a:lnTo>
                      <a:pt x="189" y="246"/>
                    </a:lnTo>
                    <a:lnTo>
                      <a:pt x="161" y="242"/>
                    </a:lnTo>
                    <a:lnTo>
                      <a:pt x="140" y="230"/>
                    </a:lnTo>
                    <a:lnTo>
                      <a:pt x="124" y="203"/>
                    </a:lnTo>
                    <a:lnTo>
                      <a:pt x="119" y="187"/>
                    </a:lnTo>
                    <a:lnTo>
                      <a:pt x="76" y="190"/>
                    </a:lnTo>
                    <a:lnTo>
                      <a:pt x="41" y="200"/>
                    </a:lnTo>
                    <a:lnTo>
                      <a:pt x="9" y="199"/>
                    </a:lnTo>
                    <a:lnTo>
                      <a:pt x="0" y="183"/>
                    </a:lnTo>
                    <a:lnTo>
                      <a:pt x="9" y="170"/>
                    </a:lnTo>
                    <a:lnTo>
                      <a:pt x="26" y="155"/>
                    </a:lnTo>
                    <a:lnTo>
                      <a:pt x="59" y="155"/>
                    </a:lnTo>
                    <a:lnTo>
                      <a:pt x="81" y="155"/>
                    </a:lnTo>
                    <a:lnTo>
                      <a:pt x="116" y="15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4" name="Freeform 11"/>
              <p:cNvSpPr>
                <a:spLocks noChangeArrowheads="1"/>
              </p:cNvSpPr>
              <p:nvPr/>
            </p:nvSpPr>
            <p:spPr bwMode="auto">
              <a:xfrm>
                <a:off x="481" y="271"/>
                <a:ext cx="221" cy="431"/>
              </a:xfrm>
              <a:custGeom>
                <a:avLst/>
                <a:gdLst>
                  <a:gd name="T0" fmla="*/ 6 w 219"/>
                  <a:gd name="T1" fmla="*/ 34 h 428"/>
                  <a:gd name="T2" fmla="*/ 32 w 219"/>
                  <a:gd name="T3" fmla="*/ 13 h 428"/>
                  <a:gd name="T4" fmla="*/ 62 w 219"/>
                  <a:gd name="T5" fmla="*/ 0 h 428"/>
                  <a:gd name="T6" fmla="*/ 104 w 219"/>
                  <a:gd name="T7" fmla="*/ 3 h 428"/>
                  <a:gd name="T8" fmla="*/ 136 w 219"/>
                  <a:gd name="T9" fmla="*/ 16 h 428"/>
                  <a:gd name="T10" fmla="*/ 165 w 219"/>
                  <a:gd name="T11" fmla="*/ 50 h 428"/>
                  <a:gd name="T12" fmla="*/ 197 w 219"/>
                  <a:gd name="T13" fmla="*/ 99 h 428"/>
                  <a:gd name="T14" fmla="*/ 213 w 219"/>
                  <a:gd name="T15" fmla="*/ 144 h 428"/>
                  <a:gd name="T16" fmla="*/ 219 w 219"/>
                  <a:gd name="T17" fmla="*/ 198 h 428"/>
                  <a:gd name="T18" fmla="*/ 219 w 219"/>
                  <a:gd name="T19" fmla="*/ 254 h 428"/>
                  <a:gd name="T20" fmla="*/ 213 w 219"/>
                  <a:gd name="T21" fmla="*/ 306 h 428"/>
                  <a:gd name="T22" fmla="*/ 196 w 219"/>
                  <a:gd name="T23" fmla="*/ 351 h 428"/>
                  <a:gd name="T24" fmla="*/ 171 w 219"/>
                  <a:gd name="T25" fmla="*/ 391 h 428"/>
                  <a:gd name="T26" fmla="*/ 152 w 219"/>
                  <a:gd name="T27" fmla="*/ 411 h 428"/>
                  <a:gd name="T28" fmla="*/ 115 w 219"/>
                  <a:gd name="T29" fmla="*/ 425 h 428"/>
                  <a:gd name="T30" fmla="*/ 87 w 219"/>
                  <a:gd name="T31" fmla="*/ 428 h 428"/>
                  <a:gd name="T32" fmla="*/ 49 w 219"/>
                  <a:gd name="T33" fmla="*/ 417 h 428"/>
                  <a:gd name="T34" fmla="*/ 32 w 219"/>
                  <a:gd name="T35" fmla="*/ 394 h 428"/>
                  <a:gd name="T36" fmla="*/ 17 w 219"/>
                  <a:gd name="T37" fmla="*/ 373 h 428"/>
                  <a:gd name="T38" fmla="*/ 9 w 219"/>
                  <a:gd name="T39" fmla="*/ 349 h 428"/>
                  <a:gd name="T40" fmla="*/ 10 w 219"/>
                  <a:gd name="T41" fmla="*/ 310 h 428"/>
                  <a:gd name="T42" fmla="*/ 17 w 219"/>
                  <a:gd name="T43" fmla="*/ 283 h 428"/>
                  <a:gd name="T44" fmla="*/ 32 w 219"/>
                  <a:gd name="T45" fmla="*/ 255 h 428"/>
                  <a:gd name="T46" fmla="*/ 41 w 219"/>
                  <a:gd name="T47" fmla="*/ 219 h 428"/>
                  <a:gd name="T48" fmla="*/ 49 w 219"/>
                  <a:gd name="T49" fmla="*/ 198 h 428"/>
                  <a:gd name="T50" fmla="*/ 52 w 219"/>
                  <a:gd name="T51" fmla="*/ 170 h 428"/>
                  <a:gd name="T52" fmla="*/ 44 w 219"/>
                  <a:gd name="T53" fmla="*/ 140 h 428"/>
                  <a:gd name="T54" fmla="*/ 23 w 219"/>
                  <a:gd name="T55" fmla="*/ 116 h 428"/>
                  <a:gd name="T56" fmla="*/ 6 w 219"/>
                  <a:gd name="T57" fmla="*/ 93 h 428"/>
                  <a:gd name="T58" fmla="*/ 0 w 219"/>
                  <a:gd name="T59" fmla="*/ 67 h 428"/>
                  <a:gd name="T60" fmla="*/ 6 w 219"/>
                  <a:gd name="T61" fmla="*/ 34 h 4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9"/>
                  <a:gd name="T94" fmla="*/ 0 h 428"/>
                  <a:gd name="T95" fmla="*/ 219 w 219"/>
                  <a:gd name="T96" fmla="*/ 428 h 4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9" h="428">
                    <a:moveTo>
                      <a:pt x="6" y="34"/>
                    </a:moveTo>
                    <a:lnTo>
                      <a:pt x="32" y="13"/>
                    </a:lnTo>
                    <a:lnTo>
                      <a:pt x="62" y="0"/>
                    </a:lnTo>
                    <a:lnTo>
                      <a:pt x="104" y="3"/>
                    </a:lnTo>
                    <a:lnTo>
                      <a:pt x="136" y="16"/>
                    </a:lnTo>
                    <a:lnTo>
                      <a:pt x="165" y="50"/>
                    </a:lnTo>
                    <a:lnTo>
                      <a:pt x="197" y="99"/>
                    </a:lnTo>
                    <a:lnTo>
                      <a:pt x="213" y="144"/>
                    </a:lnTo>
                    <a:lnTo>
                      <a:pt x="219" y="198"/>
                    </a:lnTo>
                    <a:lnTo>
                      <a:pt x="219" y="254"/>
                    </a:lnTo>
                    <a:lnTo>
                      <a:pt x="213" y="306"/>
                    </a:lnTo>
                    <a:lnTo>
                      <a:pt x="196" y="351"/>
                    </a:lnTo>
                    <a:lnTo>
                      <a:pt x="171" y="391"/>
                    </a:lnTo>
                    <a:lnTo>
                      <a:pt x="152" y="411"/>
                    </a:lnTo>
                    <a:lnTo>
                      <a:pt x="115" y="425"/>
                    </a:lnTo>
                    <a:lnTo>
                      <a:pt x="87" y="428"/>
                    </a:lnTo>
                    <a:lnTo>
                      <a:pt x="49" y="417"/>
                    </a:lnTo>
                    <a:lnTo>
                      <a:pt x="32" y="394"/>
                    </a:lnTo>
                    <a:lnTo>
                      <a:pt x="17" y="373"/>
                    </a:lnTo>
                    <a:lnTo>
                      <a:pt x="9" y="349"/>
                    </a:lnTo>
                    <a:lnTo>
                      <a:pt x="10" y="310"/>
                    </a:lnTo>
                    <a:lnTo>
                      <a:pt x="17" y="283"/>
                    </a:lnTo>
                    <a:lnTo>
                      <a:pt x="32" y="255"/>
                    </a:lnTo>
                    <a:lnTo>
                      <a:pt x="41" y="219"/>
                    </a:lnTo>
                    <a:lnTo>
                      <a:pt x="49" y="198"/>
                    </a:lnTo>
                    <a:lnTo>
                      <a:pt x="52" y="170"/>
                    </a:lnTo>
                    <a:lnTo>
                      <a:pt x="44" y="140"/>
                    </a:lnTo>
                    <a:lnTo>
                      <a:pt x="23" y="116"/>
                    </a:lnTo>
                    <a:lnTo>
                      <a:pt x="6" y="93"/>
                    </a:lnTo>
                    <a:lnTo>
                      <a:pt x="0" y="67"/>
                    </a:lnTo>
                    <a:lnTo>
                      <a:pt x="6" y="34"/>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5" name="Freeform 12"/>
              <p:cNvSpPr>
                <a:spLocks noChangeArrowheads="1"/>
              </p:cNvSpPr>
              <p:nvPr/>
            </p:nvSpPr>
            <p:spPr bwMode="auto">
              <a:xfrm>
                <a:off x="0" y="206"/>
                <a:ext cx="540" cy="183"/>
              </a:xfrm>
              <a:custGeom>
                <a:avLst/>
                <a:gdLst>
                  <a:gd name="T0" fmla="*/ 408 w 540"/>
                  <a:gd name="T1" fmla="*/ 101 h 179"/>
                  <a:gd name="T2" fmla="*/ 482 w 540"/>
                  <a:gd name="T3" fmla="*/ 86 h 179"/>
                  <a:gd name="T4" fmla="*/ 533 w 540"/>
                  <a:gd name="T5" fmla="*/ 83 h 179"/>
                  <a:gd name="T6" fmla="*/ 540 w 540"/>
                  <a:gd name="T7" fmla="*/ 101 h 179"/>
                  <a:gd name="T8" fmla="*/ 540 w 540"/>
                  <a:gd name="T9" fmla="*/ 152 h 179"/>
                  <a:gd name="T10" fmla="*/ 503 w 540"/>
                  <a:gd name="T11" fmla="*/ 163 h 179"/>
                  <a:gd name="T12" fmla="*/ 404 w 540"/>
                  <a:gd name="T13" fmla="*/ 161 h 179"/>
                  <a:gd name="T14" fmla="*/ 300 w 540"/>
                  <a:gd name="T15" fmla="*/ 147 h 179"/>
                  <a:gd name="T16" fmla="*/ 208 w 540"/>
                  <a:gd name="T17" fmla="*/ 134 h 179"/>
                  <a:gd name="T18" fmla="*/ 110 w 540"/>
                  <a:gd name="T19" fmla="*/ 143 h 179"/>
                  <a:gd name="T20" fmla="*/ 57 w 540"/>
                  <a:gd name="T21" fmla="*/ 170 h 179"/>
                  <a:gd name="T22" fmla="*/ 21 w 540"/>
                  <a:gd name="T23" fmla="*/ 179 h 179"/>
                  <a:gd name="T24" fmla="*/ 1 w 540"/>
                  <a:gd name="T25" fmla="*/ 176 h 179"/>
                  <a:gd name="T26" fmla="*/ 0 w 540"/>
                  <a:gd name="T27" fmla="*/ 131 h 179"/>
                  <a:gd name="T28" fmla="*/ 21 w 540"/>
                  <a:gd name="T29" fmla="*/ 74 h 179"/>
                  <a:gd name="T30" fmla="*/ 18 w 540"/>
                  <a:gd name="T31" fmla="*/ 35 h 179"/>
                  <a:gd name="T32" fmla="*/ 1 w 540"/>
                  <a:gd name="T33" fmla="*/ 16 h 179"/>
                  <a:gd name="T34" fmla="*/ 1 w 540"/>
                  <a:gd name="T35" fmla="*/ 4 h 179"/>
                  <a:gd name="T36" fmla="*/ 25 w 540"/>
                  <a:gd name="T37" fmla="*/ 0 h 179"/>
                  <a:gd name="T38" fmla="*/ 57 w 540"/>
                  <a:gd name="T39" fmla="*/ 26 h 179"/>
                  <a:gd name="T40" fmla="*/ 59 w 540"/>
                  <a:gd name="T41" fmla="*/ 60 h 179"/>
                  <a:gd name="T42" fmla="*/ 44 w 540"/>
                  <a:gd name="T43" fmla="*/ 108 h 179"/>
                  <a:gd name="T44" fmla="*/ 40 w 540"/>
                  <a:gd name="T45" fmla="*/ 139 h 179"/>
                  <a:gd name="T46" fmla="*/ 99 w 540"/>
                  <a:gd name="T47" fmla="*/ 117 h 179"/>
                  <a:gd name="T48" fmla="*/ 163 w 540"/>
                  <a:gd name="T49" fmla="*/ 92 h 179"/>
                  <a:gd name="T50" fmla="*/ 233 w 540"/>
                  <a:gd name="T51" fmla="*/ 90 h 179"/>
                  <a:gd name="T52" fmla="*/ 283 w 540"/>
                  <a:gd name="T53" fmla="*/ 99 h 179"/>
                  <a:gd name="T54" fmla="*/ 336 w 540"/>
                  <a:gd name="T55" fmla="*/ 99 h 179"/>
                  <a:gd name="T56" fmla="*/ 408 w 540"/>
                  <a:gd name="T57" fmla="*/ 101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0"/>
                  <a:gd name="T88" fmla="*/ 0 h 179"/>
                  <a:gd name="T89" fmla="*/ 540 w 540"/>
                  <a:gd name="T90" fmla="*/ 179 h 1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0" h="179">
                    <a:moveTo>
                      <a:pt x="408" y="101"/>
                    </a:moveTo>
                    <a:lnTo>
                      <a:pt x="482" y="86"/>
                    </a:lnTo>
                    <a:lnTo>
                      <a:pt x="533" y="83"/>
                    </a:lnTo>
                    <a:lnTo>
                      <a:pt x="540" y="101"/>
                    </a:lnTo>
                    <a:lnTo>
                      <a:pt x="540" y="152"/>
                    </a:lnTo>
                    <a:lnTo>
                      <a:pt x="503" y="163"/>
                    </a:lnTo>
                    <a:lnTo>
                      <a:pt x="404" y="161"/>
                    </a:lnTo>
                    <a:lnTo>
                      <a:pt x="300" y="147"/>
                    </a:lnTo>
                    <a:lnTo>
                      <a:pt x="208" y="134"/>
                    </a:lnTo>
                    <a:lnTo>
                      <a:pt x="110" y="143"/>
                    </a:lnTo>
                    <a:lnTo>
                      <a:pt x="57" y="170"/>
                    </a:lnTo>
                    <a:lnTo>
                      <a:pt x="21" y="179"/>
                    </a:lnTo>
                    <a:lnTo>
                      <a:pt x="1" y="176"/>
                    </a:lnTo>
                    <a:lnTo>
                      <a:pt x="0" y="131"/>
                    </a:lnTo>
                    <a:lnTo>
                      <a:pt x="21" y="74"/>
                    </a:lnTo>
                    <a:lnTo>
                      <a:pt x="18" y="35"/>
                    </a:lnTo>
                    <a:lnTo>
                      <a:pt x="1" y="16"/>
                    </a:lnTo>
                    <a:lnTo>
                      <a:pt x="1" y="4"/>
                    </a:lnTo>
                    <a:lnTo>
                      <a:pt x="25" y="0"/>
                    </a:lnTo>
                    <a:lnTo>
                      <a:pt x="57" y="26"/>
                    </a:lnTo>
                    <a:lnTo>
                      <a:pt x="59" y="60"/>
                    </a:lnTo>
                    <a:lnTo>
                      <a:pt x="44" y="108"/>
                    </a:lnTo>
                    <a:lnTo>
                      <a:pt x="40" y="139"/>
                    </a:lnTo>
                    <a:lnTo>
                      <a:pt x="99" y="117"/>
                    </a:lnTo>
                    <a:lnTo>
                      <a:pt x="163" y="92"/>
                    </a:lnTo>
                    <a:lnTo>
                      <a:pt x="233" y="90"/>
                    </a:lnTo>
                    <a:lnTo>
                      <a:pt x="283" y="99"/>
                    </a:lnTo>
                    <a:lnTo>
                      <a:pt x="336" y="99"/>
                    </a:lnTo>
                    <a:lnTo>
                      <a:pt x="408" y="10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6" name="Freeform 13"/>
              <p:cNvSpPr>
                <a:spLocks noChangeArrowheads="1"/>
              </p:cNvSpPr>
              <p:nvPr/>
            </p:nvSpPr>
            <p:spPr bwMode="auto">
              <a:xfrm>
                <a:off x="579" y="249"/>
                <a:ext cx="579" cy="323"/>
              </a:xfrm>
              <a:custGeom>
                <a:avLst/>
                <a:gdLst>
                  <a:gd name="T0" fmla="*/ 13 w 578"/>
                  <a:gd name="T1" fmla="*/ 47 h 319"/>
                  <a:gd name="T2" fmla="*/ 41 w 578"/>
                  <a:gd name="T3" fmla="*/ 44 h 319"/>
                  <a:gd name="T4" fmla="*/ 75 w 578"/>
                  <a:gd name="T5" fmla="*/ 62 h 319"/>
                  <a:gd name="T6" fmla="*/ 100 w 578"/>
                  <a:gd name="T7" fmla="*/ 95 h 319"/>
                  <a:gd name="T8" fmla="*/ 134 w 578"/>
                  <a:gd name="T9" fmla="*/ 151 h 319"/>
                  <a:gd name="T10" fmla="*/ 161 w 578"/>
                  <a:gd name="T11" fmla="*/ 199 h 319"/>
                  <a:gd name="T12" fmla="*/ 187 w 578"/>
                  <a:gd name="T13" fmla="*/ 245 h 319"/>
                  <a:gd name="T14" fmla="*/ 202 w 578"/>
                  <a:gd name="T15" fmla="*/ 253 h 319"/>
                  <a:gd name="T16" fmla="*/ 233 w 578"/>
                  <a:gd name="T17" fmla="*/ 245 h 319"/>
                  <a:gd name="T18" fmla="*/ 290 w 578"/>
                  <a:gd name="T19" fmla="*/ 207 h 319"/>
                  <a:gd name="T20" fmla="*/ 357 w 578"/>
                  <a:gd name="T21" fmla="*/ 161 h 319"/>
                  <a:gd name="T22" fmla="*/ 400 w 578"/>
                  <a:gd name="T23" fmla="*/ 121 h 319"/>
                  <a:gd name="T24" fmla="*/ 421 w 578"/>
                  <a:gd name="T25" fmla="*/ 96 h 319"/>
                  <a:gd name="T26" fmla="*/ 421 w 578"/>
                  <a:gd name="T27" fmla="*/ 87 h 319"/>
                  <a:gd name="T28" fmla="*/ 421 w 578"/>
                  <a:gd name="T29" fmla="*/ 74 h 319"/>
                  <a:gd name="T30" fmla="*/ 424 w 578"/>
                  <a:gd name="T31" fmla="*/ 66 h 319"/>
                  <a:gd name="T32" fmla="*/ 420 w 578"/>
                  <a:gd name="T33" fmla="*/ 39 h 319"/>
                  <a:gd name="T34" fmla="*/ 408 w 578"/>
                  <a:gd name="T35" fmla="*/ 19 h 319"/>
                  <a:gd name="T36" fmla="*/ 413 w 578"/>
                  <a:gd name="T37" fmla="*/ 0 h 319"/>
                  <a:gd name="T38" fmla="*/ 442 w 578"/>
                  <a:gd name="T39" fmla="*/ 0 h 319"/>
                  <a:gd name="T40" fmla="*/ 458 w 578"/>
                  <a:gd name="T41" fmla="*/ 30 h 319"/>
                  <a:gd name="T42" fmla="*/ 451 w 578"/>
                  <a:gd name="T43" fmla="*/ 77 h 319"/>
                  <a:gd name="T44" fmla="*/ 462 w 578"/>
                  <a:gd name="T45" fmla="*/ 77 h 319"/>
                  <a:gd name="T46" fmla="*/ 496 w 578"/>
                  <a:gd name="T47" fmla="*/ 74 h 319"/>
                  <a:gd name="T48" fmla="*/ 531 w 578"/>
                  <a:gd name="T49" fmla="*/ 56 h 319"/>
                  <a:gd name="T50" fmla="*/ 560 w 578"/>
                  <a:gd name="T51" fmla="*/ 53 h 319"/>
                  <a:gd name="T52" fmla="*/ 568 w 578"/>
                  <a:gd name="T53" fmla="*/ 70 h 319"/>
                  <a:gd name="T54" fmla="*/ 578 w 578"/>
                  <a:gd name="T55" fmla="*/ 105 h 319"/>
                  <a:gd name="T56" fmla="*/ 530 w 578"/>
                  <a:gd name="T57" fmla="*/ 160 h 319"/>
                  <a:gd name="T58" fmla="*/ 504 w 578"/>
                  <a:gd name="T59" fmla="*/ 186 h 319"/>
                  <a:gd name="T60" fmla="*/ 479 w 578"/>
                  <a:gd name="T61" fmla="*/ 189 h 319"/>
                  <a:gd name="T62" fmla="*/ 449 w 578"/>
                  <a:gd name="T63" fmla="*/ 161 h 319"/>
                  <a:gd name="T64" fmla="*/ 413 w 578"/>
                  <a:gd name="T65" fmla="*/ 160 h 319"/>
                  <a:gd name="T66" fmla="*/ 381 w 578"/>
                  <a:gd name="T67" fmla="*/ 186 h 319"/>
                  <a:gd name="T68" fmla="*/ 328 w 578"/>
                  <a:gd name="T69" fmla="*/ 233 h 319"/>
                  <a:gd name="T70" fmla="*/ 273 w 578"/>
                  <a:gd name="T71" fmla="*/ 287 h 319"/>
                  <a:gd name="T72" fmla="*/ 226 w 578"/>
                  <a:gd name="T73" fmla="*/ 310 h 319"/>
                  <a:gd name="T74" fmla="*/ 190 w 578"/>
                  <a:gd name="T75" fmla="*/ 319 h 319"/>
                  <a:gd name="T76" fmla="*/ 170 w 578"/>
                  <a:gd name="T77" fmla="*/ 309 h 319"/>
                  <a:gd name="T78" fmla="*/ 153 w 578"/>
                  <a:gd name="T79" fmla="*/ 279 h 319"/>
                  <a:gd name="T80" fmla="*/ 122 w 578"/>
                  <a:gd name="T81" fmla="*/ 229 h 319"/>
                  <a:gd name="T82" fmla="*/ 81 w 578"/>
                  <a:gd name="T83" fmla="*/ 170 h 319"/>
                  <a:gd name="T84" fmla="*/ 42 w 578"/>
                  <a:gd name="T85" fmla="*/ 139 h 319"/>
                  <a:gd name="T86" fmla="*/ 8 w 578"/>
                  <a:gd name="T87" fmla="*/ 107 h 319"/>
                  <a:gd name="T88" fmla="*/ 0 w 578"/>
                  <a:gd name="T89" fmla="*/ 77 h 319"/>
                  <a:gd name="T90" fmla="*/ 13 w 578"/>
                  <a:gd name="T91" fmla="*/ 47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8"/>
                  <a:gd name="T139" fmla="*/ 0 h 319"/>
                  <a:gd name="T140" fmla="*/ 578 w 578"/>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8" h="319">
                    <a:moveTo>
                      <a:pt x="13" y="47"/>
                    </a:moveTo>
                    <a:lnTo>
                      <a:pt x="41" y="44"/>
                    </a:lnTo>
                    <a:lnTo>
                      <a:pt x="75" y="62"/>
                    </a:lnTo>
                    <a:lnTo>
                      <a:pt x="100" y="95"/>
                    </a:lnTo>
                    <a:lnTo>
                      <a:pt x="134" y="151"/>
                    </a:lnTo>
                    <a:lnTo>
                      <a:pt x="161" y="199"/>
                    </a:lnTo>
                    <a:lnTo>
                      <a:pt x="187" y="245"/>
                    </a:lnTo>
                    <a:lnTo>
                      <a:pt x="202" y="253"/>
                    </a:lnTo>
                    <a:lnTo>
                      <a:pt x="233" y="245"/>
                    </a:lnTo>
                    <a:lnTo>
                      <a:pt x="290" y="207"/>
                    </a:lnTo>
                    <a:lnTo>
                      <a:pt x="357" y="161"/>
                    </a:lnTo>
                    <a:lnTo>
                      <a:pt x="400" y="121"/>
                    </a:lnTo>
                    <a:lnTo>
                      <a:pt x="421" y="96"/>
                    </a:lnTo>
                    <a:lnTo>
                      <a:pt x="421" y="87"/>
                    </a:lnTo>
                    <a:lnTo>
                      <a:pt x="421" y="74"/>
                    </a:lnTo>
                    <a:lnTo>
                      <a:pt x="424" y="66"/>
                    </a:lnTo>
                    <a:lnTo>
                      <a:pt x="420" y="39"/>
                    </a:lnTo>
                    <a:lnTo>
                      <a:pt x="408" y="19"/>
                    </a:lnTo>
                    <a:lnTo>
                      <a:pt x="413" y="0"/>
                    </a:lnTo>
                    <a:lnTo>
                      <a:pt x="442" y="0"/>
                    </a:lnTo>
                    <a:lnTo>
                      <a:pt x="458" y="30"/>
                    </a:lnTo>
                    <a:lnTo>
                      <a:pt x="451" y="77"/>
                    </a:lnTo>
                    <a:lnTo>
                      <a:pt x="462" y="77"/>
                    </a:lnTo>
                    <a:lnTo>
                      <a:pt x="496" y="74"/>
                    </a:lnTo>
                    <a:lnTo>
                      <a:pt x="531" y="56"/>
                    </a:lnTo>
                    <a:lnTo>
                      <a:pt x="560" y="53"/>
                    </a:lnTo>
                    <a:lnTo>
                      <a:pt x="568" y="70"/>
                    </a:lnTo>
                    <a:lnTo>
                      <a:pt x="578" y="105"/>
                    </a:lnTo>
                    <a:lnTo>
                      <a:pt x="530" y="160"/>
                    </a:lnTo>
                    <a:lnTo>
                      <a:pt x="504" y="186"/>
                    </a:lnTo>
                    <a:lnTo>
                      <a:pt x="479" y="189"/>
                    </a:lnTo>
                    <a:lnTo>
                      <a:pt x="449" y="161"/>
                    </a:lnTo>
                    <a:lnTo>
                      <a:pt x="413" y="160"/>
                    </a:lnTo>
                    <a:lnTo>
                      <a:pt x="381" y="186"/>
                    </a:lnTo>
                    <a:lnTo>
                      <a:pt x="328" y="233"/>
                    </a:lnTo>
                    <a:lnTo>
                      <a:pt x="273" y="287"/>
                    </a:lnTo>
                    <a:lnTo>
                      <a:pt x="226" y="310"/>
                    </a:lnTo>
                    <a:lnTo>
                      <a:pt x="190" y="319"/>
                    </a:lnTo>
                    <a:lnTo>
                      <a:pt x="170" y="309"/>
                    </a:lnTo>
                    <a:lnTo>
                      <a:pt x="153" y="279"/>
                    </a:lnTo>
                    <a:lnTo>
                      <a:pt x="122" y="229"/>
                    </a:lnTo>
                    <a:lnTo>
                      <a:pt x="81" y="170"/>
                    </a:lnTo>
                    <a:lnTo>
                      <a:pt x="42" y="139"/>
                    </a:lnTo>
                    <a:lnTo>
                      <a:pt x="8" y="107"/>
                    </a:lnTo>
                    <a:lnTo>
                      <a:pt x="0" y="77"/>
                    </a:lnTo>
                    <a:lnTo>
                      <a:pt x="13" y="4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7" name="Freeform 14"/>
              <p:cNvSpPr>
                <a:spLocks noChangeArrowheads="1"/>
              </p:cNvSpPr>
              <p:nvPr/>
            </p:nvSpPr>
            <p:spPr bwMode="auto">
              <a:xfrm>
                <a:off x="314" y="605"/>
                <a:ext cx="245" cy="507"/>
              </a:xfrm>
              <a:custGeom>
                <a:avLst/>
                <a:gdLst>
                  <a:gd name="T0" fmla="*/ 153 w 242"/>
                  <a:gd name="T1" fmla="*/ 59 h 508"/>
                  <a:gd name="T2" fmla="*/ 187 w 242"/>
                  <a:gd name="T3" fmla="*/ 8 h 508"/>
                  <a:gd name="T4" fmla="*/ 222 w 242"/>
                  <a:gd name="T5" fmla="*/ 0 h 508"/>
                  <a:gd name="T6" fmla="*/ 230 w 242"/>
                  <a:gd name="T7" fmla="*/ 25 h 508"/>
                  <a:gd name="T8" fmla="*/ 242 w 242"/>
                  <a:gd name="T9" fmla="*/ 72 h 508"/>
                  <a:gd name="T10" fmla="*/ 225 w 242"/>
                  <a:gd name="T11" fmla="*/ 93 h 508"/>
                  <a:gd name="T12" fmla="*/ 179 w 242"/>
                  <a:gd name="T13" fmla="*/ 133 h 508"/>
                  <a:gd name="T14" fmla="*/ 153 w 242"/>
                  <a:gd name="T15" fmla="*/ 188 h 508"/>
                  <a:gd name="T16" fmla="*/ 134 w 242"/>
                  <a:gd name="T17" fmla="*/ 231 h 508"/>
                  <a:gd name="T18" fmla="*/ 134 w 242"/>
                  <a:gd name="T19" fmla="*/ 256 h 508"/>
                  <a:gd name="T20" fmla="*/ 138 w 242"/>
                  <a:gd name="T21" fmla="*/ 324 h 508"/>
                  <a:gd name="T22" fmla="*/ 151 w 242"/>
                  <a:gd name="T23" fmla="*/ 383 h 508"/>
                  <a:gd name="T24" fmla="*/ 169 w 242"/>
                  <a:gd name="T25" fmla="*/ 415 h 508"/>
                  <a:gd name="T26" fmla="*/ 174 w 242"/>
                  <a:gd name="T27" fmla="*/ 434 h 508"/>
                  <a:gd name="T28" fmla="*/ 170 w 242"/>
                  <a:gd name="T29" fmla="*/ 453 h 508"/>
                  <a:gd name="T30" fmla="*/ 148 w 242"/>
                  <a:gd name="T31" fmla="*/ 457 h 508"/>
                  <a:gd name="T32" fmla="*/ 104 w 242"/>
                  <a:gd name="T33" fmla="*/ 464 h 508"/>
                  <a:gd name="T34" fmla="*/ 61 w 242"/>
                  <a:gd name="T35" fmla="*/ 494 h 508"/>
                  <a:gd name="T36" fmla="*/ 40 w 242"/>
                  <a:gd name="T37" fmla="*/ 508 h 508"/>
                  <a:gd name="T38" fmla="*/ 17 w 242"/>
                  <a:gd name="T39" fmla="*/ 498 h 508"/>
                  <a:gd name="T40" fmla="*/ 0 w 242"/>
                  <a:gd name="T41" fmla="*/ 460 h 508"/>
                  <a:gd name="T42" fmla="*/ 6 w 242"/>
                  <a:gd name="T43" fmla="*/ 440 h 508"/>
                  <a:gd name="T44" fmla="*/ 35 w 242"/>
                  <a:gd name="T45" fmla="*/ 436 h 508"/>
                  <a:gd name="T46" fmla="*/ 86 w 242"/>
                  <a:gd name="T47" fmla="*/ 419 h 508"/>
                  <a:gd name="T48" fmla="*/ 118 w 242"/>
                  <a:gd name="T49" fmla="*/ 415 h 508"/>
                  <a:gd name="T50" fmla="*/ 122 w 242"/>
                  <a:gd name="T51" fmla="*/ 396 h 508"/>
                  <a:gd name="T52" fmla="*/ 114 w 242"/>
                  <a:gd name="T53" fmla="*/ 376 h 508"/>
                  <a:gd name="T54" fmla="*/ 95 w 242"/>
                  <a:gd name="T55" fmla="*/ 324 h 508"/>
                  <a:gd name="T56" fmla="*/ 86 w 242"/>
                  <a:gd name="T57" fmla="*/ 262 h 508"/>
                  <a:gd name="T58" fmla="*/ 86 w 242"/>
                  <a:gd name="T59" fmla="*/ 212 h 508"/>
                  <a:gd name="T60" fmla="*/ 104 w 242"/>
                  <a:gd name="T61" fmla="*/ 163 h 508"/>
                  <a:gd name="T62" fmla="*/ 125 w 242"/>
                  <a:gd name="T63" fmla="*/ 112 h 508"/>
                  <a:gd name="T64" fmla="*/ 140 w 242"/>
                  <a:gd name="T65" fmla="*/ 81 h 508"/>
                  <a:gd name="T66" fmla="*/ 153 w 242"/>
                  <a:gd name="T67" fmla="*/ 59 h 5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2"/>
                  <a:gd name="T103" fmla="*/ 0 h 508"/>
                  <a:gd name="T104" fmla="*/ 242 w 242"/>
                  <a:gd name="T105" fmla="*/ 508 h 5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2" h="508">
                    <a:moveTo>
                      <a:pt x="153" y="59"/>
                    </a:moveTo>
                    <a:lnTo>
                      <a:pt x="187" y="8"/>
                    </a:lnTo>
                    <a:lnTo>
                      <a:pt x="222" y="0"/>
                    </a:lnTo>
                    <a:lnTo>
                      <a:pt x="230" y="25"/>
                    </a:lnTo>
                    <a:lnTo>
                      <a:pt x="242" y="72"/>
                    </a:lnTo>
                    <a:lnTo>
                      <a:pt x="225" y="93"/>
                    </a:lnTo>
                    <a:lnTo>
                      <a:pt x="179" y="133"/>
                    </a:lnTo>
                    <a:lnTo>
                      <a:pt x="153" y="188"/>
                    </a:lnTo>
                    <a:lnTo>
                      <a:pt x="134" y="231"/>
                    </a:lnTo>
                    <a:lnTo>
                      <a:pt x="134" y="256"/>
                    </a:lnTo>
                    <a:lnTo>
                      <a:pt x="138" y="324"/>
                    </a:lnTo>
                    <a:lnTo>
                      <a:pt x="151" y="383"/>
                    </a:lnTo>
                    <a:lnTo>
                      <a:pt x="169" y="415"/>
                    </a:lnTo>
                    <a:lnTo>
                      <a:pt x="174" y="434"/>
                    </a:lnTo>
                    <a:lnTo>
                      <a:pt x="170" y="453"/>
                    </a:lnTo>
                    <a:lnTo>
                      <a:pt x="148" y="457"/>
                    </a:lnTo>
                    <a:lnTo>
                      <a:pt x="104" y="464"/>
                    </a:lnTo>
                    <a:lnTo>
                      <a:pt x="61" y="494"/>
                    </a:lnTo>
                    <a:lnTo>
                      <a:pt x="40" y="508"/>
                    </a:lnTo>
                    <a:lnTo>
                      <a:pt x="17" y="498"/>
                    </a:lnTo>
                    <a:lnTo>
                      <a:pt x="0" y="460"/>
                    </a:lnTo>
                    <a:lnTo>
                      <a:pt x="6" y="440"/>
                    </a:lnTo>
                    <a:lnTo>
                      <a:pt x="35" y="436"/>
                    </a:lnTo>
                    <a:lnTo>
                      <a:pt x="86" y="419"/>
                    </a:lnTo>
                    <a:lnTo>
                      <a:pt x="118" y="415"/>
                    </a:lnTo>
                    <a:lnTo>
                      <a:pt x="122" y="396"/>
                    </a:lnTo>
                    <a:lnTo>
                      <a:pt x="114" y="376"/>
                    </a:lnTo>
                    <a:lnTo>
                      <a:pt x="95" y="324"/>
                    </a:lnTo>
                    <a:lnTo>
                      <a:pt x="86" y="262"/>
                    </a:lnTo>
                    <a:lnTo>
                      <a:pt x="86" y="212"/>
                    </a:lnTo>
                    <a:lnTo>
                      <a:pt x="104" y="163"/>
                    </a:lnTo>
                    <a:lnTo>
                      <a:pt x="125" y="112"/>
                    </a:lnTo>
                    <a:lnTo>
                      <a:pt x="140" y="81"/>
                    </a:lnTo>
                    <a:lnTo>
                      <a:pt x="153" y="59"/>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8" name="Freeform 15"/>
              <p:cNvSpPr>
                <a:spLocks noChangeArrowheads="1"/>
              </p:cNvSpPr>
              <p:nvPr/>
            </p:nvSpPr>
            <p:spPr bwMode="auto">
              <a:xfrm>
                <a:off x="560" y="627"/>
                <a:ext cx="231" cy="453"/>
              </a:xfrm>
              <a:custGeom>
                <a:avLst/>
                <a:gdLst>
                  <a:gd name="T0" fmla="*/ 13 w 231"/>
                  <a:gd name="T1" fmla="*/ 17 h 454"/>
                  <a:gd name="T2" fmla="*/ 35 w 231"/>
                  <a:gd name="T3" fmla="*/ 0 h 454"/>
                  <a:gd name="T4" fmla="*/ 56 w 231"/>
                  <a:gd name="T5" fmla="*/ 4 h 454"/>
                  <a:gd name="T6" fmla="*/ 77 w 231"/>
                  <a:gd name="T7" fmla="*/ 18 h 454"/>
                  <a:gd name="T8" fmla="*/ 95 w 231"/>
                  <a:gd name="T9" fmla="*/ 61 h 454"/>
                  <a:gd name="T10" fmla="*/ 120 w 231"/>
                  <a:gd name="T11" fmla="*/ 133 h 454"/>
                  <a:gd name="T12" fmla="*/ 133 w 231"/>
                  <a:gd name="T13" fmla="*/ 197 h 454"/>
                  <a:gd name="T14" fmla="*/ 135 w 231"/>
                  <a:gd name="T15" fmla="*/ 241 h 454"/>
                  <a:gd name="T16" fmla="*/ 129 w 231"/>
                  <a:gd name="T17" fmla="*/ 262 h 454"/>
                  <a:gd name="T18" fmla="*/ 117 w 231"/>
                  <a:gd name="T19" fmla="*/ 295 h 454"/>
                  <a:gd name="T20" fmla="*/ 98 w 231"/>
                  <a:gd name="T21" fmla="*/ 333 h 454"/>
                  <a:gd name="T22" fmla="*/ 82 w 231"/>
                  <a:gd name="T23" fmla="*/ 372 h 454"/>
                  <a:gd name="T24" fmla="*/ 78 w 231"/>
                  <a:gd name="T25" fmla="*/ 403 h 454"/>
                  <a:gd name="T26" fmla="*/ 90 w 231"/>
                  <a:gd name="T27" fmla="*/ 414 h 454"/>
                  <a:gd name="T28" fmla="*/ 129 w 231"/>
                  <a:gd name="T29" fmla="*/ 407 h 454"/>
                  <a:gd name="T30" fmla="*/ 187 w 231"/>
                  <a:gd name="T31" fmla="*/ 403 h 454"/>
                  <a:gd name="T32" fmla="*/ 216 w 231"/>
                  <a:gd name="T33" fmla="*/ 407 h 454"/>
                  <a:gd name="T34" fmla="*/ 231 w 231"/>
                  <a:gd name="T35" fmla="*/ 420 h 454"/>
                  <a:gd name="T36" fmla="*/ 231 w 231"/>
                  <a:gd name="T37" fmla="*/ 433 h 454"/>
                  <a:gd name="T38" fmla="*/ 208 w 231"/>
                  <a:gd name="T39" fmla="*/ 448 h 454"/>
                  <a:gd name="T40" fmla="*/ 185 w 231"/>
                  <a:gd name="T41" fmla="*/ 454 h 454"/>
                  <a:gd name="T42" fmla="*/ 126 w 231"/>
                  <a:gd name="T43" fmla="*/ 441 h 454"/>
                  <a:gd name="T44" fmla="*/ 100 w 231"/>
                  <a:gd name="T45" fmla="*/ 441 h 454"/>
                  <a:gd name="T46" fmla="*/ 74 w 231"/>
                  <a:gd name="T47" fmla="*/ 450 h 454"/>
                  <a:gd name="T48" fmla="*/ 55 w 231"/>
                  <a:gd name="T49" fmla="*/ 450 h 454"/>
                  <a:gd name="T50" fmla="*/ 26 w 231"/>
                  <a:gd name="T51" fmla="*/ 437 h 454"/>
                  <a:gd name="T52" fmla="*/ 29 w 231"/>
                  <a:gd name="T53" fmla="*/ 416 h 454"/>
                  <a:gd name="T54" fmla="*/ 35 w 231"/>
                  <a:gd name="T55" fmla="*/ 401 h 454"/>
                  <a:gd name="T56" fmla="*/ 46 w 231"/>
                  <a:gd name="T57" fmla="*/ 377 h 454"/>
                  <a:gd name="T58" fmla="*/ 52 w 231"/>
                  <a:gd name="T59" fmla="*/ 355 h 454"/>
                  <a:gd name="T60" fmla="*/ 59 w 231"/>
                  <a:gd name="T61" fmla="*/ 312 h 454"/>
                  <a:gd name="T62" fmla="*/ 69 w 231"/>
                  <a:gd name="T63" fmla="*/ 265 h 454"/>
                  <a:gd name="T64" fmla="*/ 90 w 231"/>
                  <a:gd name="T65" fmla="*/ 227 h 454"/>
                  <a:gd name="T66" fmla="*/ 78 w 231"/>
                  <a:gd name="T67" fmla="*/ 197 h 454"/>
                  <a:gd name="T68" fmla="*/ 46 w 231"/>
                  <a:gd name="T69" fmla="*/ 129 h 454"/>
                  <a:gd name="T70" fmla="*/ 9 w 231"/>
                  <a:gd name="T71" fmla="*/ 70 h 454"/>
                  <a:gd name="T72" fmla="*/ 0 w 231"/>
                  <a:gd name="T73" fmla="*/ 40 h 454"/>
                  <a:gd name="T74" fmla="*/ 13 w 231"/>
                  <a:gd name="T75" fmla="*/ 17 h 4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
                  <a:gd name="T115" fmla="*/ 0 h 454"/>
                  <a:gd name="T116" fmla="*/ 231 w 231"/>
                  <a:gd name="T117" fmla="*/ 454 h 4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 h="454">
                    <a:moveTo>
                      <a:pt x="13" y="17"/>
                    </a:moveTo>
                    <a:lnTo>
                      <a:pt x="35" y="0"/>
                    </a:lnTo>
                    <a:lnTo>
                      <a:pt x="56" y="4"/>
                    </a:lnTo>
                    <a:lnTo>
                      <a:pt x="77" y="18"/>
                    </a:lnTo>
                    <a:lnTo>
                      <a:pt x="95" y="61"/>
                    </a:lnTo>
                    <a:lnTo>
                      <a:pt x="120" y="133"/>
                    </a:lnTo>
                    <a:lnTo>
                      <a:pt x="133" y="197"/>
                    </a:lnTo>
                    <a:lnTo>
                      <a:pt x="135" y="241"/>
                    </a:lnTo>
                    <a:lnTo>
                      <a:pt x="129" y="262"/>
                    </a:lnTo>
                    <a:lnTo>
                      <a:pt x="117" y="295"/>
                    </a:lnTo>
                    <a:lnTo>
                      <a:pt x="98" y="333"/>
                    </a:lnTo>
                    <a:lnTo>
                      <a:pt x="82" y="372"/>
                    </a:lnTo>
                    <a:lnTo>
                      <a:pt x="78" y="403"/>
                    </a:lnTo>
                    <a:lnTo>
                      <a:pt x="90" y="414"/>
                    </a:lnTo>
                    <a:lnTo>
                      <a:pt x="129" y="407"/>
                    </a:lnTo>
                    <a:lnTo>
                      <a:pt x="187" y="403"/>
                    </a:lnTo>
                    <a:lnTo>
                      <a:pt x="216" y="407"/>
                    </a:lnTo>
                    <a:lnTo>
                      <a:pt x="231" y="420"/>
                    </a:lnTo>
                    <a:lnTo>
                      <a:pt x="231" y="433"/>
                    </a:lnTo>
                    <a:lnTo>
                      <a:pt x="208" y="448"/>
                    </a:lnTo>
                    <a:lnTo>
                      <a:pt x="185" y="454"/>
                    </a:lnTo>
                    <a:lnTo>
                      <a:pt x="126" y="441"/>
                    </a:lnTo>
                    <a:lnTo>
                      <a:pt x="100" y="441"/>
                    </a:lnTo>
                    <a:lnTo>
                      <a:pt x="74" y="450"/>
                    </a:lnTo>
                    <a:lnTo>
                      <a:pt x="55" y="450"/>
                    </a:lnTo>
                    <a:lnTo>
                      <a:pt x="26" y="437"/>
                    </a:lnTo>
                    <a:lnTo>
                      <a:pt x="29" y="416"/>
                    </a:lnTo>
                    <a:lnTo>
                      <a:pt x="35" y="401"/>
                    </a:lnTo>
                    <a:lnTo>
                      <a:pt x="46" y="377"/>
                    </a:lnTo>
                    <a:lnTo>
                      <a:pt x="52" y="355"/>
                    </a:lnTo>
                    <a:lnTo>
                      <a:pt x="59" y="312"/>
                    </a:lnTo>
                    <a:lnTo>
                      <a:pt x="69" y="265"/>
                    </a:lnTo>
                    <a:lnTo>
                      <a:pt x="90" y="227"/>
                    </a:lnTo>
                    <a:lnTo>
                      <a:pt x="78" y="197"/>
                    </a:lnTo>
                    <a:lnTo>
                      <a:pt x="46" y="129"/>
                    </a:lnTo>
                    <a:lnTo>
                      <a:pt x="9" y="70"/>
                    </a:lnTo>
                    <a:lnTo>
                      <a:pt x="0" y="40"/>
                    </a:lnTo>
                    <a:lnTo>
                      <a:pt x="13" y="1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grpSp>
        <p:sp>
          <p:nvSpPr>
            <p:cNvPr id="196617" name="WordArt 16"/>
            <p:cNvSpPr>
              <a:spLocks noChangeArrowheads="1" noChangeShapeType="1" noTextEdit="1"/>
            </p:cNvSpPr>
            <p:nvPr/>
          </p:nvSpPr>
          <p:spPr bwMode="auto">
            <a:xfrm>
              <a:off x="816" y="240"/>
              <a:ext cx="432" cy="33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Arial Black"/>
                </a:rPr>
                <a:t>3.0</a:t>
              </a:r>
              <a:endParaRPr lang="zh-CN" altLang="en-US" sz="3600" kern="10">
                <a:ln w="9525">
                  <a:solidFill>
                    <a:srgbClr val="000000"/>
                  </a:solidFill>
                  <a:round/>
                  <a:headEnd/>
                  <a:tailEnd/>
                </a:ln>
                <a:latin typeface="Arial Black"/>
              </a:endParaRPr>
            </a:p>
          </p:txBody>
        </p:sp>
      </p:grpSp>
      <p:sp>
        <p:nvSpPr>
          <p:cNvPr id="28690" name="Rectangle 17"/>
          <p:cNvSpPr>
            <a:spLocks noChangeArrowheads="1"/>
          </p:cNvSpPr>
          <p:nvPr/>
        </p:nvSpPr>
        <p:spPr bwMode="auto">
          <a:xfrm>
            <a:off x="698500" y="8283575"/>
            <a:ext cx="5432425" cy="438150"/>
          </a:xfrm>
          <a:prstGeom prst="rect">
            <a:avLst/>
          </a:prstGeom>
          <a:noFill/>
          <a:ln w="25400" cmpd="sng">
            <a:solidFill>
              <a:schemeClr val="tx1"/>
            </a:solidFill>
            <a:miter lim="800000"/>
            <a:headEnd/>
            <a:tailEnd/>
          </a:ln>
        </p:spPr>
        <p:txBody>
          <a:bodyPr wrap="none" anchor="ctr"/>
          <a:lstStyle/>
          <a:p>
            <a:pPr>
              <a:defRPr/>
            </a:pPr>
            <a:endParaRPr lang="zh-CN" altLang="en-US">
              <a:effectLst>
                <a:outerShdw blurRad="38100" dist="38100" dir="2700000" algn="tl">
                  <a:srgbClr val="C0C0C0"/>
                </a:outerShdw>
              </a:effectLst>
            </a:endParaRPr>
          </a:p>
        </p:txBody>
      </p:sp>
    </p:spTree>
    <p:extLst>
      <p:ext uri="{BB962C8B-B14F-4D97-AF65-F5344CB8AC3E}">
        <p14:creationId xmlns:p14="http://schemas.microsoft.com/office/powerpoint/2010/main" val="56241298"/>
      </p:ext>
    </p:extLst>
  </p:cSld>
  <p:clrMapOvr>
    <a:overrideClrMapping bg1="lt1" tx1="dk1" bg2="lt2" tx2="dk2" accent1="accent1" accent2="accent2" accent3="accent3" accent4="accent4" accent5="accent5" accent6="accent6" hlink="hlink" folHlink="folHlink"/>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AE6CBBE-65A3-449C-AE16-D01548F314F8}" type="slidenum">
              <a:rPr lang="en-US" altLang="zh-CN" sz="1200" b="0">
                <a:solidFill>
                  <a:schemeClr val="tx1"/>
                </a:solidFill>
                <a:latin typeface="Arial" pitchFamily="34" charset="0"/>
              </a:rPr>
              <a:pPr algn="r" eaLnBrk="1" hangingPunct="1"/>
              <a:t>29</a:t>
            </a:fld>
            <a:endParaRPr lang="en-US" altLang="zh-CN" sz="1200" b="0">
              <a:solidFill>
                <a:schemeClr val="tx1"/>
              </a:solidFill>
              <a:latin typeface="Arial" pitchFamily="34" charset="0"/>
            </a:endParaRPr>
          </a:p>
        </p:txBody>
      </p:sp>
      <p:sp>
        <p:nvSpPr>
          <p:cNvPr id="196611" name="Rectangle 2"/>
          <p:cNvSpPr>
            <a:spLocks noGrp="1" noRot="1" noChangeAspect="1" noChangeArrowheads="1" noTextEdit="1"/>
          </p:cNvSpPr>
          <p:nvPr>
            <p:ph type="sldImg"/>
          </p:nvPr>
        </p:nvSpPr>
        <p:spPr>
          <a:xfrm>
            <a:off x="700088" y="741363"/>
            <a:ext cx="5449887" cy="4087812"/>
          </a:xfrm>
        </p:spPr>
      </p:sp>
      <p:sp>
        <p:nvSpPr>
          <p:cNvPr id="196612" name="Rectangle 3"/>
          <p:cNvSpPr>
            <a:spLocks noGrp="1" noChangeArrowheads="1"/>
          </p:cNvSpPr>
          <p:nvPr>
            <p:ph type="body" idx="1"/>
          </p:nvPr>
        </p:nvSpPr>
        <p:spPr>
          <a:xfrm>
            <a:off x="695325" y="4991100"/>
            <a:ext cx="5429250" cy="3505200"/>
          </a:xfrm>
          <a:noFill/>
          <a:ln/>
        </p:spPr>
        <p:txBody>
          <a:bodyPr lIns="92075" tIns="46038" rIns="92075" bIns="46038" anchor="t"/>
          <a:lstStyle/>
          <a:p>
            <a:pPr eaLnBrk="1" hangingPunct="1"/>
            <a:endParaRPr lang="en-US" altLang="zh-CN" dirty="0" smtClean="0"/>
          </a:p>
        </p:txBody>
      </p:sp>
      <p:grpSp>
        <p:nvGrpSpPr>
          <p:cNvPr id="2" name="Group 5"/>
          <p:cNvGrpSpPr>
            <a:grpSpLocks/>
          </p:cNvGrpSpPr>
          <p:nvPr/>
        </p:nvGrpSpPr>
        <p:grpSpPr bwMode="auto">
          <a:xfrm>
            <a:off x="6167438" y="8313738"/>
            <a:ext cx="690562" cy="349250"/>
            <a:chOff x="0" y="0"/>
            <a:chExt cx="1584" cy="1452"/>
          </a:xfrm>
        </p:grpSpPr>
        <p:grpSp>
          <p:nvGrpSpPr>
            <p:cNvPr id="3" name="Group 6"/>
            <p:cNvGrpSpPr>
              <a:grpSpLocks/>
            </p:cNvGrpSpPr>
            <p:nvPr/>
          </p:nvGrpSpPr>
          <p:grpSpPr bwMode="auto">
            <a:xfrm>
              <a:off x="512" y="0"/>
              <a:ext cx="1072" cy="1452"/>
              <a:chOff x="0" y="0"/>
              <a:chExt cx="703" cy="1004"/>
            </a:xfrm>
          </p:grpSpPr>
          <p:pic>
            <p:nvPicPr>
              <p:cNvPr id="196624" name="Picture 6"/>
              <p:cNvPicPr>
                <a:picLocks noChangeAspect="1" noChangeArrowheads="1"/>
              </p:cNvPicPr>
              <p:nvPr/>
            </p:nvPicPr>
            <p:blipFill>
              <a:blip r:embed="rId4"/>
              <a:srcRect/>
              <a:stretch>
                <a:fillRect/>
              </a:stretch>
            </p:blipFill>
            <p:spPr bwMode="auto">
              <a:xfrm>
                <a:off x="0" y="0"/>
                <a:ext cx="703" cy="1004"/>
              </a:xfrm>
              <a:prstGeom prst="rect">
                <a:avLst/>
              </a:prstGeom>
              <a:noFill/>
              <a:ln w="9525">
                <a:noFill/>
                <a:miter lim="800000"/>
                <a:headEnd/>
                <a:tailEnd/>
              </a:ln>
            </p:spPr>
          </p:pic>
          <p:sp>
            <p:nvSpPr>
              <p:cNvPr id="28680" name="Freeform 7"/>
              <p:cNvSpPr>
                <a:spLocks noChangeArrowheads="1"/>
              </p:cNvSpPr>
              <p:nvPr/>
            </p:nvSpPr>
            <p:spPr bwMode="auto">
              <a:xfrm>
                <a:off x="37" y="18"/>
                <a:ext cx="595" cy="548"/>
              </a:xfrm>
              <a:custGeom>
                <a:avLst/>
                <a:gdLst>
                  <a:gd name="T0" fmla="*/ 0 w 595"/>
                  <a:gd name="T1" fmla="*/ 239 h 544"/>
                  <a:gd name="T2" fmla="*/ 89 w 595"/>
                  <a:gd name="T3" fmla="*/ 55 h 544"/>
                  <a:gd name="T4" fmla="*/ 277 w 595"/>
                  <a:gd name="T5" fmla="*/ 0 h 544"/>
                  <a:gd name="T6" fmla="*/ 476 w 595"/>
                  <a:gd name="T7" fmla="*/ 47 h 544"/>
                  <a:gd name="T8" fmla="*/ 595 w 595"/>
                  <a:gd name="T9" fmla="*/ 226 h 544"/>
                  <a:gd name="T10" fmla="*/ 540 w 595"/>
                  <a:gd name="T11" fmla="*/ 461 h 544"/>
                  <a:gd name="T12" fmla="*/ 349 w 595"/>
                  <a:gd name="T13" fmla="*/ 544 h 544"/>
                  <a:gd name="T14" fmla="*/ 103 w 595"/>
                  <a:gd name="T15" fmla="*/ 451 h 544"/>
                  <a:gd name="T16" fmla="*/ 0 w 595"/>
                  <a:gd name="T17" fmla="*/ 239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5"/>
                  <a:gd name="T28" fmla="*/ 0 h 544"/>
                  <a:gd name="T29" fmla="*/ 595 w 595"/>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5" h="544">
                    <a:moveTo>
                      <a:pt x="0" y="239"/>
                    </a:moveTo>
                    <a:lnTo>
                      <a:pt x="89" y="55"/>
                    </a:lnTo>
                    <a:lnTo>
                      <a:pt x="277" y="0"/>
                    </a:lnTo>
                    <a:lnTo>
                      <a:pt x="476" y="47"/>
                    </a:lnTo>
                    <a:lnTo>
                      <a:pt x="595" y="226"/>
                    </a:lnTo>
                    <a:lnTo>
                      <a:pt x="540" y="461"/>
                    </a:lnTo>
                    <a:lnTo>
                      <a:pt x="349" y="544"/>
                    </a:lnTo>
                    <a:lnTo>
                      <a:pt x="103" y="451"/>
                    </a:lnTo>
                    <a:lnTo>
                      <a:pt x="0" y="239"/>
                    </a:lnTo>
                    <a:close/>
                  </a:path>
                </a:pathLst>
              </a:custGeom>
              <a:solidFill>
                <a:srgbClr val="FCF13C"/>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sp>
            <p:nvSpPr>
              <p:cNvPr id="28681" name="Freeform 8"/>
              <p:cNvSpPr>
                <a:spLocks noChangeArrowheads="1"/>
              </p:cNvSpPr>
              <p:nvPr/>
            </p:nvSpPr>
            <p:spPr bwMode="auto">
              <a:xfrm>
                <a:off x="70" y="525"/>
                <a:ext cx="215" cy="402"/>
              </a:xfrm>
              <a:custGeom>
                <a:avLst/>
                <a:gdLst>
                  <a:gd name="T0" fmla="*/ 170 w 216"/>
                  <a:gd name="T1" fmla="*/ 0 h 402"/>
                  <a:gd name="T2" fmla="*/ 135 w 216"/>
                  <a:gd name="T3" fmla="*/ 90 h 402"/>
                  <a:gd name="T4" fmla="*/ 81 w 216"/>
                  <a:gd name="T5" fmla="*/ 206 h 402"/>
                  <a:gd name="T6" fmla="*/ 38 w 216"/>
                  <a:gd name="T7" fmla="*/ 317 h 402"/>
                  <a:gd name="T8" fmla="*/ 0 w 216"/>
                  <a:gd name="T9" fmla="*/ 388 h 402"/>
                  <a:gd name="T10" fmla="*/ 43 w 216"/>
                  <a:gd name="T11" fmla="*/ 402 h 402"/>
                  <a:gd name="T12" fmla="*/ 77 w 216"/>
                  <a:gd name="T13" fmla="*/ 349 h 402"/>
                  <a:gd name="T14" fmla="*/ 159 w 216"/>
                  <a:gd name="T15" fmla="*/ 162 h 402"/>
                  <a:gd name="T16" fmla="*/ 190 w 216"/>
                  <a:gd name="T17" fmla="*/ 90 h 402"/>
                  <a:gd name="T18" fmla="*/ 216 w 216"/>
                  <a:gd name="T19" fmla="*/ 14 h 402"/>
                  <a:gd name="T20" fmla="*/ 170 w 216"/>
                  <a:gd name="T21" fmla="*/ 0 h 4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402"/>
                  <a:gd name="T35" fmla="*/ 216 w 216"/>
                  <a:gd name="T36" fmla="*/ 402 h 4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402">
                    <a:moveTo>
                      <a:pt x="170" y="0"/>
                    </a:moveTo>
                    <a:lnTo>
                      <a:pt x="135" y="90"/>
                    </a:lnTo>
                    <a:lnTo>
                      <a:pt x="81" y="206"/>
                    </a:lnTo>
                    <a:lnTo>
                      <a:pt x="38" y="317"/>
                    </a:lnTo>
                    <a:lnTo>
                      <a:pt x="0" y="388"/>
                    </a:lnTo>
                    <a:lnTo>
                      <a:pt x="43" y="402"/>
                    </a:lnTo>
                    <a:lnTo>
                      <a:pt x="77" y="349"/>
                    </a:lnTo>
                    <a:lnTo>
                      <a:pt x="159" y="162"/>
                    </a:lnTo>
                    <a:lnTo>
                      <a:pt x="190" y="90"/>
                    </a:lnTo>
                    <a:lnTo>
                      <a:pt x="216" y="14"/>
                    </a:lnTo>
                    <a:lnTo>
                      <a:pt x="170" y="0"/>
                    </a:lnTo>
                    <a:close/>
                  </a:path>
                </a:pathLst>
              </a:custGeom>
              <a:solidFill>
                <a:srgbClr val="CC7C00"/>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grpSp>
        <p:grpSp>
          <p:nvGrpSpPr>
            <p:cNvPr id="4" name="Group 10"/>
            <p:cNvGrpSpPr>
              <a:grpSpLocks/>
            </p:cNvGrpSpPr>
            <p:nvPr/>
          </p:nvGrpSpPr>
          <p:grpSpPr bwMode="auto">
            <a:xfrm>
              <a:off x="0" y="712"/>
              <a:ext cx="859" cy="680"/>
              <a:chOff x="0" y="0"/>
              <a:chExt cx="1158" cy="1111"/>
            </a:xfrm>
          </p:grpSpPr>
          <p:sp>
            <p:nvSpPr>
              <p:cNvPr id="28683" name="Freeform 10"/>
              <p:cNvSpPr>
                <a:spLocks noChangeArrowheads="1"/>
              </p:cNvSpPr>
              <p:nvPr/>
            </p:nvSpPr>
            <p:spPr bwMode="auto">
              <a:xfrm>
                <a:off x="388" y="1"/>
                <a:ext cx="334" cy="248"/>
              </a:xfrm>
              <a:custGeom>
                <a:avLst/>
                <a:gdLst>
                  <a:gd name="T0" fmla="*/ 116 w 333"/>
                  <a:gd name="T1" fmla="*/ 151 h 246"/>
                  <a:gd name="T2" fmla="*/ 120 w 333"/>
                  <a:gd name="T3" fmla="*/ 117 h 246"/>
                  <a:gd name="T4" fmla="*/ 136 w 333"/>
                  <a:gd name="T5" fmla="*/ 78 h 246"/>
                  <a:gd name="T6" fmla="*/ 159 w 333"/>
                  <a:gd name="T7" fmla="*/ 47 h 246"/>
                  <a:gd name="T8" fmla="*/ 187 w 333"/>
                  <a:gd name="T9" fmla="*/ 23 h 246"/>
                  <a:gd name="T10" fmla="*/ 226 w 333"/>
                  <a:gd name="T11" fmla="*/ 6 h 246"/>
                  <a:gd name="T12" fmla="*/ 260 w 333"/>
                  <a:gd name="T13" fmla="*/ 0 h 246"/>
                  <a:gd name="T14" fmla="*/ 299 w 333"/>
                  <a:gd name="T15" fmla="*/ 10 h 246"/>
                  <a:gd name="T16" fmla="*/ 322 w 333"/>
                  <a:gd name="T17" fmla="*/ 39 h 246"/>
                  <a:gd name="T18" fmla="*/ 330 w 333"/>
                  <a:gd name="T19" fmla="*/ 73 h 246"/>
                  <a:gd name="T20" fmla="*/ 333 w 333"/>
                  <a:gd name="T21" fmla="*/ 109 h 246"/>
                  <a:gd name="T22" fmla="*/ 320 w 333"/>
                  <a:gd name="T23" fmla="*/ 147 h 246"/>
                  <a:gd name="T24" fmla="*/ 294 w 333"/>
                  <a:gd name="T25" fmla="*/ 190 h 246"/>
                  <a:gd name="T26" fmla="*/ 260 w 333"/>
                  <a:gd name="T27" fmla="*/ 220 h 246"/>
                  <a:gd name="T28" fmla="*/ 219 w 333"/>
                  <a:gd name="T29" fmla="*/ 239 h 246"/>
                  <a:gd name="T30" fmla="*/ 189 w 333"/>
                  <a:gd name="T31" fmla="*/ 246 h 246"/>
                  <a:gd name="T32" fmla="*/ 161 w 333"/>
                  <a:gd name="T33" fmla="*/ 242 h 246"/>
                  <a:gd name="T34" fmla="*/ 140 w 333"/>
                  <a:gd name="T35" fmla="*/ 230 h 246"/>
                  <a:gd name="T36" fmla="*/ 124 w 333"/>
                  <a:gd name="T37" fmla="*/ 203 h 246"/>
                  <a:gd name="T38" fmla="*/ 119 w 333"/>
                  <a:gd name="T39" fmla="*/ 187 h 246"/>
                  <a:gd name="T40" fmla="*/ 76 w 333"/>
                  <a:gd name="T41" fmla="*/ 190 h 246"/>
                  <a:gd name="T42" fmla="*/ 41 w 333"/>
                  <a:gd name="T43" fmla="*/ 200 h 246"/>
                  <a:gd name="T44" fmla="*/ 9 w 333"/>
                  <a:gd name="T45" fmla="*/ 199 h 246"/>
                  <a:gd name="T46" fmla="*/ 0 w 333"/>
                  <a:gd name="T47" fmla="*/ 183 h 246"/>
                  <a:gd name="T48" fmla="*/ 9 w 333"/>
                  <a:gd name="T49" fmla="*/ 170 h 246"/>
                  <a:gd name="T50" fmla="*/ 26 w 333"/>
                  <a:gd name="T51" fmla="*/ 155 h 246"/>
                  <a:gd name="T52" fmla="*/ 59 w 333"/>
                  <a:gd name="T53" fmla="*/ 155 h 246"/>
                  <a:gd name="T54" fmla="*/ 81 w 333"/>
                  <a:gd name="T55" fmla="*/ 155 h 246"/>
                  <a:gd name="T56" fmla="*/ 116 w 333"/>
                  <a:gd name="T57" fmla="*/ 151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3"/>
                  <a:gd name="T88" fmla="*/ 0 h 246"/>
                  <a:gd name="T89" fmla="*/ 333 w 333"/>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3" h="246">
                    <a:moveTo>
                      <a:pt x="116" y="151"/>
                    </a:moveTo>
                    <a:lnTo>
                      <a:pt x="120" y="117"/>
                    </a:lnTo>
                    <a:lnTo>
                      <a:pt x="136" y="78"/>
                    </a:lnTo>
                    <a:lnTo>
                      <a:pt x="159" y="47"/>
                    </a:lnTo>
                    <a:lnTo>
                      <a:pt x="187" y="23"/>
                    </a:lnTo>
                    <a:lnTo>
                      <a:pt x="226" y="6"/>
                    </a:lnTo>
                    <a:lnTo>
                      <a:pt x="260" y="0"/>
                    </a:lnTo>
                    <a:lnTo>
                      <a:pt x="299" y="10"/>
                    </a:lnTo>
                    <a:lnTo>
                      <a:pt x="322" y="39"/>
                    </a:lnTo>
                    <a:lnTo>
                      <a:pt x="330" y="73"/>
                    </a:lnTo>
                    <a:lnTo>
                      <a:pt x="333" y="109"/>
                    </a:lnTo>
                    <a:lnTo>
                      <a:pt x="320" y="147"/>
                    </a:lnTo>
                    <a:lnTo>
                      <a:pt x="294" y="190"/>
                    </a:lnTo>
                    <a:lnTo>
                      <a:pt x="260" y="220"/>
                    </a:lnTo>
                    <a:lnTo>
                      <a:pt x="219" y="239"/>
                    </a:lnTo>
                    <a:lnTo>
                      <a:pt x="189" y="246"/>
                    </a:lnTo>
                    <a:lnTo>
                      <a:pt x="161" y="242"/>
                    </a:lnTo>
                    <a:lnTo>
                      <a:pt x="140" y="230"/>
                    </a:lnTo>
                    <a:lnTo>
                      <a:pt x="124" y="203"/>
                    </a:lnTo>
                    <a:lnTo>
                      <a:pt x="119" y="187"/>
                    </a:lnTo>
                    <a:lnTo>
                      <a:pt x="76" y="190"/>
                    </a:lnTo>
                    <a:lnTo>
                      <a:pt x="41" y="200"/>
                    </a:lnTo>
                    <a:lnTo>
                      <a:pt x="9" y="199"/>
                    </a:lnTo>
                    <a:lnTo>
                      <a:pt x="0" y="183"/>
                    </a:lnTo>
                    <a:lnTo>
                      <a:pt x="9" y="170"/>
                    </a:lnTo>
                    <a:lnTo>
                      <a:pt x="26" y="155"/>
                    </a:lnTo>
                    <a:lnTo>
                      <a:pt x="59" y="155"/>
                    </a:lnTo>
                    <a:lnTo>
                      <a:pt x="81" y="155"/>
                    </a:lnTo>
                    <a:lnTo>
                      <a:pt x="116" y="15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4" name="Freeform 11"/>
              <p:cNvSpPr>
                <a:spLocks noChangeArrowheads="1"/>
              </p:cNvSpPr>
              <p:nvPr/>
            </p:nvSpPr>
            <p:spPr bwMode="auto">
              <a:xfrm>
                <a:off x="481" y="271"/>
                <a:ext cx="221" cy="431"/>
              </a:xfrm>
              <a:custGeom>
                <a:avLst/>
                <a:gdLst>
                  <a:gd name="T0" fmla="*/ 6 w 219"/>
                  <a:gd name="T1" fmla="*/ 34 h 428"/>
                  <a:gd name="T2" fmla="*/ 32 w 219"/>
                  <a:gd name="T3" fmla="*/ 13 h 428"/>
                  <a:gd name="T4" fmla="*/ 62 w 219"/>
                  <a:gd name="T5" fmla="*/ 0 h 428"/>
                  <a:gd name="T6" fmla="*/ 104 w 219"/>
                  <a:gd name="T7" fmla="*/ 3 h 428"/>
                  <a:gd name="T8" fmla="*/ 136 w 219"/>
                  <a:gd name="T9" fmla="*/ 16 h 428"/>
                  <a:gd name="T10" fmla="*/ 165 w 219"/>
                  <a:gd name="T11" fmla="*/ 50 h 428"/>
                  <a:gd name="T12" fmla="*/ 197 w 219"/>
                  <a:gd name="T13" fmla="*/ 99 h 428"/>
                  <a:gd name="T14" fmla="*/ 213 w 219"/>
                  <a:gd name="T15" fmla="*/ 144 h 428"/>
                  <a:gd name="T16" fmla="*/ 219 w 219"/>
                  <a:gd name="T17" fmla="*/ 198 h 428"/>
                  <a:gd name="T18" fmla="*/ 219 w 219"/>
                  <a:gd name="T19" fmla="*/ 254 h 428"/>
                  <a:gd name="T20" fmla="*/ 213 w 219"/>
                  <a:gd name="T21" fmla="*/ 306 h 428"/>
                  <a:gd name="T22" fmla="*/ 196 w 219"/>
                  <a:gd name="T23" fmla="*/ 351 h 428"/>
                  <a:gd name="T24" fmla="*/ 171 w 219"/>
                  <a:gd name="T25" fmla="*/ 391 h 428"/>
                  <a:gd name="T26" fmla="*/ 152 w 219"/>
                  <a:gd name="T27" fmla="*/ 411 h 428"/>
                  <a:gd name="T28" fmla="*/ 115 w 219"/>
                  <a:gd name="T29" fmla="*/ 425 h 428"/>
                  <a:gd name="T30" fmla="*/ 87 w 219"/>
                  <a:gd name="T31" fmla="*/ 428 h 428"/>
                  <a:gd name="T32" fmla="*/ 49 w 219"/>
                  <a:gd name="T33" fmla="*/ 417 h 428"/>
                  <a:gd name="T34" fmla="*/ 32 w 219"/>
                  <a:gd name="T35" fmla="*/ 394 h 428"/>
                  <a:gd name="T36" fmla="*/ 17 w 219"/>
                  <a:gd name="T37" fmla="*/ 373 h 428"/>
                  <a:gd name="T38" fmla="*/ 9 w 219"/>
                  <a:gd name="T39" fmla="*/ 349 h 428"/>
                  <a:gd name="T40" fmla="*/ 10 w 219"/>
                  <a:gd name="T41" fmla="*/ 310 h 428"/>
                  <a:gd name="T42" fmla="*/ 17 w 219"/>
                  <a:gd name="T43" fmla="*/ 283 h 428"/>
                  <a:gd name="T44" fmla="*/ 32 w 219"/>
                  <a:gd name="T45" fmla="*/ 255 h 428"/>
                  <a:gd name="T46" fmla="*/ 41 w 219"/>
                  <a:gd name="T47" fmla="*/ 219 h 428"/>
                  <a:gd name="T48" fmla="*/ 49 w 219"/>
                  <a:gd name="T49" fmla="*/ 198 h 428"/>
                  <a:gd name="T50" fmla="*/ 52 w 219"/>
                  <a:gd name="T51" fmla="*/ 170 h 428"/>
                  <a:gd name="T52" fmla="*/ 44 w 219"/>
                  <a:gd name="T53" fmla="*/ 140 h 428"/>
                  <a:gd name="T54" fmla="*/ 23 w 219"/>
                  <a:gd name="T55" fmla="*/ 116 h 428"/>
                  <a:gd name="T56" fmla="*/ 6 w 219"/>
                  <a:gd name="T57" fmla="*/ 93 h 428"/>
                  <a:gd name="T58" fmla="*/ 0 w 219"/>
                  <a:gd name="T59" fmla="*/ 67 h 428"/>
                  <a:gd name="T60" fmla="*/ 6 w 219"/>
                  <a:gd name="T61" fmla="*/ 34 h 4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9"/>
                  <a:gd name="T94" fmla="*/ 0 h 428"/>
                  <a:gd name="T95" fmla="*/ 219 w 219"/>
                  <a:gd name="T96" fmla="*/ 428 h 4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9" h="428">
                    <a:moveTo>
                      <a:pt x="6" y="34"/>
                    </a:moveTo>
                    <a:lnTo>
                      <a:pt x="32" y="13"/>
                    </a:lnTo>
                    <a:lnTo>
                      <a:pt x="62" y="0"/>
                    </a:lnTo>
                    <a:lnTo>
                      <a:pt x="104" y="3"/>
                    </a:lnTo>
                    <a:lnTo>
                      <a:pt x="136" y="16"/>
                    </a:lnTo>
                    <a:lnTo>
                      <a:pt x="165" y="50"/>
                    </a:lnTo>
                    <a:lnTo>
                      <a:pt x="197" y="99"/>
                    </a:lnTo>
                    <a:lnTo>
                      <a:pt x="213" y="144"/>
                    </a:lnTo>
                    <a:lnTo>
                      <a:pt x="219" y="198"/>
                    </a:lnTo>
                    <a:lnTo>
                      <a:pt x="219" y="254"/>
                    </a:lnTo>
                    <a:lnTo>
                      <a:pt x="213" y="306"/>
                    </a:lnTo>
                    <a:lnTo>
                      <a:pt x="196" y="351"/>
                    </a:lnTo>
                    <a:lnTo>
                      <a:pt x="171" y="391"/>
                    </a:lnTo>
                    <a:lnTo>
                      <a:pt x="152" y="411"/>
                    </a:lnTo>
                    <a:lnTo>
                      <a:pt x="115" y="425"/>
                    </a:lnTo>
                    <a:lnTo>
                      <a:pt x="87" y="428"/>
                    </a:lnTo>
                    <a:lnTo>
                      <a:pt x="49" y="417"/>
                    </a:lnTo>
                    <a:lnTo>
                      <a:pt x="32" y="394"/>
                    </a:lnTo>
                    <a:lnTo>
                      <a:pt x="17" y="373"/>
                    </a:lnTo>
                    <a:lnTo>
                      <a:pt x="9" y="349"/>
                    </a:lnTo>
                    <a:lnTo>
                      <a:pt x="10" y="310"/>
                    </a:lnTo>
                    <a:lnTo>
                      <a:pt x="17" y="283"/>
                    </a:lnTo>
                    <a:lnTo>
                      <a:pt x="32" y="255"/>
                    </a:lnTo>
                    <a:lnTo>
                      <a:pt x="41" y="219"/>
                    </a:lnTo>
                    <a:lnTo>
                      <a:pt x="49" y="198"/>
                    </a:lnTo>
                    <a:lnTo>
                      <a:pt x="52" y="170"/>
                    </a:lnTo>
                    <a:lnTo>
                      <a:pt x="44" y="140"/>
                    </a:lnTo>
                    <a:lnTo>
                      <a:pt x="23" y="116"/>
                    </a:lnTo>
                    <a:lnTo>
                      <a:pt x="6" y="93"/>
                    </a:lnTo>
                    <a:lnTo>
                      <a:pt x="0" y="67"/>
                    </a:lnTo>
                    <a:lnTo>
                      <a:pt x="6" y="34"/>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5" name="Freeform 12"/>
              <p:cNvSpPr>
                <a:spLocks noChangeArrowheads="1"/>
              </p:cNvSpPr>
              <p:nvPr/>
            </p:nvSpPr>
            <p:spPr bwMode="auto">
              <a:xfrm>
                <a:off x="0" y="206"/>
                <a:ext cx="540" cy="183"/>
              </a:xfrm>
              <a:custGeom>
                <a:avLst/>
                <a:gdLst>
                  <a:gd name="T0" fmla="*/ 408 w 540"/>
                  <a:gd name="T1" fmla="*/ 101 h 179"/>
                  <a:gd name="T2" fmla="*/ 482 w 540"/>
                  <a:gd name="T3" fmla="*/ 86 h 179"/>
                  <a:gd name="T4" fmla="*/ 533 w 540"/>
                  <a:gd name="T5" fmla="*/ 83 h 179"/>
                  <a:gd name="T6" fmla="*/ 540 w 540"/>
                  <a:gd name="T7" fmla="*/ 101 h 179"/>
                  <a:gd name="T8" fmla="*/ 540 w 540"/>
                  <a:gd name="T9" fmla="*/ 152 h 179"/>
                  <a:gd name="T10" fmla="*/ 503 w 540"/>
                  <a:gd name="T11" fmla="*/ 163 h 179"/>
                  <a:gd name="T12" fmla="*/ 404 w 540"/>
                  <a:gd name="T13" fmla="*/ 161 h 179"/>
                  <a:gd name="T14" fmla="*/ 300 w 540"/>
                  <a:gd name="T15" fmla="*/ 147 h 179"/>
                  <a:gd name="T16" fmla="*/ 208 w 540"/>
                  <a:gd name="T17" fmla="*/ 134 h 179"/>
                  <a:gd name="T18" fmla="*/ 110 w 540"/>
                  <a:gd name="T19" fmla="*/ 143 h 179"/>
                  <a:gd name="T20" fmla="*/ 57 w 540"/>
                  <a:gd name="T21" fmla="*/ 170 h 179"/>
                  <a:gd name="T22" fmla="*/ 21 w 540"/>
                  <a:gd name="T23" fmla="*/ 179 h 179"/>
                  <a:gd name="T24" fmla="*/ 1 w 540"/>
                  <a:gd name="T25" fmla="*/ 176 h 179"/>
                  <a:gd name="T26" fmla="*/ 0 w 540"/>
                  <a:gd name="T27" fmla="*/ 131 h 179"/>
                  <a:gd name="T28" fmla="*/ 21 w 540"/>
                  <a:gd name="T29" fmla="*/ 74 h 179"/>
                  <a:gd name="T30" fmla="*/ 18 w 540"/>
                  <a:gd name="T31" fmla="*/ 35 h 179"/>
                  <a:gd name="T32" fmla="*/ 1 w 540"/>
                  <a:gd name="T33" fmla="*/ 16 h 179"/>
                  <a:gd name="T34" fmla="*/ 1 w 540"/>
                  <a:gd name="T35" fmla="*/ 4 h 179"/>
                  <a:gd name="T36" fmla="*/ 25 w 540"/>
                  <a:gd name="T37" fmla="*/ 0 h 179"/>
                  <a:gd name="T38" fmla="*/ 57 w 540"/>
                  <a:gd name="T39" fmla="*/ 26 h 179"/>
                  <a:gd name="T40" fmla="*/ 59 w 540"/>
                  <a:gd name="T41" fmla="*/ 60 h 179"/>
                  <a:gd name="T42" fmla="*/ 44 w 540"/>
                  <a:gd name="T43" fmla="*/ 108 h 179"/>
                  <a:gd name="T44" fmla="*/ 40 w 540"/>
                  <a:gd name="T45" fmla="*/ 139 h 179"/>
                  <a:gd name="T46" fmla="*/ 99 w 540"/>
                  <a:gd name="T47" fmla="*/ 117 h 179"/>
                  <a:gd name="T48" fmla="*/ 163 w 540"/>
                  <a:gd name="T49" fmla="*/ 92 h 179"/>
                  <a:gd name="T50" fmla="*/ 233 w 540"/>
                  <a:gd name="T51" fmla="*/ 90 h 179"/>
                  <a:gd name="T52" fmla="*/ 283 w 540"/>
                  <a:gd name="T53" fmla="*/ 99 h 179"/>
                  <a:gd name="T54" fmla="*/ 336 w 540"/>
                  <a:gd name="T55" fmla="*/ 99 h 179"/>
                  <a:gd name="T56" fmla="*/ 408 w 540"/>
                  <a:gd name="T57" fmla="*/ 101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0"/>
                  <a:gd name="T88" fmla="*/ 0 h 179"/>
                  <a:gd name="T89" fmla="*/ 540 w 540"/>
                  <a:gd name="T90" fmla="*/ 179 h 1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0" h="179">
                    <a:moveTo>
                      <a:pt x="408" y="101"/>
                    </a:moveTo>
                    <a:lnTo>
                      <a:pt x="482" y="86"/>
                    </a:lnTo>
                    <a:lnTo>
                      <a:pt x="533" y="83"/>
                    </a:lnTo>
                    <a:lnTo>
                      <a:pt x="540" y="101"/>
                    </a:lnTo>
                    <a:lnTo>
                      <a:pt x="540" y="152"/>
                    </a:lnTo>
                    <a:lnTo>
                      <a:pt x="503" y="163"/>
                    </a:lnTo>
                    <a:lnTo>
                      <a:pt x="404" y="161"/>
                    </a:lnTo>
                    <a:lnTo>
                      <a:pt x="300" y="147"/>
                    </a:lnTo>
                    <a:lnTo>
                      <a:pt x="208" y="134"/>
                    </a:lnTo>
                    <a:lnTo>
                      <a:pt x="110" y="143"/>
                    </a:lnTo>
                    <a:lnTo>
                      <a:pt x="57" y="170"/>
                    </a:lnTo>
                    <a:lnTo>
                      <a:pt x="21" y="179"/>
                    </a:lnTo>
                    <a:lnTo>
                      <a:pt x="1" y="176"/>
                    </a:lnTo>
                    <a:lnTo>
                      <a:pt x="0" y="131"/>
                    </a:lnTo>
                    <a:lnTo>
                      <a:pt x="21" y="74"/>
                    </a:lnTo>
                    <a:lnTo>
                      <a:pt x="18" y="35"/>
                    </a:lnTo>
                    <a:lnTo>
                      <a:pt x="1" y="16"/>
                    </a:lnTo>
                    <a:lnTo>
                      <a:pt x="1" y="4"/>
                    </a:lnTo>
                    <a:lnTo>
                      <a:pt x="25" y="0"/>
                    </a:lnTo>
                    <a:lnTo>
                      <a:pt x="57" y="26"/>
                    </a:lnTo>
                    <a:lnTo>
                      <a:pt x="59" y="60"/>
                    </a:lnTo>
                    <a:lnTo>
                      <a:pt x="44" y="108"/>
                    </a:lnTo>
                    <a:lnTo>
                      <a:pt x="40" y="139"/>
                    </a:lnTo>
                    <a:lnTo>
                      <a:pt x="99" y="117"/>
                    </a:lnTo>
                    <a:lnTo>
                      <a:pt x="163" y="92"/>
                    </a:lnTo>
                    <a:lnTo>
                      <a:pt x="233" y="90"/>
                    </a:lnTo>
                    <a:lnTo>
                      <a:pt x="283" y="99"/>
                    </a:lnTo>
                    <a:lnTo>
                      <a:pt x="336" y="99"/>
                    </a:lnTo>
                    <a:lnTo>
                      <a:pt x="408" y="10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6" name="Freeform 13"/>
              <p:cNvSpPr>
                <a:spLocks noChangeArrowheads="1"/>
              </p:cNvSpPr>
              <p:nvPr/>
            </p:nvSpPr>
            <p:spPr bwMode="auto">
              <a:xfrm>
                <a:off x="579" y="249"/>
                <a:ext cx="579" cy="323"/>
              </a:xfrm>
              <a:custGeom>
                <a:avLst/>
                <a:gdLst>
                  <a:gd name="T0" fmla="*/ 13 w 578"/>
                  <a:gd name="T1" fmla="*/ 47 h 319"/>
                  <a:gd name="T2" fmla="*/ 41 w 578"/>
                  <a:gd name="T3" fmla="*/ 44 h 319"/>
                  <a:gd name="T4" fmla="*/ 75 w 578"/>
                  <a:gd name="T5" fmla="*/ 62 h 319"/>
                  <a:gd name="T6" fmla="*/ 100 w 578"/>
                  <a:gd name="T7" fmla="*/ 95 h 319"/>
                  <a:gd name="T8" fmla="*/ 134 w 578"/>
                  <a:gd name="T9" fmla="*/ 151 h 319"/>
                  <a:gd name="T10" fmla="*/ 161 w 578"/>
                  <a:gd name="T11" fmla="*/ 199 h 319"/>
                  <a:gd name="T12" fmla="*/ 187 w 578"/>
                  <a:gd name="T13" fmla="*/ 245 h 319"/>
                  <a:gd name="T14" fmla="*/ 202 w 578"/>
                  <a:gd name="T15" fmla="*/ 253 h 319"/>
                  <a:gd name="T16" fmla="*/ 233 w 578"/>
                  <a:gd name="T17" fmla="*/ 245 h 319"/>
                  <a:gd name="T18" fmla="*/ 290 w 578"/>
                  <a:gd name="T19" fmla="*/ 207 h 319"/>
                  <a:gd name="T20" fmla="*/ 357 w 578"/>
                  <a:gd name="T21" fmla="*/ 161 h 319"/>
                  <a:gd name="T22" fmla="*/ 400 w 578"/>
                  <a:gd name="T23" fmla="*/ 121 h 319"/>
                  <a:gd name="T24" fmla="*/ 421 w 578"/>
                  <a:gd name="T25" fmla="*/ 96 h 319"/>
                  <a:gd name="T26" fmla="*/ 421 w 578"/>
                  <a:gd name="T27" fmla="*/ 87 h 319"/>
                  <a:gd name="T28" fmla="*/ 421 w 578"/>
                  <a:gd name="T29" fmla="*/ 74 h 319"/>
                  <a:gd name="T30" fmla="*/ 424 w 578"/>
                  <a:gd name="T31" fmla="*/ 66 h 319"/>
                  <a:gd name="T32" fmla="*/ 420 w 578"/>
                  <a:gd name="T33" fmla="*/ 39 h 319"/>
                  <a:gd name="T34" fmla="*/ 408 w 578"/>
                  <a:gd name="T35" fmla="*/ 19 h 319"/>
                  <a:gd name="T36" fmla="*/ 413 w 578"/>
                  <a:gd name="T37" fmla="*/ 0 h 319"/>
                  <a:gd name="T38" fmla="*/ 442 w 578"/>
                  <a:gd name="T39" fmla="*/ 0 h 319"/>
                  <a:gd name="T40" fmla="*/ 458 w 578"/>
                  <a:gd name="T41" fmla="*/ 30 h 319"/>
                  <a:gd name="T42" fmla="*/ 451 w 578"/>
                  <a:gd name="T43" fmla="*/ 77 h 319"/>
                  <a:gd name="T44" fmla="*/ 462 w 578"/>
                  <a:gd name="T45" fmla="*/ 77 h 319"/>
                  <a:gd name="T46" fmla="*/ 496 w 578"/>
                  <a:gd name="T47" fmla="*/ 74 h 319"/>
                  <a:gd name="T48" fmla="*/ 531 w 578"/>
                  <a:gd name="T49" fmla="*/ 56 h 319"/>
                  <a:gd name="T50" fmla="*/ 560 w 578"/>
                  <a:gd name="T51" fmla="*/ 53 h 319"/>
                  <a:gd name="T52" fmla="*/ 568 w 578"/>
                  <a:gd name="T53" fmla="*/ 70 h 319"/>
                  <a:gd name="T54" fmla="*/ 578 w 578"/>
                  <a:gd name="T55" fmla="*/ 105 h 319"/>
                  <a:gd name="T56" fmla="*/ 530 w 578"/>
                  <a:gd name="T57" fmla="*/ 160 h 319"/>
                  <a:gd name="T58" fmla="*/ 504 w 578"/>
                  <a:gd name="T59" fmla="*/ 186 h 319"/>
                  <a:gd name="T60" fmla="*/ 479 w 578"/>
                  <a:gd name="T61" fmla="*/ 189 h 319"/>
                  <a:gd name="T62" fmla="*/ 449 w 578"/>
                  <a:gd name="T63" fmla="*/ 161 h 319"/>
                  <a:gd name="T64" fmla="*/ 413 w 578"/>
                  <a:gd name="T65" fmla="*/ 160 h 319"/>
                  <a:gd name="T66" fmla="*/ 381 w 578"/>
                  <a:gd name="T67" fmla="*/ 186 h 319"/>
                  <a:gd name="T68" fmla="*/ 328 w 578"/>
                  <a:gd name="T69" fmla="*/ 233 h 319"/>
                  <a:gd name="T70" fmla="*/ 273 w 578"/>
                  <a:gd name="T71" fmla="*/ 287 h 319"/>
                  <a:gd name="T72" fmla="*/ 226 w 578"/>
                  <a:gd name="T73" fmla="*/ 310 h 319"/>
                  <a:gd name="T74" fmla="*/ 190 w 578"/>
                  <a:gd name="T75" fmla="*/ 319 h 319"/>
                  <a:gd name="T76" fmla="*/ 170 w 578"/>
                  <a:gd name="T77" fmla="*/ 309 h 319"/>
                  <a:gd name="T78" fmla="*/ 153 w 578"/>
                  <a:gd name="T79" fmla="*/ 279 h 319"/>
                  <a:gd name="T80" fmla="*/ 122 w 578"/>
                  <a:gd name="T81" fmla="*/ 229 h 319"/>
                  <a:gd name="T82" fmla="*/ 81 w 578"/>
                  <a:gd name="T83" fmla="*/ 170 h 319"/>
                  <a:gd name="T84" fmla="*/ 42 w 578"/>
                  <a:gd name="T85" fmla="*/ 139 h 319"/>
                  <a:gd name="T86" fmla="*/ 8 w 578"/>
                  <a:gd name="T87" fmla="*/ 107 h 319"/>
                  <a:gd name="T88" fmla="*/ 0 w 578"/>
                  <a:gd name="T89" fmla="*/ 77 h 319"/>
                  <a:gd name="T90" fmla="*/ 13 w 578"/>
                  <a:gd name="T91" fmla="*/ 47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8"/>
                  <a:gd name="T139" fmla="*/ 0 h 319"/>
                  <a:gd name="T140" fmla="*/ 578 w 578"/>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8" h="319">
                    <a:moveTo>
                      <a:pt x="13" y="47"/>
                    </a:moveTo>
                    <a:lnTo>
                      <a:pt x="41" y="44"/>
                    </a:lnTo>
                    <a:lnTo>
                      <a:pt x="75" y="62"/>
                    </a:lnTo>
                    <a:lnTo>
                      <a:pt x="100" y="95"/>
                    </a:lnTo>
                    <a:lnTo>
                      <a:pt x="134" y="151"/>
                    </a:lnTo>
                    <a:lnTo>
                      <a:pt x="161" y="199"/>
                    </a:lnTo>
                    <a:lnTo>
                      <a:pt x="187" y="245"/>
                    </a:lnTo>
                    <a:lnTo>
                      <a:pt x="202" y="253"/>
                    </a:lnTo>
                    <a:lnTo>
                      <a:pt x="233" y="245"/>
                    </a:lnTo>
                    <a:lnTo>
                      <a:pt x="290" y="207"/>
                    </a:lnTo>
                    <a:lnTo>
                      <a:pt x="357" y="161"/>
                    </a:lnTo>
                    <a:lnTo>
                      <a:pt x="400" y="121"/>
                    </a:lnTo>
                    <a:lnTo>
                      <a:pt x="421" y="96"/>
                    </a:lnTo>
                    <a:lnTo>
                      <a:pt x="421" y="87"/>
                    </a:lnTo>
                    <a:lnTo>
                      <a:pt x="421" y="74"/>
                    </a:lnTo>
                    <a:lnTo>
                      <a:pt x="424" y="66"/>
                    </a:lnTo>
                    <a:lnTo>
                      <a:pt x="420" y="39"/>
                    </a:lnTo>
                    <a:lnTo>
                      <a:pt x="408" y="19"/>
                    </a:lnTo>
                    <a:lnTo>
                      <a:pt x="413" y="0"/>
                    </a:lnTo>
                    <a:lnTo>
                      <a:pt x="442" y="0"/>
                    </a:lnTo>
                    <a:lnTo>
                      <a:pt x="458" y="30"/>
                    </a:lnTo>
                    <a:lnTo>
                      <a:pt x="451" y="77"/>
                    </a:lnTo>
                    <a:lnTo>
                      <a:pt x="462" y="77"/>
                    </a:lnTo>
                    <a:lnTo>
                      <a:pt x="496" y="74"/>
                    </a:lnTo>
                    <a:lnTo>
                      <a:pt x="531" y="56"/>
                    </a:lnTo>
                    <a:lnTo>
                      <a:pt x="560" y="53"/>
                    </a:lnTo>
                    <a:lnTo>
                      <a:pt x="568" y="70"/>
                    </a:lnTo>
                    <a:lnTo>
                      <a:pt x="578" y="105"/>
                    </a:lnTo>
                    <a:lnTo>
                      <a:pt x="530" y="160"/>
                    </a:lnTo>
                    <a:lnTo>
                      <a:pt x="504" y="186"/>
                    </a:lnTo>
                    <a:lnTo>
                      <a:pt x="479" y="189"/>
                    </a:lnTo>
                    <a:lnTo>
                      <a:pt x="449" y="161"/>
                    </a:lnTo>
                    <a:lnTo>
                      <a:pt x="413" y="160"/>
                    </a:lnTo>
                    <a:lnTo>
                      <a:pt x="381" y="186"/>
                    </a:lnTo>
                    <a:lnTo>
                      <a:pt x="328" y="233"/>
                    </a:lnTo>
                    <a:lnTo>
                      <a:pt x="273" y="287"/>
                    </a:lnTo>
                    <a:lnTo>
                      <a:pt x="226" y="310"/>
                    </a:lnTo>
                    <a:lnTo>
                      <a:pt x="190" y="319"/>
                    </a:lnTo>
                    <a:lnTo>
                      <a:pt x="170" y="309"/>
                    </a:lnTo>
                    <a:lnTo>
                      <a:pt x="153" y="279"/>
                    </a:lnTo>
                    <a:lnTo>
                      <a:pt x="122" y="229"/>
                    </a:lnTo>
                    <a:lnTo>
                      <a:pt x="81" y="170"/>
                    </a:lnTo>
                    <a:lnTo>
                      <a:pt x="42" y="139"/>
                    </a:lnTo>
                    <a:lnTo>
                      <a:pt x="8" y="107"/>
                    </a:lnTo>
                    <a:lnTo>
                      <a:pt x="0" y="77"/>
                    </a:lnTo>
                    <a:lnTo>
                      <a:pt x="13" y="4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7" name="Freeform 14"/>
              <p:cNvSpPr>
                <a:spLocks noChangeArrowheads="1"/>
              </p:cNvSpPr>
              <p:nvPr/>
            </p:nvSpPr>
            <p:spPr bwMode="auto">
              <a:xfrm>
                <a:off x="314" y="605"/>
                <a:ext cx="245" cy="507"/>
              </a:xfrm>
              <a:custGeom>
                <a:avLst/>
                <a:gdLst>
                  <a:gd name="T0" fmla="*/ 153 w 242"/>
                  <a:gd name="T1" fmla="*/ 59 h 508"/>
                  <a:gd name="T2" fmla="*/ 187 w 242"/>
                  <a:gd name="T3" fmla="*/ 8 h 508"/>
                  <a:gd name="T4" fmla="*/ 222 w 242"/>
                  <a:gd name="T5" fmla="*/ 0 h 508"/>
                  <a:gd name="T6" fmla="*/ 230 w 242"/>
                  <a:gd name="T7" fmla="*/ 25 h 508"/>
                  <a:gd name="T8" fmla="*/ 242 w 242"/>
                  <a:gd name="T9" fmla="*/ 72 h 508"/>
                  <a:gd name="T10" fmla="*/ 225 w 242"/>
                  <a:gd name="T11" fmla="*/ 93 h 508"/>
                  <a:gd name="T12" fmla="*/ 179 w 242"/>
                  <a:gd name="T13" fmla="*/ 133 h 508"/>
                  <a:gd name="T14" fmla="*/ 153 w 242"/>
                  <a:gd name="T15" fmla="*/ 188 h 508"/>
                  <a:gd name="T16" fmla="*/ 134 w 242"/>
                  <a:gd name="T17" fmla="*/ 231 h 508"/>
                  <a:gd name="T18" fmla="*/ 134 w 242"/>
                  <a:gd name="T19" fmla="*/ 256 h 508"/>
                  <a:gd name="T20" fmla="*/ 138 w 242"/>
                  <a:gd name="T21" fmla="*/ 324 h 508"/>
                  <a:gd name="T22" fmla="*/ 151 w 242"/>
                  <a:gd name="T23" fmla="*/ 383 h 508"/>
                  <a:gd name="T24" fmla="*/ 169 w 242"/>
                  <a:gd name="T25" fmla="*/ 415 h 508"/>
                  <a:gd name="T26" fmla="*/ 174 w 242"/>
                  <a:gd name="T27" fmla="*/ 434 h 508"/>
                  <a:gd name="T28" fmla="*/ 170 w 242"/>
                  <a:gd name="T29" fmla="*/ 453 h 508"/>
                  <a:gd name="T30" fmla="*/ 148 w 242"/>
                  <a:gd name="T31" fmla="*/ 457 h 508"/>
                  <a:gd name="T32" fmla="*/ 104 w 242"/>
                  <a:gd name="T33" fmla="*/ 464 h 508"/>
                  <a:gd name="T34" fmla="*/ 61 w 242"/>
                  <a:gd name="T35" fmla="*/ 494 h 508"/>
                  <a:gd name="T36" fmla="*/ 40 w 242"/>
                  <a:gd name="T37" fmla="*/ 508 h 508"/>
                  <a:gd name="T38" fmla="*/ 17 w 242"/>
                  <a:gd name="T39" fmla="*/ 498 h 508"/>
                  <a:gd name="T40" fmla="*/ 0 w 242"/>
                  <a:gd name="T41" fmla="*/ 460 h 508"/>
                  <a:gd name="T42" fmla="*/ 6 w 242"/>
                  <a:gd name="T43" fmla="*/ 440 h 508"/>
                  <a:gd name="T44" fmla="*/ 35 w 242"/>
                  <a:gd name="T45" fmla="*/ 436 h 508"/>
                  <a:gd name="T46" fmla="*/ 86 w 242"/>
                  <a:gd name="T47" fmla="*/ 419 h 508"/>
                  <a:gd name="T48" fmla="*/ 118 w 242"/>
                  <a:gd name="T49" fmla="*/ 415 h 508"/>
                  <a:gd name="T50" fmla="*/ 122 w 242"/>
                  <a:gd name="T51" fmla="*/ 396 h 508"/>
                  <a:gd name="T52" fmla="*/ 114 w 242"/>
                  <a:gd name="T53" fmla="*/ 376 h 508"/>
                  <a:gd name="T54" fmla="*/ 95 w 242"/>
                  <a:gd name="T55" fmla="*/ 324 h 508"/>
                  <a:gd name="T56" fmla="*/ 86 w 242"/>
                  <a:gd name="T57" fmla="*/ 262 h 508"/>
                  <a:gd name="T58" fmla="*/ 86 w 242"/>
                  <a:gd name="T59" fmla="*/ 212 h 508"/>
                  <a:gd name="T60" fmla="*/ 104 w 242"/>
                  <a:gd name="T61" fmla="*/ 163 h 508"/>
                  <a:gd name="T62" fmla="*/ 125 w 242"/>
                  <a:gd name="T63" fmla="*/ 112 h 508"/>
                  <a:gd name="T64" fmla="*/ 140 w 242"/>
                  <a:gd name="T65" fmla="*/ 81 h 508"/>
                  <a:gd name="T66" fmla="*/ 153 w 242"/>
                  <a:gd name="T67" fmla="*/ 59 h 5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2"/>
                  <a:gd name="T103" fmla="*/ 0 h 508"/>
                  <a:gd name="T104" fmla="*/ 242 w 242"/>
                  <a:gd name="T105" fmla="*/ 508 h 5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2" h="508">
                    <a:moveTo>
                      <a:pt x="153" y="59"/>
                    </a:moveTo>
                    <a:lnTo>
                      <a:pt x="187" y="8"/>
                    </a:lnTo>
                    <a:lnTo>
                      <a:pt x="222" y="0"/>
                    </a:lnTo>
                    <a:lnTo>
                      <a:pt x="230" y="25"/>
                    </a:lnTo>
                    <a:lnTo>
                      <a:pt x="242" y="72"/>
                    </a:lnTo>
                    <a:lnTo>
                      <a:pt x="225" y="93"/>
                    </a:lnTo>
                    <a:lnTo>
                      <a:pt x="179" y="133"/>
                    </a:lnTo>
                    <a:lnTo>
                      <a:pt x="153" y="188"/>
                    </a:lnTo>
                    <a:lnTo>
                      <a:pt x="134" y="231"/>
                    </a:lnTo>
                    <a:lnTo>
                      <a:pt x="134" y="256"/>
                    </a:lnTo>
                    <a:lnTo>
                      <a:pt x="138" y="324"/>
                    </a:lnTo>
                    <a:lnTo>
                      <a:pt x="151" y="383"/>
                    </a:lnTo>
                    <a:lnTo>
                      <a:pt x="169" y="415"/>
                    </a:lnTo>
                    <a:lnTo>
                      <a:pt x="174" y="434"/>
                    </a:lnTo>
                    <a:lnTo>
                      <a:pt x="170" y="453"/>
                    </a:lnTo>
                    <a:lnTo>
                      <a:pt x="148" y="457"/>
                    </a:lnTo>
                    <a:lnTo>
                      <a:pt x="104" y="464"/>
                    </a:lnTo>
                    <a:lnTo>
                      <a:pt x="61" y="494"/>
                    </a:lnTo>
                    <a:lnTo>
                      <a:pt x="40" y="508"/>
                    </a:lnTo>
                    <a:lnTo>
                      <a:pt x="17" y="498"/>
                    </a:lnTo>
                    <a:lnTo>
                      <a:pt x="0" y="460"/>
                    </a:lnTo>
                    <a:lnTo>
                      <a:pt x="6" y="440"/>
                    </a:lnTo>
                    <a:lnTo>
                      <a:pt x="35" y="436"/>
                    </a:lnTo>
                    <a:lnTo>
                      <a:pt x="86" y="419"/>
                    </a:lnTo>
                    <a:lnTo>
                      <a:pt x="118" y="415"/>
                    </a:lnTo>
                    <a:lnTo>
                      <a:pt x="122" y="396"/>
                    </a:lnTo>
                    <a:lnTo>
                      <a:pt x="114" y="376"/>
                    </a:lnTo>
                    <a:lnTo>
                      <a:pt x="95" y="324"/>
                    </a:lnTo>
                    <a:lnTo>
                      <a:pt x="86" y="262"/>
                    </a:lnTo>
                    <a:lnTo>
                      <a:pt x="86" y="212"/>
                    </a:lnTo>
                    <a:lnTo>
                      <a:pt x="104" y="163"/>
                    </a:lnTo>
                    <a:lnTo>
                      <a:pt x="125" y="112"/>
                    </a:lnTo>
                    <a:lnTo>
                      <a:pt x="140" y="81"/>
                    </a:lnTo>
                    <a:lnTo>
                      <a:pt x="153" y="59"/>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8" name="Freeform 15"/>
              <p:cNvSpPr>
                <a:spLocks noChangeArrowheads="1"/>
              </p:cNvSpPr>
              <p:nvPr/>
            </p:nvSpPr>
            <p:spPr bwMode="auto">
              <a:xfrm>
                <a:off x="560" y="627"/>
                <a:ext cx="231" cy="453"/>
              </a:xfrm>
              <a:custGeom>
                <a:avLst/>
                <a:gdLst>
                  <a:gd name="T0" fmla="*/ 13 w 231"/>
                  <a:gd name="T1" fmla="*/ 17 h 454"/>
                  <a:gd name="T2" fmla="*/ 35 w 231"/>
                  <a:gd name="T3" fmla="*/ 0 h 454"/>
                  <a:gd name="T4" fmla="*/ 56 w 231"/>
                  <a:gd name="T5" fmla="*/ 4 h 454"/>
                  <a:gd name="T6" fmla="*/ 77 w 231"/>
                  <a:gd name="T7" fmla="*/ 18 h 454"/>
                  <a:gd name="T8" fmla="*/ 95 w 231"/>
                  <a:gd name="T9" fmla="*/ 61 h 454"/>
                  <a:gd name="T10" fmla="*/ 120 w 231"/>
                  <a:gd name="T11" fmla="*/ 133 h 454"/>
                  <a:gd name="T12" fmla="*/ 133 w 231"/>
                  <a:gd name="T13" fmla="*/ 197 h 454"/>
                  <a:gd name="T14" fmla="*/ 135 w 231"/>
                  <a:gd name="T15" fmla="*/ 241 h 454"/>
                  <a:gd name="T16" fmla="*/ 129 w 231"/>
                  <a:gd name="T17" fmla="*/ 262 h 454"/>
                  <a:gd name="T18" fmla="*/ 117 w 231"/>
                  <a:gd name="T19" fmla="*/ 295 h 454"/>
                  <a:gd name="T20" fmla="*/ 98 w 231"/>
                  <a:gd name="T21" fmla="*/ 333 h 454"/>
                  <a:gd name="T22" fmla="*/ 82 w 231"/>
                  <a:gd name="T23" fmla="*/ 372 h 454"/>
                  <a:gd name="T24" fmla="*/ 78 w 231"/>
                  <a:gd name="T25" fmla="*/ 403 h 454"/>
                  <a:gd name="T26" fmla="*/ 90 w 231"/>
                  <a:gd name="T27" fmla="*/ 414 h 454"/>
                  <a:gd name="T28" fmla="*/ 129 w 231"/>
                  <a:gd name="T29" fmla="*/ 407 h 454"/>
                  <a:gd name="T30" fmla="*/ 187 w 231"/>
                  <a:gd name="T31" fmla="*/ 403 h 454"/>
                  <a:gd name="T32" fmla="*/ 216 w 231"/>
                  <a:gd name="T33" fmla="*/ 407 h 454"/>
                  <a:gd name="T34" fmla="*/ 231 w 231"/>
                  <a:gd name="T35" fmla="*/ 420 h 454"/>
                  <a:gd name="T36" fmla="*/ 231 w 231"/>
                  <a:gd name="T37" fmla="*/ 433 h 454"/>
                  <a:gd name="T38" fmla="*/ 208 w 231"/>
                  <a:gd name="T39" fmla="*/ 448 h 454"/>
                  <a:gd name="T40" fmla="*/ 185 w 231"/>
                  <a:gd name="T41" fmla="*/ 454 h 454"/>
                  <a:gd name="T42" fmla="*/ 126 w 231"/>
                  <a:gd name="T43" fmla="*/ 441 h 454"/>
                  <a:gd name="T44" fmla="*/ 100 w 231"/>
                  <a:gd name="T45" fmla="*/ 441 h 454"/>
                  <a:gd name="T46" fmla="*/ 74 w 231"/>
                  <a:gd name="T47" fmla="*/ 450 h 454"/>
                  <a:gd name="T48" fmla="*/ 55 w 231"/>
                  <a:gd name="T49" fmla="*/ 450 h 454"/>
                  <a:gd name="T50" fmla="*/ 26 w 231"/>
                  <a:gd name="T51" fmla="*/ 437 h 454"/>
                  <a:gd name="T52" fmla="*/ 29 w 231"/>
                  <a:gd name="T53" fmla="*/ 416 h 454"/>
                  <a:gd name="T54" fmla="*/ 35 w 231"/>
                  <a:gd name="T55" fmla="*/ 401 h 454"/>
                  <a:gd name="T56" fmla="*/ 46 w 231"/>
                  <a:gd name="T57" fmla="*/ 377 h 454"/>
                  <a:gd name="T58" fmla="*/ 52 w 231"/>
                  <a:gd name="T59" fmla="*/ 355 h 454"/>
                  <a:gd name="T60" fmla="*/ 59 w 231"/>
                  <a:gd name="T61" fmla="*/ 312 h 454"/>
                  <a:gd name="T62" fmla="*/ 69 w 231"/>
                  <a:gd name="T63" fmla="*/ 265 h 454"/>
                  <a:gd name="T64" fmla="*/ 90 w 231"/>
                  <a:gd name="T65" fmla="*/ 227 h 454"/>
                  <a:gd name="T66" fmla="*/ 78 w 231"/>
                  <a:gd name="T67" fmla="*/ 197 h 454"/>
                  <a:gd name="T68" fmla="*/ 46 w 231"/>
                  <a:gd name="T69" fmla="*/ 129 h 454"/>
                  <a:gd name="T70" fmla="*/ 9 w 231"/>
                  <a:gd name="T71" fmla="*/ 70 h 454"/>
                  <a:gd name="T72" fmla="*/ 0 w 231"/>
                  <a:gd name="T73" fmla="*/ 40 h 454"/>
                  <a:gd name="T74" fmla="*/ 13 w 231"/>
                  <a:gd name="T75" fmla="*/ 17 h 4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
                  <a:gd name="T115" fmla="*/ 0 h 454"/>
                  <a:gd name="T116" fmla="*/ 231 w 231"/>
                  <a:gd name="T117" fmla="*/ 454 h 4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 h="454">
                    <a:moveTo>
                      <a:pt x="13" y="17"/>
                    </a:moveTo>
                    <a:lnTo>
                      <a:pt x="35" y="0"/>
                    </a:lnTo>
                    <a:lnTo>
                      <a:pt x="56" y="4"/>
                    </a:lnTo>
                    <a:lnTo>
                      <a:pt x="77" y="18"/>
                    </a:lnTo>
                    <a:lnTo>
                      <a:pt x="95" y="61"/>
                    </a:lnTo>
                    <a:lnTo>
                      <a:pt x="120" y="133"/>
                    </a:lnTo>
                    <a:lnTo>
                      <a:pt x="133" y="197"/>
                    </a:lnTo>
                    <a:lnTo>
                      <a:pt x="135" y="241"/>
                    </a:lnTo>
                    <a:lnTo>
                      <a:pt x="129" y="262"/>
                    </a:lnTo>
                    <a:lnTo>
                      <a:pt x="117" y="295"/>
                    </a:lnTo>
                    <a:lnTo>
                      <a:pt x="98" y="333"/>
                    </a:lnTo>
                    <a:lnTo>
                      <a:pt x="82" y="372"/>
                    </a:lnTo>
                    <a:lnTo>
                      <a:pt x="78" y="403"/>
                    </a:lnTo>
                    <a:lnTo>
                      <a:pt x="90" y="414"/>
                    </a:lnTo>
                    <a:lnTo>
                      <a:pt x="129" y="407"/>
                    </a:lnTo>
                    <a:lnTo>
                      <a:pt x="187" y="403"/>
                    </a:lnTo>
                    <a:lnTo>
                      <a:pt x="216" y="407"/>
                    </a:lnTo>
                    <a:lnTo>
                      <a:pt x="231" y="420"/>
                    </a:lnTo>
                    <a:lnTo>
                      <a:pt x="231" y="433"/>
                    </a:lnTo>
                    <a:lnTo>
                      <a:pt x="208" y="448"/>
                    </a:lnTo>
                    <a:lnTo>
                      <a:pt x="185" y="454"/>
                    </a:lnTo>
                    <a:lnTo>
                      <a:pt x="126" y="441"/>
                    </a:lnTo>
                    <a:lnTo>
                      <a:pt x="100" y="441"/>
                    </a:lnTo>
                    <a:lnTo>
                      <a:pt x="74" y="450"/>
                    </a:lnTo>
                    <a:lnTo>
                      <a:pt x="55" y="450"/>
                    </a:lnTo>
                    <a:lnTo>
                      <a:pt x="26" y="437"/>
                    </a:lnTo>
                    <a:lnTo>
                      <a:pt x="29" y="416"/>
                    </a:lnTo>
                    <a:lnTo>
                      <a:pt x="35" y="401"/>
                    </a:lnTo>
                    <a:lnTo>
                      <a:pt x="46" y="377"/>
                    </a:lnTo>
                    <a:lnTo>
                      <a:pt x="52" y="355"/>
                    </a:lnTo>
                    <a:lnTo>
                      <a:pt x="59" y="312"/>
                    </a:lnTo>
                    <a:lnTo>
                      <a:pt x="69" y="265"/>
                    </a:lnTo>
                    <a:lnTo>
                      <a:pt x="90" y="227"/>
                    </a:lnTo>
                    <a:lnTo>
                      <a:pt x="78" y="197"/>
                    </a:lnTo>
                    <a:lnTo>
                      <a:pt x="46" y="129"/>
                    </a:lnTo>
                    <a:lnTo>
                      <a:pt x="9" y="70"/>
                    </a:lnTo>
                    <a:lnTo>
                      <a:pt x="0" y="40"/>
                    </a:lnTo>
                    <a:lnTo>
                      <a:pt x="13" y="1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grpSp>
        <p:sp>
          <p:nvSpPr>
            <p:cNvPr id="196617" name="WordArt 16"/>
            <p:cNvSpPr>
              <a:spLocks noChangeArrowheads="1" noChangeShapeType="1" noTextEdit="1"/>
            </p:cNvSpPr>
            <p:nvPr/>
          </p:nvSpPr>
          <p:spPr bwMode="auto">
            <a:xfrm>
              <a:off x="816" y="240"/>
              <a:ext cx="432" cy="33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Arial Black"/>
                </a:rPr>
                <a:t>3.0</a:t>
              </a:r>
              <a:endParaRPr lang="zh-CN" altLang="en-US" sz="3600" kern="10">
                <a:ln w="9525">
                  <a:solidFill>
                    <a:srgbClr val="000000"/>
                  </a:solidFill>
                  <a:round/>
                  <a:headEnd/>
                  <a:tailEnd/>
                </a:ln>
                <a:latin typeface="Arial Black"/>
              </a:endParaRPr>
            </a:p>
          </p:txBody>
        </p:sp>
      </p:grpSp>
      <p:sp>
        <p:nvSpPr>
          <p:cNvPr id="28690" name="Rectangle 17"/>
          <p:cNvSpPr>
            <a:spLocks noChangeArrowheads="1"/>
          </p:cNvSpPr>
          <p:nvPr/>
        </p:nvSpPr>
        <p:spPr bwMode="auto">
          <a:xfrm>
            <a:off x="698500" y="8283575"/>
            <a:ext cx="5432425" cy="438150"/>
          </a:xfrm>
          <a:prstGeom prst="rect">
            <a:avLst/>
          </a:prstGeom>
          <a:noFill/>
          <a:ln w="25400" cmpd="sng">
            <a:solidFill>
              <a:schemeClr val="tx1"/>
            </a:solidFill>
            <a:miter lim="800000"/>
            <a:headEnd/>
            <a:tailEnd/>
          </a:ln>
        </p:spPr>
        <p:txBody>
          <a:bodyPr wrap="none" anchor="ctr"/>
          <a:lstStyle/>
          <a:p>
            <a:pPr>
              <a:defRPr/>
            </a:pPr>
            <a:endParaRPr lang="zh-CN" altLang="en-US">
              <a:effectLst>
                <a:outerShdw blurRad="38100" dist="38100" dir="2700000" algn="tl">
                  <a:srgbClr val="C0C0C0"/>
                </a:outerShdw>
              </a:effectLst>
            </a:endParaRPr>
          </a:p>
        </p:txBody>
      </p:sp>
    </p:spTree>
    <p:extLst>
      <p:ext uri="{BB962C8B-B14F-4D97-AF65-F5344CB8AC3E}">
        <p14:creationId xmlns:p14="http://schemas.microsoft.com/office/powerpoint/2010/main" val="2848953318"/>
      </p:ext>
    </p:extLst>
  </p:cSld>
  <p:clrMapOvr>
    <a:overrideClrMapping bg1="lt1" tx1="dk1" bg2="lt2" tx2="dk2" accent1="accent1" accent2="accent2" accent3="accent3" accent4="accent4" accent5="accent5" accent6="accent6" hlink="hlink" folHlink="folHlink"/>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AE6CBBE-65A3-449C-AE16-D01548F314F8}" type="slidenum">
              <a:rPr lang="en-US" altLang="zh-CN" sz="1200" b="0">
                <a:solidFill>
                  <a:schemeClr val="tx1"/>
                </a:solidFill>
                <a:latin typeface="Arial" pitchFamily="34" charset="0"/>
              </a:rPr>
              <a:pPr algn="r" eaLnBrk="1" hangingPunct="1"/>
              <a:t>30</a:t>
            </a:fld>
            <a:endParaRPr lang="en-US" altLang="zh-CN" sz="1200" b="0">
              <a:solidFill>
                <a:schemeClr val="tx1"/>
              </a:solidFill>
              <a:latin typeface="Arial" pitchFamily="34" charset="0"/>
            </a:endParaRPr>
          </a:p>
        </p:txBody>
      </p:sp>
      <p:sp>
        <p:nvSpPr>
          <p:cNvPr id="196611" name="Rectangle 2"/>
          <p:cNvSpPr>
            <a:spLocks noGrp="1" noRot="1" noChangeAspect="1" noChangeArrowheads="1" noTextEdit="1"/>
          </p:cNvSpPr>
          <p:nvPr>
            <p:ph type="sldImg"/>
          </p:nvPr>
        </p:nvSpPr>
        <p:spPr>
          <a:xfrm>
            <a:off x="700088" y="741363"/>
            <a:ext cx="5449887" cy="4087812"/>
          </a:xfrm>
        </p:spPr>
      </p:sp>
      <p:sp>
        <p:nvSpPr>
          <p:cNvPr id="196612" name="Rectangle 3"/>
          <p:cNvSpPr>
            <a:spLocks noGrp="1" noChangeArrowheads="1"/>
          </p:cNvSpPr>
          <p:nvPr>
            <p:ph type="body" idx="1"/>
          </p:nvPr>
        </p:nvSpPr>
        <p:spPr>
          <a:xfrm>
            <a:off x="695325" y="4991100"/>
            <a:ext cx="5429250" cy="3505200"/>
          </a:xfrm>
          <a:noFill/>
          <a:ln/>
        </p:spPr>
        <p:txBody>
          <a:bodyPr lIns="92075" tIns="46038" rIns="92075" bIns="46038" anchor="t"/>
          <a:lstStyle/>
          <a:p>
            <a:pPr eaLnBrk="1" hangingPunct="1"/>
            <a:endParaRPr lang="en-US" altLang="zh-CN" dirty="0" smtClean="0"/>
          </a:p>
        </p:txBody>
      </p:sp>
      <p:grpSp>
        <p:nvGrpSpPr>
          <p:cNvPr id="2" name="Group 5"/>
          <p:cNvGrpSpPr>
            <a:grpSpLocks/>
          </p:cNvGrpSpPr>
          <p:nvPr/>
        </p:nvGrpSpPr>
        <p:grpSpPr bwMode="auto">
          <a:xfrm>
            <a:off x="6167438" y="8313738"/>
            <a:ext cx="690562" cy="349250"/>
            <a:chOff x="0" y="0"/>
            <a:chExt cx="1584" cy="1452"/>
          </a:xfrm>
        </p:grpSpPr>
        <p:grpSp>
          <p:nvGrpSpPr>
            <p:cNvPr id="3" name="Group 6"/>
            <p:cNvGrpSpPr>
              <a:grpSpLocks/>
            </p:cNvGrpSpPr>
            <p:nvPr/>
          </p:nvGrpSpPr>
          <p:grpSpPr bwMode="auto">
            <a:xfrm>
              <a:off x="512" y="0"/>
              <a:ext cx="1072" cy="1452"/>
              <a:chOff x="0" y="0"/>
              <a:chExt cx="703" cy="1004"/>
            </a:xfrm>
          </p:grpSpPr>
          <p:pic>
            <p:nvPicPr>
              <p:cNvPr id="196624" name="Picture 6"/>
              <p:cNvPicPr>
                <a:picLocks noChangeAspect="1" noChangeArrowheads="1"/>
              </p:cNvPicPr>
              <p:nvPr/>
            </p:nvPicPr>
            <p:blipFill>
              <a:blip r:embed="rId4"/>
              <a:srcRect/>
              <a:stretch>
                <a:fillRect/>
              </a:stretch>
            </p:blipFill>
            <p:spPr bwMode="auto">
              <a:xfrm>
                <a:off x="0" y="0"/>
                <a:ext cx="703" cy="1004"/>
              </a:xfrm>
              <a:prstGeom prst="rect">
                <a:avLst/>
              </a:prstGeom>
              <a:noFill/>
              <a:ln w="9525">
                <a:noFill/>
                <a:miter lim="800000"/>
                <a:headEnd/>
                <a:tailEnd/>
              </a:ln>
            </p:spPr>
          </p:pic>
          <p:sp>
            <p:nvSpPr>
              <p:cNvPr id="28680" name="Freeform 7"/>
              <p:cNvSpPr>
                <a:spLocks noChangeArrowheads="1"/>
              </p:cNvSpPr>
              <p:nvPr/>
            </p:nvSpPr>
            <p:spPr bwMode="auto">
              <a:xfrm>
                <a:off x="37" y="18"/>
                <a:ext cx="595" cy="548"/>
              </a:xfrm>
              <a:custGeom>
                <a:avLst/>
                <a:gdLst>
                  <a:gd name="T0" fmla="*/ 0 w 595"/>
                  <a:gd name="T1" fmla="*/ 239 h 544"/>
                  <a:gd name="T2" fmla="*/ 89 w 595"/>
                  <a:gd name="T3" fmla="*/ 55 h 544"/>
                  <a:gd name="T4" fmla="*/ 277 w 595"/>
                  <a:gd name="T5" fmla="*/ 0 h 544"/>
                  <a:gd name="T6" fmla="*/ 476 w 595"/>
                  <a:gd name="T7" fmla="*/ 47 h 544"/>
                  <a:gd name="T8" fmla="*/ 595 w 595"/>
                  <a:gd name="T9" fmla="*/ 226 h 544"/>
                  <a:gd name="T10" fmla="*/ 540 w 595"/>
                  <a:gd name="T11" fmla="*/ 461 h 544"/>
                  <a:gd name="T12" fmla="*/ 349 w 595"/>
                  <a:gd name="T13" fmla="*/ 544 h 544"/>
                  <a:gd name="T14" fmla="*/ 103 w 595"/>
                  <a:gd name="T15" fmla="*/ 451 h 544"/>
                  <a:gd name="T16" fmla="*/ 0 w 595"/>
                  <a:gd name="T17" fmla="*/ 239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5"/>
                  <a:gd name="T28" fmla="*/ 0 h 544"/>
                  <a:gd name="T29" fmla="*/ 595 w 595"/>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5" h="544">
                    <a:moveTo>
                      <a:pt x="0" y="239"/>
                    </a:moveTo>
                    <a:lnTo>
                      <a:pt x="89" y="55"/>
                    </a:lnTo>
                    <a:lnTo>
                      <a:pt x="277" y="0"/>
                    </a:lnTo>
                    <a:lnTo>
                      <a:pt x="476" y="47"/>
                    </a:lnTo>
                    <a:lnTo>
                      <a:pt x="595" y="226"/>
                    </a:lnTo>
                    <a:lnTo>
                      <a:pt x="540" y="461"/>
                    </a:lnTo>
                    <a:lnTo>
                      <a:pt x="349" y="544"/>
                    </a:lnTo>
                    <a:lnTo>
                      <a:pt x="103" y="451"/>
                    </a:lnTo>
                    <a:lnTo>
                      <a:pt x="0" y="239"/>
                    </a:lnTo>
                    <a:close/>
                  </a:path>
                </a:pathLst>
              </a:custGeom>
              <a:solidFill>
                <a:srgbClr val="FCF13C"/>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sp>
            <p:nvSpPr>
              <p:cNvPr id="28681" name="Freeform 8"/>
              <p:cNvSpPr>
                <a:spLocks noChangeArrowheads="1"/>
              </p:cNvSpPr>
              <p:nvPr/>
            </p:nvSpPr>
            <p:spPr bwMode="auto">
              <a:xfrm>
                <a:off x="70" y="525"/>
                <a:ext cx="215" cy="402"/>
              </a:xfrm>
              <a:custGeom>
                <a:avLst/>
                <a:gdLst>
                  <a:gd name="T0" fmla="*/ 170 w 216"/>
                  <a:gd name="T1" fmla="*/ 0 h 402"/>
                  <a:gd name="T2" fmla="*/ 135 w 216"/>
                  <a:gd name="T3" fmla="*/ 90 h 402"/>
                  <a:gd name="T4" fmla="*/ 81 w 216"/>
                  <a:gd name="T5" fmla="*/ 206 h 402"/>
                  <a:gd name="T6" fmla="*/ 38 w 216"/>
                  <a:gd name="T7" fmla="*/ 317 h 402"/>
                  <a:gd name="T8" fmla="*/ 0 w 216"/>
                  <a:gd name="T9" fmla="*/ 388 h 402"/>
                  <a:gd name="T10" fmla="*/ 43 w 216"/>
                  <a:gd name="T11" fmla="*/ 402 h 402"/>
                  <a:gd name="T12" fmla="*/ 77 w 216"/>
                  <a:gd name="T13" fmla="*/ 349 h 402"/>
                  <a:gd name="T14" fmla="*/ 159 w 216"/>
                  <a:gd name="T15" fmla="*/ 162 h 402"/>
                  <a:gd name="T16" fmla="*/ 190 w 216"/>
                  <a:gd name="T17" fmla="*/ 90 h 402"/>
                  <a:gd name="T18" fmla="*/ 216 w 216"/>
                  <a:gd name="T19" fmla="*/ 14 h 402"/>
                  <a:gd name="T20" fmla="*/ 170 w 216"/>
                  <a:gd name="T21" fmla="*/ 0 h 4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402"/>
                  <a:gd name="T35" fmla="*/ 216 w 216"/>
                  <a:gd name="T36" fmla="*/ 402 h 4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402">
                    <a:moveTo>
                      <a:pt x="170" y="0"/>
                    </a:moveTo>
                    <a:lnTo>
                      <a:pt x="135" y="90"/>
                    </a:lnTo>
                    <a:lnTo>
                      <a:pt x="81" y="206"/>
                    </a:lnTo>
                    <a:lnTo>
                      <a:pt x="38" y="317"/>
                    </a:lnTo>
                    <a:lnTo>
                      <a:pt x="0" y="388"/>
                    </a:lnTo>
                    <a:lnTo>
                      <a:pt x="43" y="402"/>
                    </a:lnTo>
                    <a:lnTo>
                      <a:pt x="77" y="349"/>
                    </a:lnTo>
                    <a:lnTo>
                      <a:pt x="159" y="162"/>
                    </a:lnTo>
                    <a:lnTo>
                      <a:pt x="190" y="90"/>
                    </a:lnTo>
                    <a:lnTo>
                      <a:pt x="216" y="14"/>
                    </a:lnTo>
                    <a:lnTo>
                      <a:pt x="170" y="0"/>
                    </a:lnTo>
                    <a:close/>
                  </a:path>
                </a:pathLst>
              </a:custGeom>
              <a:solidFill>
                <a:srgbClr val="CC7C00"/>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grpSp>
        <p:grpSp>
          <p:nvGrpSpPr>
            <p:cNvPr id="4" name="Group 10"/>
            <p:cNvGrpSpPr>
              <a:grpSpLocks/>
            </p:cNvGrpSpPr>
            <p:nvPr/>
          </p:nvGrpSpPr>
          <p:grpSpPr bwMode="auto">
            <a:xfrm>
              <a:off x="0" y="712"/>
              <a:ext cx="859" cy="680"/>
              <a:chOff x="0" y="0"/>
              <a:chExt cx="1158" cy="1111"/>
            </a:xfrm>
          </p:grpSpPr>
          <p:sp>
            <p:nvSpPr>
              <p:cNvPr id="28683" name="Freeform 10"/>
              <p:cNvSpPr>
                <a:spLocks noChangeArrowheads="1"/>
              </p:cNvSpPr>
              <p:nvPr/>
            </p:nvSpPr>
            <p:spPr bwMode="auto">
              <a:xfrm>
                <a:off x="388" y="1"/>
                <a:ext cx="334" cy="248"/>
              </a:xfrm>
              <a:custGeom>
                <a:avLst/>
                <a:gdLst>
                  <a:gd name="T0" fmla="*/ 116 w 333"/>
                  <a:gd name="T1" fmla="*/ 151 h 246"/>
                  <a:gd name="T2" fmla="*/ 120 w 333"/>
                  <a:gd name="T3" fmla="*/ 117 h 246"/>
                  <a:gd name="T4" fmla="*/ 136 w 333"/>
                  <a:gd name="T5" fmla="*/ 78 h 246"/>
                  <a:gd name="T6" fmla="*/ 159 w 333"/>
                  <a:gd name="T7" fmla="*/ 47 h 246"/>
                  <a:gd name="T8" fmla="*/ 187 w 333"/>
                  <a:gd name="T9" fmla="*/ 23 h 246"/>
                  <a:gd name="T10" fmla="*/ 226 w 333"/>
                  <a:gd name="T11" fmla="*/ 6 h 246"/>
                  <a:gd name="T12" fmla="*/ 260 w 333"/>
                  <a:gd name="T13" fmla="*/ 0 h 246"/>
                  <a:gd name="T14" fmla="*/ 299 w 333"/>
                  <a:gd name="T15" fmla="*/ 10 h 246"/>
                  <a:gd name="T16" fmla="*/ 322 w 333"/>
                  <a:gd name="T17" fmla="*/ 39 h 246"/>
                  <a:gd name="T18" fmla="*/ 330 w 333"/>
                  <a:gd name="T19" fmla="*/ 73 h 246"/>
                  <a:gd name="T20" fmla="*/ 333 w 333"/>
                  <a:gd name="T21" fmla="*/ 109 h 246"/>
                  <a:gd name="T22" fmla="*/ 320 w 333"/>
                  <a:gd name="T23" fmla="*/ 147 h 246"/>
                  <a:gd name="T24" fmla="*/ 294 w 333"/>
                  <a:gd name="T25" fmla="*/ 190 h 246"/>
                  <a:gd name="T26" fmla="*/ 260 w 333"/>
                  <a:gd name="T27" fmla="*/ 220 h 246"/>
                  <a:gd name="T28" fmla="*/ 219 w 333"/>
                  <a:gd name="T29" fmla="*/ 239 h 246"/>
                  <a:gd name="T30" fmla="*/ 189 w 333"/>
                  <a:gd name="T31" fmla="*/ 246 h 246"/>
                  <a:gd name="T32" fmla="*/ 161 w 333"/>
                  <a:gd name="T33" fmla="*/ 242 h 246"/>
                  <a:gd name="T34" fmla="*/ 140 w 333"/>
                  <a:gd name="T35" fmla="*/ 230 h 246"/>
                  <a:gd name="T36" fmla="*/ 124 w 333"/>
                  <a:gd name="T37" fmla="*/ 203 h 246"/>
                  <a:gd name="T38" fmla="*/ 119 w 333"/>
                  <a:gd name="T39" fmla="*/ 187 h 246"/>
                  <a:gd name="T40" fmla="*/ 76 w 333"/>
                  <a:gd name="T41" fmla="*/ 190 h 246"/>
                  <a:gd name="T42" fmla="*/ 41 w 333"/>
                  <a:gd name="T43" fmla="*/ 200 h 246"/>
                  <a:gd name="T44" fmla="*/ 9 w 333"/>
                  <a:gd name="T45" fmla="*/ 199 h 246"/>
                  <a:gd name="T46" fmla="*/ 0 w 333"/>
                  <a:gd name="T47" fmla="*/ 183 h 246"/>
                  <a:gd name="T48" fmla="*/ 9 w 333"/>
                  <a:gd name="T49" fmla="*/ 170 h 246"/>
                  <a:gd name="T50" fmla="*/ 26 w 333"/>
                  <a:gd name="T51" fmla="*/ 155 h 246"/>
                  <a:gd name="T52" fmla="*/ 59 w 333"/>
                  <a:gd name="T53" fmla="*/ 155 h 246"/>
                  <a:gd name="T54" fmla="*/ 81 w 333"/>
                  <a:gd name="T55" fmla="*/ 155 h 246"/>
                  <a:gd name="T56" fmla="*/ 116 w 333"/>
                  <a:gd name="T57" fmla="*/ 151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3"/>
                  <a:gd name="T88" fmla="*/ 0 h 246"/>
                  <a:gd name="T89" fmla="*/ 333 w 333"/>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3" h="246">
                    <a:moveTo>
                      <a:pt x="116" y="151"/>
                    </a:moveTo>
                    <a:lnTo>
                      <a:pt x="120" y="117"/>
                    </a:lnTo>
                    <a:lnTo>
                      <a:pt x="136" y="78"/>
                    </a:lnTo>
                    <a:lnTo>
                      <a:pt x="159" y="47"/>
                    </a:lnTo>
                    <a:lnTo>
                      <a:pt x="187" y="23"/>
                    </a:lnTo>
                    <a:lnTo>
                      <a:pt x="226" y="6"/>
                    </a:lnTo>
                    <a:lnTo>
                      <a:pt x="260" y="0"/>
                    </a:lnTo>
                    <a:lnTo>
                      <a:pt x="299" y="10"/>
                    </a:lnTo>
                    <a:lnTo>
                      <a:pt x="322" y="39"/>
                    </a:lnTo>
                    <a:lnTo>
                      <a:pt x="330" y="73"/>
                    </a:lnTo>
                    <a:lnTo>
                      <a:pt x="333" y="109"/>
                    </a:lnTo>
                    <a:lnTo>
                      <a:pt x="320" y="147"/>
                    </a:lnTo>
                    <a:lnTo>
                      <a:pt x="294" y="190"/>
                    </a:lnTo>
                    <a:lnTo>
                      <a:pt x="260" y="220"/>
                    </a:lnTo>
                    <a:lnTo>
                      <a:pt x="219" y="239"/>
                    </a:lnTo>
                    <a:lnTo>
                      <a:pt x="189" y="246"/>
                    </a:lnTo>
                    <a:lnTo>
                      <a:pt x="161" y="242"/>
                    </a:lnTo>
                    <a:lnTo>
                      <a:pt x="140" y="230"/>
                    </a:lnTo>
                    <a:lnTo>
                      <a:pt x="124" y="203"/>
                    </a:lnTo>
                    <a:lnTo>
                      <a:pt x="119" y="187"/>
                    </a:lnTo>
                    <a:lnTo>
                      <a:pt x="76" y="190"/>
                    </a:lnTo>
                    <a:lnTo>
                      <a:pt x="41" y="200"/>
                    </a:lnTo>
                    <a:lnTo>
                      <a:pt x="9" y="199"/>
                    </a:lnTo>
                    <a:lnTo>
                      <a:pt x="0" y="183"/>
                    </a:lnTo>
                    <a:lnTo>
                      <a:pt x="9" y="170"/>
                    </a:lnTo>
                    <a:lnTo>
                      <a:pt x="26" y="155"/>
                    </a:lnTo>
                    <a:lnTo>
                      <a:pt x="59" y="155"/>
                    </a:lnTo>
                    <a:lnTo>
                      <a:pt x="81" y="155"/>
                    </a:lnTo>
                    <a:lnTo>
                      <a:pt x="116" y="15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4" name="Freeform 11"/>
              <p:cNvSpPr>
                <a:spLocks noChangeArrowheads="1"/>
              </p:cNvSpPr>
              <p:nvPr/>
            </p:nvSpPr>
            <p:spPr bwMode="auto">
              <a:xfrm>
                <a:off x="481" y="271"/>
                <a:ext cx="221" cy="431"/>
              </a:xfrm>
              <a:custGeom>
                <a:avLst/>
                <a:gdLst>
                  <a:gd name="T0" fmla="*/ 6 w 219"/>
                  <a:gd name="T1" fmla="*/ 34 h 428"/>
                  <a:gd name="T2" fmla="*/ 32 w 219"/>
                  <a:gd name="T3" fmla="*/ 13 h 428"/>
                  <a:gd name="T4" fmla="*/ 62 w 219"/>
                  <a:gd name="T5" fmla="*/ 0 h 428"/>
                  <a:gd name="T6" fmla="*/ 104 w 219"/>
                  <a:gd name="T7" fmla="*/ 3 h 428"/>
                  <a:gd name="T8" fmla="*/ 136 w 219"/>
                  <a:gd name="T9" fmla="*/ 16 h 428"/>
                  <a:gd name="T10" fmla="*/ 165 w 219"/>
                  <a:gd name="T11" fmla="*/ 50 h 428"/>
                  <a:gd name="T12" fmla="*/ 197 w 219"/>
                  <a:gd name="T13" fmla="*/ 99 h 428"/>
                  <a:gd name="T14" fmla="*/ 213 w 219"/>
                  <a:gd name="T15" fmla="*/ 144 h 428"/>
                  <a:gd name="T16" fmla="*/ 219 w 219"/>
                  <a:gd name="T17" fmla="*/ 198 h 428"/>
                  <a:gd name="T18" fmla="*/ 219 w 219"/>
                  <a:gd name="T19" fmla="*/ 254 h 428"/>
                  <a:gd name="T20" fmla="*/ 213 w 219"/>
                  <a:gd name="T21" fmla="*/ 306 h 428"/>
                  <a:gd name="T22" fmla="*/ 196 w 219"/>
                  <a:gd name="T23" fmla="*/ 351 h 428"/>
                  <a:gd name="T24" fmla="*/ 171 w 219"/>
                  <a:gd name="T25" fmla="*/ 391 h 428"/>
                  <a:gd name="T26" fmla="*/ 152 w 219"/>
                  <a:gd name="T27" fmla="*/ 411 h 428"/>
                  <a:gd name="T28" fmla="*/ 115 w 219"/>
                  <a:gd name="T29" fmla="*/ 425 h 428"/>
                  <a:gd name="T30" fmla="*/ 87 w 219"/>
                  <a:gd name="T31" fmla="*/ 428 h 428"/>
                  <a:gd name="T32" fmla="*/ 49 w 219"/>
                  <a:gd name="T33" fmla="*/ 417 h 428"/>
                  <a:gd name="T34" fmla="*/ 32 w 219"/>
                  <a:gd name="T35" fmla="*/ 394 h 428"/>
                  <a:gd name="T36" fmla="*/ 17 w 219"/>
                  <a:gd name="T37" fmla="*/ 373 h 428"/>
                  <a:gd name="T38" fmla="*/ 9 w 219"/>
                  <a:gd name="T39" fmla="*/ 349 h 428"/>
                  <a:gd name="T40" fmla="*/ 10 w 219"/>
                  <a:gd name="T41" fmla="*/ 310 h 428"/>
                  <a:gd name="T42" fmla="*/ 17 w 219"/>
                  <a:gd name="T43" fmla="*/ 283 h 428"/>
                  <a:gd name="T44" fmla="*/ 32 w 219"/>
                  <a:gd name="T45" fmla="*/ 255 h 428"/>
                  <a:gd name="T46" fmla="*/ 41 w 219"/>
                  <a:gd name="T47" fmla="*/ 219 h 428"/>
                  <a:gd name="T48" fmla="*/ 49 w 219"/>
                  <a:gd name="T49" fmla="*/ 198 h 428"/>
                  <a:gd name="T50" fmla="*/ 52 w 219"/>
                  <a:gd name="T51" fmla="*/ 170 h 428"/>
                  <a:gd name="T52" fmla="*/ 44 w 219"/>
                  <a:gd name="T53" fmla="*/ 140 h 428"/>
                  <a:gd name="T54" fmla="*/ 23 w 219"/>
                  <a:gd name="T55" fmla="*/ 116 h 428"/>
                  <a:gd name="T56" fmla="*/ 6 w 219"/>
                  <a:gd name="T57" fmla="*/ 93 h 428"/>
                  <a:gd name="T58" fmla="*/ 0 w 219"/>
                  <a:gd name="T59" fmla="*/ 67 h 428"/>
                  <a:gd name="T60" fmla="*/ 6 w 219"/>
                  <a:gd name="T61" fmla="*/ 34 h 4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9"/>
                  <a:gd name="T94" fmla="*/ 0 h 428"/>
                  <a:gd name="T95" fmla="*/ 219 w 219"/>
                  <a:gd name="T96" fmla="*/ 428 h 4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9" h="428">
                    <a:moveTo>
                      <a:pt x="6" y="34"/>
                    </a:moveTo>
                    <a:lnTo>
                      <a:pt x="32" y="13"/>
                    </a:lnTo>
                    <a:lnTo>
                      <a:pt x="62" y="0"/>
                    </a:lnTo>
                    <a:lnTo>
                      <a:pt x="104" y="3"/>
                    </a:lnTo>
                    <a:lnTo>
                      <a:pt x="136" y="16"/>
                    </a:lnTo>
                    <a:lnTo>
                      <a:pt x="165" y="50"/>
                    </a:lnTo>
                    <a:lnTo>
                      <a:pt x="197" y="99"/>
                    </a:lnTo>
                    <a:lnTo>
                      <a:pt x="213" y="144"/>
                    </a:lnTo>
                    <a:lnTo>
                      <a:pt x="219" y="198"/>
                    </a:lnTo>
                    <a:lnTo>
                      <a:pt x="219" y="254"/>
                    </a:lnTo>
                    <a:lnTo>
                      <a:pt x="213" y="306"/>
                    </a:lnTo>
                    <a:lnTo>
                      <a:pt x="196" y="351"/>
                    </a:lnTo>
                    <a:lnTo>
                      <a:pt x="171" y="391"/>
                    </a:lnTo>
                    <a:lnTo>
                      <a:pt x="152" y="411"/>
                    </a:lnTo>
                    <a:lnTo>
                      <a:pt x="115" y="425"/>
                    </a:lnTo>
                    <a:lnTo>
                      <a:pt x="87" y="428"/>
                    </a:lnTo>
                    <a:lnTo>
                      <a:pt x="49" y="417"/>
                    </a:lnTo>
                    <a:lnTo>
                      <a:pt x="32" y="394"/>
                    </a:lnTo>
                    <a:lnTo>
                      <a:pt x="17" y="373"/>
                    </a:lnTo>
                    <a:lnTo>
                      <a:pt x="9" y="349"/>
                    </a:lnTo>
                    <a:lnTo>
                      <a:pt x="10" y="310"/>
                    </a:lnTo>
                    <a:lnTo>
                      <a:pt x="17" y="283"/>
                    </a:lnTo>
                    <a:lnTo>
                      <a:pt x="32" y="255"/>
                    </a:lnTo>
                    <a:lnTo>
                      <a:pt x="41" y="219"/>
                    </a:lnTo>
                    <a:lnTo>
                      <a:pt x="49" y="198"/>
                    </a:lnTo>
                    <a:lnTo>
                      <a:pt x="52" y="170"/>
                    </a:lnTo>
                    <a:lnTo>
                      <a:pt x="44" y="140"/>
                    </a:lnTo>
                    <a:lnTo>
                      <a:pt x="23" y="116"/>
                    </a:lnTo>
                    <a:lnTo>
                      <a:pt x="6" y="93"/>
                    </a:lnTo>
                    <a:lnTo>
                      <a:pt x="0" y="67"/>
                    </a:lnTo>
                    <a:lnTo>
                      <a:pt x="6" y="34"/>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5" name="Freeform 12"/>
              <p:cNvSpPr>
                <a:spLocks noChangeArrowheads="1"/>
              </p:cNvSpPr>
              <p:nvPr/>
            </p:nvSpPr>
            <p:spPr bwMode="auto">
              <a:xfrm>
                <a:off x="0" y="206"/>
                <a:ext cx="540" cy="183"/>
              </a:xfrm>
              <a:custGeom>
                <a:avLst/>
                <a:gdLst>
                  <a:gd name="T0" fmla="*/ 408 w 540"/>
                  <a:gd name="T1" fmla="*/ 101 h 179"/>
                  <a:gd name="T2" fmla="*/ 482 w 540"/>
                  <a:gd name="T3" fmla="*/ 86 h 179"/>
                  <a:gd name="T4" fmla="*/ 533 w 540"/>
                  <a:gd name="T5" fmla="*/ 83 h 179"/>
                  <a:gd name="T6" fmla="*/ 540 w 540"/>
                  <a:gd name="T7" fmla="*/ 101 h 179"/>
                  <a:gd name="T8" fmla="*/ 540 w 540"/>
                  <a:gd name="T9" fmla="*/ 152 h 179"/>
                  <a:gd name="T10" fmla="*/ 503 w 540"/>
                  <a:gd name="T11" fmla="*/ 163 h 179"/>
                  <a:gd name="T12" fmla="*/ 404 w 540"/>
                  <a:gd name="T13" fmla="*/ 161 h 179"/>
                  <a:gd name="T14" fmla="*/ 300 w 540"/>
                  <a:gd name="T15" fmla="*/ 147 h 179"/>
                  <a:gd name="T16" fmla="*/ 208 w 540"/>
                  <a:gd name="T17" fmla="*/ 134 h 179"/>
                  <a:gd name="T18" fmla="*/ 110 w 540"/>
                  <a:gd name="T19" fmla="*/ 143 h 179"/>
                  <a:gd name="T20" fmla="*/ 57 w 540"/>
                  <a:gd name="T21" fmla="*/ 170 h 179"/>
                  <a:gd name="T22" fmla="*/ 21 w 540"/>
                  <a:gd name="T23" fmla="*/ 179 h 179"/>
                  <a:gd name="T24" fmla="*/ 1 w 540"/>
                  <a:gd name="T25" fmla="*/ 176 h 179"/>
                  <a:gd name="T26" fmla="*/ 0 w 540"/>
                  <a:gd name="T27" fmla="*/ 131 h 179"/>
                  <a:gd name="T28" fmla="*/ 21 w 540"/>
                  <a:gd name="T29" fmla="*/ 74 h 179"/>
                  <a:gd name="T30" fmla="*/ 18 w 540"/>
                  <a:gd name="T31" fmla="*/ 35 h 179"/>
                  <a:gd name="T32" fmla="*/ 1 w 540"/>
                  <a:gd name="T33" fmla="*/ 16 h 179"/>
                  <a:gd name="T34" fmla="*/ 1 w 540"/>
                  <a:gd name="T35" fmla="*/ 4 h 179"/>
                  <a:gd name="T36" fmla="*/ 25 w 540"/>
                  <a:gd name="T37" fmla="*/ 0 h 179"/>
                  <a:gd name="T38" fmla="*/ 57 w 540"/>
                  <a:gd name="T39" fmla="*/ 26 h 179"/>
                  <a:gd name="T40" fmla="*/ 59 w 540"/>
                  <a:gd name="T41" fmla="*/ 60 h 179"/>
                  <a:gd name="T42" fmla="*/ 44 w 540"/>
                  <a:gd name="T43" fmla="*/ 108 h 179"/>
                  <a:gd name="T44" fmla="*/ 40 w 540"/>
                  <a:gd name="T45" fmla="*/ 139 h 179"/>
                  <a:gd name="T46" fmla="*/ 99 w 540"/>
                  <a:gd name="T47" fmla="*/ 117 h 179"/>
                  <a:gd name="T48" fmla="*/ 163 w 540"/>
                  <a:gd name="T49" fmla="*/ 92 h 179"/>
                  <a:gd name="T50" fmla="*/ 233 w 540"/>
                  <a:gd name="T51" fmla="*/ 90 h 179"/>
                  <a:gd name="T52" fmla="*/ 283 w 540"/>
                  <a:gd name="T53" fmla="*/ 99 h 179"/>
                  <a:gd name="T54" fmla="*/ 336 w 540"/>
                  <a:gd name="T55" fmla="*/ 99 h 179"/>
                  <a:gd name="T56" fmla="*/ 408 w 540"/>
                  <a:gd name="T57" fmla="*/ 101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0"/>
                  <a:gd name="T88" fmla="*/ 0 h 179"/>
                  <a:gd name="T89" fmla="*/ 540 w 540"/>
                  <a:gd name="T90" fmla="*/ 179 h 1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0" h="179">
                    <a:moveTo>
                      <a:pt x="408" y="101"/>
                    </a:moveTo>
                    <a:lnTo>
                      <a:pt x="482" y="86"/>
                    </a:lnTo>
                    <a:lnTo>
                      <a:pt x="533" y="83"/>
                    </a:lnTo>
                    <a:lnTo>
                      <a:pt x="540" y="101"/>
                    </a:lnTo>
                    <a:lnTo>
                      <a:pt x="540" y="152"/>
                    </a:lnTo>
                    <a:lnTo>
                      <a:pt x="503" y="163"/>
                    </a:lnTo>
                    <a:lnTo>
                      <a:pt x="404" y="161"/>
                    </a:lnTo>
                    <a:lnTo>
                      <a:pt x="300" y="147"/>
                    </a:lnTo>
                    <a:lnTo>
                      <a:pt x="208" y="134"/>
                    </a:lnTo>
                    <a:lnTo>
                      <a:pt x="110" y="143"/>
                    </a:lnTo>
                    <a:lnTo>
                      <a:pt x="57" y="170"/>
                    </a:lnTo>
                    <a:lnTo>
                      <a:pt x="21" y="179"/>
                    </a:lnTo>
                    <a:lnTo>
                      <a:pt x="1" y="176"/>
                    </a:lnTo>
                    <a:lnTo>
                      <a:pt x="0" y="131"/>
                    </a:lnTo>
                    <a:lnTo>
                      <a:pt x="21" y="74"/>
                    </a:lnTo>
                    <a:lnTo>
                      <a:pt x="18" y="35"/>
                    </a:lnTo>
                    <a:lnTo>
                      <a:pt x="1" y="16"/>
                    </a:lnTo>
                    <a:lnTo>
                      <a:pt x="1" y="4"/>
                    </a:lnTo>
                    <a:lnTo>
                      <a:pt x="25" y="0"/>
                    </a:lnTo>
                    <a:lnTo>
                      <a:pt x="57" y="26"/>
                    </a:lnTo>
                    <a:lnTo>
                      <a:pt x="59" y="60"/>
                    </a:lnTo>
                    <a:lnTo>
                      <a:pt x="44" y="108"/>
                    </a:lnTo>
                    <a:lnTo>
                      <a:pt x="40" y="139"/>
                    </a:lnTo>
                    <a:lnTo>
                      <a:pt x="99" y="117"/>
                    </a:lnTo>
                    <a:lnTo>
                      <a:pt x="163" y="92"/>
                    </a:lnTo>
                    <a:lnTo>
                      <a:pt x="233" y="90"/>
                    </a:lnTo>
                    <a:lnTo>
                      <a:pt x="283" y="99"/>
                    </a:lnTo>
                    <a:lnTo>
                      <a:pt x="336" y="99"/>
                    </a:lnTo>
                    <a:lnTo>
                      <a:pt x="408" y="10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6" name="Freeform 13"/>
              <p:cNvSpPr>
                <a:spLocks noChangeArrowheads="1"/>
              </p:cNvSpPr>
              <p:nvPr/>
            </p:nvSpPr>
            <p:spPr bwMode="auto">
              <a:xfrm>
                <a:off x="579" y="249"/>
                <a:ext cx="579" cy="323"/>
              </a:xfrm>
              <a:custGeom>
                <a:avLst/>
                <a:gdLst>
                  <a:gd name="T0" fmla="*/ 13 w 578"/>
                  <a:gd name="T1" fmla="*/ 47 h 319"/>
                  <a:gd name="T2" fmla="*/ 41 w 578"/>
                  <a:gd name="T3" fmla="*/ 44 h 319"/>
                  <a:gd name="T4" fmla="*/ 75 w 578"/>
                  <a:gd name="T5" fmla="*/ 62 h 319"/>
                  <a:gd name="T6" fmla="*/ 100 w 578"/>
                  <a:gd name="T7" fmla="*/ 95 h 319"/>
                  <a:gd name="T8" fmla="*/ 134 w 578"/>
                  <a:gd name="T9" fmla="*/ 151 h 319"/>
                  <a:gd name="T10" fmla="*/ 161 w 578"/>
                  <a:gd name="T11" fmla="*/ 199 h 319"/>
                  <a:gd name="T12" fmla="*/ 187 w 578"/>
                  <a:gd name="T13" fmla="*/ 245 h 319"/>
                  <a:gd name="T14" fmla="*/ 202 w 578"/>
                  <a:gd name="T15" fmla="*/ 253 h 319"/>
                  <a:gd name="T16" fmla="*/ 233 w 578"/>
                  <a:gd name="T17" fmla="*/ 245 h 319"/>
                  <a:gd name="T18" fmla="*/ 290 w 578"/>
                  <a:gd name="T19" fmla="*/ 207 h 319"/>
                  <a:gd name="T20" fmla="*/ 357 w 578"/>
                  <a:gd name="T21" fmla="*/ 161 h 319"/>
                  <a:gd name="T22" fmla="*/ 400 w 578"/>
                  <a:gd name="T23" fmla="*/ 121 h 319"/>
                  <a:gd name="T24" fmla="*/ 421 w 578"/>
                  <a:gd name="T25" fmla="*/ 96 h 319"/>
                  <a:gd name="T26" fmla="*/ 421 w 578"/>
                  <a:gd name="T27" fmla="*/ 87 h 319"/>
                  <a:gd name="T28" fmla="*/ 421 w 578"/>
                  <a:gd name="T29" fmla="*/ 74 h 319"/>
                  <a:gd name="T30" fmla="*/ 424 w 578"/>
                  <a:gd name="T31" fmla="*/ 66 h 319"/>
                  <a:gd name="T32" fmla="*/ 420 w 578"/>
                  <a:gd name="T33" fmla="*/ 39 h 319"/>
                  <a:gd name="T34" fmla="*/ 408 w 578"/>
                  <a:gd name="T35" fmla="*/ 19 h 319"/>
                  <a:gd name="T36" fmla="*/ 413 w 578"/>
                  <a:gd name="T37" fmla="*/ 0 h 319"/>
                  <a:gd name="T38" fmla="*/ 442 w 578"/>
                  <a:gd name="T39" fmla="*/ 0 h 319"/>
                  <a:gd name="T40" fmla="*/ 458 w 578"/>
                  <a:gd name="T41" fmla="*/ 30 h 319"/>
                  <a:gd name="T42" fmla="*/ 451 w 578"/>
                  <a:gd name="T43" fmla="*/ 77 h 319"/>
                  <a:gd name="T44" fmla="*/ 462 w 578"/>
                  <a:gd name="T45" fmla="*/ 77 h 319"/>
                  <a:gd name="T46" fmla="*/ 496 w 578"/>
                  <a:gd name="T47" fmla="*/ 74 h 319"/>
                  <a:gd name="T48" fmla="*/ 531 w 578"/>
                  <a:gd name="T49" fmla="*/ 56 h 319"/>
                  <a:gd name="T50" fmla="*/ 560 w 578"/>
                  <a:gd name="T51" fmla="*/ 53 h 319"/>
                  <a:gd name="T52" fmla="*/ 568 w 578"/>
                  <a:gd name="T53" fmla="*/ 70 h 319"/>
                  <a:gd name="T54" fmla="*/ 578 w 578"/>
                  <a:gd name="T55" fmla="*/ 105 h 319"/>
                  <a:gd name="T56" fmla="*/ 530 w 578"/>
                  <a:gd name="T57" fmla="*/ 160 h 319"/>
                  <a:gd name="T58" fmla="*/ 504 w 578"/>
                  <a:gd name="T59" fmla="*/ 186 h 319"/>
                  <a:gd name="T60" fmla="*/ 479 w 578"/>
                  <a:gd name="T61" fmla="*/ 189 h 319"/>
                  <a:gd name="T62" fmla="*/ 449 w 578"/>
                  <a:gd name="T63" fmla="*/ 161 h 319"/>
                  <a:gd name="T64" fmla="*/ 413 w 578"/>
                  <a:gd name="T65" fmla="*/ 160 h 319"/>
                  <a:gd name="T66" fmla="*/ 381 w 578"/>
                  <a:gd name="T67" fmla="*/ 186 h 319"/>
                  <a:gd name="T68" fmla="*/ 328 w 578"/>
                  <a:gd name="T69" fmla="*/ 233 h 319"/>
                  <a:gd name="T70" fmla="*/ 273 w 578"/>
                  <a:gd name="T71" fmla="*/ 287 h 319"/>
                  <a:gd name="T72" fmla="*/ 226 w 578"/>
                  <a:gd name="T73" fmla="*/ 310 h 319"/>
                  <a:gd name="T74" fmla="*/ 190 w 578"/>
                  <a:gd name="T75" fmla="*/ 319 h 319"/>
                  <a:gd name="T76" fmla="*/ 170 w 578"/>
                  <a:gd name="T77" fmla="*/ 309 h 319"/>
                  <a:gd name="T78" fmla="*/ 153 w 578"/>
                  <a:gd name="T79" fmla="*/ 279 h 319"/>
                  <a:gd name="T80" fmla="*/ 122 w 578"/>
                  <a:gd name="T81" fmla="*/ 229 h 319"/>
                  <a:gd name="T82" fmla="*/ 81 w 578"/>
                  <a:gd name="T83" fmla="*/ 170 h 319"/>
                  <a:gd name="T84" fmla="*/ 42 w 578"/>
                  <a:gd name="T85" fmla="*/ 139 h 319"/>
                  <a:gd name="T86" fmla="*/ 8 w 578"/>
                  <a:gd name="T87" fmla="*/ 107 h 319"/>
                  <a:gd name="T88" fmla="*/ 0 w 578"/>
                  <a:gd name="T89" fmla="*/ 77 h 319"/>
                  <a:gd name="T90" fmla="*/ 13 w 578"/>
                  <a:gd name="T91" fmla="*/ 47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8"/>
                  <a:gd name="T139" fmla="*/ 0 h 319"/>
                  <a:gd name="T140" fmla="*/ 578 w 578"/>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8" h="319">
                    <a:moveTo>
                      <a:pt x="13" y="47"/>
                    </a:moveTo>
                    <a:lnTo>
                      <a:pt x="41" y="44"/>
                    </a:lnTo>
                    <a:lnTo>
                      <a:pt x="75" y="62"/>
                    </a:lnTo>
                    <a:lnTo>
                      <a:pt x="100" y="95"/>
                    </a:lnTo>
                    <a:lnTo>
                      <a:pt x="134" y="151"/>
                    </a:lnTo>
                    <a:lnTo>
                      <a:pt x="161" y="199"/>
                    </a:lnTo>
                    <a:lnTo>
                      <a:pt x="187" y="245"/>
                    </a:lnTo>
                    <a:lnTo>
                      <a:pt x="202" y="253"/>
                    </a:lnTo>
                    <a:lnTo>
                      <a:pt x="233" y="245"/>
                    </a:lnTo>
                    <a:lnTo>
                      <a:pt x="290" y="207"/>
                    </a:lnTo>
                    <a:lnTo>
                      <a:pt x="357" y="161"/>
                    </a:lnTo>
                    <a:lnTo>
                      <a:pt x="400" y="121"/>
                    </a:lnTo>
                    <a:lnTo>
                      <a:pt x="421" y="96"/>
                    </a:lnTo>
                    <a:lnTo>
                      <a:pt x="421" y="87"/>
                    </a:lnTo>
                    <a:lnTo>
                      <a:pt x="421" y="74"/>
                    </a:lnTo>
                    <a:lnTo>
                      <a:pt x="424" y="66"/>
                    </a:lnTo>
                    <a:lnTo>
                      <a:pt x="420" y="39"/>
                    </a:lnTo>
                    <a:lnTo>
                      <a:pt x="408" y="19"/>
                    </a:lnTo>
                    <a:lnTo>
                      <a:pt x="413" y="0"/>
                    </a:lnTo>
                    <a:lnTo>
                      <a:pt x="442" y="0"/>
                    </a:lnTo>
                    <a:lnTo>
                      <a:pt x="458" y="30"/>
                    </a:lnTo>
                    <a:lnTo>
                      <a:pt x="451" y="77"/>
                    </a:lnTo>
                    <a:lnTo>
                      <a:pt x="462" y="77"/>
                    </a:lnTo>
                    <a:lnTo>
                      <a:pt x="496" y="74"/>
                    </a:lnTo>
                    <a:lnTo>
                      <a:pt x="531" y="56"/>
                    </a:lnTo>
                    <a:lnTo>
                      <a:pt x="560" y="53"/>
                    </a:lnTo>
                    <a:lnTo>
                      <a:pt x="568" y="70"/>
                    </a:lnTo>
                    <a:lnTo>
                      <a:pt x="578" y="105"/>
                    </a:lnTo>
                    <a:lnTo>
                      <a:pt x="530" y="160"/>
                    </a:lnTo>
                    <a:lnTo>
                      <a:pt x="504" y="186"/>
                    </a:lnTo>
                    <a:lnTo>
                      <a:pt x="479" y="189"/>
                    </a:lnTo>
                    <a:lnTo>
                      <a:pt x="449" y="161"/>
                    </a:lnTo>
                    <a:lnTo>
                      <a:pt x="413" y="160"/>
                    </a:lnTo>
                    <a:lnTo>
                      <a:pt x="381" y="186"/>
                    </a:lnTo>
                    <a:lnTo>
                      <a:pt x="328" y="233"/>
                    </a:lnTo>
                    <a:lnTo>
                      <a:pt x="273" y="287"/>
                    </a:lnTo>
                    <a:lnTo>
                      <a:pt x="226" y="310"/>
                    </a:lnTo>
                    <a:lnTo>
                      <a:pt x="190" y="319"/>
                    </a:lnTo>
                    <a:lnTo>
                      <a:pt x="170" y="309"/>
                    </a:lnTo>
                    <a:lnTo>
                      <a:pt x="153" y="279"/>
                    </a:lnTo>
                    <a:lnTo>
                      <a:pt x="122" y="229"/>
                    </a:lnTo>
                    <a:lnTo>
                      <a:pt x="81" y="170"/>
                    </a:lnTo>
                    <a:lnTo>
                      <a:pt x="42" y="139"/>
                    </a:lnTo>
                    <a:lnTo>
                      <a:pt x="8" y="107"/>
                    </a:lnTo>
                    <a:lnTo>
                      <a:pt x="0" y="77"/>
                    </a:lnTo>
                    <a:lnTo>
                      <a:pt x="13" y="4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7" name="Freeform 14"/>
              <p:cNvSpPr>
                <a:spLocks noChangeArrowheads="1"/>
              </p:cNvSpPr>
              <p:nvPr/>
            </p:nvSpPr>
            <p:spPr bwMode="auto">
              <a:xfrm>
                <a:off x="314" y="605"/>
                <a:ext cx="245" cy="507"/>
              </a:xfrm>
              <a:custGeom>
                <a:avLst/>
                <a:gdLst>
                  <a:gd name="T0" fmla="*/ 153 w 242"/>
                  <a:gd name="T1" fmla="*/ 59 h 508"/>
                  <a:gd name="T2" fmla="*/ 187 w 242"/>
                  <a:gd name="T3" fmla="*/ 8 h 508"/>
                  <a:gd name="T4" fmla="*/ 222 w 242"/>
                  <a:gd name="T5" fmla="*/ 0 h 508"/>
                  <a:gd name="T6" fmla="*/ 230 w 242"/>
                  <a:gd name="T7" fmla="*/ 25 h 508"/>
                  <a:gd name="T8" fmla="*/ 242 w 242"/>
                  <a:gd name="T9" fmla="*/ 72 h 508"/>
                  <a:gd name="T10" fmla="*/ 225 w 242"/>
                  <a:gd name="T11" fmla="*/ 93 h 508"/>
                  <a:gd name="T12" fmla="*/ 179 w 242"/>
                  <a:gd name="T13" fmla="*/ 133 h 508"/>
                  <a:gd name="T14" fmla="*/ 153 w 242"/>
                  <a:gd name="T15" fmla="*/ 188 h 508"/>
                  <a:gd name="T16" fmla="*/ 134 w 242"/>
                  <a:gd name="T17" fmla="*/ 231 h 508"/>
                  <a:gd name="T18" fmla="*/ 134 w 242"/>
                  <a:gd name="T19" fmla="*/ 256 h 508"/>
                  <a:gd name="T20" fmla="*/ 138 w 242"/>
                  <a:gd name="T21" fmla="*/ 324 h 508"/>
                  <a:gd name="T22" fmla="*/ 151 w 242"/>
                  <a:gd name="T23" fmla="*/ 383 h 508"/>
                  <a:gd name="T24" fmla="*/ 169 w 242"/>
                  <a:gd name="T25" fmla="*/ 415 h 508"/>
                  <a:gd name="T26" fmla="*/ 174 w 242"/>
                  <a:gd name="T27" fmla="*/ 434 h 508"/>
                  <a:gd name="T28" fmla="*/ 170 w 242"/>
                  <a:gd name="T29" fmla="*/ 453 h 508"/>
                  <a:gd name="T30" fmla="*/ 148 w 242"/>
                  <a:gd name="T31" fmla="*/ 457 h 508"/>
                  <a:gd name="T32" fmla="*/ 104 w 242"/>
                  <a:gd name="T33" fmla="*/ 464 h 508"/>
                  <a:gd name="T34" fmla="*/ 61 w 242"/>
                  <a:gd name="T35" fmla="*/ 494 h 508"/>
                  <a:gd name="T36" fmla="*/ 40 w 242"/>
                  <a:gd name="T37" fmla="*/ 508 h 508"/>
                  <a:gd name="T38" fmla="*/ 17 w 242"/>
                  <a:gd name="T39" fmla="*/ 498 h 508"/>
                  <a:gd name="T40" fmla="*/ 0 w 242"/>
                  <a:gd name="T41" fmla="*/ 460 h 508"/>
                  <a:gd name="T42" fmla="*/ 6 w 242"/>
                  <a:gd name="T43" fmla="*/ 440 h 508"/>
                  <a:gd name="T44" fmla="*/ 35 w 242"/>
                  <a:gd name="T45" fmla="*/ 436 h 508"/>
                  <a:gd name="T46" fmla="*/ 86 w 242"/>
                  <a:gd name="T47" fmla="*/ 419 h 508"/>
                  <a:gd name="T48" fmla="*/ 118 w 242"/>
                  <a:gd name="T49" fmla="*/ 415 h 508"/>
                  <a:gd name="T50" fmla="*/ 122 w 242"/>
                  <a:gd name="T51" fmla="*/ 396 h 508"/>
                  <a:gd name="T52" fmla="*/ 114 w 242"/>
                  <a:gd name="T53" fmla="*/ 376 h 508"/>
                  <a:gd name="T54" fmla="*/ 95 w 242"/>
                  <a:gd name="T55" fmla="*/ 324 h 508"/>
                  <a:gd name="T56" fmla="*/ 86 w 242"/>
                  <a:gd name="T57" fmla="*/ 262 h 508"/>
                  <a:gd name="T58" fmla="*/ 86 w 242"/>
                  <a:gd name="T59" fmla="*/ 212 h 508"/>
                  <a:gd name="T60" fmla="*/ 104 w 242"/>
                  <a:gd name="T61" fmla="*/ 163 h 508"/>
                  <a:gd name="T62" fmla="*/ 125 w 242"/>
                  <a:gd name="T63" fmla="*/ 112 h 508"/>
                  <a:gd name="T64" fmla="*/ 140 w 242"/>
                  <a:gd name="T65" fmla="*/ 81 h 508"/>
                  <a:gd name="T66" fmla="*/ 153 w 242"/>
                  <a:gd name="T67" fmla="*/ 59 h 5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2"/>
                  <a:gd name="T103" fmla="*/ 0 h 508"/>
                  <a:gd name="T104" fmla="*/ 242 w 242"/>
                  <a:gd name="T105" fmla="*/ 508 h 5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2" h="508">
                    <a:moveTo>
                      <a:pt x="153" y="59"/>
                    </a:moveTo>
                    <a:lnTo>
                      <a:pt x="187" y="8"/>
                    </a:lnTo>
                    <a:lnTo>
                      <a:pt x="222" y="0"/>
                    </a:lnTo>
                    <a:lnTo>
                      <a:pt x="230" y="25"/>
                    </a:lnTo>
                    <a:lnTo>
                      <a:pt x="242" y="72"/>
                    </a:lnTo>
                    <a:lnTo>
                      <a:pt x="225" y="93"/>
                    </a:lnTo>
                    <a:lnTo>
                      <a:pt x="179" y="133"/>
                    </a:lnTo>
                    <a:lnTo>
                      <a:pt x="153" y="188"/>
                    </a:lnTo>
                    <a:lnTo>
                      <a:pt x="134" y="231"/>
                    </a:lnTo>
                    <a:lnTo>
                      <a:pt x="134" y="256"/>
                    </a:lnTo>
                    <a:lnTo>
                      <a:pt x="138" y="324"/>
                    </a:lnTo>
                    <a:lnTo>
                      <a:pt x="151" y="383"/>
                    </a:lnTo>
                    <a:lnTo>
                      <a:pt x="169" y="415"/>
                    </a:lnTo>
                    <a:lnTo>
                      <a:pt x="174" y="434"/>
                    </a:lnTo>
                    <a:lnTo>
                      <a:pt x="170" y="453"/>
                    </a:lnTo>
                    <a:lnTo>
                      <a:pt x="148" y="457"/>
                    </a:lnTo>
                    <a:lnTo>
                      <a:pt x="104" y="464"/>
                    </a:lnTo>
                    <a:lnTo>
                      <a:pt x="61" y="494"/>
                    </a:lnTo>
                    <a:lnTo>
                      <a:pt x="40" y="508"/>
                    </a:lnTo>
                    <a:lnTo>
                      <a:pt x="17" y="498"/>
                    </a:lnTo>
                    <a:lnTo>
                      <a:pt x="0" y="460"/>
                    </a:lnTo>
                    <a:lnTo>
                      <a:pt x="6" y="440"/>
                    </a:lnTo>
                    <a:lnTo>
                      <a:pt x="35" y="436"/>
                    </a:lnTo>
                    <a:lnTo>
                      <a:pt x="86" y="419"/>
                    </a:lnTo>
                    <a:lnTo>
                      <a:pt x="118" y="415"/>
                    </a:lnTo>
                    <a:lnTo>
                      <a:pt x="122" y="396"/>
                    </a:lnTo>
                    <a:lnTo>
                      <a:pt x="114" y="376"/>
                    </a:lnTo>
                    <a:lnTo>
                      <a:pt x="95" y="324"/>
                    </a:lnTo>
                    <a:lnTo>
                      <a:pt x="86" y="262"/>
                    </a:lnTo>
                    <a:lnTo>
                      <a:pt x="86" y="212"/>
                    </a:lnTo>
                    <a:lnTo>
                      <a:pt x="104" y="163"/>
                    </a:lnTo>
                    <a:lnTo>
                      <a:pt x="125" y="112"/>
                    </a:lnTo>
                    <a:lnTo>
                      <a:pt x="140" y="81"/>
                    </a:lnTo>
                    <a:lnTo>
                      <a:pt x="153" y="59"/>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8" name="Freeform 15"/>
              <p:cNvSpPr>
                <a:spLocks noChangeArrowheads="1"/>
              </p:cNvSpPr>
              <p:nvPr/>
            </p:nvSpPr>
            <p:spPr bwMode="auto">
              <a:xfrm>
                <a:off x="560" y="627"/>
                <a:ext cx="231" cy="453"/>
              </a:xfrm>
              <a:custGeom>
                <a:avLst/>
                <a:gdLst>
                  <a:gd name="T0" fmla="*/ 13 w 231"/>
                  <a:gd name="T1" fmla="*/ 17 h 454"/>
                  <a:gd name="T2" fmla="*/ 35 w 231"/>
                  <a:gd name="T3" fmla="*/ 0 h 454"/>
                  <a:gd name="T4" fmla="*/ 56 w 231"/>
                  <a:gd name="T5" fmla="*/ 4 h 454"/>
                  <a:gd name="T6" fmla="*/ 77 w 231"/>
                  <a:gd name="T7" fmla="*/ 18 h 454"/>
                  <a:gd name="T8" fmla="*/ 95 w 231"/>
                  <a:gd name="T9" fmla="*/ 61 h 454"/>
                  <a:gd name="T10" fmla="*/ 120 w 231"/>
                  <a:gd name="T11" fmla="*/ 133 h 454"/>
                  <a:gd name="T12" fmla="*/ 133 w 231"/>
                  <a:gd name="T13" fmla="*/ 197 h 454"/>
                  <a:gd name="T14" fmla="*/ 135 w 231"/>
                  <a:gd name="T15" fmla="*/ 241 h 454"/>
                  <a:gd name="T16" fmla="*/ 129 w 231"/>
                  <a:gd name="T17" fmla="*/ 262 h 454"/>
                  <a:gd name="T18" fmla="*/ 117 w 231"/>
                  <a:gd name="T19" fmla="*/ 295 h 454"/>
                  <a:gd name="T20" fmla="*/ 98 w 231"/>
                  <a:gd name="T21" fmla="*/ 333 h 454"/>
                  <a:gd name="T22" fmla="*/ 82 w 231"/>
                  <a:gd name="T23" fmla="*/ 372 h 454"/>
                  <a:gd name="T24" fmla="*/ 78 w 231"/>
                  <a:gd name="T25" fmla="*/ 403 h 454"/>
                  <a:gd name="T26" fmla="*/ 90 w 231"/>
                  <a:gd name="T27" fmla="*/ 414 h 454"/>
                  <a:gd name="T28" fmla="*/ 129 w 231"/>
                  <a:gd name="T29" fmla="*/ 407 h 454"/>
                  <a:gd name="T30" fmla="*/ 187 w 231"/>
                  <a:gd name="T31" fmla="*/ 403 h 454"/>
                  <a:gd name="T32" fmla="*/ 216 w 231"/>
                  <a:gd name="T33" fmla="*/ 407 h 454"/>
                  <a:gd name="T34" fmla="*/ 231 w 231"/>
                  <a:gd name="T35" fmla="*/ 420 h 454"/>
                  <a:gd name="T36" fmla="*/ 231 w 231"/>
                  <a:gd name="T37" fmla="*/ 433 h 454"/>
                  <a:gd name="T38" fmla="*/ 208 w 231"/>
                  <a:gd name="T39" fmla="*/ 448 h 454"/>
                  <a:gd name="T40" fmla="*/ 185 w 231"/>
                  <a:gd name="T41" fmla="*/ 454 h 454"/>
                  <a:gd name="T42" fmla="*/ 126 w 231"/>
                  <a:gd name="T43" fmla="*/ 441 h 454"/>
                  <a:gd name="T44" fmla="*/ 100 w 231"/>
                  <a:gd name="T45" fmla="*/ 441 h 454"/>
                  <a:gd name="T46" fmla="*/ 74 w 231"/>
                  <a:gd name="T47" fmla="*/ 450 h 454"/>
                  <a:gd name="T48" fmla="*/ 55 w 231"/>
                  <a:gd name="T49" fmla="*/ 450 h 454"/>
                  <a:gd name="T50" fmla="*/ 26 w 231"/>
                  <a:gd name="T51" fmla="*/ 437 h 454"/>
                  <a:gd name="T52" fmla="*/ 29 w 231"/>
                  <a:gd name="T53" fmla="*/ 416 h 454"/>
                  <a:gd name="T54" fmla="*/ 35 w 231"/>
                  <a:gd name="T55" fmla="*/ 401 h 454"/>
                  <a:gd name="T56" fmla="*/ 46 w 231"/>
                  <a:gd name="T57" fmla="*/ 377 h 454"/>
                  <a:gd name="T58" fmla="*/ 52 w 231"/>
                  <a:gd name="T59" fmla="*/ 355 h 454"/>
                  <a:gd name="T60" fmla="*/ 59 w 231"/>
                  <a:gd name="T61" fmla="*/ 312 h 454"/>
                  <a:gd name="T62" fmla="*/ 69 w 231"/>
                  <a:gd name="T63" fmla="*/ 265 h 454"/>
                  <a:gd name="T64" fmla="*/ 90 w 231"/>
                  <a:gd name="T65" fmla="*/ 227 h 454"/>
                  <a:gd name="T66" fmla="*/ 78 w 231"/>
                  <a:gd name="T67" fmla="*/ 197 h 454"/>
                  <a:gd name="T68" fmla="*/ 46 w 231"/>
                  <a:gd name="T69" fmla="*/ 129 h 454"/>
                  <a:gd name="T70" fmla="*/ 9 w 231"/>
                  <a:gd name="T71" fmla="*/ 70 h 454"/>
                  <a:gd name="T72" fmla="*/ 0 w 231"/>
                  <a:gd name="T73" fmla="*/ 40 h 454"/>
                  <a:gd name="T74" fmla="*/ 13 w 231"/>
                  <a:gd name="T75" fmla="*/ 17 h 4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
                  <a:gd name="T115" fmla="*/ 0 h 454"/>
                  <a:gd name="T116" fmla="*/ 231 w 231"/>
                  <a:gd name="T117" fmla="*/ 454 h 4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 h="454">
                    <a:moveTo>
                      <a:pt x="13" y="17"/>
                    </a:moveTo>
                    <a:lnTo>
                      <a:pt x="35" y="0"/>
                    </a:lnTo>
                    <a:lnTo>
                      <a:pt x="56" y="4"/>
                    </a:lnTo>
                    <a:lnTo>
                      <a:pt x="77" y="18"/>
                    </a:lnTo>
                    <a:lnTo>
                      <a:pt x="95" y="61"/>
                    </a:lnTo>
                    <a:lnTo>
                      <a:pt x="120" y="133"/>
                    </a:lnTo>
                    <a:lnTo>
                      <a:pt x="133" y="197"/>
                    </a:lnTo>
                    <a:lnTo>
                      <a:pt x="135" y="241"/>
                    </a:lnTo>
                    <a:lnTo>
                      <a:pt x="129" y="262"/>
                    </a:lnTo>
                    <a:lnTo>
                      <a:pt x="117" y="295"/>
                    </a:lnTo>
                    <a:lnTo>
                      <a:pt x="98" y="333"/>
                    </a:lnTo>
                    <a:lnTo>
                      <a:pt x="82" y="372"/>
                    </a:lnTo>
                    <a:lnTo>
                      <a:pt x="78" y="403"/>
                    </a:lnTo>
                    <a:lnTo>
                      <a:pt x="90" y="414"/>
                    </a:lnTo>
                    <a:lnTo>
                      <a:pt x="129" y="407"/>
                    </a:lnTo>
                    <a:lnTo>
                      <a:pt x="187" y="403"/>
                    </a:lnTo>
                    <a:lnTo>
                      <a:pt x="216" y="407"/>
                    </a:lnTo>
                    <a:lnTo>
                      <a:pt x="231" y="420"/>
                    </a:lnTo>
                    <a:lnTo>
                      <a:pt x="231" y="433"/>
                    </a:lnTo>
                    <a:lnTo>
                      <a:pt x="208" y="448"/>
                    </a:lnTo>
                    <a:lnTo>
                      <a:pt x="185" y="454"/>
                    </a:lnTo>
                    <a:lnTo>
                      <a:pt x="126" y="441"/>
                    </a:lnTo>
                    <a:lnTo>
                      <a:pt x="100" y="441"/>
                    </a:lnTo>
                    <a:lnTo>
                      <a:pt x="74" y="450"/>
                    </a:lnTo>
                    <a:lnTo>
                      <a:pt x="55" y="450"/>
                    </a:lnTo>
                    <a:lnTo>
                      <a:pt x="26" y="437"/>
                    </a:lnTo>
                    <a:lnTo>
                      <a:pt x="29" y="416"/>
                    </a:lnTo>
                    <a:lnTo>
                      <a:pt x="35" y="401"/>
                    </a:lnTo>
                    <a:lnTo>
                      <a:pt x="46" y="377"/>
                    </a:lnTo>
                    <a:lnTo>
                      <a:pt x="52" y="355"/>
                    </a:lnTo>
                    <a:lnTo>
                      <a:pt x="59" y="312"/>
                    </a:lnTo>
                    <a:lnTo>
                      <a:pt x="69" y="265"/>
                    </a:lnTo>
                    <a:lnTo>
                      <a:pt x="90" y="227"/>
                    </a:lnTo>
                    <a:lnTo>
                      <a:pt x="78" y="197"/>
                    </a:lnTo>
                    <a:lnTo>
                      <a:pt x="46" y="129"/>
                    </a:lnTo>
                    <a:lnTo>
                      <a:pt x="9" y="70"/>
                    </a:lnTo>
                    <a:lnTo>
                      <a:pt x="0" y="40"/>
                    </a:lnTo>
                    <a:lnTo>
                      <a:pt x="13" y="1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grpSp>
        <p:sp>
          <p:nvSpPr>
            <p:cNvPr id="196617" name="WordArt 16"/>
            <p:cNvSpPr>
              <a:spLocks noChangeArrowheads="1" noChangeShapeType="1" noTextEdit="1"/>
            </p:cNvSpPr>
            <p:nvPr/>
          </p:nvSpPr>
          <p:spPr bwMode="auto">
            <a:xfrm>
              <a:off x="816" y="240"/>
              <a:ext cx="432" cy="33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Arial Black"/>
                </a:rPr>
                <a:t>3.0</a:t>
              </a:r>
              <a:endParaRPr lang="zh-CN" altLang="en-US" sz="3600" kern="10">
                <a:ln w="9525">
                  <a:solidFill>
                    <a:srgbClr val="000000"/>
                  </a:solidFill>
                  <a:round/>
                  <a:headEnd/>
                  <a:tailEnd/>
                </a:ln>
                <a:latin typeface="Arial Black"/>
              </a:endParaRPr>
            </a:p>
          </p:txBody>
        </p:sp>
      </p:grpSp>
      <p:sp>
        <p:nvSpPr>
          <p:cNvPr id="28690" name="Rectangle 17"/>
          <p:cNvSpPr>
            <a:spLocks noChangeArrowheads="1"/>
          </p:cNvSpPr>
          <p:nvPr/>
        </p:nvSpPr>
        <p:spPr bwMode="auto">
          <a:xfrm>
            <a:off x="698500" y="8283575"/>
            <a:ext cx="5432425" cy="438150"/>
          </a:xfrm>
          <a:prstGeom prst="rect">
            <a:avLst/>
          </a:prstGeom>
          <a:noFill/>
          <a:ln w="25400" cmpd="sng">
            <a:solidFill>
              <a:schemeClr val="tx1"/>
            </a:solidFill>
            <a:miter lim="800000"/>
            <a:headEnd/>
            <a:tailEnd/>
          </a:ln>
        </p:spPr>
        <p:txBody>
          <a:bodyPr wrap="none" anchor="ctr"/>
          <a:lstStyle/>
          <a:p>
            <a:pPr>
              <a:defRPr/>
            </a:pPr>
            <a:endParaRPr lang="zh-CN" altLang="en-US">
              <a:effectLst>
                <a:outerShdw blurRad="38100" dist="38100" dir="2700000" algn="tl">
                  <a:srgbClr val="C0C0C0"/>
                </a:outerShdw>
              </a:effectLst>
            </a:endParaRPr>
          </a:p>
        </p:txBody>
      </p:sp>
    </p:spTree>
    <p:extLst>
      <p:ext uri="{BB962C8B-B14F-4D97-AF65-F5344CB8AC3E}">
        <p14:creationId xmlns:p14="http://schemas.microsoft.com/office/powerpoint/2010/main" val="267126906"/>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AE6CBBE-65A3-449C-AE16-D01548F314F8}" type="slidenum">
              <a:rPr lang="en-US" altLang="zh-CN" sz="1200" b="0">
                <a:solidFill>
                  <a:schemeClr val="tx1"/>
                </a:solidFill>
                <a:latin typeface="Arial" pitchFamily="34" charset="0"/>
              </a:rPr>
              <a:pPr algn="r" eaLnBrk="1" hangingPunct="1"/>
              <a:t>4</a:t>
            </a:fld>
            <a:endParaRPr lang="en-US" altLang="zh-CN" sz="1200" b="0">
              <a:solidFill>
                <a:schemeClr val="tx1"/>
              </a:solidFill>
              <a:latin typeface="Arial" pitchFamily="34" charset="0"/>
            </a:endParaRPr>
          </a:p>
        </p:txBody>
      </p:sp>
      <p:sp>
        <p:nvSpPr>
          <p:cNvPr id="196611" name="Rectangle 2"/>
          <p:cNvSpPr>
            <a:spLocks noGrp="1" noRot="1" noChangeAspect="1" noChangeArrowheads="1" noTextEdit="1"/>
          </p:cNvSpPr>
          <p:nvPr>
            <p:ph type="sldImg"/>
          </p:nvPr>
        </p:nvSpPr>
        <p:spPr>
          <a:xfrm>
            <a:off x="700088" y="741363"/>
            <a:ext cx="5449887" cy="4087812"/>
          </a:xfrm>
        </p:spPr>
      </p:sp>
      <p:sp>
        <p:nvSpPr>
          <p:cNvPr id="196612" name="Rectangle 3"/>
          <p:cNvSpPr>
            <a:spLocks noGrp="1" noChangeArrowheads="1"/>
          </p:cNvSpPr>
          <p:nvPr>
            <p:ph type="body" idx="1"/>
          </p:nvPr>
        </p:nvSpPr>
        <p:spPr>
          <a:xfrm>
            <a:off x="695325" y="4991100"/>
            <a:ext cx="5429250" cy="3505200"/>
          </a:xfrm>
          <a:noFill/>
          <a:ln/>
        </p:spPr>
        <p:txBody>
          <a:bodyPr lIns="92075" tIns="46038" rIns="92075" bIns="46038" anchor="t"/>
          <a:lstStyle/>
          <a:p>
            <a:pPr eaLnBrk="1" hangingPunct="1"/>
            <a:endParaRPr lang="en-US" altLang="zh-CN" dirty="0" smtClean="0"/>
          </a:p>
        </p:txBody>
      </p:sp>
      <p:grpSp>
        <p:nvGrpSpPr>
          <p:cNvPr id="2" name="Group 5"/>
          <p:cNvGrpSpPr>
            <a:grpSpLocks/>
          </p:cNvGrpSpPr>
          <p:nvPr/>
        </p:nvGrpSpPr>
        <p:grpSpPr bwMode="auto">
          <a:xfrm>
            <a:off x="6167438" y="8313738"/>
            <a:ext cx="690562" cy="349250"/>
            <a:chOff x="0" y="0"/>
            <a:chExt cx="1584" cy="1452"/>
          </a:xfrm>
        </p:grpSpPr>
        <p:grpSp>
          <p:nvGrpSpPr>
            <p:cNvPr id="3" name="Group 6"/>
            <p:cNvGrpSpPr>
              <a:grpSpLocks/>
            </p:cNvGrpSpPr>
            <p:nvPr/>
          </p:nvGrpSpPr>
          <p:grpSpPr bwMode="auto">
            <a:xfrm>
              <a:off x="512" y="0"/>
              <a:ext cx="1072" cy="1452"/>
              <a:chOff x="0" y="0"/>
              <a:chExt cx="703" cy="1004"/>
            </a:xfrm>
          </p:grpSpPr>
          <p:pic>
            <p:nvPicPr>
              <p:cNvPr id="196624" name="Picture 6"/>
              <p:cNvPicPr>
                <a:picLocks noChangeAspect="1" noChangeArrowheads="1"/>
              </p:cNvPicPr>
              <p:nvPr/>
            </p:nvPicPr>
            <p:blipFill>
              <a:blip r:embed="rId4"/>
              <a:srcRect/>
              <a:stretch>
                <a:fillRect/>
              </a:stretch>
            </p:blipFill>
            <p:spPr bwMode="auto">
              <a:xfrm>
                <a:off x="0" y="0"/>
                <a:ext cx="703" cy="1004"/>
              </a:xfrm>
              <a:prstGeom prst="rect">
                <a:avLst/>
              </a:prstGeom>
              <a:noFill/>
              <a:ln w="9525">
                <a:noFill/>
                <a:miter lim="800000"/>
                <a:headEnd/>
                <a:tailEnd/>
              </a:ln>
            </p:spPr>
          </p:pic>
          <p:sp>
            <p:nvSpPr>
              <p:cNvPr id="28680" name="Freeform 7"/>
              <p:cNvSpPr>
                <a:spLocks noChangeArrowheads="1"/>
              </p:cNvSpPr>
              <p:nvPr/>
            </p:nvSpPr>
            <p:spPr bwMode="auto">
              <a:xfrm>
                <a:off x="37" y="18"/>
                <a:ext cx="595" cy="548"/>
              </a:xfrm>
              <a:custGeom>
                <a:avLst/>
                <a:gdLst>
                  <a:gd name="T0" fmla="*/ 0 w 595"/>
                  <a:gd name="T1" fmla="*/ 239 h 544"/>
                  <a:gd name="T2" fmla="*/ 89 w 595"/>
                  <a:gd name="T3" fmla="*/ 55 h 544"/>
                  <a:gd name="T4" fmla="*/ 277 w 595"/>
                  <a:gd name="T5" fmla="*/ 0 h 544"/>
                  <a:gd name="T6" fmla="*/ 476 w 595"/>
                  <a:gd name="T7" fmla="*/ 47 h 544"/>
                  <a:gd name="T8" fmla="*/ 595 w 595"/>
                  <a:gd name="T9" fmla="*/ 226 h 544"/>
                  <a:gd name="T10" fmla="*/ 540 w 595"/>
                  <a:gd name="T11" fmla="*/ 461 h 544"/>
                  <a:gd name="T12" fmla="*/ 349 w 595"/>
                  <a:gd name="T13" fmla="*/ 544 h 544"/>
                  <a:gd name="T14" fmla="*/ 103 w 595"/>
                  <a:gd name="T15" fmla="*/ 451 h 544"/>
                  <a:gd name="T16" fmla="*/ 0 w 595"/>
                  <a:gd name="T17" fmla="*/ 239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5"/>
                  <a:gd name="T28" fmla="*/ 0 h 544"/>
                  <a:gd name="T29" fmla="*/ 595 w 595"/>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5" h="544">
                    <a:moveTo>
                      <a:pt x="0" y="239"/>
                    </a:moveTo>
                    <a:lnTo>
                      <a:pt x="89" y="55"/>
                    </a:lnTo>
                    <a:lnTo>
                      <a:pt x="277" y="0"/>
                    </a:lnTo>
                    <a:lnTo>
                      <a:pt x="476" y="47"/>
                    </a:lnTo>
                    <a:lnTo>
                      <a:pt x="595" y="226"/>
                    </a:lnTo>
                    <a:lnTo>
                      <a:pt x="540" y="461"/>
                    </a:lnTo>
                    <a:lnTo>
                      <a:pt x="349" y="544"/>
                    </a:lnTo>
                    <a:lnTo>
                      <a:pt x="103" y="451"/>
                    </a:lnTo>
                    <a:lnTo>
                      <a:pt x="0" y="239"/>
                    </a:lnTo>
                    <a:close/>
                  </a:path>
                </a:pathLst>
              </a:custGeom>
              <a:solidFill>
                <a:srgbClr val="FCF13C"/>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sp>
            <p:nvSpPr>
              <p:cNvPr id="28681" name="Freeform 8"/>
              <p:cNvSpPr>
                <a:spLocks noChangeArrowheads="1"/>
              </p:cNvSpPr>
              <p:nvPr/>
            </p:nvSpPr>
            <p:spPr bwMode="auto">
              <a:xfrm>
                <a:off x="70" y="525"/>
                <a:ext cx="215" cy="402"/>
              </a:xfrm>
              <a:custGeom>
                <a:avLst/>
                <a:gdLst>
                  <a:gd name="T0" fmla="*/ 170 w 216"/>
                  <a:gd name="T1" fmla="*/ 0 h 402"/>
                  <a:gd name="T2" fmla="*/ 135 w 216"/>
                  <a:gd name="T3" fmla="*/ 90 h 402"/>
                  <a:gd name="T4" fmla="*/ 81 w 216"/>
                  <a:gd name="T5" fmla="*/ 206 h 402"/>
                  <a:gd name="T6" fmla="*/ 38 w 216"/>
                  <a:gd name="T7" fmla="*/ 317 h 402"/>
                  <a:gd name="T8" fmla="*/ 0 w 216"/>
                  <a:gd name="T9" fmla="*/ 388 h 402"/>
                  <a:gd name="T10" fmla="*/ 43 w 216"/>
                  <a:gd name="T11" fmla="*/ 402 h 402"/>
                  <a:gd name="T12" fmla="*/ 77 w 216"/>
                  <a:gd name="T13" fmla="*/ 349 h 402"/>
                  <a:gd name="T14" fmla="*/ 159 w 216"/>
                  <a:gd name="T15" fmla="*/ 162 h 402"/>
                  <a:gd name="T16" fmla="*/ 190 w 216"/>
                  <a:gd name="T17" fmla="*/ 90 h 402"/>
                  <a:gd name="T18" fmla="*/ 216 w 216"/>
                  <a:gd name="T19" fmla="*/ 14 h 402"/>
                  <a:gd name="T20" fmla="*/ 170 w 216"/>
                  <a:gd name="T21" fmla="*/ 0 h 4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402"/>
                  <a:gd name="T35" fmla="*/ 216 w 216"/>
                  <a:gd name="T36" fmla="*/ 402 h 4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402">
                    <a:moveTo>
                      <a:pt x="170" y="0"/>
                    </a:moveTo>
                    <a:lnTo>
                      <a:pt x="135" y="90"/>
                    </a:lnTo>
                    <a:lnTo>
                      <a:pt x="81" y="206"/>
                    </a:lnTo>
                    <a:lnTo>
                      <a:pt x="38" y="317"/>
                    </a:lnTo>
                    <a:lnTo>
                      <a:pt x="0" y="388"/>
                    </a:lnTo>
                    <a:lnTo>
                      <a:pt x="43" y="402"/>
                    </a:lnTo>
                    <a:lnTo>
                      <a:pt x="77" y="349"/>
                    </a:lnTo>
                    <a:lnTo>
                      <a:pt x="159" y="162"/>
                    </a:lnTo>
                    <a:lnTo>
                      <a:pt x="190" y="90"/>
                    </a:lnTo>
                    <a:lnTo>
                      <a:pt x="216" y="14"/>
                    </a:lnTo>
                    <a:lnTo>
                      <a:pt x="170" y="0"/>
                    </a:lnTo>
                    <a:close/>
                  </a:path>
                </a:pathLst>
              </a:custGeom>
              <a:solidFill>
                <a:srgbClr val="CC7C00"/>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grpSp>
        <p:grpSp>
          <p:nvGrpSpPr>
            <p:cNvPr id="4" name="Group 10"/>
            <p:cNvGrpSpPr>
              <a:grpSpLocks/>
            </p:cNvGrpSpPr>
            <p:nvPr/>
          </p:nvGrpSpPr>
          <p:grpSpPr bwMode="auto">
            <a:xfrm>
              <a:off x="0" y="712"/>
              <a:ext cx="859" cy="680"/>
              <a:chOff x="0" y="0"/>
              <a:chExt cx="1158" cy="1111"/>
            </a:xfrm>
          </p:grpSpPr>
          <p:sp>
            <p:nvSpPr>
              <p:cNvPr id="28683" name="Freeform 10"/>
              <p:cNvSpPr>
                <a:spLocks noChangeArrowheads="1"/>
              </p:cNvSpPr>
              <p:nvPr/>
            </p:nvSpPr>
            <p:spPr bwMode="auto">
              <a:xfrm>
                <a:off x="388" y="1"/>
                <a:ext cx="334" cy="248"/>
              </a:xfrm>
              <a:custGeom>
                <a:avLst/>
                <a:gdLst>
                  <a:gd name="T0" fmla="*/ 116 w 333"/>
                  <a:gd name="T1" fmla="*/ 151 h 246"/>
                  <a:gd name="T2" fmla="*/ 120 w 333"/>
                  <a:gd name="T3" fmla="*/ 117 h 246"/>
                  <a:gd name="T4" fmla="*/ 136 w 333"/>
                  <a:gd name="T5" fmla="*/ 78 h 246"/>
                  <a:gd name="T6" fmla="*/ 159 w 333"/>
                  <a:gd name="T7" fmla="*/ 47 h 246"/>
                  <a:gd name="T8" fmla="*/ 187 w 333"/>
                  <a:gd name="T9" fmla="*/ 23 h 246"/>
                  <a:gd name="T10" fmla="*/ 226 w 333"/>
                  <a:gd name="T11" fmla="*/ 6 h 246"/>
                  <a:gd name="T12" fmla="*/ 260 w 333"/>
                  <a:gd name="T13" fmla="*/ 0 h 246"/>
                  <a:gd name="T14" fmla="*/ 299 w 333"/>
                  <a:gd name="T15" fmla="*/ 10 h 246"/>
                  <a:gd name="T16" fmla="*/ 322 w 333"/>
                  <a:gd name="T17" fmla="*/ 39 h 246"/>
                  <a:gd name="T18" fmla="*/ 330 w 333"/>
                  <a:gd name="T19" fmla="*/ 73 h 246"/>
                  <a:gd name="T20" fmla="*/ 333 w 333"/>
                  <a:gd name="T21" fmla="*/ 109 h 246"/>
                  <a:gd name="T22" fmla="*/ 320 w 333"/>
                  <a:gd name="T23" fmla="*/ 147 h 246"/>
                  <a:gd name="T24" fmla="*/ 294 w 333"/>
                  <a:gd name="T25" fmla="*/ 190 h 246"/>
                  <a:gd name="T26" fmla="*/ 260 w 333"/>
                  <a:gd name="T27" fmla="*/ 220 h 246"/>
                  <a:gd name="T28" fmla="*/ 219 w 333"/>
                  <a:gd name="T29" fmla="*/ 239 h 246"/>
                  <a:gd name="T30" fmla="*/ 189 w 333"/>
                  <a:gd name="T31" fmla="*/ 246 h 246"/>
                  <a:gd name="T32" fmla="*/ 161 w 333"/>
                  <a:gd name="T33" fmla="*/ 242 h 246"/>
                  <a:gd name="T34" fmla="*/ 140 w 333"/>
                  <a:gd name="T35" fmla="*/ 230 h 246"/>
                  <a:gd name="T36" fmla="*/ 124 w 333"/>
                  <a:gd name="T37" fmla="*/ 203 h 246"/>
                  <a:gd name="T38" fmla="*/ 119 w 333"/>
                  <a:gd name="T39" fmla="*/ 187 h 246"/>
                  <a:gd name="T40" fmla="*/ 76 w 333"/>
                  <a:gd name="T41" fmla="*/ 190 h 246"/>
                  <a:gd name="T42" fmla="*/ 41 w 333"/>
                  <a:gd name="T43" fmla="*/ 200 h 246"/>
                  <a:gd name="T44" fmla="*/ 9 w 333"/>
                  <a:gd name="T45" fmla="*/ 199 h 246"/>
                  <a:gd name="T46" fmla="*/ 0 w 333"/>
                  <a:gd name="T47" fmla="*/ 183 h 246"/>
                  <a:gd name="T48" fmla="*/ 9 w 333"/>
                  <a:gd name="T49" fmla="*/ 170 h 246"/>
                  <a:gd name="T50" fmla="*/ 26 w 333"/>
                  <a:gd name="T51" fmla="*/ 155 h 246"/>
                  <a:gd name="T52" fmla="*/ 59 w 333"/>
                  <a:gd name="T53" fmla="*/ 155 h 246"/>
                  <a:gd name="T54" fmla="*/ 81 w 333"/>
                  <a:gd name="T55" fmla="*/ 155 h 246"/>
                  <a:gd name="T56" fmla="*/ 116 w 333"/>
                  <a:gd name="T57" fmla="*/ 151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3"/>
                  <a:gd name="T88" fmla="*/ 0 h 246"/>
                  <a:gd name="T89" fmla="*/ 333 w 333"/>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3" h="246">
                    <a:moveTo>
                      <a:pt x="116" y="151"/>
                    </a:moveTo>
                    <a:lnTo>
                      <a:pt x="120" y="117"/>
                    </a:lnTo>
                    <a:lnTo>
                      <a:pt x="136" y="78"/>
                    </a:lnTo>
                    <a:lnTo>
                      <a:pt x="159" y="47"/>
                    </a:lnTo>
                    <a:lnTo>
                      <a:pt x="187" y="23"/>
                    </a:lnTo>
                    <a:lnTo>
                      <a:pt x="226" y="6"/>
                    </a:lnTo>
                    <a:lnTo>
                      <a:pt x="260" y="0"/>
                    </a:lnTo>
                    <a:lnTo>
                      <a:pt x="299" y="10"/>
                    </a:lnTo>
                    <a:lnTo>
                      <a:pt x="322" y="39"/>
                    </a:lnTo>
                    <a:lnTo>
                      <a:pt x="330" y="73"/>
                    </a:lnTo>
                    <a:lnTo>
                      <a:pt x="333" y="109"/>
                    </a:lnTo>
                    <a:lnTo>
                      <a:pt x="320" y="147"/>
                    </a:lnTo>
                    <a:lnTo>
                      <a:pt x="294" y="190"/>
                    </a:lnTo>
                    <a:lnTo>
                      <a:pt x="260" y="220"/>
                    </a:lnTo>
                    <a:lnTo>
                      <a:pt x="219" y="239"/>
                    </a:lnTo>
                    <a:lnTo>
                      <a:pt x="189" y="246"/>
                    </a:lnTo>
                    <a:lnTo>
                      <a:pt x="161" y="242"/>
                    </a:lnTo>
                    <a:lnTo>
                      <a:pt x="140" y="230"/>
                    </a:lnTo>
                    <a:lnTo>
                      <a:pt x="124" y="203"/>
                    </a:lnTo>
                    <a:lnTo>
                      <a:pt x="119" y="187"/>
                    </a:lnTo>
                    <a:lnTo>
                      <a:pt x="76" y="190"/>
                    </a:lnTo>
                    <a:lnTo>
                      <a:pt x="41" y="200"/>
                    </a:lnTo>
                    <a:lnTo>
                      <a:pt x="9" y="199"/>
                    </a:lnTo>
                    <a:lnTo>
                      <a:pt x="0" y="183"/>
                    </a:lnTo>
                    <a:lnTo>
                      <a:pt x="9" y="170"/>
                    </a:lnTo>
                    <a:lnTo>
                      <a:pt x="26" y="155"/>
                    </a:lnTo>
                    <a:lnTo>
                      <a:pt x="59" y="155"/>
                    </a:lnTo>
                    <a:lnTo>
                      <a:pt x="81" y="155"/>
                    </a:lnTo>
                    <a:lnTo>
                      <a:pt x="116" y="15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4" name="Freeform 11"/>
              <p:cNvSpPr>
                <a:spLocks noChangeArrowheads="1"/>
              </p:cNvSpPr>
              <p:nvPr/>
            </p:nvSpPr>
            <p:spPr bwMode="auto">
              <a:xfrm>
                <a:off x="481" y="271"/>
                <a:ext cx="221" cy="431"/>
              </a:xfrm>
              <a:custGeom>
                <a:avLst/>
                <a:gdLst>
                  <a:gd name="T0" fmla="*/ 6 w 219"/>
                  <a:gd name="T1" fmla="*/ 34 h 428"/>
                  <a:gd name="T2" fmla="*/ 32 w 219"/>
                  <a:gd name="T3" fmla="*/ 13 h 428"/>
                  <a:gd name="T4" fmla="*/ 62 w 219"/>
                  <a:gd name="T5" fmla="*/ 0 h 428"/>
                  <a:gd name="T6" fmla="*/ 104 w 219"/>
                  <a:gd name="T7" fmla="*/ 3 h 428"/>
                  <a:gd name="T8" fmla="*/ 136 w 219"/>
                  <a:gd name="T9" fmla="*/ 16 h 428"/>
                  <a:gd name="T10" fmla="*/ 165 w 219"/>
                  <a:gd name="T11" fmla="*/ 50 h 428"/>
                  <a:gd name="T12" fmla="*/ 197 w 219"/>
                  <a:gd name="T13" fmla="*/ 99 h 428"/>
                  <a:gd name="T14" fmla="*/ 213 w 219"/>
                  <a:gd name="T15" fmla="*/ 144 h 428"/>
                  <a:gd name="T16" fmla="*/ 219 w 219"/>
                  <a:gd name="T17" fmla="*/ 198 h 428"/>
                  <a:gd name="T18" fmla="*/ 219 w 219"/>
                  <a:gd name="T19" fmla="*/ 254 h 428"/>
                  <a:gd name="T20" fmla="*/ 213 w 219"/>
                  <a:gd name="T21" fmla="*/ 306 h 428"/>
                  <a:gd name="T22" fmla="*/ 196 w 219"/>
                  <a:gd name="T23" fmla="*/ 351 h 428"/>
                  <a:gd name="T24" fmla="*/ 171 w 219"/>
                  <a:gd name="T25" fmla="*/ 391 h 428"/>
                  <a:gd name="T26" fmla="*/ 152 w 219"/>
                  <a:gd name="T27" fmla="*/ 411 h 428"/>
                  <a:gd name="T28" fmla="*/ 115 w 219"/>
                  <a:gd name="T29" fmla="*/ 425 h 428"/>
                  <a:gd name="T30" fmla="*/ 87 w 219"/>
                  <a:gd name="T31" fmla="*/ 428 h 428"/>
                  <a:gd name="T32" fmla="*/ 49 w 219"/>
                  <a:gd name="T33" fmla="*/ 417 h 428"/>
                  <a:gd name="T34" fmla="*/ 32 w 219"/>
                  <a:gd name="T35" fmla="*/ 394 h 428"/>
                  <a:gd name="T36" fmla="*/ 17 w 219"/>
                  <a:gd name="T37" fmla="*/ 373 h 428"/>
                  <a:gd name="T38" fmla="*/ 9 w 219"/>
                  <a:gd name="T39" fmla="*/ 349 h 428"/>
                  <a:gd name="T40" fmla="*/ 10 w 219"/>
                  <a:gd name="T41" fmla="*/ 310 h 428"/>
                  <a:gd name="T42" fmla="*/ 17 w 219"/>
                  <a:gd name="T43" fmla="*/ 283 h 428"/>
                  <a:gd name="T44" fmla="*/ 32 w 219"/>
                  <a:gd name="T45" fmla="*/ 255 h 428"/>
                  <a:gd name="T46" fmla="*/ 41 w 219"/>
                  <a:gd name="T47" fmla="*/ 219 h 428"/>
                  <a:gd name="T48" fmla="*/ 49 w 219"/>
                  <a:gd name="T49" fmla="*/ 198 h 428"/>
                  <a:gd name="T50" fmla="*/ 52 w 219"/>
                  <a:gd name="T51" fmla="*/ 170 h 428"/>
                  <a:gd name="T52" fmla="*/ 44 w 219"/>
                  <a:gd name="T53" fmla="*/ 140 h 428"/>
                  <a:gd name="T54" fmla="*/ 23 w 219"/>
                  <a:gd name="T55" fmla="*/ 116 h 428"/>
                  <a:gd name="T56" fmla="*/ 6 w 219"/>
                  <a:gd name="T57" fmla="*/ 93 h 428"/>
                  <a:gd name="T58" fmla="*/ 0 w 219"/>
                  <a:gd name="T59" fmla="*/ 67 h 428"/>
                  <a:gd name="T60" fmla="*/ 6 w 219"/>
                  <a:gd name="T61" fmla="*/ 34 h 4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9"/>
                  <a:gd name="T94" fmla="*/ 0 h 428"/>
                  <a:gd name="T95" fmla="*/ 219 w 219"/>
                  <a:gd name="T96" fmla="*/ 428 h 4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9" h="428">
                    <a:moveTo>
                      <a:pt x="6" y="34"/>
                    </a:moveTo>
                    <a:lnTo>
                      <a:pt x="32" y="13"/>
                    </a:lnTo>
                    <a:lnTo>
                      <a:pt x="62" y="0"/>
                    </a:lnTo>
                    <a:lnTo>
                      <a:pt x="104" y="3"/>
                    </a:lnTo>
                    <a:lnTo>
                      <a:pt x="136" y="16"/>
                    </a:lnTo>
                    <a:lnTo>
                      <a:pt x="165" y="50"/>
                    </a:lnTo>
                    <a:lnTo>
                      <a:pt x="197" y="99"/>
                    </a:lnTo>
                    <a:lnTo>
                      <a:pt x="213" y="144"/>
                    </a:lnTo>
                    <a:lnTo>
                      <a:pt x="219" y="198"/>
                    </a:lnTo>
                    <a:lnTo>
                      <a:pt x="219" y="254"/>
                    </a:lnTo>
                    <a:lnTo>
                      <a:pt x="213" y="306"/>
                    </a:lnTo>
                    <a:lnTo>
                      <a:pt x="196" y="351"/>
                    </a:lnTo>
                    <a:lnTo>
                      <a:pt x="171" y="391"/>
                    </a:lnTo>
                    <a:lnTo>
                      <a:pt x="152" y="411"/>
                    </a:lnTo>
                    <a:lnTo>
                      <a:pt x="115" y="425"/>
                    </a:lnTo>
                    <a:lnTo>
                      <a:pt x="87" y="428"/>
                    </a:lnTo>
                    <a:lnTo>
                      <a:pt x="49" y="417"/>
                    </a:lnTo>
                    <a:lnTo>
                      <a:pt x="32" y="394"/>
                    </a:lnTo>
                    <a:lnTo>
                      <a:pt x="17" y="373"/>
                    </a:lnTo>
                    <a:lnTo>
                      <a:pt x="9" y="349"/>
                    </a:lnTo>
                    <a:lnTo>
                      <a:pt x="10" y="310"/>
                    </a:lnTo>
                    <a:lnTo>
                      <a:pt x="17" y="283"/>
                    </a:lnTo>
                    <a:lnTo>
                      <a:pt x="32" y="255"/>
                    </a:lnTo>
                    <a:lnTo>
                      <a:pt x="41" y="219"/>
                    </a:lnTo>
                    <a:lnTo>
                      <a:pt x="49" y="198"/>
                    </a:lnTo>
                    <a:lnTo>
                      <a:pt x="52" y="170"/>
                    </a:lnTo>
                    <a:lnTo>
                      <a:pt x="44" y="140"/>
                    </a:lnTo>
                    <a:lnTo>
                      <a:pt x="23" y="116"/>
                    </a:lnTo>
                    <a:lnTo>
                      <a:pt x="6" y="93"/>
                    </a:lnTo>
                    <a:lnTo>
                      <a:pt x="0" y="67"/>
                    </a:lnTo>
                    <a:lnTo>
                      <a:pt x="6" y="34"/>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5" name="Freeform 12"/>
              <p:cNvSpPr>
                <a:spLocks noChangeArrowheads="1"/>
              </p:cNvSpPr>
              <p:nvPr/>
            </p:nvSpPr>
            <p:spPr bwMode="auto">
              <a:xfrm>
                <a:off x="0" y="206"/>
                <a:ext cx="540" cy="183"/>
              </a:xfrm>
              <a:custGeom>
                <a:avLst/>
                <a:gdLst>
                  <a:gd name="T0" fmla="*/ 408 w 540"/>
                  <a:gd name="T1" fmla="*/ 101 h 179"/>
                  <a:gd name="T2" fmla="*/ 482 w 540"/>
                  <a:gd name="T3" fmla="*/ 86 h 179"/>
                  <a:gd name="T4" fmla="*/ 533 w 540"/>
                  <a:gd name="T5" fmla="*/ 83 h 179"/>
                  <a:gd name="T6" fmla="*/ 540 w 540"/>
                  <a:gd name="T7" fmla="*/ 101 h 179"/>
                  <a:gd name="T8" fmla="*/ 540 w 540"/>
                  <a:gd name="T9" fmla="*/ 152 h 179"/>
                  <a:gd name="T10" fmla="*/ 503 w 540"/>
                  <a:gd name="T11" fmla="*/ 163 h 179"/>
                  <a:gd name="T12" fmla="*/ 404 w 540"/>
                  <a:gd name="T13" fmla="*/ 161 h 179"/>
                  <a:gd name="T14" fmla="*/ 300 w 540"/>
                  <a:gd name="T15" fmla="*/ 147 h 179"/>
                  <a:gd name="T16" fmla="*/ 208 w 540"/>
                  <a:gd name="T17" fmla="*/ 134 h 179"/>
                  <a:gd name="T18" fmla="*/ 110 w 540"/>
                  <a:gd name="T19" fmla="*/ 143 h 179"/>
                  <a:gd name="T20" fmla="*/ 57 w 540"/>
                  <a:gd name="T21" fmla="*/ 170 h 179"/>
                  <a:gd name="T22" fmla="*/ 21 w 540"/>
                  <a:gd name="T23" fmla="*/ 179 h 179"/>
                  <a:gd name="T24" fmla="*/ 1 w 540"/>
                  <a:gd name="T25" fmla="*/ 176 h 179"/>
                  <a:gd name="T26" fmla="*/ 0 w 540"/>
                  <a:gd name="T27" fmla="*/ 131 h 179"/>
                  <a:gd name="T28" fmla="*/ 21 w 540"/>
                  <a:gd name="T29" fmla="*/ 74 h 179"/>
                  <a:gd name="T30" fmla="*/ 18 w 540"/>
                  <a:gd name="T31" fmla="*/ 35 h 179"/>
                  <a:gd name="T32" fmla="*/ 1 w 540"/>
                  <a:gd name="T33" fmla="*/ 16 h 179"/>
                  <a:gd name="T34" fmla="*/ 1 w 540"/>
                  <a:gd name="T35" fmla="*/ 4 h 179"/>
                  <a:gd name="T36" fmla="*/ 25 w 540"/>
                  <a:gd name="T37" fmla="*/ 0 h 179"/>
                  <a:gd name="T38" fmla="*/ 57 w 540"/>
                  <a:gd name="T39" fmla="*/ 26 h 179"/>
                  <a:gd name="T40" fmla="*/ 59 w 540"/>
                  <a:gd name="T41" fmla="*/ 60 h 179"/>
                  <a:gd name="T42" fmla="*/ 44 w 540"/>
                  <a:gd name="T43" fmla="*/ 108 h 179"/>
                  <a:gd name="T44" fmla="*/ 40 w 540"/>
                  <a:gd name="T45" fmla="*/ 139 h 179"/>
                  <a:gd name="T46" fmla="*/ 99 w 540"/>
                  <a:gd name="T47" fmla="*/ 117 h 179"/>
                  <a:gd name="T48" fmla="*/ 163 w 540"/>
                  <a:gd name="T49" fmla="*/ 92 h 179"/>
                  <a:gd name="T50" fmla="*/ 233 w 540"/>
                  <a:gd name="T51" fmla="*/ 90 h 179"/>
                  <a:gd name="T52" fmla="*/ 283 w 540"/>
                  <a:gd name="T53" fmla="*/ 99 h 179"/>
                  <a:gd name="T54" fmla="*/ 336 w 540"/>
                  <a:gd name="T55" fmla="*/ 99 h 179"/>
                  <a:gd name="T56" fmla="*/ 408 w 540"/>
                  <a:gd name="T57" fmla="*/ 101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0"/>
                  <a:gd name="T88" fmla="*/ 0 h 179"/>
                  <a:gd name="T89" fmla="*/ 540 w 540"/>
                  <a:gd name="T90" fmla="*/ 179 h 1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0" h="179">
                    <a:moveTo>
                      <a:pt x="408" y="101"/>
                    </a:moveTo>
                    <a:lnTo>
                      <a:pt x="482" y="86"/>
                    </a:lnTo>
                    <a:lnTo>
                      <a:pt x="533" y="83"/>
                    </a:lnTo>
                    <a:lnTo>
                      <a:pt x="540" y="101"/>
                    </a:lnTo>
                    <a:lnTo>
                      <a:pt x="540" y="152"/>
                    </a:lnTo>
                    <a:lnTo>
                      <a:pt x="503" y="163"/>
                    </a:lnTo>
                    <a:lnTo>
                      <a:pt x="404" y="161"/>
                    </a:lnTo>
                    <a:lnTo>
                      <a:pt x="300" y="147"/>
                    </a:lnTo>
                    <a:lnTo>
                      <a:pt x="208" y="134"/>
                    </a:lnTo>
                    <a:lnTo>
                      <a:pt x="110" y="143"/>
                    </a:lnTo>
                    <a:lnTo>
                      <a:pt x="57" y="170"/>
                    </a:lnTo>
                    <a:lnTo>
                      <a:pt x="21" y="179"/>
                    </a:lnTo>
                    <a:lnTo>
                      <a:pt x="1" y="176"/>
                    </a:lnTo>
                    <a:lnTo>
                      <a:pt x="0" y="131"/>
                    </a:lnTo>
                    <a:lnTo>
                      <a:pt x="21" y="74"/>
                    </a:lnTo>
                    <a:lnTo>
                      <a:pt x="18" y="35"/>
                    </a:lnTo>
                    <a:lnTo>
                      <a:pt x="1" y="16"/>
                    </a:lnTo>
                    <a:lnTo>
                      <a:pt x="1" y="4"/>
                    </a:lnTo>
                    <a:lnTo>
                      <a:pt x="25" y="0"/>
                    </a:lnTo>
                    <a:lnTo>
                      <a:pt x="57" y="26"/>
                    </a:lnTo>
                    <a:lnTo>
                      <a:pt x="59" y="60"/>
                    </a:lnTo>
                    <a:lnTo>
                      <a:pt x="44" y="108"/>
                    </a:lnTo>
                    <a:lnTo>
                      <a:pt x="40" y="139"/>
                    </a:lnTo>
                    <a:lnTo>
                      <a:pt x="99" y="117"/>
                    </a:lnTo>
                    <a:lnTo>
                      <a:pt x="163" y="92"/>
                    </a:lnTo>
                    <a:lnTo>
                      <a:pt x="233" y="90"/>
                    </a:lnTo>
                    <a:lnTo>
                      <a:pt x="283" y="99"/>
                    </a:lnTo>
                    <a:lnTo>
                      <a:pt x="336" y="99"/>
                    </a:lnTo>
                    <a:lnTo>
                      <a:pt x="408" y="10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6" name="Freeform 13"/>
              <p:cNvSpPr>
                <a:spLocks noChangeArrowheads="1"/>
              </p:cNvSpPr>
              <p:nvPr/>
            </p:nvSpPr>
            <p:spPr bwMode="auto">
              <a:xfrm>
                <a:off x="579" y="249"/>
                <a:ext cx="579" cy="323"/>
              </a:xfrm>
              <a:custGeom>
                <a:avLst/>
                <a:gdLst>
                  <a:gd name="T0" fmla="*/ 13 w 578"/>
                  <a:gd name="T1" fmla="*/ 47 h 319"/>
                  <a:gd name="T2" fmla="*/ 41 w 578"/>
                  <a:gd name="T3" fmla="*/ 44 h 319"/>
                  <a:gd name="T4" fmla="*/ 75 w 578"/>
                  <a:gd name="T5" fmla="*/ 62 h 319"/>
                  <a:gd name="T6" fmla="*/ 100 w 578"/>
                  <a:gd name="T7" fmla="*/ 95 h 319"/>
                  <a:gd name="T8" fmla="*/ 134 w 578"/>
                  <a:gd name="T9" fmla="*/ 151 h 319"/>
                  <a:gd name="T10" fmla="*/ 161 w 578"/>
                  <a:gd name="T11" fmla="*/ 199 h 319"/>
                  <a:gd name="T12" fmla="*/ 187 w 578"/>
                  <a:gd name="T13" fmla="*/ 245 h 319"/>
                  <a:gd name="T14" fmla="*/ 202 w 578"/>
                  <a:gd name="T15" fmla="*/ 253 h 319"/>
                  <a:gd name="T16" fmla="*/ 233 w 578"/>
                  <a:gd name="T17" fmla="*/ 245 h 319"/>
                  <a:gd name="T18" fmla="*/ 290 w 578"/>
                  <a:gd name="T19" fmla="*/ 207 h 319"/>
                  <a:gd name="T20" fmla="*/ 357 w 578"/>
                  <a:gd name="T21" fmla="*/ 161 h 319"/>
                  <a:gd name="T22" fmla="*/ 400 w 578"/>
                  <a:gd name="T23" fmla="*/ 121 h 319"/>
                  <a:gd name="T24" fmla="*/ 421 w 578"/>
                  <a:gd name="T25" fmla="*/ 96 h 319"/>
                  <a:gd name="T26" fmla="*/ 421 w 578"/>
                  <a:gd name="T27" fmla="*/ 87 h 319"/>
                  <a:gd name="T28" fmla="*/ 421 w 578"/>
                  <a:gd name="T29" fmla="*/ 74 h 319"/>
                  <a:gd name="T30" fmla="*/ 424 w 578"/>
                  <a:gd name="T31" fmla="*/ 66 h 319"/>
                  <a:gd name="T32" fmla="*/ 420 w 578"/>
                  <a:gd name="T33" fmla="*/ 39 h 319"/>
                  <a:gd name="T34" fmla="*/ 408 w 578"/>
                  <a:gd name="T35" fmla="*/ 19 h 319"/>
                  <a:gd name="T36" fmla="*/ 413 w 578"/>
                  <a:gd name="T37" fmla="*/ 0 h 319"/>
                  <a:gd name="T38" fmla="*/ 442 w 578"/>
                  <a:gd name="T39" fmla="*/ 0 h 319"/>
                  <a:gd name="T40" fmla="*/ 458 w 578"/>
                  <a:gd name="T41" fmla="*/ 30 h 319"/>
                  <a:gd name="T42" fmla="*/ 451 w 578"/>
                  <a:gd name="T43" fmla="*/ 77 h 319"/>
                  <a:gd name="T44" fmla="*/ 462 w 578"/>
                  <a:gd name="T45" fmla="*/ 77 h 319"/>
                  <a:gd name="T46" fmla="*/ 496 w 578"/>
                  <a:gd name="T47" fmla="*/ 74 h 319"/>
                  <a:gd name="T48" fmla="*/ 531 w 578"/>
                  <a:gd name="T49" fmla="*/ 56 h 319"/>
                  <a:gd name="T50" fmla="*/ 560 w 578"/>
                  <a:gd name="T51" fmla="*/ 53 h 319"/>
                  <a:gd name="T52" fmla="*/ 568 w 578"/>
                  <a:gd name="T53" fmla="*/ 70 h 319"/>
                  <a:gd name="T54" fmla="*/ 578 w 578"/>
                  <a:gd name="T55" fmla="*/ 105 h 319"/>
                  <a:gd name="T56" fmla="*/ 530 w 578"/>
                  <a:gd name="T57" fmla="*/ 160 h 319"/>
                  <a:gd name="T58" fmla="*/ 504 w 578"/>
                  <a:gd name="T59" fmla="*/ 186 h 319"/>
                  <a:gd name="T60" fmla="*/ 479 w 578"/>
                  <a:gd name="T61" fmla="*/ 189 h 319"/>
                  <a:gd name="T62" fmla="*/ 449 w 578"/>
                  <a:gd name="T63" fmla="*/ 161 h 319"/>
                  <a:gd name="T64" fmla="*/ 413 w 578"/>
                  <a:gd name="T65" fmla="*/ 160 h 319"/>
                  <a:gd name="T66" fmla="*/ 381 w 578"/>
                  <a:gd name="T67" fmla="*/ 186 h 319"/>
                  <a:gd name="T68" fmla="*/ 328 w 578"/>
                  <a:gd name="T69" fmla="*/ 233 h 319"/>
                  <a:gd name="T70" fmla="*/ 273 w 578"/>
                  <a:gd name="T71" fmla="*/ 287 h 319"/>
                  <a:gd name="T72" fmla="*/ 226 w 578"/>
                  <a:gd name="T73" fmla="*/ 310 h 319"/>
                  <a:gd name="T74" fmla="*/ 190 w 578"/>
                  <a:gd name="T75" fmla="*/ 319 h 319"/>
                  <a:gd name="T76" fmla="*/ 170 w 578"/>
                  <a:gd name="T77" fmla="*/ 309 h 319"/>
                  <a:gd name="T78" fmla="*/ 153 w 578"/>
                  <a:gd name="T79" fmla="*/ 279 h 319"/>
                  <a:gd name="T80" fmla="*/ 122 w 578"/>
                  <a:gd name="T81" fmla="*/ 229 h 319"/>
                  <a:gd name="T82" fmla="*/ 81 w 578"/>
                  <a:gd name="T83" fmla="*/ 170 h 319"/>
                  <a:gd name="T84" fmla="*/ 42 w 578"/>
                  <a:gd name="T85" fmla="*/ 139 h 319"/>
                  <a:gd name="T86" fmla="*/ 8 w 578"/>
                  <a:gd name="T87" fmla="*/ 107 h 319"/>
                  <a:gd name="T88" fmla="*/ 0 w 578"/>
                  <a:gd name="T89" fmla="*/ 77 h 319"/>
                  <a:gd name="T90" fmla="*/ 13 w 578"/>
                  <a:gd name="T91" fmla="*/ 47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8"/>
                  <a:gd name="T139" fmla="*/ 0 h 319"/>
                  <a:gd name="T140" fmla="*/ 578 w 578"/>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8" h="319">
                    <a:moveTo>
                      <a:pt x="13" y="47"/>
                    </a:moveTo>
                    <a:lnTo>
                      <a:pt x="41" y="44"/>
                    </a:lnTo>
                    <a:lnTo>
                      <a:pt x="75" y="62"/>
                    </a:lnTo>
                    <a:lnTo>
                      <a:pt x="100" y="95"/>
                    </a:lnTo>
                    <a:lnTo>
                      <a:pt x="134" y="151"/>
                    </a:lnTo>
                    <a:lnTo>
                      <a:pt x="161" y="199"/>
                    </a:lnTo>
                    <a:lnTo>
                      <a:pt x="187" y="245"/>
                    </a:lnTo>
                    <a:lnTo>
                      <a:pt x="202" y="253"/>
                    </a:lnTo>
                    <a:lnTo>
                      <a:pt x="233" y="245"/>
                    </a:lnTo>
                    <a:lnTo>
                      <a:pt x="290" y="207"/>
                    </a:lnTo>
                    <a:lnTo>
                      <a:pt x="357" y="161"/>
                    </a:lnTo>
                    <a:lnTo>
                      <a:pt x="400" y="121"/>
                    </a:lnTo>
                    <a:lnTo>
                      <a:pt x="421" y="96"/>
                    </a:lnTo>
                    <a:lnTo>
                      <a:pt x="421" y="87"/>
                    </a:lnTo>
                    <a:lnTo>
                      <a:pt x="421" y="74"/>
                    </a:lnTo>
                    <a:lnTo>
                      <a:pt x="424" y="66"/>
                    </a:lnTo>
                    <a:lnTo>
                      <a:pt x="420" y="39"/>
                    </a:lnTo>
                    <a:lnTo>
                      <a:pt x="408" y="19"/>
                    </a:lnTo>
                    <a:lnTo>
                      <a:pt x="413" y="0"/>
                    </a:lnTo>
                    <a:lnTo>
                      <a:pt x="442" y="0"/>
                    </a:lnTo>
                    <a:lnTo>
                      <a:pt x="458" y="30"/>
                    </a:lnTo>
                    <a:lnTo>
                      <a:pt x="451" y="77"/>
                    </a:lnTo>
                    <a:lnTo>
                      <a:pt x="462" y="77"/>
                    </a:lnTo>
                    <a:lnTo>
                      <a:pt x="496" y="74"/>
                    </a:lnTo>
                    <a:lnTo>
                      <a:pt x="531" y="56"/>
                    </a:lnTo>
                    <a:lnTo>
                      <a:pt x="560" y="53"/>
                    </a:lnTo>
                    <a:lnTo>
                      <a:pt x="568" y="70"/>
                    </a:lnTo>
                    <a:lnTo>
                      <a:pt x="578" y="105"/>
                    </a:lnTo>
                    <a:lnTo>
                      <a:pt x="530" y="160"/>
                    </a:lnTo>
                    <a:lnTo>
                      <a:pt x="504" y="186"/>
                    </a:lnTo>
                    <a:lnTo>
                      <a:pt x="479" y="189"/>
                    </a:lnTo>
                    <a:lnTo>
                      <a:pt x="449" y="161"/>
                    </a:lnTo>
                    <a:lnTo>
                      <a:pt x="413" y="160"/>
                    </a:lnTo>
                    <a:lnTo>
                      <a:pt x="381" y="186"/>
                    </a:lnTo>
                    <a:lnTo>
                      <a:pt x="328" y="233"/>
                    </a:lnTo>
                    <a:lnTo>
                      <a:pt x="273" y="287"/>
                    </a:lnTo>
                    <a:lnTo>
                      <a:pt x="226" y="310"/>
                    </a:lnTo>
                    <a:lnTo>
                      <a:pt x="190" y="319"/>
                    </a:lnTo>
                    <a:lnTo>
                      <a:pt x="170" y="309"/>
                    </a:lnTo>
                    <a:lnTo>
                      <a:pt x="153" y="279"/>
                    </a:lnTo>
                    <a:lnTo>
                      <a:pt x="122" y="229"/>
                    </a:lnTo>
                    <a:lnTo>
                      <a:pt x="81" y="170"/>
                    </a:lnTo>
                    <a:lnTo>
                      <a:pt x="42" y="139"/>
                    </a:lnTo>
                    <a:lnTo>
                      <a:pt x="8" y="107"/>
                    </a:lnTo>
                    <a:lnTo>
                      <a:pt x="0" y="77"/>
                    </a:lnTo>
                    <a:lnTo>
                      <a:pt x="13" y="4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7" name="Freeform 14"/>
              <p:cNvSpPr>
                <a:spLocks noChangeArrowheads="1"/>
              </p:cNvSpPr>
              <p:nvPr/>
            </p:nvSpPr>
            <p:spPr bwMode="auto">
              <a:xfrm>
                <a:off x="314" y="605"/>
                <a:ext cx="245" cy="507"/>
              </a:xfrm>
              <a:custGeom>
                <a:avLst/>
                <a:gdLst>
                  <a:gd name="T0" fmla="*/ 153 w 242"/>
                  <a:gd name="T1" fmla="*/ 59 h 508"/>
                  <a:gd name="T2" fmla="*/ 187 w 242"/>
                  <a:gd name="T3" fmla="*/ 8 h 508"/>
                  <a:gd name="T4" fmla="*/ 222 w 242"/>
                  <a:gd name="T5" fmla="*/ 0 h 508"/>
                  <a:gd name="T6" fmla="*/ 230 w 242"/>
                  <a:gd name="T7" fmla="*/ 25 h 508"/>
                  <a:gd name="T8" fmla="*/ 242 w 242"/>
                  <a:gd name="T9" fmla="*/ 72 h 508"/>
                  <a:gd name="T10" fmla="*/ 225 w 242"/>
                  <a:gd name="T11" fmla="*/ 93 h 508"/>
                  <a:gd name="T12" fmla="*/ 179 w 242"/>
                  <a:gd name="T13" fmla="*/ 133 h 508"/>
                  <a:gd name="T14" fmla="*/ 153 w 242"/>
                  <a:gd name="T15" fmla="*/ 188 h 508"/>
                  <a:gd name="T16" fmla="*/ 134 w 242"/>
                  <a:gd name="T17" fmla="*/ 231 h 508"/>
                  <a:gd name="T18" fmla="*/ 134 w 242"/>
                  <a:gd name="T19" fmla="*/ 256 h 508"/>
                  <a:gd name="T20" fmla="*/ 138 w 242"/>
                  <a:gd name="T21" fmla="*/ 324 h 508"/>
                  <a:gd name="T22" fmla="*/ 151 w 242"/>
                  <a:gd name="T23" fmla="*/ 383 h 508"/>
                  <a:gd name="T24" fmla="*/ 169 w 242"/>
                  <a:gd name="T25" fmla="*/ 415 h 508"/>
                  <a:gd name="T26" fmla="*/ 174 w 242"/>
                  <a:gd name="T27" fmla="*/ 434 h 508"/>
                  <a:gd name="T28" fmla="*/ 170 w 242"/>
                  <a:gd name="T29" fmla="*/ 453 h 508"/>
                  <a:gd name="T30" fmla="*/ 148 w 242"/>
                  <a:gd name="T31" fmla="*/ 457 h 508"/>
                  <a:gd name="T32" fmla="*/ 104 w 242"/>
                  <a:gd name="T33" fmla="*/ 464 h 508"/>
                  <a:gd name="T34" fmla="*/ 61 w 242"/>
                  <a:gd name="T35" fmla="*/ 494 h 508"/>
                  <a:gd name="T36" fmla="*/ 40 w 242"/>
                  <a:gd name="T37" fmla="*/ 508 h 508"/>
                  <a:gd name="T38" fmla="*/ 17 w 242"/>
                  <a:gd name="T39" fmla="*/ 498 h 508"/>
                  <a:gd name="T40" fmla="*/ 0 w 242"/>
                  <a:gd name="T41" fmla="*/ 460 h 508"/>
                  <a:gd name="T42" fmla="*/ 6 w 242"/>
                  <a:gd name="T43" fmla="*/ 440 h 508"/>
                  <a:gd name="T44" fmla="*/ 35 w 242"/>
                  <a:gd name="T45" fmla="*/ 436 h 508"/>
                  <a:gd name="T46" fmla="*/ 86 w 242"/>
                  <a:gd name="T47" fmla="*/ 419 h 508"/>
                  <a:gd name="T48" fmla="*/ 118 w 242"/>
                  <a:gd name="T49" fmla="*/ 415 h 508"/>
                  <a:gd name="T50" fmla="*/ 122 w 242"/>
                  <a:gd name="T51" fmla="*/ 396 h 508"/>
                  <a:gd name="T52" fmla="*/ 114 w 242"/>
                  <a:gd name="T53" fmla="*/ 376 h 508"/>
                  <a:gd name="T54" fmla="*/ 95 w 242"/>
                  <a:gd name="T55" fmla="*/ 324 h 508"/>
                  <a:gd name="T56" fmla="*/ 86 w 242"/>
                  <a:gd name="T57" fmla="*/ 262 h 508"/>
                  <a:gd name="T58" fmla="*/ 86 w 242"/>
                  <a:gd name="T59" fmla="*/ 212 h 508"/>
                  <a:gd name="T60" fmla="*/ 104 w 242"/>
                  <a:gd name="T61" fmla="*/ 163 h 508"/>
                  <a:gd name="T62" fmla="*/ 125 w 242"/>
                  <a:gd name="T63" fmla="*/ 112 h 508"/>
                  <a:gd name="T64" fmla="*/ 140 w 242"/>
                  <a:gd name="T65" fmla="*/ 81 h 508"/>
                  <a:gd name="T66" fmla="*/ 153 w 242"/>
                  <a:gd name="T67" fmla="*/ 59 h 5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2"/>
                  <a:gd name="T103" fmla="*/ 0 h 508"/>
                  <a:gd name="T104" fmla="*/ 242 w 242"/>
                  <a:gd name="T105" fmla="*/ 508 h 5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2" h="508">
                    <a:moveTo>
                      <a:pt x="153" y="59"/>
                    </a:moveTo>
                    <a:lnTo>
                      <a:pt x="187" y="8"/>
                    </a:lnTo>
                    <a:lnTo>
                      <a:pt x="222" y="0"/>
                    </a:lnTo>
                    <a:lnTo>
                      <a:pt x="230" y="25"/>
                    </a:lnTo>
                    <a:lnTo>
                      <a:pt x="242" y="72"/>
                    </a:lnTo>
                    <a:lnTo>
                      <a:pt x="225" y="93"/>
                    </a:lnTo>
                    <a:lnTo>
                      <a:pt x="179" y="133"/>
                    </a:lnTo>
                    <a:lnTo>
                      <a:pt x="153" y="188"/>
                    </a:lnTo>
                    <a:lnTo>
                      <a:pt x="134" y="231"/>
                    </a:lnTo>
                    <a:lnTo>
                      <a:pt x="134" y="256"/>
                    </a:lnTo>
                    <a:lnTo>
                      <a:pt x="138" y="324"/>
                    </a:lnTo>
                    <a:lnTo>
                      <a:pt x="151" y="383"/>
                    </a:lnTo>
                    <a:lnTo>
                      <a:pt x="169" y="415"/>
                    </a:lnTo>
                    <a:lnTo>
                      <a:pt x="174" y="434"/>
                    </a:lnTo>
                    <a:lnTo>
                      <a:pt x="170" y="453"/>
                    </a:lnTo>
                    <a:lnTo>
                      <a:pt x="148" y="457"/>
                    </a:lnTo>
                    <a:lnTo>
                      <a:pt x="104" y="464"/>
                    </a:lnTo>
                    <a:lnTo>
                      <a:pt x="61" y="494"/>
                    </a:lnTo>
                    <a:lnTo>
                      <a:pt x="40" y="508"/>
                    </a:lnTo>
                    <a:lnTo>
                      <a:pt x="17" y="498"/>
                    </a:lnTo>
                    <a:lnTo>
                      <a:pt x="0" y="460"/>
                    </a:lnTo>
                    <a:lnTo>
                      <a:pt x="6" y="440"/>
                    </a:lnTo>
                    <a:lnTo>
                      <a:pt x="35" y="436"/>
                    </a:lnTo>
                    <a:lnTo>
                      <a:pt x="86" y="419"/>
                    </a:lnTo>
                    <a:lnTo>
                      <a:pt x="118" y="415"/>
                    </a:lnTo>
                    <a:lnTo>
                      <a:pt x="122" y="396"/>
                    </a:lnTo>
                    <a:lnTo>
                      <a:pt x="114" y="376"/>
                    </a:lnTo>
                    <a:lnTo>
                      <a:pt x="95" y="324"/>
                    </a:lnTo>
                    <a:lnTo>
                      <a:pt x="86" y="262"/>
                    </a:lnTo>
                    <a:lnTo>
                      <a:pt x="86" y="212"/>
                    </a:lnTo>
                    <a:lnTo>
                      <a:pt x="104" y="163"/>
                    </a:lnTo>
                    <a:lnTo>
                      <a:pt x="125" y="112"/>
                    </a:lnTo>
                    <a:lnTo>
                      <a:pt x="140" y="81"/>
                    </a:lnTo>
                    <a:lnTo>
                      <a:pt x="153" y="59"/>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8" name="Freeform 15"/>
              <p:cNvSpPr>
                <a:spLocks noChangeArrowheads="1"/>
              </p:cNvSpPr>
              <p:nvPr/>
            </p:nvSpPr>
            <p:spPr bwMode="auto">
              <a:xfrm>
                <a:off x="560" y="627"/>
                <a:ext cx="231" cy="453"/>
              </a:xfrm>
              <a:custGeom>
                <a:avLst/>
                <a:gdLst>
                  <a:gd name="T0" fmla="*/ 13 w 231"/>
                  <a:gd name="T1" fmla="*/ 17 h 454"/>
                  <a:gd name="T2" fmla="*/ 35 w 231"/>
                  <a:gd name="T3" fmla="*/ 0 h 454"/>
                  <a:gd name="T4" fmla="*/ 56 w 231"/>
                  <a:gd name="T5" fmla="*/ 4 h 454"/>
                  <a:gd name="T6" fmla="*/ 77 w 231"/>
                  <a:gd name="T7" fmla="*/ 18 h 454"/>
                  <a:gd name="T8" fmla="*/ 95 w 231"/>
                  <a:gd name="T9" fmla="*/ 61 h 454"/>
                  <a:gd name="T10" fmla="*/ 120 w 231"/>
                  <a:gd name="T11" fmla="*/ 133 h 454"/>
                  <a:gd name="T12" fmla="*/ 133 w 231"/>
                  <a:gd name="T13" fmla="*/ 197 h 454"/>
                  <a:gd name="T14" fmla="*/ 135 w 231"/>
                  <a:gd name="T15" fmla="*/ 241 h 454"/>
                  <a:gd name="T16" fmla="*/ 129 w 231"/>
                  <a:gd name="T17" fmla="*/ 262 h 454"/>
                  <a:gd name="T18" fmla="*/ 117 w 231"/>
                  <a:gd name="T19" fmla="*/ 295 h 454"/>
                  <a:gd name="T20" fmla="*/ 98 w 231"/>
                  <a:gd name="T21" fmla="*/ 333 h 454"/>
                  <a:gd name="T22" fmla="*/ 82 w 231"/>
                  <a:gd name="T23" fmla="*/ 372 h 454"/>
                  <a:gd name="T24" fmla="*/ 78 w 231"/>
                  <a:gd name="T25" fmla="*/ 403 h 454"/>
                  <a:gd name="T26" fmla="*/ 90 w 231"/>
                  <a:gd name="T27" fmla="*/ 414 h 454"/>
                  <a:gd name="T28" fmla="*/ 129 w 231"/>
                  <a:gd name="T29" fmla="*/ 407 h 454"/>
                  <a:gd name="T30" fmla="*/ 187 w 231"/>
                  <a:gd name="T31" fmla="*/ 403 h 454"/>
                  <a:gd name="T32" fmla="*/ 216 w 231"/>
                  <a:gd name="T33" fmla="*/ 407 h 454"/>
                  <a:gd name="T34" fmla="*/ 231 w 231"/>
                  <a:gd name="T35" fmla="*/ 420 h 454"/>
                  <a:gd name="T36" fmla="*/ 231 w 231"/>
                  <a:gd name="T37" fmla="*/ 433 h 454"/>
                  <a:gd name="T38" fmla="*/ 208 w 231"/>
                  <a:gd name="T39" fmla="*/ 448 h 454"/>
                  <a:gd name="T40" fmla="*/ 185 w 231"/>
                  <a:gd name="T41" fmla="*/ 454 h 454"/>
                  <a:gd name="T42" fmla="*/ 126 w 231"/>
                  <a:gd name="T43" fmla="*/ 441 h 454"/>
                  <a:gd name="T44" fmla="*/ 100 w 231"/>
                  <a:gd name="T45" fmla="*/ 441 h 454"/>
                  <a:gd name="T46" fmla="*/ 74 w 231"/>
                  <a:gd name="T47" fmla="*/ 450 h 454"/>
                  <a:gd name="T48" fmla="*/ 55 w 231"/>
                  <a:gd name="T49" fmla="*/ 450 h 454"/>
                  <a:gd name="T50" fmla="*/ 26 w 231"/>
                  <a:gd name="T51" fmla="*/ 437 h 454"/>
                  <a:gd name="T52" fmla="*/ 29 w 231"/>
                  <a:gd name="T53" fmla="*/ 416 h 454"/>
                  <a:gd name="T54" fmla="*/ 35 w 231"/>
                  <a:gd name="T55" fmla="*/ 401 h 454"/>
                  <a:gd name="T56" fmla="*/ 46 w 231"/>
                  <a:gd name="T57" fmla="*/ 377 h 454"/>
                  <a:gd name="T58" fmla="*/ 52 w 231"/>
                  <a:gd name="T59" fmla="*/ 355 h 454"/>
                  <a:gd name="T60" fmla="*/ 59 w 231"/>
                  <a:gd name="T61" fmla="*/ 312 h 454"/>
                  <a:gd name="T62" fmla="*/ 69 w 231"/>
                  <a:gd name="T63" fmla="*/ 265 h 454"/>
                  <a:gd name="T64" fmla="*/ 90 w 231"/>
                  <a:gd name="T65" fmla="*/ 227 h 454"/>
                  <a:gd name="T66" fmla="*/ 78 w 231"/>
                  <a:gd name="T67" fmla="*/ 197 h 454"/>
                  <a:gd name="T68" fmla="*/ 46 w 231"/>
                  <a:gd name="T69" fmla="*/ 129 h 454"/>
                  <a:gd name="T70" fmla="*/ 9 w 231"/>
                  <a:gd name="T71" fmla="*/ 70 h 454"/>
                  <a:gd name="T72" fmla="*/ 0 w 231"/>
                  <a:gd name="T73" fmla="*/ 40 h 454"/>
                  <a:gd name="T74" fmla="*/ 13 w 231"/>
                  <a:gd name="T75" fmla="*/ 17 h 4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
                  <a:gd name="T115" fmla="*/ 0 h 454"/>
                  <a:gd name="T116" fmla="*/ 231 w 231"/>
                  <a:gd name="T117" fmla="*/ 454 h 4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 h="454">
                    <a:moveTo>
                      <a:pt x="13" y="17"/>
                    </a:moveTo>
                    <a:lnTo>
                      <a:pt x="35" y="0"/>
                    </a:lnTo>
                    <a:lnTo>
                      <a:pt x="56" y="4"/>
                    </a:lnTo>
                    <a:lnTo>
                      <a:pt x="77" y="18"/>
                    </a:lnTo>
                    <a:lnTo>
                      <a:pt x="95" y="61"/>
                    </a:lnTo>
                    <a:lnTo>
                      <a:pt x="120" y="133"/>
                    </a:lnTo>
                    <a:lnTo>
                      <a:pt x="133" y="197"/>
                    </a:lnTo>
                    <a:lnTo>
                      <a:pt x="135" y="241"/>
                    </a:lnTo>
                    <a:lnTo>
                      <a:pt x="129" y="262"/>
                    </a:lnTo>
                    <a:lnTo>
                      <a:pt x="117" y="295"/>
                    </a:lnTo>
                    <a:lnTo>
                      <a:pt x="98" y="333"/>
                    </a:lnTo>
                    <a:lnTo>
                      <a:pt x="82" y="372"/>
                    </a:lnTo>
                    <a:lnTo>
                      <a:pt x="78" y="403"/>
                    </a:lnTo>
                    <a:lnTo>
                      <a:pt x="90" y="414"/>
                    </a:lnTo>
                    <a:lnTo>
                      <a:pt x="129" y="407"/>
                    </a:lnTo>
                    <a:lnTo>
                      <a:pt x="187" y="403"/>
                    </a:lnTo>
                    <a:lnTo>
                      <a:pt x="216" y="407"/>
                    </a:lnTo>
                    <a:lnTo>
                      <a:pt x="231" y="420"/>
                    </a:lnTo>
                    <a:lnTo>
                      <a:pt x="231" y="433"/>
                    </a:lnTo>
                    <a:lnTo>
                      <a:pt x="208" y="448"/>
                    </a:lnTo>
                    <a:lnTo>
                      <a:pt x="185" y="454"/>
                    </a:lnTo>
                    <a:lnTo>
                      <a:pt x="126" y="441"/>
                    </a:lnTo>
                    <a:lnTo>
                      <a:pt x="100" y="441"/>
                    </a:lnTo>
                    <a:lnTo>
                      <a:pt x="74" y="450"/>
                    </a:lnTo>
                    <a:lnTo>
                      <a:pt x="55" y="450"/>
                    </a:lnTo>
                    <a:lnTo>
                      <a:pt x="26" y="437"/>
                    </a:lnTo>
                    <a:lnTo>
                      <a:pt x="29" y="416"/>
                    </a:lnTo>
                    <a:lnTo>
                      <a:pt x="35" y="401"/>
                    </a:lnTo>
                    <a:lnTo>
                      <a:pt x="46" y="377"/>
                    </a:lnTo>
                    <a:lnTo>
                      <a:pt x="52" y="355"/>
                    </a:lnTo>
                    <a:lnTo>
                      <a:pt x="59" y="312"/>
                    </a:lnTo>
                    <a:lnTo>
                      <a:pt x="69" y="265"/>
                    </a:lnTo>
                    <a:lnTo>
                      <a:pt x="90" y="227"/>
                    </a:lnTo>
                    <a:lnTo>
                      <a:pt x="78" y="197"/>
                    </a:lnTo>
                    <a:lnTo>
                      <a:pt x="46" y="129"/>
                    </a:lnTo>
                    <a:lnTo>
                      <a:pt x="9" y="70"/>
                    </a:lnTo>
                    <a:lnTo>
                      <a:pt x="0" y="40"/>
                    </a:lnTo>
                    <a:lnTo>
                      <a:pt x="13" y="1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grpSp>
        <p:sp>
          <p:nvSpPr>
            <p:cNvPr id="196617" name="WordArt 16"/>
            <p:cNvSpPr>
              <a:spLocks noChangeArrowheads="1" noChangeShapeType="1" noTextEdit="1"/>
            </p:cNvSpPr>
            <p:nvPr/>
          </p:nvSpPr>
          <p:spPr bwMode="auto">
            <a:xfrm>
              <a:off x="816" y="240"/>
              <a:ext cx="432" cy="33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Arial Black"/>
                </a:rPr>
                <a:t>3.0</a:t>
              </a:r>
              <a:endParaRPr lang="zh-CN" altLang="en-US" sz="3600" kern="10">
                <a:ln w="9525">
                  <a:solidFill>
                    <a:srgbClr val="000000"/>
                  </a:solidFill>
                  <a:round/>
                  <a:headEnd/>
                  <a:tailEnd/>
                </a:ln>
                <a:latin typeface="Arial Black"/>
              </a:endParaRPr>
            </a:p>
          </p:txBody>
        </p:sp>
      </p:grpSp>
      <p:sp>
        <p:nvSpPr>
          <p:cNvPr id="28690" name="Rectangle 17"/>
          <p:cNvSpPr>
            <a:spLocks noChangeArrowheads="1"/>
          </p:cNvSpPr>
          <p:nvPr/>
        </p:nvSpPr>
        <p:spPr bwMode="auto">
          <a:xfrm>
            <a:off x="698500" y="8283575"/>
            <a:ext cx="5432425" cy="438150"/>
          </a:xfrm>
          <a:prstGeom prst="rect">
            <a:avLst/>
          </a:prstGeom>
          <a:noFill/>
          <a:ln w="25400" cmpd="sng">
            <a:solidFill>
              <a:schemeClr val="tx1"/>
            </a:solidFill>
            <a:miter lim="800000"/>
            <a:headEnd/>
            <a:tailEnd/>
          </a:ln>
        </p:spPr>
        <p:txBody>
          <a:bodyPr wrap="none" anchor="ctr"/>
          <a:lstStyle/>
          <a:p>
            <a:pPr>
              <a:defRPr/>
            </a:pPr>
            <a:endParaRPr lang="zh-CN" altLang="en-US">
              <a:effectLst>
                <a:outerShdw blurRad="38100" dist="38100" dir="2700000" algn="tl">
                  <a:srgbClr val="C0C0C0"/>
                </a:outerShdw>
              </a:effectLst>
            </a:endParaRPr>
          </a:p>
        </p:txBody>
      </p:sp>
    </p:spTree>
    <p:extLst>
      <p:ext uri="{BB962C8B-B14F-4D97-AF65-F5344CB8AC3E}">
        <p14:creationId xmlns:p14="http://schemas.microsoft.com/office/powerpoint/2010/main" val="1065594665"/>
      </p:ext>
    </p:extLst>
  </p:cSld>
  <p:clrMapOvr>
    <a:overrideClrMapping bg1="lt1" tx1="dk1" bg2="lt2" tx2="dk2" accent1="accent1" accent2="accent2" accent3="accent3" accent4="accent4" accent5="accent5" accent6="accent6" hlink="hlink" folHlink="folHlink"/>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AE6CBBE-65A3-449C-AE16-D01548F314F8}" type="slidenum">
              <a:rPr lang="en-US" altLang="zh-CN" sz="1200" b="0">
                <a:solidFill>
                  <a:schemeClr val="tx1"/>
                </a:solidFill>
                <a:latin typeface="Arial" pitchFamily="34" charset="0"/>
              </a:rPr>
              <a:pPr algn="r" eaLnBrk="1" hangingPunct="1"/>
              <a:t>31</a:t>
            </a:fld>
            <a:endParaRPr lang="en-US" altLang="zh-CN" sz="1200" b="0">
              <a:solidFill>
                <a:schemeClr val="tx1"/>
              </a:solidFill>
              <a:latin typeface="Arial" pitchFamily="34" charset="0"/>
            </a:endParaRPr>
          </a:p>
        </p:txBody>
      </p:sp>
      <p:sp>
        <p:nvSpPr>
          <p:cNvPr id="196611" name="Rectangle 2"/>
          <p:cNvSpPr>
            <a:spLocks noGrp="1" noRot="1" noChangeAspect="1" noChangeArrowheads="1" noTextEdit="1"/>
          </p:cNvSpPr>
          <p:nvPr>
            <p:ph type="sldImg"/>
          </p:nvPr>
        </p:nvSpPr>
        <p:spPr>
          <a:xfrm>
            <a:off x="700088" y="741363"/>
            <a:ext cx="5449887" cy="4087812"/>
          </a:xfrm>
        </p:spPr>
      </p:sp>
      <p:sp>
        <p:nvSpPr>
          <p:cNvPr id="196612" name="Rectangle 3"/>
          <p:cNvSpPr>
            <a:spLocks noGrp="1" noChangeArrowheads="1"/>
          </p:cNvSpPr>
          <p:nvPr>
            <p:ph type="body" idx="1"/>
          </p:nvPr>
        </p:nvSpPr>
        <p:spPr>
          <a:xfrm>
            <a:off x="695325" y="4991100"/>
            <a:ext cx="5429250" cy="3505200"/>
          </a:xfrm>
          <a:noFill/>
          <a:ln/>
        </p:spPr>
        <p:txBody>
          <a:bodyPr lIns="92075" tIns="46038" rIns="92075" bIns="46038" anchor="t"/>
          <a:lstStyle/>
          <a:p>
            <a:pPr eaLnBrk="1" hangingPunct="1"/>
            <a:endParaRPr lang="en-US" altLang="zh-CN" dirty="0" smtClean="0"/>
          </a:p>
        </p:txBody>
      </p:sp>
      <p:grpSp>
        <p:nvGrpSpPr>
          <p:cNvPr id="2" name="Group 5"/>
          <p:cNvGrpSpPr>
            <a:grpSpLocks/>
          </p:cNvGrpSpPr>
          <p:nvPr/>
        </p:nvGrpSpPr>
        <p:grpSpPr bwMode="auto">
          <a:xfrm>
            <a:off x="6167438" y="8313738"/>
            <a:ext cx="690562" cy="349250"/>
            <a:chOff x="0" y="0"/>
            <a:chExt cx="1584" cy="1452"/>
          </a:xfrm>
        </p:grpSpPr>
        <p:grpSp>
          <p:nvGrpSpPr>
            <p:cNvPr id="3" name="Group 6"/>
            <p:cNvGrpSpPr>
              <a:grpSpLocks/>
            </p:cNvGrpSpPr>
            <p:nvPr/>
          </p:nvGrpSpPr>
          <p:grpSpPr bwMode="auto">
            <a:xfrm>
              <a:off x="512" y="0"/>
              <a:ext cx="1072" cy="1452"/>
              <a:chOff x="0" y="0"/>
              <a:chExt cx="703" cy="1004"/>
            </a:xfrm>
          </p:grpSpPr>
          <p:pic>
            <p:nvPicPr>
              <p:cNvPr id="196624" name="Picture 6"/>
              <p:cNvPicPr>
                <a:picLocks noChangeAspect="1" noChangeArrowheads="1"/>
              </p:cNvPicPr>
              <p:nvPr/>
            </p:nvPicPr>
            <p:blipFill>
              <a:blip r:embed="rId4"/>
              <a:srcRect/>
              <a:stretch>
                <a:fillRect/>
              </a:stretch>
            </p:blipFill>
            <p:spPr bwMode="auto">
              <a:xfrm>
                <a:off x="0" y="0"/>
                <a:ext cx="703" cy="1004"/>
              </a:xfrm>
              <a:prstGeom prst="rect">
                <a:avLst/>
              </a:prstGeom>
              <a:noFill/>
              <a:ln w="9525">
                <a:noFill/>
                <a:miter lim="800000"/>
                <a:headEnd/>
                <a:tailEnd/>
              </a:ln>
            </p:spPr>
          </p:pic>
          <p:sp>
            <p:nvSpPr>
              <p:cNvPr id="28680" name="Freeform 7"/>
              <p:cNvSpPr>
                <a:spLocks noChangeArrowheads="1"/>
              </p:cNvSpPr>
              <p:nvPr/>
            </p:nvSpPr>
            <p:spPr bwMode="auto">
              <a:xfrm>
                <a:off x="37" y="18"/>
                <a:ext cx="595" cy="548"/>
              </a:xfrm>
              <a:custGeom>
                <a:avLst/>
                <a:gdLst>
                  <a:gd name="T0" fmla="*/ 0 w 595"/>
                  <a:gd name="T1" fmla="*/ 239 h 544"/>
                  <a:gd name="T2" fmla="*/ 89 w 595"/>
                  <a:gd name="T3" fmla="*/ 55 h 544"/>
                  <a:gd name="T4" fmla="*/ 277 w 595"/>
                  <a:gd name="T5" fmla="*/ 0 h 544"/>
                  <a:gd name="T6" fmla="*/ 476 w 595"/>
                  <a:gd name="T7" fmla="*/ 47 h 544"/>
                  <a:gd name="T8" fmla="*/ 595 w 595"/>
                  <a:gd name="T9" fmla="*/ 226 h 544"/>
                  <a:gd name="T10" fmla="*/ 540 w 595"/>
                  <a:gd name="T11" fmla="*/ 461 h 544"/>
                  <a:gd name="T12" fmla="*/ 349 w 595"/>
                  <a:gd name="T13" fmla="*/ 544 h 544"/>
                  <a:gd name="T14" fmla="*/ 103 w 595"/>
                  <a:gd name="T15" fmla="*/ 451 h 544"/>
                  <a:gd name="T16" fmla="*/ 0 w 595"/>
                  <a:gd name="T17" fmla="*/ 239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5"/>
                  <a:gd name="T28" fmla="*/ 0 h 544"/>
                  <a:gd name="T29" fmla="*/ 595 w 595"/>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5" h="544">
                    <a:moveTo>
                      <a:pt x="0" y="239"/>
                    </a:moveTo>
                    <a:lnTo>
                      <a:pt x="89" y="55"/>
                    </a:lnTo>
                    <a:lnTo>
                      <a:pt x="277" y="0"/>
                    </a:lnTo>
                    <a:lnTo>
                      <a:pt x="476" y="47"/>
                    </a:lnTo>
                    <a:lnTo>
                      <a:pt x="595" y="226"/>
                    </a:lnTo>
                    <a:lnTo>
                      <a:pt x="540" y="461"/>
                    </a:lnTo>
                    <a:lnTo>
                      <a:pt x="349" y="544"/>
                    </a:lnTo>
                    <a:lnTo>
                      <a:pt x="103" y="451"/>
                    </a:lnTo>
                    <a:lnTo>
                      <a:pt x="0" y="239"/>
                    </a:lnTo>
                    <a:close/>
                  </a:path>
                </a:pathLst>
              </a:custGeom>
              <a:solidFill>
                <a:srgbClr val="FCF13C"/>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sp>
            <p:nvSpPr>
              <p:cNvPr id="28681" name="Freeform 8"/>
              <p:cNvSpPr>
                <a:spLocks noChangeArrowheads="1"/>
              </p:cNvSpPr>
              <p:nvPr/>
            </p:nvSpPr>
            <p:spPr bwMode="auto">
              <a:xfrm>
                <a:off x="70" y="525"/>
                <a:ext cx="215" cy="402"/>
              </a:xfrm>
              <a:custGeom>
                <a:avLst/>
                <a:gdLst>
                  <a:gd name="T0" fmla="*/ 170 w 216"/>
                  <a:gd name="T1" fmla="*/ 0 h 402"/>
                  <a:gd name="T2" fmla="*/ 135 w 216"/>
                  <a:gd name="T3" fmla="*/ 90 h 402"/>
                  <a:gd name="T4" fmla="*/ 81 w 216"/>
                  <a:gd name="T5" fmla="*/ 206 h 402"/>
                  <a:gd name="T6" fmla="*/ 38 w 216"/>
                  <a:gd name="T7" fmla="*/ 317 h 402"/>
                  <a:gd name="T8" fmla="*/ 0 w 216"/>
                  <a:gd name="T9" fmla="*/ 388 h 402"/>
                  <a:gd name="T10" fmla="*/ 43 w 216"/>
                  <a:gd name="T11" fmla="*/ 402 h 402"/>
                  <a:gd name="T12" fmla="*/ 77 w 216"/>
                  <a:gd name="T13" fmla="*/ 349 h 402"/>
                  <a:gd name="T14" fmla="*/ 159 w 216"/>
                  <a:gd name="T15" fmla="*/ 162 h 402"/>
                  <a:gd name="T16" fmla="*/ 190 w 216"/>
                  <a:gd name="T17" fmla="*/ 90 h 402"/>
                  <a:gd name="T18" fmla="*/ 216 w 216"/>
                  <a:gd name="T19" fmla="*/ 14 h 402"/>
                  <a:gd name="T20" fmla="*/ 170 w 216"/>
                  <a:gd name="T21" fmla="*/ 0 h 4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402"/>
                  <a:gd name="T35" fmla="*/ 216 w 216"/>
                  <a:gd name="T36" fmla="*/ 402 h 4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402">
                    <a:moveTo>
                      <a:pt x="170" y="0"/>
                    </a:moveTo>
                    <a:lnTo>
                      <a:pt x="135" y="90"/>
                    </a:lnTo>
                    <a:lnTo>
                      <a:pt x="81" y="206"/>
                    </a:lnTo>
                    <a:lnTo>
                      <a:pt x="38" y="317"/>
                    </a:lnTo>
                    <a:lnTo>
                      <a:pt x="0" y="388"/>
                    </a:lnTo>
                    <a:lnTo>
                      <a:pt x="43" y="402"/>
                    </a:lnTo>
                    <a:lnTo>
                      <a:pt x="77" y="349"/>
                    </a:lnTo>
                    <a:lnTo>
                      <a:pt x="159" y="162"/>
                    </a:lnTo>
                    <a:lnTo>
                      <a:pt x="190" y="90"/>
                    </a:lnTo>
                    <a:lnTo>
                      <a:pt x="216" y="14"/>
                    </a:lnTo>
                    <a:lnTo>
                      <a:pt x="170" y="0"/>
                    </a:lnTo>
                    <a:close/>
                  </a:path>
                </a:pathLst>
              </a:custGeom>
              <a:solidFill>
                <a:srgbClr val="CC7C00"/>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grpSp>
        <p:grpSp>
          <p:nvGrpSpPr>
            <p:cNvPr id="4" name="Group 10"/>
            <p:cNvGrpSpPr>
              <a:grpSpLocks/>
            </p:cNvGrpSpPr>
            <p:nvPr/>
          </p:nvGrpSpPr>
          <p:grpSpPr bwMode="auto">
            <a:xfrm>
              <a:off x="0" y="712"/>
              <a:ext cx="859" cy="680"/>
              <a:chOff x="0" y="0"/>
              <a:chExt cx="1158" cy="1111"/>
            </a:xfrm>
          </p:grpSpPr>
          <p:sp>
            <p:nvSpPr>
              <p:cNvPr id="28683" name="Freeform 10"/>
              <p:cNvSpPr>
                <a:spLocks noChangeArrowheads="1"/>
              </p:cNvSpPr>
              <p:nvPr/>
            </p:nvSpPr>
            <p:spPr bwMode="auto">
              <a:xfrm>
                <a:off x="388" y="1"/>
                <a:ext cx="334" cy="248"/>
              </a:xfrm>
              <a:custGeom>
                <a:avLst/>
                <a:gdLst>
                  <a:gd name="T0" fmla="*/ 116 w 333"/>
                  <a:gd name="T1" fmla="*/ 151 h 246"/>
                  <a:gd name="T2" fmla="*/ 120 w 333"/>
                  <a:gd name="T3" fmla="*/ 117 h 246"/>
                  <a:gd name="T4" fmla="*/ 136 w 333"/>
                  <a:gd name="T5" fmla="*/ 78 h 246"/>
                  <a:gd name="T6" fmla="*/ 159 w 333"/>
                  <a:gd name="T7" fmla="*/ 47 h 246"/>
                  <a:gd name="T8" fmla="*/ 187 w 333"/>
                  <a:gd name="T9" fmla="*/ 23 h 246"/>
                  <a:gd name="T10" fmla="*/ 226 w 333"/>
                  <a:gd name="T11" fmla="*/ 6 h 246"/>
                  <a:gd name="T12" fmla="*/ 260 w 333"/>
                  <a:gd name="T13" fmla="*/ 0 h 246"/>
                  <a:gd name="T14" fmla="*/ 299 w 333"/>
                  <a:gd name="T15" fmla="*/ 10 h 246"/>
                  <a:gd name="T16" fmla="*/ 322 w 333"/>
                  <a:gd name="T17" fmla="*/ 39 h 246"/>
                  <a:gd name="T18" fmla="*/ 330 w 333"/>
                  <a:gd name="T19" fmla="*/ 73 h 246"/>
                  <a:gd name="T20" fmla="*/ 333 w 333"/>
                  <a:gd name="T21" fmla="*/ 109 h 246"/>
                  <a:gd name="T22" fmla="*/ 320 w 333"/>
                  <a:gd name="T23" fmla="*/ 147 h 246"/>
                  <a:gd name="T24" fmla="*/ 294 w 333"/>
                  <a:gd name="T25" fmla="*/ 190 h 246"/>
                  <a:gd name="T26" fmla="*/ 260 w 333"/>
                  <a:gd name="T27" fmla="*/ 220 h 246"/>
                  <a:gd name="T28" fmla="*/ 219 w 333"/>
                  <a:gd name="T29" fmla="*/ 239 h 246"/>
                  <a:gd name="T30" fmla="*/ 189 w 333"/>
                  <a:gd name="T31" fmla="*/ 246 h 246"/>
                  <a:gd name="T32" fmla="*/ 161 w 333"/>
                  <a:gd name="T33" fmla="*/ 242 h 246"/>
                  <a:gd name="T34" fmla="*/ 140 w 333"/>
                  <a:gd name="T35" fmla="*/ 230 h 246"/>
                  <a:gd name="T36" fmla="*/ 124 w 333"/>
                  <a:gd name="T37" fmla="*/ 203 h 246"/>
                  <a:gd name="T38" fmla="*/ 119 w 333"/>
                  <a:gd name="T39" fmla="*/ 187 h 246"/>
                  <a:gd name="T40" fmla="*/ 76 w 333"/>
                  <a:gd name="T41" fmla="*/ 190 h 246"/>
                  <a:gd name="T42" fmla="*/ 41 w 333"/>
                  <a:gd name="T43" fmla="*/ 200 h 246"/>
                  <a:gd name="T44" fmla="*/ 9 w 333"/>
                  <a:gd name="T45" fmla="*/ 199 h 246"/>
                  <a:gd name="T46" fmla="*/ 0 w 333"/>
                  <a:gd name="T47" fmla="*/ 183 h 246"/>
                  <a:gd name="T48" fmla="*/ 9 w 333"/>
                  <a:gd name="T49" fmla="*/ 170 h 246"/>
                  <a:gd name="T50" fmla="*/ 26 w 333"/>
                  <a:gd name="T51" fmla="*/ 155 h 246"/>
                  <a:gd name="T52" fmla="*/ 59 w 333"/>
                  <a:gd name="T53" fmla="*/ 155 h 246"/>
                  <a:gd name="T54" fmla="*/ 81 w 333"/>
                  <a:gd name="T55" fmla="*/ 155 h 246"/>
                  <a:gd name="T56" fmla="*/ 116 w 333"/>
                  <a:gd name="T57" fmla="*/ 151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3"/>
                  <a:gd name="T88" fmla="*/ 0 h 246"/>
                  <a:gd name="T89" fmla="*/ 333 w 333"/>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3" h="246">
                    <a:moveTo>
                      <a:pt x="116" y="151"/>
                    </a:moveTo>
                    <a:lnTo>
                      <a:pt x="120" y="117"/>
                    </a:lnTo>
                    <a:lnTo>
                      <a:pt x="136" y="78"/>
                    </a:lnTo>
                    <a:lnTo>
                      <a:pt x="159" y="47"/>
                    </a:lnTo>
                    <a:lnTo>
                      <a:pt x="187" y="23"/>
                    </a:lnTo>
                    <a:lnTo>
                      <a:pt x="226" y="6"/>
                    </a:lnTo>
                    <a:lnTo>
                      <a:pt x="260" y="0"/>
                    </a:lnTo>
                    <a:lnTo>
                      <a:pt x="299" y="10"/>
                    </a:lnTo>
                    <a:lnTo>
                      <a:pt x="322" y="39"/>
                    </a:lnTo>
                    <a:lnTo>
                      <a:pt x="330" y="73"/>
                    </a:lnTo>
                    <a:lnTo>
                      <a:pt x="333" y="109"/>
                    </a:lnTo>
                    <a:lnTo>
                      <a:pt x="320" y="147"/>
                    </a:lnTo>
                    <a:lnTo>
                      <a:pt x="294" y="190"/>
                    </a:lnTo>
                    <a:lnTo>
                      <a:pt x="260" y="220"/>
                    </a:lnTo>
                    <a:lnTo>
                      <a:pt x="219" y="239"/>
                    </a:lnTo>
                    <a:lnTo>
                      <a:pt x="189" y="246"/>
                    </a:lnTo>
                    <a:lnTo>
                      <a:pt x="161" y="242"/>
                    </a:lnTo>
                    <a:lnTo>
                      <a:pt x="140" y="230"/>
                    </a:lnTo>
                    <a:lnTo>
                      <a:pt x="124" y="203"/>
                    </a:lnTo>
                    <a:lnTo>
                      <a:pt x="119" y="187"/>
                    </a:lnTo>
                    <a:lnTo>
                      <a:pt x="76" y="190"/>
                    </a:lnTo>
                    <a:lnTo>
                      <a:pt x="41" y="200"/>
                    </a:lnTo>
                    <a:lnTo>
                      <a:pt x="9" y="199"/>
                    </a:lnTo>
                    <a:lnTo>
                      <a:pt x="0" y="183"/>
                    </a:lnTo>
                    <a:lnTo>
                      <a:pt x="9" y="170"/>
                    </a:lnTo>
                    <a:lnTo>
                      <a:pt x="26" y="155"/>
                    </a:lnTo>
                    <a:lnTo>
                      <a:pt x="59" y="155"/>
                    </a:lnTo>
                    <a:lnTo>
                      <a:pt x="81" y="155"/>
                    </a:lnTo>
                    <a:lnTo>
                      <a:pt x="116" y="15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4" name="Freeform 11"/>
              <p:cNvSpPr>
                <a:spLocks noChangeArrowheads="1"/>
              </p:cNvSpPr>
              <p:nvPr/>
            </p:nvSpPr>
            <p:spPr bwMode="auto">
              <a:xfrm>
                <a:off x="481" y="271"/>
                <a:ext cx="221" cy="431"/>
              </a:xfrm>
              <a:custGeom>
                <a:avLst/>
                <a:gdLst>
                  <a:gd name="T0" fmla="*/ 6 w 219"/>
                  <a:gd name="T1" fmla="*/ 34 h 428"/>
                  <a:gd name="T2" fmla="*/ 32 w 219"/>
                  <a:gd name="T3" fmla="*/ 13 h 428"/>
                  <a:gd name="T4" fmla="*/ 62 w 219"/>
                  <a:gd name="T5" fmla="*/ 0 h 428"/>
                  <a:gd name="T6" fmla="*/ 104 w 219"/>
                  <a:gd name="T7" fmla="*/ 3 h 428"/>
                  <a:gd name="T8" fmla="*/ 136 w 219"/>
                  <a:gd name="T9" fmla="*/ 16 h 428"/>
                  <a:gd name="T10" fmla="*/ 165 w 219"/>
                  <a:gd name="T11" fmla="*/ 50 h 428"/>
                  <a:gd name="T12" fmla="*/ 197 w 219"/>
                  <a:gd name="T13" fmla="*/ 99 h 428"/>
                  <a:gd name="T14" fmla="*/ 213 w 219"/>
                  <a:gd name="T15" fmla="*/ 144 h 428"/>
                  <a:gd name="T16" fmla="*/ 219 w 219"/>
                  <a:gd name="T17" fmla="*/ 198 h 428"/>
                  <a:gd name="T18" fmla="*/ 219 w 219"/>
                  <a:gd name="T19" fmla="*/ 254 h 428"/>
                  <a:gd name="T20" fmla="*/ 213 w 219"/>
                  <a:gd name="T21" fmla="*/ 306 h 428"/>
                  <a:gd name="T22" fmla="*/ 196 w 219"/>
                  <a:gd name="T23" fmla="*/ 351 h 428"/>
                  <a:gd name="T24" fmla="*/ 171 w 219"/>
                  <a:gd name="T25" fmla="*/ 391 h 428"/>
                  <a:gd name="T26" fmla="*/ 152 w 219"/>
                  <a:gd name="T27" fmla="*/ 411 h 428"/>
                  <a:gd name="T28" fmla="*/ 115 w 219"/>
                  <a:gd name="T29" fmla="*/ 425 h 428"/>
                  <a:gd name="T30" fmla="*/ 87 w 219"/>
                  <a:gd name="T31" fmla="*/ 428 h 428"/>
                  <a:gd name="T32" fmla="*/ 49 w 219"/>
                  <a:gd name="T33" fmla="*/ 417 h 428"/>
                  <a:gd name="T34" fmla="*/ 32 w 219"/>
                  <a:gd name="T35" fmla="*/ 394 h 428"/>
                  <a:gd name="T36" fmla="*/ 17 w 219"/>
                  <a:gd name="T37" fmla="*/ 373 h 428"/>
                  <a:gd name="T38" fmla="*/ 9 w 219"/>
                  <a:gd name="T39" fmla="*/ 349 h 428"/>
                  <a:gd name="T40" fmla="*/ 10 w 219"/>
                  <a:gd name="T41" fmla="*/ 310 h 428"/>
                  <a:gd name="T42" fmla="*/ 17 w 219"/>
                  <a:gd name="T43" fmla="*/ 283 h 428"/>
                  <a:gd name="T44" fmla="*/ 32 w 219"/>
                  <a:gd name="T45" fmla="*/ 255 h 428"/>
                  <a:gd name="T46" fmla="*/ 41 w 219"/>
                  <a:gd name="T47" fmla="*/ 219 h 428"/>
                  <a:gd name="T48" fmla="*/ 49 w 219"/>
                  <a:gd name="T49" fmla="*/ 198 h 428"/>
                  <a:gd name="T50" fmla="*/ 52 w 219"/>
                  <a:gd name="T51" fmla="*/ 170 h 428"/>
                  <a:gd name="T52" fmla="*/ 44 w 219"/>
                  <a:gd name="T53" fmla="*/ 140 h 428"/>
                  <a:gd name="T54" fmla="*/ 23 w 219"/>
                  <a:gd name="T55" fmla="*/ 116 h 428"/>
                  <a:gd name="T56" fmla="*/ 6 w 219"/>
                  <a:gd name="T57" fmla="*/ 93 h 428"/>
                  <a:gd name="T58" fmla="*/ 0 w 219"/>
                  <a:gd name="T59" fmla="*/ 67 h 428"/>
                  <a:gd name="T60" fmla="*/ 6 w 219"/>
                  <a:gd name="T61" fmla="*/ 34 h 4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9"/>
                  <a:gd name="T94" fmla="*/ 0 h 428"/>
                  <a:gd name="T95" fmla="*/ 219 w 219"/>
                  <a:gd name="T96" fmla="*/ 428 h 4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9" h="428">
                    <a:moveTo>
                      <a:pt x="6" y="34"/>
                    </a:moveTo>
                    <a:lnTo>
                      <a:pt x="32" y="13"/>
                    </a:lnTo>
                    <a:lnTo>
                      <a:pt x="62" y="0"/>
                    </a:lnTo>
                    <a:lnTo>
                      <a:pt x="104" y="3"/>
                    </a:lnTo>
                    <a:lnTo>
                      <a:pt x="136" y="16"/>
                    </a:lnTo>
                    <a:lnTo>
                      <a:pt x="165" y="50"/>
                    </a:lnTo>
                    <a:lnTo>
                      <a:pt x="197" y="99"/>
                    </a:lnTo>
                    <a:lnTo>
                      <a:pt x="213" y="144"/>
                    </a:lnTo>
                    <a:lnTo>
                      <a:pt x="219" y="198"/>
                    </a:lnTo>
                    <a:lnTo>
                      <a:pt x="219" y="254"/>
                    </a:lnTo>
                    <a:lnTo>
                      <a:pt x="213" y="306"/>
                    </a:lnTo>
                    <a:lnTo>
                      <a:pt x="196" y="351"/>
                    </a:lnTo>
                    <a:lnTo>
                      <a:pt x="171" y="391"/>
                    </a:lnTo>
                    <a:lnTo>
                      <a:pt x="152" y="411"/>
                    </a:lnTo>
                    <a:lnTo>
                      <a:pt x="115" y="425"/>
                    </a:lnTo>
                    <a:lnTo>
                      <a:pt x="87" y="428"/>
                    </a:lnTo>
                    <a:lnTo>
                      <a:pt x="49" y="417"/>
                    </a:lnTo>
                    <a:lnTo>
                      <a:pt x="32" y="394"/>
                    </a:lnTo>
                    <a:lnTo>
                      <a:pt x="17" y="373"/>
                    </a:lnTo>
                    <a:lnTo>
                      <a:pt x="9" y="349"/>
                    </a:lnTo>
                    <a:lnTo>
                      <a:pt x="10" y="310"/>
                    </a:lnTo>
                    <a:lnTo>
                      <a:pt x="17" y="283"/>
                    </a:lnTo>
                    <a:lnTo>
                      <a:pt x="32" y="255"/>
                    </a:lnTo>
                    <a:lnTo>
                      <a:pt x="41" y="219"/>
                    </a:lnTo>
                    <a:lnTo>
                      <a:pt x="49" y="198"/>
                    </a:lnTo>
                    <a:lnTo>
                      <a:pt x="52" y="170"/>
                    </a:lnTo>
                    <a:lnTo>
                      <a:pt x="44" y="140"/>
                    </a:lnTo>
                    <a:lnTo>
                      <a:pt x="23" y="116"/>
                    </a:lnTo>
                    <a:lnTo>
                      <a:pt x="6" y="93"/>
                    </a:lnTo>
                    <a:lnTo>
                      <a:pt x="0" y="67"/>
                    </a:lnTo>
                    <a:lnTo>
                      <a:pt x="6" y="34"/>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5" name="Freeform 12"/>
              <p:cNvSpPr>
                <a:spLocks noChangeArrowheads="1"/>
              </p:cNvSpPr>
              <p:nvPr/>
            </p:nvSpPr>
            <p:spPr bwMode="auto">
              <a:xfrm>
                <a:off x="0" y="206"/>
                <a:ext cx="540" cy="183"/>
              </a:xfrm>
              <a:custGeom>
                <a:avLst/>
                <a:gdLst>
                  <a:gd name="T0" fmla="*/ 408 w 540"/>
                  <a:gd name="T1" fmla="*/ 101 h 179"/>
                  <a:gd name="T2" fmla="*/ 482 w 540"/>
                  <a:gd name="T3" fmla="*/ 86 h 179"/>
                  <a:gd name="T4" fmla="*/ 533 w 540"/>
                  <a:gd name="T5" fmla="*/ 83 h 179"/>
                  <a:gd name="T6" fmla="*/ 540 w 540"/>
                  <a:gd name="T7" fmla="*/ 101 h 179"/>
                  <a:gd name="T8" fmla="*/ 540 w 540"/>
                  <a:gd name="T9" fmla="*/ 152 h 179"/>
                  <a:gd name="T10" fmla="*/ 503 w 540"/>
                  <a:gd name="T11" fmla="*/ 163 h 179"/>
                  <a:gd name="T12" fmla="*/ 404 w 540"/>
                  <a:gd name="T13" fmla="*/ 161 h 179"/>
                  <a:gd name="T14" fmla="*/ 300 w 540"/>
                  <a:gd name="T15" fmla="*/ 147 h 179"/>
                  <a:gd name="T16" fmla="*/ 208 w 540"/>
                  <a:gd name="T17" fmla="*/ 134 h 179"/>
                  <a:gd name="T18" fmla="*/ 110 w 540"/>
                  <a:gd name="T19" fmla="*/ 143 h 179"/>
                  <a:gd name="T20" fmla="*/ 57 w 540"/>
                  <a:gd name="T21" fmla="*/ 170 h 179"/>
                  <a:gd name="T22" fmla="*/ 21 w 540"/>
                  <a:gd name="T23" fmla="*/ 179 h 179"/>
                  <a:gd name="T24" fmla="*/ 1 w 540"/>
                  <a:gd name="T25" fmla="*/ 176 h 179"/>
                  <a:gd name="T26" fmla="*/ 0 w 540"/>
                  <a:gd name="T27" fmla="*/ 131 h 179"/>
                  <a:gd name="T28" fmla="*/ 21 w 540"/>
                  <a:gd name="T29" fmla="*/ 74 h 179"/>
                  <a:gd name="T30" fmla="*/ 18 w 540"/>
                  <a:gd name="T31" fmla="*/ 35 h 179"/>
                  <a:gd name="T32" fmla="*/ 1 w 540"/>
                  <a:gd name="T33" fmla="*/ 16 h 179"/>
                  <a:gd name="T34" fmla="*/ 1 w 540"/>
                  <a:gd name="T35" fmla="*/ 4 h 179"/>
                  <a:gd name="T36" fmla="*/ 25 w 540"/>
                  <a:gd name="T37" fmla="*/ 0 h 179"/>
                  <a:gd name="T38" fmla="*/ 57 w 540"/>
                  <a:gd name="T39" fmla="*/ 26 h 179"/>
                  <a:gd name="T40" fmla="*/ 59 w 540"/>
                  <a:gd name="T41" fmla="*/ 60 h 179"/>
                  <a:gd name="T42" fmla="*/ 44 w 540"/>
                  <a:gd name="T43" fmla="*/ 108 h 179"/>
                  <a:gd name="T44" fmla="*/ 40 w 540"/>
                  <a:gd name="T45" fmla="*/ 139 h 179"/>
                  <a:gd name="T46" fmla="*/ 99 w 540"/>
                  <a:gd name="T47" fmla="*/ 117 h 179"/>
                  <a:gd name="T48" fmla="*/ 163 w 540"/>
                  <a:gd name="T49" fmla="*/ 92 h 179"/>
                  <a:gd name="T50" fmla="*/ 233 w 540"/>
                  <a:gd name="T51" fmla="*/ 90 h 179"/>
                  <a:gd name="T52" fmla="*/ 283 w 540"/>
                  <a:gd name="T53" fmla="*/ 99 h 179"/>
                  <a:gd name="T54" fmla="*/ 336 w 540"/>
                  <a:gd name="T55" fmla="*/ 99 h 179"/>
                  <a:gd name="T56" fmla="*/ 408 w 540"/>
                  <a:gd name="T57" fmla="*/ 101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0"/>
                  <a:gd name="T88" fmla="*/ 0 h 179"/>
                  <a:gd name="T89" fmla="*/ 540 w 540"/>
                  <a:gd name="T90" fmla="*/ 179 h 1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0" h="179">
                    <a:moveTo>
                      <a:pt x="408" y="101"/>
                    </a:moveTo>
                    <a:lnTo>
                      <a:pt x="482" y="86"/>
                    </a:lnTo>
                    <a:lnTo>
                      <a:pt x="533" y="83"/>
                    </a:lnTo>
                    <a:lnTo>
                      <a:pt x="540" y="101"/>
                    </a:lnTo>
                    <a:lnTo>
                      <a:pt x="540" y="152"/>
                    </a:lnTo>
                    <a:lnTo>
                      <a:pt x="503" y="163"/>
                    </a:lnTo>
                    <a:lnTo>
                      <a:pt x="404" y="161"/>
                    </a:lnTo>
                    <a:lnTo>
                      <a:pt x="300" y="147"/>
                    </a:lnTo>
                    <a:lnTo>
                      <a:pt x="208" y="134"/>
                    </a:lnTo>
                    <a:lnTo>
                      <a:pt x="110" y="143"/>
                    </a:lnTo>
                    <a:lnTo>
                      <a:pt x="57" y="170"/>
                    </a:lnTo>
                    <a:lnTo>
                      <a:pt x="21" y="179"/>
                    </a:lnTo>
                    <a:lnTo>
                      <a:pt x="1" y="176"/>
                    </a:lnTo>
                    <a:lnTo>
                      <a:pt x="0" y="131"/>
                    </a:lnTo>
                    <a:lnTo>
                      <a:pt x="21" y="74"/>
                    </a:lnTo>
                    <a:lnTo>
                      <a:pt x="18" y="35"/>
                    </a:lnTo>
                    <a:lnTo>
                      <a:pt x="1" y="16"/>
                    </a:lnTo>
                    <a:lnTo>
                      <a:pt x="1" y="4"/>
                    </a:lnTo>
                    <a:lnTo>
                      <a:pt x="25" y="0"/>
                    </a:lnTo>
                    <a:lnTo>
                      <a:pt x="57" y="26"/>
                    </a:lnTo>
                    <a:lnTo>
                      <a:pt x="59" y="60"/>
                    </a:lnTo>
                    <a:lnTo>
                      <a:pt x="44" y="108"/>
                    </a:lnTo>
                    <a:lnTo>
                      <a:pt x="40" y="139"/>
                    </a:lnTo>
                    <a:lnTo>
                      <a:pt x="99" y="117"/>
                    </a:lnTo>
                    <a:lnTo>
                      <a:pt x="163" y="92"/>
                    </a:lnTo>
                    <a:lnTo>
                      <a:pt x="233" y="90"/>
                    </a:lnTo>
                    <a:lnTo>
                      <a:pt x="283" y="99"/>
                    </a:lnTo>
                    <a:lnTo>
                      <a:pt x="336" y="99"/>
                    </a:lnTo>
                    <a:lnTo>
                      <a:pt x="408" y="10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6" name="Freeform 13"/>
              <p:cNvSpPr>
                <a:spLocks noChangeArrowheads="1"/>
              </p:cNvSpPr>
              <p:nvPr/>
            </p:nvSpPr>
            <p:spPr bwMode="auto">
              <a:xfrm>
                <a:off x="579" y="249"/>
                <a:ext cx="579" cy="323"/>
              </a:xfrm>
              <a:custGeom>
                <a:avLst/>
                <a:gdLst>
                  <a:gd name="T0" fmla="*/ 13 w 578"/>
                  <a:gd name="T1" fmla="*/ 47 h 319"/>
                  <a:gd name="T2" fmla="*/ 41 w 578"/>
                  <a:gd name="T3" fmla="*/ 44 h 319"/>
                  <a:gd name="T4" fmla="*/ 75 w 578"/>
                  <a:gd name="T5" fmla="*/ 62 h 319"/>
                  <a:gd name="T6" fmla="*/ 100 w 578"/>
                  <a:gd name="T7" fmla="*/ 95 h 319"/>
                  <a:gd name="T8" fmla="*/ 134 w 578"/>
                  <a:gd name="T9" fmla="*/ 151 h 319"/>
                  <a:gd name="T10" fmla="*/ 161 w 578"/>
                  <a:gd name="T11" fmla="*/ 199 h 319"/>
                  <a:gd name="T12" fmla="*/ 187 w 578"/>
                  <a:gd name="T13" fmla="*/ 245 h 319"/>
                  <a:gd name="T14" fmla="*/ 202 w 578"/>
                  <a:gd name="T15" fmla="*/ 253 h 319"/>
                  <a:gd name="T16" fmla="*/ 233 w 578"/>
                  <a:gd name="T17" fmla="*/ 245 h 319"/>
                  <a:gd name="T18" fmla="*/ 290 w 578"/>
                  <a:gd name="T19" fmla="*/ 207 h 319"/>
                  <a:gd name="T20" fmla="*/ 357 w 578"/>
                  <a:gd name="T21" fmla="*/ 161 h 319"/>
                  <a:gd name="T22" fmla="*/ 400 w 578"/>
                  <a:gd name="T23" fmla="*/ 121 h 319"/>
                  <a:gd name="T24" fmla="*/ 421 w 578"/>
                  <a:gd name="T25" fmla="*/ 96 h 319"/>
                  <a:gd name="T26" fmla="*/ 421 w 578"/>
                  <a:gd name="T27" fmla="*/ 87 h 319"/>
                  <a:gd name="T28" fmla="*/ 421 w 578"/>
                  <a:gd name="T29" fmla="*/ 74 h 319"/>
                  <a:gd name="T30" fmla="*/ 424 w 578"/>
                  <a:gd name="T31" fmla="*/ 66 h 319"/>
                  <a:gd name="T32" fmla="*/ 420 w 578"/>
                  <a:gd name="T33" fmla="*/ 39 h 319"/>
                  <a:gd name="T34" fmla="*/ 408 w 578"/>
                  <a:gd name="T35" fmla="*/ 19 h 319"/>
                  <a:gd name="T36" fmla="*/ 413 w 578"/>
                  <a:gd name="T37" fmla="*/ 0 h 319"/>
                  <a:gd name="T38" fmla="*/ 442 w 578"/>
                  <a:gd name="T39" fmla="*/ 0 h 319"/>
                  <a:gd name="T40" fmla="*/ 458 w 578"/>
                  <a:gd name="T41" fmla="*/ 30 h 319"/>
                  <a:gd name="T42" fmla="*/ 451 w 578"/>
                  <a:gd name="T43" fmla="*/ 77 h 319"/>
                  <a:gd name="T44" fmla="*/ 462 w 578"/>
                  <a:gd name="T45" fmla="*/ 77 h 319"/>
                  <a:gd name="T46" fmla="*/ 496 w 578"/>
                  <a:gd name="T47" fmla="*/ 74 h 319"/>
                  <a:gd name="T48" fmla="*/ 531 w 578"/>
                  <a:gd name="T49" fmla="*/ 56 h 319"/>
                  <a:gd name="T50" fmla="*/ 560 w 578"/>
                  <a:gd name="T51" fmla="*/ 53 h 319"/>
                  <a:gd name="T52" fmla="*/ 568 w 578"/>
                  <a:gd name="T53" fmla="*/ 70 h 319"/>
                  <a:gd name="T54" fmla="*/ 578 w 578"/>
                  <a:gd name="T55" fmla="*/ 105 h 319"/>
                  <a:gd name="T56" fmla="*/ 530 w 578"/>
                  <a:gd name="T57" fmla="*/ 160 h 319"/>
                  <a:gd name="T58" fmla="*/ 504 w 578"/>
                  <a:gd name="T59" fmla="*/ 186 h 319"/>
                  <a:gd name="T60" fmla="*/ 479 w 578"/>
                  <a:gd name="T61" fmla="*/ 189 h 319"/>
                  <a:gd name="T62" fmla="*/ 449 w 578"/>
                  <a:gd name="T63" fmla="*/ 161 h 319"/>
                  <a:gd name="T64" fmla="*/ 413 w 578"/>
                  <a:gd name="T65" fmla="*/ 160 h 319"/>
                  <a:gd name="T66" fmla="*/ 381 w 578"/>
                  <a:gd name="T67" fmla="*/ 186 h 319"/>
                  <a:gd name="T68" fmla="*/ 328 w 578"/>
                  <a:gd name="T69" fmla="*/ 233 h 319"/>
                  <a:gd name="T70" fmla="*/ 273 w 578"/>
                  <a:gd name="T71" fmla="*/ 287 h 319"/>
                  <a:gd name="T72" fmla="*/ 226 w 578"/>
                  <a:gd name="T73" fmla="*/ 310 h 319"/>
                  <a:gd name="T74" fmla="*/ 190 w 578"/>
                  <a:gd name="T75" fmla="*/ 319 h 319"/>
                  <a:gd name="T76" fmla="*/ 170 w 578"/>
                  <a:gd name="T77" fmla="*/ 309 h 319"/>
                  <a:gd name="T78" fmla="*/ 153 w 578"/>
                  <a:gd name="T79" fmla="*/ 279 h 319"/>
                  <a:gd name="T80" fmla="*/ 122 w 578"/>
                  <a:gd name="T81" fmla="*/ 229 h 319"/>
                  <a:gd name="T82" fmla="*/ 81 w 578"/>
                  <a:gd name="T83" fmla="*/ 170 h 319"/>
                  <a:gd name="T84" fmla="*/ 42 w 578"/>
                  <a:gd name="T85" fmla="*/ 139 h 319"/>
                  <a:gd name="T86" fmla="*/ 8 w 578"/>
                  <a:gd name="T87" fmla="*/ 107 h 319"/>
                  <a:gd name="T88" fmla="*/ 0 w 578"/>
                  <a:gd name="T89" fmla="*/ 77 h 319"/>
                  <a:gd name="T90" fmla="*/ 13 w 578"/>
                  <a:gd name="T91" fmla="*/ 47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8"/>
                  <a:gd name="T139" fmla="*/ 0 h 319"/>
                  <a:gd name="T140" fmla="*/ 578 w 578"/>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8" h="319">
                    <a:moveTo>
                      <a:pt x="13" y="47"/>
                    </a:moveTo>
                    <a:lnTo>
                      <a:pt x="41" y="44"/>
                    </a:lnTo>
                    <a:lnTo>
                      <a:pt x="75" y="62"/>
                    </a:lnTo>
                    <a:lnTo>
                      <a:pt x="100" y="95"/>
                    </a:lnTo>
                    <a:lnTo>
                      <a:pt x="134" y="151"/>
                    </a:lnTo>
                    <a:lnTo>
                      <a:pt x="161" y="199"/>
                    </a:lnTo>
                    <a:lnTo>
                      <a:pt x="187" y="245"/>
                    </a:lnTo>
                    <a:lnTo>
                      <a:pt x="202" y="253"/>
                    </a:lnTo>
                    <a:lnTo>
                      <a:pt x="233" y="245"/>
                    </a:lnTo>
                    <a:lnTo>
                      <a:pt x="290" y="207"/>
                    </a:lnTo>
                    <a:lnTo>
                      <a:pt x="357" y="161"/>
                    </a:lnTo>
                    <a:lnTo>
                      <a:pt x="400" y="121"/>
                    </a:lnTo>
                    <a:lnTo>
                      <a:pt x="421" y="96"/>
                    </a:lnTo>
                    <a:lnTo>
                      <a:pt x="421" y="87"/>
                    </a:lnTo>
                    <a:lnTo>
                      <a:pt x="421" y="74"/>
                    </a:lnTo>
                    <a:lnTo>
                      <a:pt x="424" y="66"/>
                    </a:lnTo>
                    <a:lnTo>
                      <a:pt x="420" y="39"/>
                    </a:lnTo>
                    <a:lnTo>
                      <a:pt x="408" y="19"/>
                    </a:lnTo>
                    <a:lnTo>
                      <a:pt x="413" y="0"/>
                    </a:lnTo>
                    <a:lnTo>
                      <a:pt x="442" y="0"/>
                    </a:lnTo>
                    <a:lnTo>
                      <a:pt x="458" y="30"/>
                    </a:lnTo>
                    <a:lnTo>
                      <a:pt x="451" y="77"/>
                    </a:lnTo>
                    <a:lnTo>
                      <a:pt x="462" y="77"/>
                    </a:lnTo>
                    <a:lnTo>
                      <a:pt x="496" y="74"/>
                    </a:lnTo>
                    <a:lnTo>
                      <a:pt x="531" y="56"/>
                    </a:lnTo>
                    <a:lnTo>
                      <a:pt x="560" y="53"/>
                    </a:lnTo>
                    <a:lnTo>
                      <a:pt x="568" y="70"/>
                    </a:lnTo>
                    <a:lnTo>
                      <a:pt x="578" y="105"/>
                    </a:lnTo>
                    <a:lnTo>
                      <a:pt x="530" y="160"/>
                    </a:lnTo>
                    <a:lnTo>
                      <a:pt x="504" y="186"/>
                    </a:lnTo>
                    <a:lnTo>
                      <a:pt x="479" y="189"/>
                    </a:lnTo>
                    <a:lnTo>
                      <a:pt x="449" y="161"/>
                    </a:lnTo>
                    <a:lnTo>
                      <a:pt x="413" y="160"/>
                    </a:lnTo>
                    <a:lnTo>
                      <a:pt x="381" y="186"/>
                    </a:lnTo>
                    <a:lnTo>
                      <a:pt x="328" y="233"/>
                    </a:lnTo>
                    <a:lnTo>
                      <a:pt x="273" y="287"/>
                    </a:lnTo>
                    <a:lnTo>
                      <a:pt x="226" y="310"/>
                    </a:lnTo>
                    <a:lnTo>
                      <a:pt x="190" y="319"/>
                    </a:lnTo>
                    <a:lnTo>
                      <a:pt x="170" y="309"/>
                    </a:lnTo>
                    <a:lnTo>
                      <a:pt x="153" y="279"/>
                    </a:lnTo>
                    <a:lnTo>
                      <a:pt x="122" y="229"/>
                    </a:lnTo>
                    <a:lnTo>
                      <a:pt x="81" y="170"/>
                    </a:lnTo>
                    <a:lnTo>
                      <a:pt x="42" y="139"/>
                    </a:lnTo>
                    <a:lnTo>
                      <a:pt x="8" y="107"/>
                    </a:lnTo>
                    <a:lnTo>
                      <a:pt x="0" y="77"/>
                    </a:lnTo>
                    <a:lnTo>
                      <a:pt x="13" y="4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7" name="Freeform 14"/>
              <p:cNvSpPr>
                <a:spLocks noChangeArrowheads="1"/>
              </p:cNvSpPr>
              <p:nvPr/>
            </p:nvSpPr>
            <p:spPr bwMode="auto">
              <a:xfrm>
                <a:off x="314" y="605"/>
                <a:ext cx="245" cy="507"/>
              </a:xfrm>
              <a:custGeom>
                <a:avLst/>
                <a:gdLst>
                  <a:gd name="T0" fmla="*/ 153 w 242"/>
                  <a:gd name="T1" fmla="*/ 59 h 508"/>
                  <a:gd name="T2" fmla="*/ 187 w 242"/>
                  <a:gd name="T3" fmla="*/ 8 h 508"/>
                  <a:gd name="T4" fmla="*/ 222 w 242"/>
                  <a:gd name="T5" fmla="*/ 0 h 508"/>
                  <a:gd name="T6" fmla="*/ 230 w 242"/>
                  <a:gd name="T7" fmla="*/ 25 h 508"/>
                  <a:gd name="T8" fmla="*/ 242 w 242"/>
                  <a:gd name="T9" fmla="*/ 72 h 508"/>
                  <a:gd name="T10" fmla="*/ 225 w 242"/>
                  <a:gd name="T11" fmla="*/ 93 h 508"/>
                  <a:gd name="T12" fmla="*/ 179 w 242"/>
                  <a:gd name="T13" fmla="*/ 133 h 508"/>
                  <a:gd name="T14" fmla="*/ 153 w 242"/>
                  <a:gd name="T15" fmla="*/ 188 h 508"/>
                  <a:gd name="T16" fmla="*/ 134 w 242"/>
                  <a:gd name="T17" fmla="*/ 231 h 508"/>
                  <a:gd name="T18" fmla="*/ 134 w 242"/>
                  <a:gd name="T19" fmla="*/ 256 h 508"/>
                  <a:gd name="T20" fmla="*/ 138 w 242"/>
                  <a:gd name="T21" fmla="*/ 324 h 508"/>
                  <a:gd name="T22" fmla="*/ 151 w 242"/>
                  <a:gd name="T23" fmla="*/ 383 h 508"/>
                  <a:gd name="T24" fmla="*/ 169 w 242"/>
                  <a:gd name="T25" fmla="*/ 415 h 508"/>
                  <a:gd name="T26" fmla="*/ 174 w 242"/>
                  <a:gd name="T27" fmla="*/ 434 h 508"/>
                  <a:gd name="T28" fmla="*/ 170 w 242"/>
                  <a:gd name="T29" fmla="*/ 453 h 508"/>
                  <a:gd name="T30" fmla="*/ 148 w 242"/>
                  <a:gd name="T31" fmla="*/ 457 h 508"/>
                  <a:gd name="T32" fmla="*/ 104 w 242"/>
                  <a:gd name="T33" fmla="*/ 464 h 508"/>
                  <a:gd name="T34" fmla="*/ 61 w 242"/>
                  <a:gd name="T35" fmla="*/ 494 h 508"/>
                  <a:gd name="T36" fmla="*/ 40 w 242"/>
                  <a:gd name="T37" fmla="*/ 508 h 508"/>
                  <a:gd name="T38" fmla="*/ 17 w 242"/>
                  <a:gd name="T39" fmla="*/ 498 h 508"/>
                  <a:gd name="T40" fmla="*/ 0 w 242"/>
                  <a:gd name="T41" fmla="*/ 460 h 508"/>
                  <a:gd name="T42" fmla="*/ 6 w 242"/>
                  <a:gd name="T43" fmla="*/ 440 h 508"/>
                  <a:gd name="T44" fmla="*/ 35 w 242"/>
                  <a:gd name="T45" fmla="*/ 436 h 508"/>
                  <a:gd name="T46" fmla="*/ 86 w 242"/>
                  <a:gd name="T47" fmla="*/ 419 h 508"/>
                  <a:gd name="T48" fmla="*/ 118 w 242"/>
                  <a:gd name="T49" fmla="*/ 415 h 508"/>
                  <a:gd name="T50" fmla="*/ 122 w 242"/>
                  <a:gd name="T51" fmla="*/ 396 h 508"/>
                  <a:gd name="T52" fmla="*/ 114 w 242"/>
                  <a:gd name="T53" fmla="*/ 376 h 508"/>
                  <a:gd name="T54" fmla="*/ 95 w 242"/>
                  <a:gd name="T55" fmla="*/ 324 h 508"/>
                  <a:gd name="T56" fmla="*/ 86 w 242"/>
                  <a:gd name="T57" fmla="*/ 262 h 508"/>
                  <a:gd name="T58" fmla="*/ 86 w 242"/>
                  <a:gd name="T59" fmla="*/ 212 h 508"/>
                  <a:gd name="T60" fmla="*/ 104 w 242"/>
                  <a:gd name="T61" fmla="*/ 163 h 508"/>
                  <a:gd name="T62" fmla="*/ 125 w 242"/>
                  <a:gd name="T63" fmla="*/ 112 h 508"/>
                  <a:gd name="T64" fmla="*/ 140 w 242"/>
                  <a:gd name="T65" fmla="*/ 81 h 508"/>
                  <a:gd name="T66" fmla="*/ 153 w 242"/>
                  <a:gd name="T67" fmla="*/ 59 h 5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2"/>
                  <a:gd name="T103" fmla="*/ 0 h 508"/>
                  <a:gd name="T104" fmla="*/ 242 w 242"/>
                  <a:gd name="T105" fmla="*/ 508 h 5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2" h="508">
                    <a:moveTo>
                      <a:pt x="153" y="59"/>
                    </a:moveTo>
                    <a:lnTo>
                      <a:pt x="187" y="8"/>
                    </a:lnTo>
                    <a:lnTo>
                      <a:pt x="222" y="0"/>
                    </a:lnTo>
                    <a:lnTo>
                      <a:pt x="230" y="25"/>
                    </a:lnTo>
                    <a:lnTo>
                      <a:pt x="242" y="72"/>
                    </a:lnTo>
                    <a:lnTo>
                      <a:pt x="225" y="93"/>
                    </a:lnTo>
                    <a:lnTo>
                      <a:pt x="179" y="133"/>
                    </a:lnTo>
                    <a:lnTo>
                      <a:pt x="153" y="188"/>
                    </a:lnTo>
                    <a:lnTo>
                      <a:pt x="134" y="231"/>
                    </a:lnTo>
                    <a:lnTo>
                      <a:pt x="134" y="256"/>
                    </a:lnTo>
                    <a:lnTo>
                      <a:pt x="138" y="324"/>
                    </a:lnTo>
                    <a:lnTo>
                      <a:pt x="151" y="383"/>
                    </a:lnTo>
                    <a:lnTo>
                      <a:pt x="169" y="415"/>
                    </a:lnTo>
                    <a:lnTo>
                      <a:pt x="174" y="434"/>
                    </a:lnTo>
                    <a:lnTo>
                      <a:pt x="170" y="453"/>
                    </a:lnTo>
                    <a:lnTo>
                      <a:pt x="148" y="457"/>
                    </a:lnTo>
                    <a:lnTo>
                      <a:pt x="104" y="464"/>
                    </a:lnTo>
                    <a:lnTo>
                      <a:pt x="61" y="494"/>
                    </a:lnTo>
                    <a:lnTo>
                      <a:pt x="40" y="508"/>
                    </a:lnTo>
                    <a:lnTo>
                      <a:pt x="17" y="498"/>
                    </a:lnTo>
                    <a:lnTo>
                      <a:pt x="0" y="460"/>
                    </a:lnTo>
                    <a:lnTo>
                      <a:pt x="6" y="440"/>
                    </a:lnTo>
                    <a:lnTo>
                      <a:pt x="35" y="436"/>
                    </a:lnTo>
                    <a:lnTo>
                      <a:pt x="86" y="419"/>
                    </a:lnTo>
                    <a:lnTo>
                      <a:pt x="118" y="415"/>
                    </a:lnTo>
                    <a:lnTo>
                      <a:pt x="122" y="396"/>
                    </a:lnTo>
                    <a:lnTo>
                      <a:pt x="114" y="376"/>
                    </a:lnTo>
                    <a:lnTo>
                      <a:pt x="95" y="324"/>
                    </a:lnTo>
                    <a:lnTo>
                      <a:pt x="86" y="262"/>
                    </a:lnTo>
                    <a:lnTo>
                      <a:pt x="86" y="212"/>
                    </a:lnTo>
                    <a:lnTo>
                      <a:pt x="104" y="163"/>
                    </a:lnTo>
                    <a:lnTo>
                      <a:pt x="125" y="112"/>
                    </a:lnTo>
                    <a:lnTo>
                      <a:pt x="140" y="81"/>
                    </a:lnTo>
                    <a:lnTo>
                      <a:pt x="153" y="59"/>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8" name="Freeform 15"/>
              <p:cNvSpPr>
                <a:spLocks noChangeArrowheads="1"/>
              </p:cNvSpPr>
              <p:nvPr/>
            </p:nvSpPr>
            <p:spPr bwMode="auto">
              <a:xfrm>
                <a:off x="560" y="627"/>
                <a:ext cx="231" cy="453"/>
              </a:xfrm>
              <a:custGeom>
                <a:avLst/>
                <a:gdLst>
                  <a:gd name="T0" fmla="*/ 13 w 231"/>
                  <a:gd name="T1" fmla="*/ 17 h 454"/>
                  <a:gd name="T2" fmla="*/ 35 w 231"/>
                  <a:gd name="T3" fmla="*/ 0 h 454"/>
                  <a:gd name="T4" fmla="*/ 56 w 231"/>
                  <a:gd name="T5" fmla="*/ 4 h 454"/>
                  <a:gd name="T6" fmla="*/ 77 w 231"/>
                  <a:gd name="T7" fmla="*/ 18 h 454"/>
                  <a:gd name="T8" fmla="*/ 95 w 231"/>
                  <a:gd name="T9" fmla="*/ 61 h 454"/>
                  <a:gd name="T10" fmla="*/ 120 w 231"/>
                  <a:gd name="T11" fmla="*/ 133 h 454"/>
                  <a:gd name="T12" fmla="*/ 133 w 231"/>
                  <a:gd name="T13" fmla="*/ 197 h 454"/>
                  <a:gd name="T14" fmla="*/ 135 w 231"/>
                  <a:gd name="T15" fmla="*/ 241 h 454"/>
                  <a:gd name="T16" fmla="*/ 129 w 231"/>
                  <a:gd name="T17" fmla="*/ 262 h 454"/>
                  <a:gd name="T18" fmla="*/ 117 w 231"/>
                  <a:gd name="T19" fmla="*/ 295 h 454"/>
                  <a:gd name="T20" fmla="*/ 98 w 231"/>
                  <a:gd name="T21" fmla="*/ 333 h 454"/>
                  <a:gd name="T22" fmla="*/ 82 w 231"/>
                  <a:gd name="T23" fmla="*/ 372 h 454"/>
                  <a:gd name="T24" fmla="*/ 78 w 231"/>
                  <a:gd name="T25" fmla="*/ 403 h 454"/>
                  <a:gd name="T26" fmla="*/ 90 w 231"/>
                  <a:gd name="T27" fmla="*/ 414 h 454"/>
                  <a:gd name="T28" fmla="*/ 129 w 231"/>
                  <a:gd name="T29" fmla="*/ 407 h 454"/>
                  <a:gd name="T30" fmla="*/ 187 w 231"/>
                  <a:gd name="T31" fmla="*/ 403 h 454"/>
                  <a:gd name="T32" fmla="*/ 216 w 231"/>
                  <a:gd name="T33" fmla="*/ 407 h 454"/>
                  <a:gd name="T34" fmla="*/ 231 w 231"/>
                  <a:gd name="T35" fmla="*/ 420 h 454"/>
                  <a:gd name="T36" fmla="*/ 231 w 231"/>
                  <a:gd name="T37" fmla="*/ 433 h 454"/>
                  <a:gd name="T38" fmla="*/ 208 w 231"/>
                  <a:gd name="T39" fmla="*/ 448 h 454"/>
                  <a:gd name="T40" fmla="*/ 185 w 231"/>
                  <a:gd name="T41" fmla="*/ 454 h 454"/>
                  <a:gd name="T42" fmla="*/ 126 w 231"/>
                  <a:gd name="T43" fmla="*/ 441 h 454"/>
                  <a:gd name="T44" fmla="*/ 100 w 231"/>
                  <a:gd name="T45" fmla="*/ 441 h 454"/>
                  <a:gd name="T46" fmla="*/ 74 w 231"/>
                  <a:gd name="T47" fmla="*/ 450 h 454"/>
                  <a:gd name="T48" fmla="*/ 55 w 231"/>
                  <a:gd name="T49" fmla="*/ 450 h 454"/>
                  <a:gd name="T50" fmla="*/ 26 w 231"/>
                  <a:gd name="T51" fmla="*/ 437 h 454"/>
                  <a:gd name="T52" fmla="*/ 29 w 231"/>
                  <a:gd name="T53" fmla="*/ 416 h 454"/>
                  <a:gd name="T54" fmla="*/ 35 w 231"/>
                  <a:gd name="T55" fmla="*/ 401 h 454"/>
                  <a:gd name="T56" fmla="*/ 46 w 231"/>
                  <a:gd name="T57" fmla="*/ 377 h 454"/>
                  <a:gd name="T58" fmla="*/ 52 w 231"/>
                  <a:gd name="T59" fmla="*/ 355 h 454"/>
                  <a:gd name="T60" fmla="*/ 59 w 231"/>
                  <a:gd name="T61" fmla="*/ 312 h 454"/>
                  <a:gd name="T62" fmla="*/ 69 w 231"/>
                  <a:gd name="T63" fmla="*/ 265 h 454"/>
                  <a:gd name="T64" fmla="*/ 90 w 231"/>
                  <a:gd name="T65" fmla="*/ 227 h 454"/>
                  <a:gd name="T66" fmla="*/ 78 w 231"/>
                  <a:gd name="T67" fmla="*/ 197 h 454"/>
                  <a:gd name="T68" fmla="*/ 46 w 231"/>
                  <a:gd name="T69" fmla="*/ 129 h 454"/>
                  <a:gd name="T70" fmla="*/ 9 w 231"/>
                  <a:gd name="T71" fmla="*/ 70 h 454"/>
                  <a:gd name="T72" fmla="*/ 0 w 231"/>
                  <a:gd name="T73" fmla="*/ 40 h 454"/>
                  <a:gd name="T74" fmla="*/ 13 w 231"/>
                  <a:gd name="T75" fmla="*/ 17 h 4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
                  <a:gd name="T115" fmla="*/ 0 h 454"/>
                  <a:gd name="T116" fmla="*/ 231 w 231"/>
                  <a:gd name="T117" fmla="*/ 454 h 4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 h="454">
                    <a:moveTo>
                      <a:pt x="13" y="17"/>
                    </a:moveTo>
                    <a:lnTo>
                      <a:pt x="35" y="0"/>
                    </a:lnTo>
                    <a:lnTo>
                      <a:pt x="56" y="4"/>
                    </a:lnTo>
                    <a:lnTo>
                      <a:pt x="77" y="18"/>
                    </a:lnTo>
                    <a:lnTo>
                      <a:pt x="95" y="61"/>
                    </a:lnTo>
                    <a:lnTo>
                      <a:pt x="120" y="133"/>
                    </a:lnTo>
                    <a:lnTo>
                      <a:pt x="133" y="197"/>
                    </a:lnTo>
                    <a:lnTo>
                      <a:pt x="135" y="241"/>
                    </a:lnTo>
                    <a:lnTo>
                      <a:pt x="129" y="262"/>
                    </a:lnTo>
                    <a:lnTo>
                      <a:pt x="117" y="295"/>
                    </a:lnTo>
                    <a:lnTo>
                      <a:pt x="98" y="333"/>
                    </a:lnTo>
                    <a:lnTo>
                      <a:pt x="82" y="372"/>
                    </a:lnTo>
                    <a:lnTo>
                      <a:pt x="78" y="403"/>
                    </a:lnTo>
                    <a:lnTo>
                      <a:pt x="90" y="414"/>
                    </a:lnTo>
                    <a:lnTo>
                      <a:pt x="129" y="407"/>
                    </a:lnTo>
                    <a:lnTo>
                      <a:pt x="187" y="403"/>
                    </a:lnTo>
                    <a:lnTo>
                      <a:pt x="216" y="407"/>
                    </a:lnTo>
                    <a:lnTo>
                      <a:pt x="231" y="420"/>
                    </a:lnTo>
                    <a:lnTo>
                      <a:pt x="231" y="433"/>
                    </a:lnTo>
                    <a:lnTo>
                      <a:pt x="208" y="448"/>
                    </a:lnTo>
                    <a:lnTo>
                      <a:pt x="185" y="454"/>
                    </a:lnTo>
                    <a:lnTo>
                      <a:pt x="126" y="441"/>
                    </a:lnTo>
                    <a:lnTo>
                      <a:pt x="100" y="441"/>
                    </a:lnTo>
                    <a:lnTo>
                      <a:pt x="74" y="450"/>
                    </a:lnTo>
                    <a:lnTo>
                      <a:pt x="55" y="450"/>
                    </a:lnTo>
                    <a:lnTo>
                      <a:pt x="26" y="437"/>
                    </a:lnTo>
                    <a:lnTo>
                      <a:pt x="29" y="416"/>
                    </a:lnTo>
                    <a:lnTo>
                      <a:pt x="35" y="401"/>
                    </a:lnTo>
                    <a:lnTo>
                      <a:pt x="46" y="377"/>
                    </a:lnTo>
                    <a:lnTo>
                      <a:pt x="52" y="355"/>
                    </a:lnTo>
                    <a:lnTo>
                      <a:pt x="59" y="312"/>
                    </a:lnTo>
                    <a:lnTo>
                      <a:pt x="69" y="265"/>
                    </a:lnTo>
                    <a:lnTo>
                      <a:pt x="90" y="227"/>
                    </a:lnTo>
                    <a:lnTo>
                      <a:pt x="78" y="197"/>
                    </a:lnTo>
                    <a:lnTo>
                      <a:pt x="46" y="129"/>
                    </a:lnTo>
                    <a:lnTo>
                      <a:pt x="9" y="70"/>
                    </a:lnTo>
                    <a:lnTo>
                      <a:pt x="0" y="40"/>
                    </a:lnTo>
                    <a:lnTo>
                      <a:pt x="13" y="1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grpSp>
        <p:sp>
          <p:nvSpPr>
            <p:cNvPr id="196617" name="WordArt 16"/>
            <p:cNvSpPr>
              <a:spLocks noChangeArrowheads="1" noChangeShapeType="1" noTextEdit="1"/>
            </p:cNvSpPr>
            <p:nvPr/>
          </p:nvSpPr>
          <p:spPr bwMode="auto">
            <a:xfrm>
              <a:off x="816" y="240"/>
              <a:ext cx="432" cy="33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Arial Black"/>
                </a:rPr>
                <a:t>3.0</a:t>
              </a:r>
              <a:endParaRPr lang="zh-CN" altLang="en-US" sz="3600" kern="10">
                <a:ln w="9525">
                  <a:solidFill>
                    <a:srgbClr val="000000"/>
                  </a:solidFill>
                  <a:round/>
                  <a:headEnd/>
                  <a:tailEnd/>
                </a:ln>
                <a:latin typeface="Arial Black"/>
              </a:endParaRPr>
            </a:p>
          </p:txBody>
        </p:sp>
      </p:grpSp>
      <p:sp>
        <p:nvSpPr>
          <p:cNvPr id="28690" name="Rectangle 17"/>
          <p:cNvSpPr>
            <a:spLocks noChangeArrowheads="1"/>
          </p:cNvSpPr>
          <p:nvPr/>
        </p:nvSpPr>
        <p:spPr bwMode="auto">
          <a:xfrm>
            <a:off x="698500" y="8283575"/>
            <a:ext cx="5432425" cy="438150"/>
          </a:xfrm>
          <a:prstGeom prst="rect">
            <a:avLst/>
          </a:prstGeom>
          <a:noFill/>
          <a:ln w="25400" cmpd="sng">
            <a:solidFill>
              <a:schemeClr val="tx1"/>
            </a:solidFill>
            <a:miter lim="800000"/>
            <a:headEnd/>
            <a:tailEnd/>
          </a:ln>
        </p:spPr>
        <p:txBody>
          <a:bodyPr wrap="none" anchor="ctr"/>
          <a:lstStyle/>
          <a:p>
            <a:pPr>
              <a:defRPr/>
            </a:pPr>
            <a:endParaRPr lang="zh-CN" altLang="en-US">
              <a:effectLst>
                <a:outerShdw blurRad="38100" dist="38100" dir="2700000" algn="tl">
                  <a:srgbClr val="C0C0C0"/>
                </a:outerShdw>
              </a:effectLst>
            </a:endParaRPr>
          </a:p>
        </p:txBody>
      </p:sp>
    </p:spTree>
    <p:extLst>
      <p:ext uri="{BB962C8B-B14F-4D97-AF65-F5344CB8AC3E}">
        <p14:creationId xmlns:p14="http://schemas.microsoft.com/office/powerpoint/2010/main" val="1877923389"/>
      </p:ext>
    </p:extLst>
  </p:cSld>
  <p:clrMapOvr>
    <a:overrideClrMapping bg1="lt1" tx1="dk1" bg2="lt2" tx2="dk2" accent1="accent1" accent2="accent2" accent3="accent3" accent4="accent4" accent5="accent5" accent6="accent6" hlink="hlink" folHlink="folHlink"/>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AE6CBBE-65A3-449C-AE16-D01548F314F8}" type="slidenum">
              <a:rPr lang="en-US" altLang="zh-CN" sz="1200" b="0">
                <a:solidFill>
                  <a:schemeClr val="tx1"/>
                </a:solidFill>
                <a:latin typeface="Arial" pitchFamily="34" charset="0"/>
              </a:rPr>
              <a:pPr algn="r" eaLnBrk="1" hangingPunct="1"/>
              <a:t>32</a:t>
            </a:fld>
            <a:endParaRPr lang="en-US" altLang="zh-CN" sz="1200" b="0">
              <a:solidFill>
                <a:schemeClr val="tx1"/>
              </a:solidFill>
              <a:latin typeface="Arial" pitchFamily="34" charset="0"/>
            </a:endParaRPr>
          </a:p>
        </p:txBody>
      </p:sp>
      <p:sp>
        <p:nvSpPr>
          <p:cNvPr id="196611" name="Rectangle 2"/>
          <p:cNvSpPr>
            <a:spLocks noGrp="1" noRot="1" noChangeAspect="1" noChangeArrowheads="1" noTextEdit="1"/>
          </p:cNvSpPr>
          <p:nvPr>
            <p:ph type="sldImg"/>
          </p:nvPr>
        </p:nvSpPr>
        <p:spPr>
          <a:xfrm>
            <a:off x="700088" y="741363"/>
            <a:ext cx="5449887" cy="4087812"/>
          </a:xfrm>
        </p:spPr>
      </p:sp>
      <p:sp>
        <p:nvSpPr>
          <p:cNvPr id="196612" name="Rectangle 3"/>
          <p:cNvSpPr>
            <a:spLocks noGrp="1" noChangeArrowheads="1"/>
          </p:cNvSpPr>
          <p:nvPr>
            <p:ph type="body" idx="1"/>
          </p:nvPr>
        </p:nvSpPr>
        <p:spPr>
          <a:xfrm>
            <a:off x="695325" y="4991100"/>
            <a:ext cx="5429250" cy="3505200"/>
          </a:xfrm>
          <a:noFill/>
          <a:ln/>
        </p:spPr>
        <p:txBody>
          <a:bodyPr lIns="92075" tIns="46038" rIns="92075" bIns="46038" anchor="t"/>
          <a:lstStyle/>
          <a:p>
            <a:pPr eaLnBrk="1" hangingPunct="1"/>
            <a:endParaRPr lang="en-US" altLang="zh-CN" dirty="0" smtClean="0"/>
          </a:p>
        </p:txBody>
      </p:sp>
      <p:grpSp>
        <p:nvGrpSpPr>
          <p:cNvPr id="2" name="Group 5"/>
          <p:cNvGrpSpPr>
            <a:grpSpLocks/>
          </p:cNvGrpSpPr>
          <p:nvPr/>
        </p:nvGrpSpPr>
        <p:grpSpPr bwMode="auto">
          <a:xfrm>
            <a:off x="6167438" y="8313738"/>
            <a:ext cx="690562" cy="349250"/>
            <a:chOff x="0" y="0"/>
            <a:chExt cx="1584" cy="1452"/>
          </a:xfrm>
        </p:grpSpPr>
        <p:grpSp>
          <p:nvGrpSpPr>
            <p:cNvPr id="3" name="Group 6"/>
            <p:cNvGrpSpPr>
              <a:grpSpLocks/>
            </p:cNvGrpSpPr>
            <p:nvPr/>
          </p:nvGrpSpPr>
          <p:grpSpPr bwMode="auto">
            <a:xfrm>
              <a:off x="512" y="0"/>
              <a:ext cx="1072" cy="1452"/>
              <a:chOff x="0" y="0"/>
              <a:chExt cx="703" cy="1004"/>
            </a:xfrm>
          </p:grpSpPr>
          <p:pic>
            <p:nvPicPr>
              <p:cNvPr id="196624" name="Picture 6"/>
              <p:cNvPicPr>
                <a:picLocks noChangeAspect="1" noChangeArrowheads="1"/>
              </p:cNvPicPr>
              <p:nvPr/>
            </p:nvPicPr>
            <p:blipFill>
              <a:blip r:embed="rId4"/>
              <a:srcRect/>
              <a:stretch>
                <a:fillRect/>
              </a:stretch>
            </p:blipFill>
            <p:spPr bwMode="auto">
              <a:xfrm>
                <a:off x="0" y="0"/>
                <a:ext cx="703" cy="1004"/>
              </a:xfrm>
              <a:prstGeom prst="rect">
                <a:avLst/>
              </a:prstGeom>
              <a:noFill/>
              <a:ln w="9525">
                <a:noFill/>
                <a:miter lim="800000"/>
                <a:headEnd/>
                <a:tailEnd/>
              </a:ln>
            </p:spPr>
          </p:pic>
          <p:sp>
            <p:nvSpPr>
              <p:cNvPr id="28680" name="Freeform 7"/>
              <p:cNvSpPr>
                <a:spLocks noChangeArrowheads="1"/>
              </p:cNvSpPr>
              <p:nvPr/>
            </p:nvSpPr>
            <p:spPr bwMode="auto">
              <a:xfrm>
                <a:off x="37" y="18"/>
                <a:ext cx="595" cy="548"/>
              </a:xfrm>
              <a:custGeom>
                <a:avLst/>
                <a:gdLst>
                  <a:gd name="T0" fmla="*/ 0 w 595"/>
                  <a:gd name="T1" fmla="*/ 239 h 544"/>
                  <a:gd name="T2" fmla="*/ 89 w 595"/>
                  <a:gd name="T3" fmla="*/ 55 h 544"/>
                  <a:gd name="T4" fmla="*/ 277 w 595"/>
                  <a:gd name="T5" fmla="*/ 0 h 544"/>
                  <a:gd name="T6" fmla="*/ 476 w 595"/>
                  <a:gd name="T7" fmla="*/ 47 h 544"/>
                  <a:gd name="T8" fmla="*/ 595 w 595"/>
                  <a:gd name="T9" fmla="*/ 226 h 544"/>
                  <a:gd name="T10" fmla="*/ 540 w 595"/>
                  <a:gd name="T11" fmla="*/ 461 h 544"/>
                  <a:gd name="T12" fmla="*/ 349 w 595"/>
                  <a:gd name="T13" fmla="*/ 544 h 544"/>
                  <a:gd name="T14" fmla="*/ 103 w 595"/>
                  <a:gd name="T15" fmla="*/ 451 h 544"/>
                  <a:gd name="T16" fmla="*/ 0 w 595"/>
                  <a:gd name="T17" fmla="*/ 239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5"/>
                  <a:gd name="T28" fmla="*/ 0 h 544"/>
                  <a:gd name="T29" fmla="*/ 595 w 595"/>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5" h="544">
                    <a:moveTo>
                      <a:pt x="0" y="239"/>
                    </a:moveTo>
                    <a:lnTo>
                      <a:pt x="89" y="55"/>
                    </a:lnTo>
                    <a:lnTo>
                      <a:pt x="277" y="0"/>
                    </a:lnTo>
                    <a:lnTo>
                      <a:pt x="476" y="47"/>
                    </a:lnTo>
                    <a:lnTo>
                      <a:pt x="595" y="226"/>
                    </a:lnTo>
                    <a:lnTo>
                      <a:pt x="540" y="461"/>
                    </a:lnTo>
                    <a:lnTo>
                      <a:pt x="349" y="544"/>
                    </a:lnTo>
                    <a:lnTo>
                      <a:pt x="103" y="451"/>
                    </a:lnTo>
                    <a:lnTo>
                      <a:pt x="0" y="239"/>
                    </a:lnTo>
                    <a:close/>
                  </a:path>
                </a:pathLst>
              </a:custGeom>
              <a:solidFill>
                <a:srgbClr val="FCF13C"/>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sp>
            <p:nvSpPr>
              <p:cNvPr id="28681" name="Freeform 8"/>
              <p:cNvSpPr>
                <a:spLocks noChangeArrowheads="1"/>
              </p:cNvSpPr>
              <p:nvPr/>
            </p:nvSpPr>
            <p:spPr bwMode="auto">
              <a:xfrm>
                <a:off x="70" y="525"/>
                <a:ext cx="215" cy="402"/>
              </a:xfrm>
              <a:custGeom>
                <a:avLst/>
                <a:gdLst>
                  <a:gd name="T0" fmla="*/ 170 w 216"/>
                  <a:gd name="T1" fmla="*/ 0 h 402"/>
                  <a:gd name="T2" fmla="*/ 135 w 216"/>
                  <a:gd name="T3" fmla="*/ 90 h 402"/>
                  <a:gd name="T4" fmla="*/ 81 w 216"/>
                  <a:gd name="T5" fmla="*/ 206 h 402"/>
                  <a:gd name="T6" fmla="*/ 38 w 216"/>
                  <a:gd name="T7" fmla="*/ 317 h 402"/>
                  <a:gd name="T8" fmla="*/ 0 w 216"/>
                  <a:gd name="T9" fmla="*/ 388 h 402"/>
                  <a:gd name="T10" fmla="*/ 43 w 216"/>
                  <a:gd name="T11" fmla="*/ 402 h 402"/>
                  <a:gd name="T12" fmla="*/ 77 w 216"/>
                  <a:gd name="T13" fmla="*/ 349 h 402"/>
                  <a:gd name="T14" fmla="*/ 159 w 216"/>
                  <a:gd name="T15" fmla="*/ 162 h 402"/>
                  <a:gd name="T16" fmla="*/ 190 w 216"/>
                  <a:gd name="T17" fmla="*/ 90 h 402"/>
                  <a:gd name="T18" fmla="*/ 216 w 216"/>
                  <a:gd name="T19" fmla="*/ 14 h 402"/>
                  <a:gd name="T20" fmla="*/ 170 w 216"/>
                  <a:gd name="T21" fmla="*/ 0 h 4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402"/>
                  <a:gd name="T35" fmla="*/ 216 w 216"/>
                  <a:gd name="T36" fmla="*/ 402 h 4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402">
                    <a:moveTo>
                      <a:pt x="170" y="0"/>
                    </a:moveTo>
                    <a:lnTo>
                      <a:pt x="135" y="90"/>
                    </a:lnTo>
                    <a:lnTo>
                      <a:pt x="81" y="206"/>
                    </a:lnTo>
                    <a:lnTo>
                      <a:pt x="38" y="317"/>
                    </a:lnTo>
                    <a:lnTo>
                      <a:pt x="0" y="388"/>
                    </a:lnTo>
                    <a:lnTo>
                      <a:pt x="43" y="402"/>
                    </a:lnTo>
                    <a:lnTo>
                      <a:pt x="77" y="349"/>
                    </a:lnTo>
                    <a:lnTo>
                      <a:pt x="159" y="162"/>
                    </a:lnTo>
                    <a:lnTo>
                      <a:pt x="190" y="90"/>
                    </a:lnTo>
                    <a:lnTo>
                      <a:pt x="216" y="14"/>
                    </a:lnTo>
                    <a:lnTo>
                      <a:pt x="170" y="0"/>
                    </a:lnTo>
                    <a:close/>
                  </a:path>
                </a:pathLst>
              </a:custGeom>
              <a:solidFill>
                <a:srgbClr val="CC7C00"/>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grpSp>
        <p:grpSp>
          <p:nvGrpSpPr>
            <p:cNvPr id="4" name="Group 10"/>
            <p:cNvGrpSpPr>
              <a:grpSpLocks/>
            </p:cNvGrpSpPr>
            <p:nvPr/>
          </p:nvGrpSpPr>
          <p:grpSpPr bwMode="auto">
            <a:xfrm>
              <a:off x="0" y="712"/>
              <a:ext cx="859" cy="680"/>
              <a:chOff x="0" y="0"/>
              <a:chExt cx="1158" cy="1111"/>
            </a:xfrm>
          </p:grpSpPr>
          <p:sp>
            <p:nvSpPr>
              <p:cNvPr id="28683" name="Freeform 10"/>
              <p:cNvSpPr>
                <a:spLocks noChangeArrowheads="1"/>
              </p:cNvSpPr>
              <p:nvPr/>
            </p:nvSpPr>
            <p:spPr bwMode="auto">
              <a:xfrm>
                <a:off x="388" y="1"/>
                <a:ext cx="334" cy="248"/>
              </a:xfrm>
              <a:custGeom>
                <a:avLst/>
                <a:gdLst>
                  <a:gd name="T0" fmla="*/ 116 w 333"/>
                  <a:gd name="T1" fmla="*/ 151 h 246"/>
                  <a:gd name="T2" fmla="*/ 120 w 333"/>
                  <a:gd name="T3" fmla="*/ 117 h 246"/>
                  <a:gd name="T4" fmla="*/ 136 w 333"/>
                  <a:gd name="T5" fmla="*/ 78 h 246"/>
                  <a:gd name="T6" fmla="*/ 159 w 333"/>
                  <a:gd name="T7" fmla="*/ 47 h 246"/>
                  <a:gd name="T8" fmla="*/ 187 w 333"/>
                  <a:gd name="T9" fmla="*/ 23 h 246"/>
                  <a:gd name="T10" fmla="*/ 226 w 333"/>
                  <a:gd name="T11" fmla="*/ 6 h 246"/>
                  <a:gd name="T12" fmla="*/ 260 w 333"/>
                  <a:gd name="T13" fmla="*/ 0 h 246"/>
                  <a:gd name="T14" fmla="*/ 299 w 333"/>
                  <a:gd name="T15" fmla="*/ 10 h 246"/>
                  <a:gd name="T16" fmla="*/ 322 w 333"/>
                  <a:gd name="T17" fmla="*/ 39 h 246"/>
                  <a:gd name="T18" fmla="*/ 330 w 333"/>
                  <a:gd name="T19" fmla="*/ 73 h 246"/>
                  <a:gd name="T20" fmla="*/ 333 w 333"/>
                  <a:gd name="T21" fmla="*/ 109 h 246"/>
                  <a:gd name="T22" fmla="*/ 320 w 333"/>
                  <a:gd name="T23" fmla="*/ 147 h 246"/>
                  <a:gd name="T24" fmla="*/ 294 w 333"/>
                  <a:gd name="T25" fmla="*/ 190 h 246"/>
                  <a:gd name="T26" fmla="*/ 260 w 333"/>
                  <a:gd name="T27" fmla="*/ 220 h 246"/>
                  <a:gd name="T28" fmla="*/ 219 w 333"/>
                  <a:gd name="T29" fmla="*/ 239 h 246"/>
                  <a:gd name="T30" fmla="*/ 189 w 333"/>
                  <a:gd name="T31" fmla="*/ 246 h 246"/>
                  <a:gd name="T32" fmla="*/ 161 w 333"/>
                  <a:gd name="T33" fmla="*/ 242 h 246"/>
                  <a:gd name="T34" fmla="*/ 140 w 333"/>
                  <a:gd name="T35" fmla="*/ 230 h 246"/>
                  <a:gd name="T36" fmla="*/ 124 w 333"/>
                  <a:gd name="T37" fmla="*/ 203 h 246"/>
                  <a:gd name="T38" fmla="*/ 119 w 333"/>
                  <a:gd name="T39" fmla="*/ 187 h 246"/>
                  <a:gd name="T40" fmla="*/ 76 w 333"/>
                  <a:gd name="T41" fmla="*/ 190 h 246"/>
                  <a:gd name="T42" fmla="*/ 41 w 333"/>
                  <a:gd name="T43" fmla="*/ 200 h 246"/>
                  <a:gd name="T44" fmla="*/ 9 w 333"/>
                  <a:gd name="T45" fmla="*/ 199 h 246"/>
                  <a:gd name="T46" fmla="*/ 0 w 333"/>
                  <a:gd name="T47" fmla="*/ 183 h 246"/>
                  <a:gd name="T48" fmla="*/ 9 w 333"/>
                  <a:gd name="T49" fmla="*/ 170 h 246"/>
                  <a:gd name="T50" fmla="*/ 26 w 333"/>
                  <a:gd name="T51" fmla="*/ 155 h 246"/>
                  <a:gd name="T52" fmla="*/ 59 w 333"/>
                  <a:gd name="T53" fmla="*/ 155 h 246"/>
                  <a:gd name="T54" fmla="*/ 81 w 333"/>
                  <a:gd name="T55" fmla="*/ 155 h 246"/>
                  <a:gd name="T56" fmla="*/ 116 w 333"/>
                  <a:gd name="T57" fmla="*/ 151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3"/>
                  <a:gd name="T88" fmla="*/ 0 h 246"/>
                  <a:gd name="T89" fmla="*/ 333 w 333"/>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3" h="246">
                    <a:moveTo>
                      <a:pt x="116" y="151"/>
                    </a:moveTo>
                    <a:lnTo>
                      <a:pt x="120" y="117"/>
                    </a:lnTo>
                    <a:lnTo>
                      <a:pt x="136" y="78"/>
                    </a:lnTo>
                    <a:lnTo>
                      <a:pt x="159" y="47"/>
                    </a:lnTo>
                    <a:lnTo>
                      <a:pt x="187" y="23"/>
                    </a:lnTo>
                    <a:lnTo>
                      <a:pt x="226" y="6"/>
                    </a:lnTo>
                    <a:lnTo>
                      <a:pt x="260" y="0"/>
                    </a:lnTo>
                    <a:lnTo>
                      <a:pt x="299" y="10"/>
                    </a:lnTo>
                    <a:lnTo>
                      <a:pt x="322" y="39"/>
                    </a:lnTo>
                    <a:lnTo>
                      <a:pt x="330" y="73"/>
                    </a:lnTo>
                    <a:lnTo>
                      <a:pt x="333" y="109"/>
                    </a:lnTo>
                    <a:lnTo>
                      <a:pt x="320" y="147"/>
                    </a:lnTo>
                    <a:lnTo>
                      <a:pt x="294" y="190"/>
                    </a:lnTo>
                    <a:lnTo>
                      <a:pt x="260" y="220"/>
                    </a:lnTo>
                    <a:lnTo>
                      <a:pt x="219" y="239"/>
                    </a:lnTo>
                    <a:lnTo>
                      <a:pt x="189" y="246"/>
                    </a:lnTo>
                    <a:lnTo>
                      <a:pt x="161" y="242"/>
                    </a:lnTo>
                    <a:lnTo>
                      <a:pt x="140" y="230"/>
                    </a:lnTo>
                    <a:lnTo>
                      <a:pt x="124" y="203"/>
                    </a:lnTo>
                    <a:lnTo>
                      <a:pt x="119" y="187"/>
                    </a:lnTo>
                    <a:lnTo>
                      <a:pt x="76" y="190"/>
                    </a:lnTo>
                    <a:lnTo>
                      <a:pt x="41" y="200"/>
                    </a:lnTo>
                    <a:lnTo>
                      <a:pt x="9" y="199"/>
                    </a:lnTo>
                    <a:lnTo>
                      <a:pt x="0" y="183"/>
                    </a:lnTo>
                    <a:lnTo>
                      <a:pt x="9" y="170"/>
                    </a:lnTo>
                    <a:lnTo>
                      <a:pt x="26" y="155"/>
                    </a:lnTo>
                    <a:lnTo>
                      <a:pt x="59" y="155"/>
                    </a:lnTo>
                    <a:lnTo>
                      <a:pt x="81" y="155"/>
                    </a:lnTo>
                    <a:lnTo>
                      <a:pt x="116" y="15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4" name="Freeform 11"/>
              <p:cNvSpPr>
                <a:spLocks noChangeArrowheads="1"/>
              </p:cNvSpPr>
              <p:nvPr/>
            </p:nvSpPr>
            <p:spPr bwMode="auto">
              <a:xfrm>
                <a:off x="481" y="271"/>
                <a:ext cx="221" cy="431"/>
              </a:xfrm>
              <a:custGeom>
                <a:avLst/>
                <a:gdLst>
                  <a:gd name="T0" fmla="*/ 6 w 219"/>
                  <a:gd name="T1" fmla="*/ 34 h 428"/>
                  <a:gd name="T2" fmla="*/ 32 w 219"/>
                  <a:gd name="T3" fmla="*/ 13 h 428"/>
                  <a:gd name="T4" fmla="*/ 62 w 219"/>
                  <a:gd name="T5" fmla="*/ 0 h 428"/>
                  <a:gd name="T6" fmla="*/ 104 w 219"/>
                  <a:gd name="T7" fmla="*/ 3 h 428"/>
                  <a:gd name="T8" fmla="*/ 136 w 219"/>
                  <a:gd name="T9" fmla="*/ 16 h 428"/>
                  <a:gd name="T10" fmla="*/ 165 w 219"/>
                  <a:gd name="T11" fmla="*/ 50 h 428"/>
                  <a:gd name="T12" fmla="*/ 197 w 219"/>
                  <a:gd name="T13" fmla="*/ 99 h 428"/>
                  <a:gd name="T14" fmla="*/ 213 w 219"/>
                  <a:gd name="T15" fmla="*/ 144 h 428"/>
                  <a:gd name="T16" fmla="*/ 219 w 219"/>
                  <a:gd name="T17" fmla="*/ 198 h 428"/>
                  <a:gd name="T18" fmla="*/ 219 w 219"/>
                  <a:gd name="T19" fmla="*/ 254 h 428"/>
                  <a:gd name="T20" fmla="*/ 213 w 219"/>
                  <a:gd name="T21" fmla="*/ 306 h 428"/>
                  <a:gd name="T22" fmla="*/ 196 w 219"/>
                  <a:gd name="T23" fmla="*/ 351 h 428"/>
                  <a:gd name="T24" fmla="*/ 171 w 219"/>
                  <a:gd name="T25" fmla="*/ 391 h 428"/>
                  <a:gd name="T26" fmla="*/ 152 w 219"/>
                  <a:gd name="T27" fmla="*/ 411 h 428"/>
                  <a:gd name="T28" fmla="*/ 115 w 219"/>
                  <a:gd name="T29" fmla="*/ 425 h 428"/>
                  <a:gd name="T30" fmla="*/ 87 w 219"/>
                  <a:gd name="T31" fmla="*/ 428 h 428"/>
                  <a:gd name="T32" fmla="*/ 49 w 219"/>
                  <a:gd name="T33" fmla="*/ 417 h 428"/>
                  <a:gd name="T34" fmla="*/ 32 w 219"/>
                  <a:gd name="T35" fmla="*/ 394 h 428"/>
                  <a:gd name="T36" fmla="*/ 17 w 219"/>
                  <a:gd name="T37" fmla="*/ 373 h 428"/>
                  <a:gd name="T38" fmla="*/ 9 w 219"/>
                  <a:gd name="T39" fmla="*/ 349 h 428"/>
                  <a:gd name="T40" fmla="*/ 10 w 219"/>
                  <a:gd name="T41" fmla="*/ 310 h 428"/>
                  <a:gd name="T42" fmla="*/ 17 w 219"/>
                  <a:gd name="T43" fmla="*/ 283 h 428"/>
                  <a:gd name="T44" fmla="*/ 32 w 219"/>
                  <a:gd name="T45" fmla="*/ 255 h 428"/>
                  <a:gd name="T46" fmla="*/ 41 w 219"/>
                  <a:gd name="T47" fmla="*/ 219 h 428"/>
                  <a:gd name="T48" fmla="*/ 49 w 219"/>
                  <a:gd name="T49" fmla="*/ 198 h 428"/>
                  <a:gd name="T50" fmla="*/ 52 w 219"/>
                  <a:gd name="T51" fmla="*/ 170 h 428"/>
                  <a:gd name="T52" fmla="*/ 44 w 219"/>
                  <a:gd name="T53" fmla="*/ 140 h 428"/>
                  <a:gd name="T54" fmla="*/ 23 w 219"/>
                  <a:gd name="T55" fmla="*/ 116 h 428"/>
                  <a:gd name="T56" fmla="*/ 6 w 219"/>
                  <a:gd name="T57" fmla="*/ 93 h 428"/>
                  <a:gd name="T58" fmla="*/ 0 w 219"/>
                  <a:gd name="T59" fmla="*/ 67 h 428"/>
                  <a:gd name="T60" fmla="*/ 6 w 219"/>
                  <a:gd name="T61" fmla="*/ 34 h 4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9"/>
                  <a:gd name="T94" fmla="*/ 0 h 428"/>
                  <a:gd name="T95" fmla="*/ 219 w 219"/>
                  <a:gd name="T96" fmla="*/ 428 h 4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9" h="428">
                    <a:moveTo>
                      <a:pt x="6" y="34"/>
                    </a:moveTo>
                    <a:lnTo>
                      <a:pt x="32" y="13"/>
                    </a:lnTo>
                    <a:lnTo>
                      <a:pt x="62" y="0"/>
                    </a:lnTo>
                    <a:lnTo>
                      <a:pt x="104" y="3"/>
                    </a:lnTo>
                    <a:lnTo>
                      <a:pt x="136" y="16"/>
                    </a:lnTo>
                    <a:lnTo>
                      <a:pt x="165" y="50"/>
                    </a:lnTo>
                    <a:lnTo>
                      <a:pt x="197" y="99"/>
                    </a:lnTo>
                    <a:lnTo>
                      <a:pt x="213" y="144"/>
                    </a:lnTo>
                    <a:lnTo>
                      <a:pt x="219" y="198"/>
                    </a:lnTo>
                    <a:lnTo>
                      <a:pt x="219" y="254"/>
                    </a:lnTo>
                    <a:lnTo>
                      <a:pt x="213" y="306"/>
                    </a:lnTo>
                    <a:lnTo>
                      <a:pt x="196" y="351"/>
                    </a:lnTo>
                    <a:lnTo>
                      <a:pt x="171" y="391"/>
                    </a:lnTo>
                    <a:lnTo>
                      <a:pt x="152" y="411"/>
                    </a:lnTo>
                    <a:lnTo>
                      <a:pt x="115" y="425"/>
                    </a:lnTo>
                    <a:lnTo>
                      <a:pt x="87" y="428"/>
                    </a:lnTo>
                    <a:lnTo>
                      <a:pt x="49" y="417"/>
                    </a:lnTo>
                    <a:lnTo>
                      <a:pt x="32" y="394"/>
                    </a:lnTo>
                    <a:lnTo>
                      <a:pt x="17" y="373"/>
                    </a:lnTo>
                    <a:lnTo>
                      <a:pt x="9" y="349"/>
                    </a:lnTo>
                    <a:lnTo>
                      <a:pt x="10" y="310"/>
                    </a:lnTo>
                    <a:lnTo>
                      <a:pt x="17" y="283"/>
                    </a:lnTo>
                    <a:lnTo>
                      <a:pt x="32" y="255"/>
                    </a:lnTo>
                    <a:lnTo>
                      <a:pt x="41" y="219"/>
                    </a:lnTo>
                    <a:lnTo>
                      <a:pt x="49" y="198"/>
                    </a:lnTo>
                    <a:lnTo>
                      <a:pt x="52" y="170"/>
                    </a:lnTo>
                    <a:lnTo>
                      <a:pt x="44" y="140"/>
                    </a:lnTo>
                    <a:lnTo>
                      <a:pt x="23" y="116"/>
                    </a:lnTo>
                    <a:lnTo>
                      <a:pt x="6" y="93"/>
                    </a:lnTo>
                    <a:lnTo>
                      <a:pt x="0" y="67"/>
                    </a:lnTo>
                    <a:lnTo>
                      <a:pt x="6" y="34"/>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5" name="Freeform 12"/>
              <p:cNvSpPr>
                <a:spLocks noChangeArrowheads="1"/>
              </p:cNvSpPr>
              <p:nvPr/>
            </p:nvSpPr>
            <p:spPr bwMode="auto">
              <a:xfrm>
                <a:off x="0" y="206"/>
                <a:ext cx="540" cy="183"/>
              </a:xfrm>
              <a:custGeom>
                <a:avLst/>
                <a:gdLst>
                  <a:gd name="T0" fmla="*/ 408 w 540"/>
                  <a:gd name="T1" fmla="*/ 101 h 179"/>
                  <a:gd name="T2" fmla="*/ 482 w 540"/>
                  <a:gd name="T3" fmla="*/ 86 h 179"/>
                  <a:gd name="T4" fmla="*/ 533 w 540"/>
                  <a:gd name="T5" fmla="*/ 83 h 179"/>
                  <a:gd name="T6" fmla="*/ 540 w 540"/>
                  <a:gd name="T7" fmla="*/ 101 h 179"/>
                  <a:gd name="T8" fmla="*/ 540 w 540"/>
                  <a:gd name="T9" fmla="*/ 152 h 179"/>
                  <a:gd name="T10" fmla="*/ 503 w 540"/>
                  <a:gd name="T11" fmla="*/ 163 h 179"/>
                  <a:gd name="T12" fmla="*/ 404 w 540"/>
                  <a:gd name="T13" fmla="*/ 161 h 179"/>
                  <a:gd name="T14" fmla="*/ 300 w 540"/>
                  <a:gd name="T15" fmla="*/ 147 h 179"/>
                  <a:gd name="T16" fmla="*/ 208 w 540"/>
                  <a:gd name="T17" fmla="*/ 134 h 179"/>
                  <a:gd name="T18" fmla="*/ 110 w 540"/>
                  <a:gd name="T19" fmla="*/ 143 h 179"/>
                  <a:gd name="T20" fmla="*/ 57 w 540"/>
                  <a:gd name="T21" fmla="*/ 170 h 179"/>
                  <a:gd name="T22" fmla="*/ 21 w 540"/>
                  <a:gd name="T23" fmla="*/ 179 h 179"/>
                  <a:gd name="T24" fmla="*/ 1 w 540"/>
                  <a:gd name="T25" fmla="*/ 176 h 179"/>
                  <a:gd name="T26" fmla="*/ 0 w 540"/>
                  <a:gd name="T27" fmla="*/ 131 h 179"/>
                  <a:gd name="T28" fmla="*/ 21 w 540"/>
                  <a:gd name="T29" fmla="*/ 74 h 179"/>
                  <a:gd name="T30" fmla="*/ 18 w 540"/>
                  <a:gd name="T31" fmla="*/ 35 h 179"/>
                  <a:gd name="T32" fmla="*/ 1 w 540"/>
                  <a:gd name="T33" fmla="*/ 16 h 179"/>
                  <a:gd name="T34" fmla="*/ 1 w 540"/>
                  <a:gd name="T35" fmla="*/ 4 h 179"/>
                  <a:gd name="T36" fmla="*/ 25 w 540"/>
                  <a:gd name="T37" fmla="*/ 0 h 179"/>
                  <a:gd name="T38" fmla="*/ 57 w 540"/>
                  <a:gd name="T39" fmla="*/ 26 h 179"/>
                  <a:gd name="T40" fmla="*/ 59 w 540"/>
                  <a:gd name="T41" fmla="*/ 60 h 179"/>
                  <a:gd name="T42" fmla="*/ 44 w 540"/>
                  <a:gd name="T43" fmla="*/ 108 h 179"/>
                  <a:gd name="T44" fmla="*/ 40 w 540"/>
                  <a:gd name="T45" fmla="*/ 139 h 179"/>
                  <a:gd name="T46" fmla="*/ 99 w 540"/>
                  <a:gd name="T47" fmla="*/ 117 h 179"/>
                  <a:gd name="T48" fmla="*/ 163 w 540"/>
                  <a:gd name="T49" fmla="*/ 92 h 179"/>
                  <a:gd name="T50" fmla="*/ 233 w 540"/>
                  <a:gd name="T51" fmla="*/ 90 h 179"/>
                  <a:gd name="T52" fmla="*/ 283 w 540"/>
                  <a:gd name="T53" fmla="*/ 99 h 179"/>
                  <a:gd name="T54" fmla="*/ 336 w 540"/>
                  <a:gd name="T55" fmla="*/ 99 h 179"/>
                  <a:gd name="T56" fmla="*/ 408 w 540"/>
                  <a:gd name="T57" fmla="*/ 101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0"/>
                  <a:gd name="T88" fmla="*/ 0 h 179"/>
                  <a:gd name="T89" fmla="*/ 540 w 540"/>
                  <a:gd name="T90" fmla="*/ 179 h 1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0" h="179">
                    <a:moveTo>
                      <a:pt x="408" y="101"/>
                    </a:moveTo>
                    <a:lnTo>
                      <a:pt x="482" y="86"/>
                    </a:lnTo>
                    <a:lnTo>
                      <a:pt x="533" y="83"/>
                    </a:lnTo>
                    <a:lnTo>
                      <a:pt x="540" y="101"/>
                    </a:lnTo>
                    <a:lnTo>
                      <a:pt x="540" y="152"/>
                    </a:lnTo>
                    <a:lnTo>
                      <a:pt x="503" y="163"/>
                    </a:lnTo>
                    <a:lnTo>
                      <a:pt x="404" y="161"/>
                    </a:lnTo>
                    <a:lnTo>
                      <a:pt x="300" y="147"/>
                    </a:lnTo>
                    <a:lnTo>
                      <a:pt x="208" y="134"/>
                    </a:lnTo>
                    <a:lnTo>
                      <a:pt x="110" y="143"/>
                    </a:lnTo>
                    <a:lnTo>
                      <a:pt x="57" y="170"/>
                    </a:lnTo>
                    <a:lnTo>
                      <a:pt x="21" y="179"/>
                    </a:lnTo>
                    <a:lnTo>
                      <a:pt x="1" y="176"/>
                    </a:lnTo>
                    <a:lnTo>
                      <a:pt x="0" y="131"/>
                    </a:lnTo>
                    <a:lnTo>
                      <a:pt x="21" y="74"/>
                    </a:lnTo>
                    <a:lnTo>
                      <a:pt x="18" y="35"/>
                    </a:lnTo>
                    <a:lnTo>
                      <a:pt x="1" y="16"/>
                    </a:lnTo>
                    <a:lnTo>
                      <a:pt x="1" y="4"/>
                    </a:lnTo>
                    <a:lnTo>
                      <a:pt x="25" y="0"/>
                    </a:lnTo>
                    <a:lnTo>
                      <a:pt x="57" y="26"/>
                    </a:lnTo>
                    <a:lnTo>
                      <a:pt x="59" y="60"/>
                    </a:lnTo>
                    <a:lnTo>
                      <a:pt x="44" y="108"/>
                    </a:lnTo>
                    <a:lnTo>
                      <a:pt x="40" y="139"/>
                    </a:lnTo>
                    <a:lnTo>
                      <a:pt x="99" y="117"/>
                    </a:lnTo>
                    <a:lnTo>
                      <a:pt x="163" y="92"/>
                    </a:lnTo>
                    <a:lnTo>
                      <a:pt x="233" y="90"/>
                    </a:lnTo>
                    <a:lnTo>
                      <a:pt x="283" y="99"/>
                    </a:lnTo>
                    <a:lnTo>
                      <a:pt x="336" y="99"/>
                    </a:lnTo>
                    <a:lnTo>
                      <a:pt x="408" y="10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6" name="Freeform 13"/>
              <p:cNvSpPr>
                <a:spLocks noChangeArrowheads="1"/>
              </p:cNvSpPr>
              <p:nvPr/>
            </p:nvSpPr>
            <p:spPr bwMode="auto">
              <a:xfrm>
                <a:off x="579" y="249"/>
                <a:ext cx="579" cy="323"/>
              </a:xfrm>
              <a:custGeom>
                <a:avLst/>
                <a:gdLst>
                  <a:gd name="T0" fmla="*/ 13 w 578"/>
                  <a:gd name="T1" fmla="*/ 47 h 319"/>
                  <a:gd name="T2" fmla="*/ 41 w 578"/>
                  <a:gd name="T3" fmla="*/ 44 h 319"/>
                  <a:gd name="T4" fmla="*/ 75 w 578"/>
                  <a:gd name="T5" fmla="*/ 62 h 319"/>
                  <a:gd name="T6" fmla="*/ 100 w 578"/>
                  <a:gd name="T7" fmla="*/ 95 h 319"/>
                  <a:gd name="T8" fmla="*/ 134 w 578"/>
                  <a:gd name="T9" fmla="*/ 151 h 319"/>
                  <a:gd name="T10" fmla="*/ 161 w 578"/>
                  <a:gd name="T11" fmla="*/ 199 h 319"/>
                  <a:gd name="T12" fmla="*/ 187 w 578"/>
                  <a:gd name="T13" fmla="*/ 245 h 319"/>
                  <a:gd name="T14" fmla="*/ 202 w 578"/>
                  <a:gd name="T15" fmla="*/ 253 h 319"/>
                  <a:gd name="T16" fmla="*/ 233 w 578"/>
                  <a:gd name="T17" fmla="*/ 245 h 319"/>
                  <a:gd name="T18" fmla="*/ 290 w 578"/>
                  <a:gd name="T19" fmla="*/ 207 h 319"/>
                  <a:gd name="T20" fmla="*/ 357 w 578"/>
                  <a:gd name="T21" fmla="*/ 161 h 319"/>
                  <a:gd name="T22" fmla="*/ 400 w 578"/>
                  <a:gd name="T23" fmla="*/ 121 h 319"/>
                  <a:gd name="T24" fmla="*/ 421 w 578"/>
                  <a:gd name="T25" fmla="*/ 96 h 319"/>
                  <a:gd name="T26" fmla="*/ 421 w 578"/>
                  <a:gd name="T27" fmla="*/ 87 h 319"/>
                  <a:gd name="T28" fmla="*/ 421 w 578"/>
                  <a:gd name="T29" fmla="*/ 74 h 319"/>
                  <a:gd name="T30" fmla="*/ 424 w 578"/>
                  <a:gd name="T31" fmla="*/ 66 h 319"/>
                  <a:gd name="T32" fmla="*/ 420 w 578"/>
                  <a:gd name="T33" fmla="*/ 39 h 319"/>
                  <a:gd name="T34" fmla="*/ 408 w 578"/>
                  <a:gd name="T35" fmla="*/ 19 h 319"/>
                  <a:gd name="T36" fmla="*/ 413 w 578"/>
                  <a:gd name="T37" fmla="*/ 0 h 319"/>
                  <a:gd name="T38" fmla="*/ 442 w 578"/>
                  <a:gd name="T39" fmla="*/ 0 h 319"/>
                  <a:gd name="T40" fmla="*/ 458 w 578"/>
                  <a:gd name="T41" fmla="*/ 30 h 319"/>
                  <a:gd name="T42" fmla="*/ 451 w 578"/>
                  <a:gd name="T43" fmla="*/ 77 h 319"/>
                  <a:gd name="T44" fmla="*/ 462 w 578"/>
                  <a:gd name="T45" fmla="*/ 77 h 319"/>
                  <a:gd name="T46" fmla="*/ 496 w 578"/>
                  <a:gd name="T47" fmla="*/ 74 h 319"/>
                  <a:gd name="T48" fmla="*/ 531 w 578"/>
                  <a:gd name="T49" fmla="*/ 56 h 319"/>
                  <a:gd name="T50" fmla="*/ 560 w 578"/>
                  <a:gd name="T51" fmla="*/ 53 h 319"/>
                  <a:gd name="T52" fmla="*/ 568 w 578"/>
                  <a:gd name="T53" fmla="*/ 70 h 319"/>
                  <a:gd name="T54" fmla="*/ 578 w 578"/>
                  <a:gd name="T55" fmla="*/ 105 h 319"/>
                  <a:gd name="T56" fmla="*/ 530 w 578"/>
                  <a:gd name="T57" fmla="*/ 160 h 319"/>
                  <a:gd name="T58" fmla="*/ 504 w 578"/>
                  <a:gd name="T59" fmla="*/ 186 h 319"/>
                  <a:gd name="T60" fmla="*/ 479 w 578"/>
                  <a:gd name="T61" fmla="*/ 189 h 319"/>
                  <a:gd name="T62" fmla="*/ 449 w 578"/>
                  <a:gd name="T63" fmla="*/ 161 h 319"/>
                  <a:gd name="T64" fmla="*/ 413 w 578"/>
                  <a:gd name="T65" fmla="*/ 160 h 319"/>
                  <a:gd name="T66" fmla="*/ 381 w 578"/>
                  <a:gd name="T67" fmla="*/ 186 h 319"/>
                  <a:gd name="T68" fmla="*/ 328 w 578"/>
                  <a:gd name="T69" fmla="*/ 233 h 319"/>
                  <a:gd name="T70" fmla="*/ 273 w 578"/>
                  <a:gd name="T71" fmla="*/ 287 h 319"/>
                  <a:gd name="T72" fmla="*/ 226 w 578"/>
                  <a:gd name="T73" fmla="*/ 310 h 319"/>
                  <a:gd name="T74" fmla="*/ 190 w 578"/>
                  <a:gd name="T75" fmla="*/ 319 h 319"/>
                  <a:gd name="T76" fmla="*/ 170 w 578"/>
                  <a:gd name="T77" fmla="*/ 309 h 319"/>
                  <a:gd name="T78" fmla="*/ 153 w 578"/>
                  <a:gd name="T79" fmla="*/ 279 h 319"/>
                  <a:gd name="T80" fmla="*/ 122 w 578"/>
                  <a:gd name="T81" fmla="*/ 229 h 319"/>
                  <a:gd name="T82" fmla="*/ 81 w 578"/>
                  <a:gd name="T83" fmla="*/ 170 h 319"/>
                  <a:gd name="T84" fmla="*/ 42 w 578"/>
                  <a:gd name="T85" fmla="*/ 139 h 319"/>
                  <a:gd name="T86" fmla="*/ 8 w 578"/>
                  <a:gd name="T87" fmla="*/ 107 h 319"/>
                  <a:gd name="T88" fmla="*/ 0 w 578"/>
                  <a:gd name="T89" fmla="*/ 77 h 319"/>
                  <a:gd name="T90" fmla="*/ 13 w 578"/>
                  <a:gd name="T91" fmla="*/ 47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8"/>
                  <a:gd name="T139" fmla="*/ 0 h 319"/>
                  <a:gd name="T140" fmla="*/ 578 w 578"/>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8" h="319">
                    <a:moveTo>
                      <a:pt x="13" y="47"/>
                    </a:moveTo>
                    <a:lnTo>
                      <a:pt x="41" y="44"/>
                    </a:lnTo>
                    <a:lnTo>
                      <a:pt x="75" y="62"/>
                    </a:lnTo>
                    <a:lnTo>
                      <a:pt x="100" y="95"/>
                    </a:lnTo>
                    <a:lnTo>
                      <a:pt x="134" y="151"/>
                    </a:lnTo>
                    <a:lnTo>
                      <a:pt x="161" y="199"/>
                    </a:lnTo>
                    <a:lnTo>
                      <a:pt x="187" y="245"/>
                    </a:lnTo>
                    <a:lnTo>
                      <a:pt x="202" y="253"/>
                    </a:lnTo>
                    <a:lnTo>
                      <a:pt x="233" y="245"/>
                    </a:lnTo>
                    <a:lnTo>
                      <a:pt x="290" y="207"/>
                    </a:lnTo>
                    <a:lnTo>
                      <a:pt x="357" y="161"/>
                    </a:lnTo>
                    <a:lnTo>
                      <a:pt x="400" y="121"/>
                    </a:lnTo>
                    <a:lnTo>
                      <a:pt x="421" y="96"/>
                    </a:lnTo>
                    <a:lnTo>
                      <a:pt x="421" y="87"/>
                    </a:lnTo>
                    <a:lnTo>
                      <a:pt x="421" y="74"/>
                    </a:lnTo>
                    <a:lnTo>
                      <a:pt x="424" y="66"/>
                    </a:lnTo>
                    <a:lnTo>
                      <a:pt x="420" y="39"/>
                    </a:lnTo>
                    <a:lnTo>
                      <a:pt x="408" y="19"/>
                    </a:lnTo>
                    <a:lnTo>
                      <a:pt x="413" y="0"/>
                    </a:lnTo>
                    <a:lnTo>
                      <a:pt x="442" y="0"/>
                    </a:lnTo>
                    <a:lnTo>
                      <a:pt x="458" y="30"/>
                    </a:lnTo>
                    <a:lnTo>
                      <a:pt x="451" y="77"/>
                    </a:lnTo>
                    <a:lnTo>
                      <a:pt x="462" y="77"/>
                    </a:lnTo>
                    <a:lnTo>
                      <a:pt x="496" y="74"/>
                    </a:lnTo>
                    <a:lnTo>
                      <a:pt x="531" y="56"/>
                    </a:lnTo>
                    <a:lnTo>
                      <a:pt x="560" y="53"/>
                    </a:lnTo>
                    <a:lnTo>
                      <a:pt x="568" y="70"/>
                    </a:lnTo>
                    <a:lnTo>
                      <a:pt x="578" y="105"/>
                    </a:lnTo>
                    <a:lnTo>
                      <a:pt x="530" y="160"/>
                    </a:lnTo>
                    <a:lnTo>
                      <a:pt x="504" y="186"/>
                    </a:lnTo>
                    <a:lnTo>
                      <a:pt x="479" y="189"/>
                    </a:lnTo>
                    <a:lnTo>
                      <a:pt x="449" y="161"/>
                    </a:lnTo>
                    <a:lnTo>
                      <a:pt x="413" y="160"/>
                    </a:lnTo>
                    <a:lnTo>
                      <a:pt x="381" y="186"/>
                    </a:lnTo>
                    <a:lnTo>
                      <a:pt x="328" y="233"/>
                    </a:lnTo>
                    <a:lnTo>
                      <a:pt x="273" y="287"/>
                    </a:lnTo>
                    <a:lnTo>
                      <a:pt x="226" y="310"/>
                    </a:lnTo>
                    <a:lnTo>
                      <a:pt x="190" y="319"/>
                    </a:lnTo>
                    <a:lnTo>
                      <a:pt x="170" y="309"/>
                    </a:lnTo>
                    <a:lnTo>
                      <a:pt x="153" y="279"/>
                    </a:lnTo>
                    <a:lnTo>
                      <a:pt x="122" y="229"/>
                    </a:lnTo>
                    <a:lnTo>
                      <a:pt x="81" y="170"/>
                    </a:lnTo>
                    <a:lnTo>
                      <a:pt x="42" y="139"/>
                    </a:lnTo>
                    <a:lnTo>
                      <a:pt x="8" y="107"/>
                    </a:lnTo>
                    <a:lnTo>
                      <a:pt x="0" y="77"/>
                    </a:lnTo>
                    <a:lnTo>
                      <a:pt x="13" y="4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7" name="Freeform 14"/>
              <p:cNvSpPr>
                <a:spLocks noChangeArrowheads="1"/>
              </p:cNvSpPr>
              <p:nvPr/>
            </p:nvSpPr>
            <p:spPr bwMode="auto">
              <a:xfrm>
                <a:off x="314" y="605"/>
                <a:ext cx="245" cy="507"/>
              </a:xfrm>
              <a:custGeom>
                <a:avLst/>
                <a:gdLst>
                  <a:gd name="T0" fmla="*/ 153 w 242"/>
                  <a:gd name="T1" fmla="*/ 59 h 508"/>
                  <a:gd name="T2" fmla="*/ 187 w 242"/>
                  <a:gd name="T3" fmla="*/ 8 h 508"/>
                  <a:gd name="T4" fmla="*/ 222 w 242"/>
                  <a:gd name="T5" fmla="*/ 0 h 508"/>
                  <a:gd name="T6" fmla="*/ 230 w 242"/>
                  <a:gd name="T7" fmla="*/ 25 h 508"/>
                  <a:gd name="T8" fmla="*/ 242 w 242"/>
                  <a:gd name="T9" fmla="*/ 72 h 508"/>
                  <a:gd name="T10" fmla="*/ 225 w 242"/>
                  <a:gd name="T11" fmla="*/ 93 h 508"/>
                  <a:gd name="T12" fmla="*/ 179 w 242"/>
                  <a:gd name="T13" fmla="*/ 133 h 508"/>
                  <a:gd name="T14" fmla="*/ 153 w 242"/>
                  <a:gd name="T15" fmla="*/ 188 h 508"/>
                  <a:gd name="T16" fmla="*/ 134 w 242"/>
                  <a:gd name="T17" fmla="*/ 231 h 508"/>
                  <a:gd name="T18" fmla="*/ 134 w 242"/>
                  <a:gd name="T19" fmla="*/ 256 h 508"/>
                  <a:gd name="T20" fmla="*/ 138 w 242"/>
                  <a:gd name="T21" fmla="*/ 324 h 508"/>
                  <a:gd name="T22" fmla="*/ 151 w 242"/>
                  <a:gd name="T23" fmla="*/ 383 h 508"/>
                  <a:gd name="T24" fmla="*/ 169 w 242"/>
                  <a:gd name="T25" fmla="*/ 415 h 508"/>
                  <a:gd name="T26" fmla="*/ 174 w 242"/>
                  <a:gd name="T27" fmla="*/ 434 h 508"/>
                  <a:gd name="T28" fmla="*/ 170 w 242"/>
                  <a:gd name="T29" fmla="*/ 453 h 508"/>
                  <a:gd name="T30" fmla="*/ 148 w 242"/>
                  <a:gd name="T31" fmla="*/ 457 h 508"/>
                  <a:gd name="T32" fmla="*/ 104 w 242"/>
                  <a:gd name="T33" fmla="*/ 464 h 508"/>
                  <a:gd name="T34" fmla="*/ 61 w 242"/>
                  <a:gd name="T35" fmla="*/ 494 h 508"/>
                  <a:gd name="T36" fmla="*/ 40 w 242"/>
                  <a:gd name="T37" fmla="*/ 508 h 508"/>
                  <a:gd name="T38" fmla="*/ 17 w 242"/>
                  <a:gd name="T39" fmla="*/ 498 h 508"/>
                  <a:gd name="T40" fmla="*/ 0 w 242"/>
                  <a:gd name="T41" fmla="*/ 460 h 508"/>
                  <a:gd name="T42" fmla="*/ 6 w 242"/>
                  <a:gd name="T43" fmla="*/ 440 h 508"/>
                  <a:gd name="T44" fmla="*/ 35 w 242"/>
                  <a:gd name="T45" fmla="*/ 436 h 508"/>
                  <a:gd name="T46" fmla="*/ 86 w 242"/>
                  <a:gd name="T47" fmla="*/ 419 h 508"/>
                  <a:gd name="T48" fmla="*/ 118 w 242"/>
                  <a:gd name="T49" fmla="*/ 415 h 508"/>
                  <a:gd name="T50" fmla="*/ 122 w 242"/>
                  <a:gd name="T51" fmla="*/ 396 h 508"/>
                  <a:gd name="T52" fmla="*/ 114 w 242"/>
                  <a:gd name="T53" fmla="*/ 376 h 508"/>
                  <a:gd name="T54" fmla="*/ 95 w 242"/>
                  <a:gd name="T55" fmla="*/ 324 h 508"/>
                  <a:gd name="T56" fmla="*/ 86 w 242"/>
                  <a:gd name="T57" fmla="*/ 262 h 508"/>
                  <a:gd name="T58" fmla="*/ 86 w 242"/>
                  <a:gd name="T59" fmla="*/ 212 h 508"/>
                  <a:gd name="T60" fmla="*/ 104 w 242"/>
                  <a:gd name="T61" fmla="*/ 163 h 508"/>
                  <a:gd name="T62" fmla="*/ 125 w 242"/>
                  <a:gd name="T63" fmla="*/ 112 h 508"/>
                  <a:gd name="T64" fmla="*/ 140 w 242"/>
                  <a:gd name="T65" fmla="*/ 81 h 508"/>
                  <a:gd name="T66" fmla="*/ 153 w 242"/>
                  <a:gd name="T67" fmla="*/ 59 h 5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2"/>
                  <a:gd name="T103" fmla="*/ 0 h 508"/>
                  <a:gd name="T104" fmla="*/ 242 w 242"/>
                  <a:gd name="T105" fmla="*/ 508 h 5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2" h="508">
                    <a:moveTo>
                      <a:pt x="153" y="59"/>
                    </a:moveTo>
                    <a:lnTo>
                      <a:pt x="187" y="8"/>
                    </a:lnTo>
                    <a:lnTo>
                      <a:pt x="222" y="0"/>
                    </a:lnTo>
                    <a:lnTo>
                      <a:pt x="230" y="25"/>
                    </a:lnTo>
                    <a:lnTo>
                      <a:pt x="242" y="72"/>
                    </a:lnTo>
                    <a:lnTo>
                      <a:pt x="225" y="93"/>
                    </a:lnTo>
                    <a:lnTo>
                      <a:pt x="179" y="133"/>
                    </a:lnTo>
                    <a:lnTo>
                      <a:pt x="153" y="188"/>
                    </a:lnTo>
                    <a:lnTo>
                      <a:pt x="134" y="231"/>
                    </a:lnTo>
                    <a:lnTo>
                      <a:pt x="134" y="256"/>
                    </a:lnTo>
                    <a:lnTo>
                      <a:pt x="138" y="324"/>
                    </a:lnTo>
                    <a:lnTo>
                      <a:pt x="151" y="383"/>
                    </a:lnTo>
                    <a:lnTo>
                      <a:pt x="169" y="415"/>
                    </a:lnTo>
                    <a:lnTo>
                      <a:pt x="174" y="434"/>
                    </a:lnTo>
                    <a:lnTo>
                      <a:pt x="170" y="453"/>
                    </a:lnTo>
                    <a:lnTo>
                      <a:pt x="148" y="457"/>
                    </a:lnTo>
                    <a:lnTo>
                      <a:pt x="104" y="464"/>
                    </a:lnTo>
                    <a:lnTo>
                      <a:pt x="61" y="494"/>
                    </a:lnTo>
                    <a:lnTo>
                      <a:pt x="40" y="508"/>
                    </a:lnTo>
                    <a:lnTo>
                      <a:pt x="17" y="498"/>
                    </a:lnTo>
                    <a:lnTo>
                      <a:pt x="0" y="460"/>
                    </a:lnTo>
                    <a:lnTo>
                      <a:pt x="6" y="440"/>
                    </a:lnTo>
                    <a:lnTo>
                      <a:pt x="35" y="436"/>
                    </a:lnTo>
                    <a:lnTo>
                      <a:pt x="86" y="419"/>
                    </a:lnTo>
                    <a:lnTo>
                      <a:pt x="118" y="415"/>
                    </a:lnTo>
                    <a:lnTo>
                      <a:pt x="122" y="396"/>
                    </a:lnTo>
                    <a:lnTo>
                      <a:pt x="114" y="376"/>
                    </a:lnTo>
                    <a:lnTo>
                      <a:pt x="95" y="324"/>
                    </a:lnTo>
                    <a:lnTo>
                      <a:pt x="86" y="262"/>
                    </a:lnTo>
                    <a:lnTo>
                      <a:pt x="86" y="212"/>
                    </a:lnTo>
                    <a:lnTo>
                      <a:pt x="104" y="163"/>
                    </a:lnTo>
                    <a:lnTo>
                      <a:pt x="125" y="112"/>
                    </a:lnTo>
                    <a:lnTo>
                      <a:pt x="140" y="81"/>
                    </a:lnTo>
                    <a:lnTo>
                      <a:pt x="153" y="59"/>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8" name="Freeform 15"/>
              <p:cNvSpPr>
                <a:spLocks noChangeArrowheads="1"/>
              </p:cNvSpPr>
              <p:nvPr/>
            </p:nvSpPr>
            <p:spPr bwMode="auto">
              <a:xfrm>
                <a:off x="560" y="627"/>
                <a:ext cx="231" cy="453"/>
              </a:xfrm>
              <a:custGeom>
                <a:avLst/>
                <a:gdLst>
                  <a:gd name="T0" fmla="*/ 13 w 231"/>
                  <a:gd name="T1" fmla="*/ 17 h 454"/>
                  <a:gd name="T2" fmla="*/ 35 w 231"/>
                  <a:gd name="T3" fmla="*/ 0 h 454"/>
                  <a:gd name="T4" fmla="*/ 56 w 231"/>
                  <a:gd name="T5" fmla="*/ 4 h 454"/>
                  <a:gd name="T6" fmla="*/ 77 w 231"/>
                  <a:gd name="T7" fmla="*/ 18 h 454"/>
                  <a:gd name="T8" fmla="*/ 95 w 231"/>
                  <a:gd name="T9" fmla="*/ 61 h 454"/>
                  <a:gd name="T10" fmla="*/ 120 w 231"/>
                  <a:gd name="T11" fmla="*/ 133 h 454"/>
                  <a:gd name="T12" fmla="*/ 133 w 231"/>
                  <a:gd name="T13" fmla="*/ 197 h 454"/>
                  <a:gd name="T14" fmla="*/ 135 w 231"/>
                  <a:gd name="T15" fmla="*/ 241 h 454"/>
                  <a:gd name="T16" fmla="*/ 129 w 231"/>
                  <a:gd name="T17" fmla="*/ 262 h 454"/>
                  <a:gd name="T18" fmla="*/ 117 w 231"/>
                  <a:gd name="T19" fmla="*/ 295 h 454"/>
                  <a:gd name="T20" fmla="*/ 98 w 231"/>
                  <a:gd name="T21" fmla="*/ 333 h 454"/>
                  <a:gd name="T22" fmla="*/ 82 w 231"/>
                  <a:gd name="T23" fmla="*/ 372 h 454"/>
                  <a:gd name="T24" fmla="*/ 78 w 231"/>
                  <a:gd name="T25" fmla="*/ 403 h 454"/>
                  <a:gd name="T26" fmla="*/ 90 w 231"/>
                  <a:gd name="T27" fmla="*/ 414 h 454"/>
                  <a:gd name="T28" fmla="*/ 129 w 231"/>
                  <a:gd name="T29" fmla="*/ 407 h 454"/>
                  <a:gd name="T30" fmla="*/ 187 w 231"/>
                  <a:gd name="T31" fmla="*/ 403 h 454"/>
                  <a:gd name="T32" fmla="*/ 216 w 231"/>
                  <a:gd name="T33" fmla="*/ 407 h 454"/>
                  <a:gd name="T34" fmla="*/ 231 w 231"/>
                  <a:gd name="T35" fmla="*/ 420 h 454"/>
                  <a:gd name="T36" fmla="*/ 231 w 231"/>
                  <a:gd name="T37" fmla="*/ 433 h 454"/>
                  <a:gd name="T38" fmla="*/ 208 w 231"/>
                  <a:gd name="T39" fmla="*/ 448 h 454"/>
                  <a:gd name="T40" fmla="*/ 185 w 231"/>
                  <a:gd name="T41" fmla="*/ 454 h 454"/>
                  <a:gd name="T42" fmla="*/ 126 w 231"/>
                  <a:gd name="T43" fmla="*/ 441 h 454"/>
                  <a:gd name="T44" fmla="*/ 100 w 231"/>
                  <a:gd name="T45" fmla="*/ 441 h 454"/>
                  <a:gd name="T46" fmla="*/ 74 w 231"/>
                  <a:gd name="T47" fmla="*/ 450 h 454"/>
                  <a:gd name="T48" fmla="*/ 55 w 231"/>
                  <a:gd name="T49" fmla="*/ 450 h 454"/>
                  <a:gd name="T50" fmla="*/ 26 w 231"/>
                  <a:gd name="T51" fmla="*/ 437 h 454"/>
                  <a:gd name="T52" fmla="*/ 29 w 231"/>
                  <a:gd name="T53" fmla="*/ 416 h 454"/>
                  <a:gd name="T54" fmla="*/ 35 w 231"/>
                  <a:gd name="T55" fmla="*/ 401 h 454"/>
                  <a:gd name="T56" fmla="*/ 46 w 231"/>
                  <a:gd name="T57" fmla="*/ 377 h 454"/>
                  <a:gd name="T58" fmla="*/ 52 w 231"/>
                  <a:gd name="T59" fmla="*/ 355 h 454"/>
                  <a:gd name="T60" fmla="*/ 59 w 231"/>
                  <a:gd name="T61" fmla="*/ 312 h 454"/>
                  <a:gd name="T62" fmla="*/ 69 w 231"/>
                  <a:gd name="T63" fmla="*/ 265 h 454"/>
                  <a:gd name="T64" fmla="*/ 90 w 231"/>
                  <a:gd name="T65" fmla="*/ 227 h 454"/>
                  <a:gd name="T66" fmla="*/ 78 w 231"/>
                  <a:gd name="T67" fmla="*/ 197 h 454"/>
                  <a:gd name="T68" fmla="*/ 46 w 231"/>
                  <a:gd name="T69" fmla="*/ 129 h 454"/>
                  <a:gd name="T70" fmla="*/ 9 w 231"/>
                  <a:gd name="T71" fmla="*/ 70 h 454"/>
                  <a:gd name="T72" fmla="*/ 0 w 231"/>
                  <a:gd name="T73" fmla="*/ 40 h 454"/>
                  <a:gd name="T74" fmla="*/ 13 w 231"/>
                  <a:gd name="T75" fmla="*/ 17 h 4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
                  <a:gd name="T115" fmla="*/ 0 h 454"/>
                  <a:gd name="T116" fmla="*/ 231 w 231"/>
                  <a:gd name="T117" fmla="*/ 454 h 4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 h="454">
                    <a:moveTo>
                      <a:pt x="13" y="17"/>
                    </a:moveTo>
                    <a:lnTo>
                      <a:pt x="35" y="0"/>
                    </a:lnTo>
                    <a:lnTo>
                      <a:pt x="56" y="4"/>
                    </a:lnTo>
                    <a:lnTo>
                      <a:pt x="77" y="18"/>
                    </a:lnTo>
                    <a:lnTo>
                      <a:pt x="95" y="61"/>
                    </a:lnTo>
                    <a:lnTo>
                      <a:pt x="120" y="133"/>
                    </a:lnTo>
                    <a:lnTo>
                      <a:pt x="133" y="197"/>
                    </a:lnTo>
                    <a:lnTo>
                      <a:pt x="135" y="241"/>
                    </a:lnTo>
                    <a:lnTo>
                      <a:pt x="129" y="262"/>
                    </a:lnTo>
                    <a:lnTo>
                      <a:pt x="117" y="295"/>
                    </a:lnTo>
                    <a:lnTo>
                      <a:pt x="98" y="333"/>
                    </a:lnTo>
                    <a:lnTo>
                      <a:pt x="82" y="372"/>
                    </a:lnTo>
                    <a:lnTo>
                      <a:pt x="78" y="403"/>
                    </a:lnTo>
                    <a:lnTo>
                      <a:pt x="90" y="414"/>
                    </a:lnTo>
                    <a:lnTo>
                      <a:pt x="129" y="407"/>
                    </a:lnTo>
                    <a:lnTo>
                      <a:pt x="187" y="403"/>
                    </a:lnTo>
                    <a:lnTo>
                      <a:pt x="216" y="407"/>
                    </a:lnTo>
                    <a:lnTo>
                      <a:pt x="231" y="420"/>
                    </a:lnTo>
                    <a:lnTo>
                      <a:pt x="231" y="433"/>
                    </a:lnTo>
                    <a:lnTo>
                      <a:pt x="208" y="448"/>
                    </a:lnTo>
                    <a:lnTo>
                      <a:pt x="185" y="454"/>
                    </a:lnTo>
                    <a:lnTo>
                      <a:pt x="126" y="441"/>
                    </a:lnTo>
                    <a:lnTo>
                      <a:pt x="100" y="441"/>
                    </a:lnTo>
                    <a:lnTo>
                      <a:pt x="74" y="450"/>
                    </a:lnTo>
                    <a:lnTo>
                      <a:pt x="55" y="450"/>
                    </a:lnTo>
                    <a:lnTo>
                      <a:pt x="26" y="437"/>
                    </a:lnTo>
                    <a:lnTo>
                      <a:pt x="29" y="416"/>
                    </a:lnTo>
                    <a:lnTo>
                      <a:pt x="35" y="401"/>
                    </a:lnTo>
                    <a:lnTo>
                      <a:pt x="46" y="377"/>
                    </a:lnTo>
                    <a:lnTo>
                      <a:pt x="52" y="355"/>
                    </a:lnTo>
                    <a:lnTo>
                      <a:pt x="59" y="312"/>
                    </a:lnTo>
                    <a:lnTo>
                      <a:pt x="69" y="265"/>
                    </a:lnTo>
                    <a:lnTo>
                      <a:pt x="90" y="227"/>
                    </a:lnTo>
                    <a:lnTo>
                      <a:pt x="78" y="197"/>
                    </a:lnTo>
                    <a:lnTo>
                      <a:pt x="46" y="129"/>
                    </a:lnTo>
                    <a:lnTo>
                      <a:pt x="9" y="70"/>
                    </a:lnTo>
                    <a:lnTo>
                      <a:pt x="0" y="40"/>
                    </a:lnTo>
                    <a:lnTo>
                      <a:pt x="13" y="1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grpSp>
        <p:sp>
          <p:nvSpPr>
            <p:cNvPr id="196617" name="WordArt 16"/>
            <p:cNvSpPr>
              <a:spLocks noChangeArrowheads="1" noChangeShapeType="1" noTextEdit="1"/>
            </p:cNvSpPr>
            <p:nvPr/>
          </p:nvSpPr>
          <p:spPr bwMode="auto">
            <a:xfrm>
              <a:off x="816" y="240"/>
              <a:ext cx="432" cy="33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Arial Black"/>
                </a:rPr>
                <a:t>3.0</a:t>
              </a:r>
              <a:endParaRPr lang="zh-CN" altLang="en-US" sz="3600" kern="10">
                <a:ln w="9525">
                  <a:solidFill>
                    <a:srgbClr val="000000"/>
                  </a:solidFill>
                  <a:round/>
                  <a:headEnd/>
                  <a:tailEnd/>
                </a:ln>
                <a:latin typeface="Arial Black"/>
              </a:endParaRPr>
            </a:p>
          </p:txBody>
        </p:sp>
      </p:grpSp>
      <p:sp>
        <p:nvSpPr>
          <p:cNvPr id="28690" name="Rectangle 17"/>
          <p:cNvSpPr>
            <a:spLocks noChangeArrowheads="1"/>
          </p:cNvSpPr>
          <p:nvPr/>
        </p:nvSpPr>
        <p:spPr bwMode="auto">
          <a:xfrm>
            <a:off x="698500" y="8283575"/>
            <a:ext cx="5432425" cy="438150"/>
          </a:xfrm>
          <a:prstGeom prst="rect">
            <a:avLst/>
          </a:prstGeom>
          <a:noFill/>
          <a:ln w="25400" cmpd="sng">
            <a:solidFill>
              <a:schemeClr val="tx1"/>
            </a:solidFill>
            <a:miter lim="800000"/>
            <a:headEnd/>
            <a:tailEnd/>
          </a:ln>
        </p:spPr>
        <p:txBody>
          <a:bodyPr wrap="none" anchor="ctr"/>
          <a:lstStyle/>
          <a:p>
            <a:pPr>
              <a:defRPr/>
            </a:pPr>
            <a:endParaRPr lang="zh-CN" altLang="en-US">
              <a:effectLst>
                <a:outerShdw blurRad="38100" dist="38100" dir="2700000" algn="tl">
                  <a:srgbClr val="C0C0C0"/>
                </a:outerShdw>
              </a:effectLst>
            </a:endParaRPr>
          </a:p>
        </p:txBody>
      </p:sp>
    </p:spTree>
    <p:extLst>
      <p:ext uri="{BB962C8B-B14F-4D97-AF65-F5344CB8AC3E}">
        <p14:creationId xmlns:p14="http://schemas.microsoft.com/office/powerpoint/2010/main" val="2290542095"/>
      </p:ext>
    </p:extLst>
  </p:cSld>
  <p:clrMapOvr>
    <a:overrideClrMapping bg1="lt1" tx1="dk1" bg2="lt2" tx2="dk2" accent1="accent1" accent2="accent2" accent3="accent3" accent4="accent4" accent5="accent5" accent6="accent6" hlink="hlink" folHlink="folHlink"/>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AE6CBBE-65A3-449C-AE16-D01548F314F8}" type="slidenum">
              <a:rPr lang="en-US" altLang="zh-CN" sz="1200" b="0">
                <a:solidFill>
                  <a:schemeClr val="tx1"/>
                </a:solidFill>
                <a:latin typeface="Arial" pitchFamily="34" charset="0"/>
              </a:rPr>
              <a:pPr algn="r" eaLnBrk="1" hangingPunct="1"/>
              <a:t>33</a:t>
            </a:fld>
            <a:endParaRPr lang="en-US" altLang="zh-CN" sz="1200" b="0">
              <a:solidFill>
                <a:schemeClr val="tx1"/>
              </a:solidFill>
              <a:latin typeface="Arial" pitchFamily="34" charset="0"/>
            </a:endParaRPr>
          </a:p>
        </p:txBody>
      </p:sp>
      <p:sp>
        <p:nvSpPr>
          <p:cNvPr id="196611" name="Rectangle 2"/>
          <p:cNvSpPr>
            <a:spLocks noGrp="1" noRot="1" noChangeAspect="1" noChangeArrowheads="1" noTextEdit="1"/>
          </p:cNvSpPr>
          <p:nvPr>
            <p:ph type="sldImg"/>
          </p:nvPr>
        </p:nvSpPr>
        <p:spPr>
          <a:xfrm>
            <a:off x="700088" y="741363"/>
            <a:ext cx="5449887" cy="4087812"/>
          </a:xfrm>
        </p:spPr>
      </p:sp>
      <p:sp>
        <p:nvSpPr>
          <p:cNvPr id="196612" name="Rectangle 3"/>
          <p:cNvSpPr>
            <a:spLocks noGrp="1" noChangeArrowheads="1"/>
          </p:cNvSpPr>
          <p:nvPr>
            <p:ph type="body" idx="1"/>
          </p:nvPr>
        </p:nvSpPr>
        <p:spPr>
          <a:xfrm>
            <a:off x="695325" y="4991100"/>
            <a:ext cx="5429250" cy="3505200"/>
          </a:xfrm>
          <a:noFill/>
          <a:ln/>
        </p:spPr>
        <p:txBody>
          <a:bodyPr lIns="92075" tIns="46038" rIns="92075" bIns="46038" anchor="t"/>
          <a:lstStyle/>
          <a:p>
            <a:pPr eaLnBrk="1" hangingPunct="1"/>
            <a:endParaRPr lang="en-US" altLang="zh-CN" dirty="0" smtClean="0"/>
          </a:p>
        </p:txBody>
      </p:sp>
      <p:grpSp>
        <p:nvGrpSpPr>
          <p:cNvPr id="2" name="Group 5"/>
          <p:cNvGrpSpPr>
            <a:grpSpLocks/>
          </p:cNvGrpSpPr>
          <p:nvPr/>
        </p:nvGrpSpPr>
        <p:grpSpPr bwMode="auto">
          <a:xfrm>
            <a:off x="6167438" y="8313738"/>
            <a:ext cx="690562" cy="349250"/>
            <a:chOff x="0" y="0"/>
            <a:chExt cx="1584" cy="1452"/>
          </a:xfrm>
        </p:grpSpPr>
        <p:grpSp>
          <p:nvGrpSpPr>
            <p:cNvPr id="3" name="Group 6"/>
            <p:cNvGrpSpPr>
              <a:grpSpLocks/>
            </p:cNvGrpSpPr>
            <p:nvPr/>
          </p:nvGrpSpPr>
          <p:grpSpPr bwMode="auto">
            <a:xfrm>
              <a:off x="512" y="0"/>
              <a:ext cx="1072" cy="1452"/>
              <a:chOff x="0" y="0"/>
              <a:chExt cx="703" cy="1004"/>
            </a:xfrm>
          </p:grpSpPr>
          <p:pic>
            <p:nvPicPr>
              <p:cNvPr id="196624" name="Picture 6"/>
              <p:cNvPicPr>
                <a:picLocks noChangeAspect="1" noChangeArrowheads="1"/>
              </p:cNvPicPr>
              <p:nvPr/>
            </p:nvPicPr>
            <p:blipFill>
              <a:blip r:embed="rId4"/>
              <a:srcRect/>
              <a:stretch>
                <a:fillRect/>
              </a:stretch>
            </p:blipFill>
            <p:spPr bwMode="auto">
              <a:xfrm>
                <a:off x="0" y="0"/>
                <a:ext cx="703" cy="1004"/>
              </a:xfrm>
              <a:prstGeom prst="rect">
                <a:avLst/>
              </a:prstGeom>
              <a:noFill/>
              <a:ln w="9525">
                <a:noFill/>
                <a:miter lim="800000"/>
                <a:headEnd/>
                <a:tailEnd/>
              </a:ln>
            </p:spPr>
          </p:pic>
          <p:sp>
            <p:nvSpPr>
              <p:cNvPr id="28680" name="Freeform 7"/>
              <p:cNvSpPr>
                <a:spLocks noChangeArrowheads="1"/>
              </p:cNvSpPr>
              <p:nvPr/>
            </p:nvSpPr>
            <p:spPr bwMode="auto">
              <a:xfrm>
                <a:off x="37" y="18"/>
                <a:ext cx="595" cy="548"/>
              </a:xfrm>
              <a:custGeom>
                <a:avLst/>
                <a:gdLst>
                  <a:gd name="T0" fmla="*/ 0 w 595"/>
                  <a:gd name="T1" fmla="*/ 239 h 544"/>
                  <a:gd name="T2" fmla="*/ 89 w 595"/>
                  <a:gd name="T3" fmla="*/ 55 h 544"/>
                  <a:gd name="T4" fmla="*/ 277 w 595"/>
                  <a:gd name="T5" fmla="*/ 0 h 544"/>
                  <a:gd name="T6" fmla="*/ 476 w 595"/>
                  <a:gd name="T7" fmla="*/ 47 h 544"/>
                  <a:gd name="T8" fmla="*/ 595 w 595"/>
                  <a:gd name="T9" fmla="*/ 226 h 544"/>
                  <a:gd name="T10" fmla="*/ 540 w 595"/>
                  <a:gd name="T11" fmla="*/ 461 h 544"/>
                  <a:gd name="T12" fmla="*/ 349 w 595"/>
                  <a:gd name="T13" fmla="*/ 544 h 544"/>
                  <a:gd name="T14" fmla="*/ 103 w 595"/>
                  <a:gd name="T15" fmla="*/ 451 h 544"/>
                  <a:gd name="T16" fmla="*/ 0 w 595"/>
                  <a:gd name="T17" fmla="*/ 239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5"/>
                  <a:gd name="T28" fmla="*/ 0 h 544"/>
                  <a:gd name="T29" fmla="*/ 595 w 595"/>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5" h="544">
                    <a:moveTo>
                      <a:pt x="0" y="239"/>
                    </a:moveTo>
                    <a:lnTo>
                      <a:pt x="89" y="55"/>
                    </a:lnTo>
                    <a:lnTo>
                      <a:pt x="277" y="0"/>
                    </a:lnTo>
                    <a:lnTo>
                      <a:pt x="476" y="47"/>
                    </a:lnTo>
                    <a:lnTo>
                      <a:pt x="595" y="226"/>
                    </a:lnTo>
                    <a:lnTo>
                      <a:pt x="540" y="461"/>
                    </a:lnTo>
                    <a:lnTo>
                      <a:pt x="349" y="544"/>
                    </a:lnTo>
                    <a:lnTo>
                      <a:pt x="103" y="451"/>
                    </a:lnTo>
                    <a:lnTo>
                      <a:pt x="0" y="239"/>
                    </a:lnTo>
                    <a:close/>
                  </a:path>
                </a:pathLst>
              </a:custGeom>
              <a:solidFill>
                <a:srgbClr val="FCF13C"/>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sp>
            <p:nvSpPr>
              <p:cNvPr id="28681" name="Freeform 8"/>
              <p:cNvSpPr>
                <a:spLocks noChangeArrowheads="1"/>
              </p:cNvSpPr>
              <p:nvPr/>
            </p:nvSpPr>
            <p:spPr bwMode="auto">
              <a:xfrm>
                <a:off x="70" y="525"/>
                <a:ext cx="215" cy="402"/>
              </a:xfrm>
              <a:custGeom>
                <a:avLst/>
                <a:gdLst>
                  <a:gd name="T0" fmla="*/ 170 w 216"/>
                  <a:gd name="T1" fmla="*/ 0 h 402"/>
                  <a:gd name="T2" fmla="*/ 135 w 216"/>
                  <a:gd name="T3" fmla="*/ 90 h 402"/>
                  <a:gd name="T4" fmla="*/ 81 w 216"/>
                  <a:gd name="T5" fmla="*/ 206 h 402"/>
                  <a:gd name="T6" fmla="*/ 38 w 216"/>
                  <a:gd name="T7" fmla="*/ 317 h 402"/>
                  <a:gd name="T8" fmla="*/ 0 w 216"/>
                  <a:gd name="T9" fmla="*/ 388 h 402"/>
                  <a:gd name="T10" fmla="*/ 43 w 216"/>
                  <a:gd name="T11" fmla="*/ 402 h 402"/>
                  <a:gd name="T12" fmla="*/ 77 w 216"/>
                  <a:gd name="T13" fmla="*/ 349 h 402"/>
                  <a:gd name="T14" fmla="*/ 159 w 216"/>
                  <a:gd name="T15" fmla="*/ 162 h 402"/>
                  <a:gd name="T16" fmla="*/ 190 w 216"/>
                  <a:gd name="T17" fmla="*/ 90 h 402"/>
                  <a:gd name="T18" fmla="*/ 216 w 216"/>
                  <a:gd name="T19" fmla="*/ 14 h 402"/>
                  <a:gd name="T20" fmla="*/ 170 w 216"/>
                  <a:gd name="T21" fmla="*/ 0 h 4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402"/>
                  <a:gd name="T35" fmla="*/ 216 w 216"/>
                  <a:gd name="T36" fmla="*/ 402 h 4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402">
                    <a:moveTo>
                      <a:pt x="170" y="0"/>
                    </a:moveTo>
                    <a:lnTo>
                      <a:pt x="135" y="90"/>
                    </a:lnTo>
                    <a:lnTo>
                      <a:pt x="81" y="206"/>
                    </a:lnTo>
                    <a:lnTo>
                      <a:pt x="38" y="317"/>
                    </a:lnTo>
                    <a:lnTo>
                      <a:pt x="0" y="388"/>
                    </a:lnTo>
                    <a:lnTo>
                      <a:pt x="43" y="402"/>
                    </a:lnTo>
                    <a:lnTo>
                      <a:pt x="77" y="349"/>
                    </a:lnTo>
                    <a:lnTo>
                      <a:pt x="159" y="162"/>
                    </a:lnTo>
                    <a:lnTo>
                      <a:pt x="190" y="90"/>
                    </a:lnTo>
                    <a:lnTo>
                      <a:pt x="216" y="14"/>
                    </a:lnTo>
                    <a:lnTo>
                      <a:pt x="170" y="0"/>
                    </a:lnTo>
                    <a:close/>
                  </a:path>
                </a:pathLst>
              </a:custGeom>
              <a:solidFill>
                <a:srgbClr val="CC7C00"/>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grpSp>
        <p:grpSp>
          <p:nvGrpSpPr>
            <p:cNvPr id="4" name="Group 10"/>
            <p:cNvGrpSpPr>
              <a:grpSpLocks/>
            </p:cNvGrpSpPr>
            <p:nvPr/>
          </p:nvGrpSpPr>
          <p:grpSpPr bwMode="auto">
            <a:xfrm>
              <a:off x="0" y="712"/>
              <a:ext cx="859" cy="680"/>
              <a:chOff x="0" y="0"/>
              <a:chExt cx="1158" cy="1111"/>
            </a:xfrm>
          </p:grpSpPr>
          <p:sp>
            <p:nvSpPr>
              <p:cNvPr id="28683" name="Freeform 10"/>
              <p:cNvSpPr>
                <a:spLocks noChangeArrowheads="1"/>
              </p:cNvSpPr>
              <p:nvPr/>
            </p:nvSpPr>
            <p:spPr bwMode="auto">
              <a:xfrm>
                <a:off x="388" y="1"/>
                <a:ext cx="334" cy="248"/>
              </a:xfrm>
              <a:custGeom>
                <a:avLst/>
                <a:gdLst>
                  <a:gd name="T0" fmla="*/ 116 w 333"/>
                  <a:gd name="T1" fmla="*/ 151 h 246"/>
                  <a:gd name="T2" fmla="*/ 120 w 333"/>
                  <a:gd name="T3" fmla="*/ 117 h 246"/>
                  <a:gd name="T4" fmla="*/ 136 w 333"/>
                  <a:gd name="T5" fmla="*/ 78 h 246"/>
                  <a:gd name="T6" fmla="*/ 159 w 333"/>
                  <a:gd name="T7" fmla="*/ 47 h 246"/>
                  <a:gd name="T8" fmla="*/ 187 w 333"/>
                  <a:gd name="T9" fmla="*/ 23 h 246"/>
                  <a:gd name="T10" fmla="*/ 226 w 333"/>
                  <a:gd name="T11" fmla="*/ 6 h 246"/>
                  <a:gd name="T12" fmla="*/ 260 w 333"/>
                  <a:gd name="T13" fmla="*/ 0 h 246"/>
                  <a:gd name="T14" fmla="*/ 299 w 333"/>
                  <a:gd name="T15" fmla="*/ 10 h 246"/>
                  <a:gd name="T16" fmla="*/ 322 w 333"/>
                  <a:gd name="T17" fmla="*/ 39 h 246"/>
                  <a:gd name="T18" fmla="*/ 330 w 333"/>
                  <a:gd name="T19" fmla="*/ 73 h 246"/>
                  <a:gd name="T20" fmla="*/ 333 w 333"/>
                  <a:gd name="T21" fmla="*/ 109 h 246"/>
                  <a:gd name="T22" fmla="*/ 320 w 333"/>
                  <a:gd name="T23" fmla="*/ 147 h 246"/>
                  <a:gd name="T24" fmla="*/ 294 w 333"/>
                  <a:gd name="T25" fmla="*/ 190 h 246"/>
                  <a:gd name="T26" fmla="*/ 260 w 333"/>
                  <a:gd name="T27" fmla="*/ 220 h 246"/>
                  <a:gd name="T28" fmla="*/ 219 w 333"/>
                  <a:gd name="T29" fmla="*/ 239 h 246"/>
                  <a:gd name="T30" fmla="*/ 189 w 333"/>
                  <a:gd name="T31" fmla="*/ 246 h 246"/>
                  <a:gd name="T32" fmla="*/ 161 w 333"/>
                  <a:gd name="T33" fmla="*/ 242 h 246"/>
                  <a:gd name="T34" fmla="*/ 140 w 333"/>
                  <a:gd name="T35" fmla="*/ 230 h 246"/>
                  <a:gd name="T36" fmla="*/ 124 w 333"/>
                  <a:gd name="T37" fmla="*/ 203 h 246"/>
                  <a:gd name="T38" fmla="*/ 119 w 333"/>
                  <a:gd name="T39" fmla="*/ 187 h 246"/>
                  <a:gd name="T40" fmla="*/ 76 w 333"/>
                  <a:gd name="T41" fmla="*/ 190 h 246"/>
                  <a:gd name="T42" fmla="*/ 41 w 333"/>
                  <a:gd name="T43" fmla="*/ 200 h 246"/>
                  <a:gd name="T44" fmla="*/ 9 w 333"/>
                  <a:gd name="T45" fmla="*/ 199 h 246"/>
                  <a:gd name="T46" fmla="*/ 0 w 333"/>
                  <a:gd name="T47" fmla="*/ 183 h 246"/>
                  <a:gd name="T48" fmla="*/ 9 w 333"/>
                  <a:gd name="T49" fmla="*/ 170 h 246"/>
                  <a:gd name="T50" fmla="*/ 26 w 333"/>
                  <a:gd name="T51" fmla="*/ 155 h 246"/>
                  <a:gd name="T52" fmla="*/ 59 w 333"/>
                  <a:gd name="T53" fmla="*/ 155 h 246"/>
                  <a:gd name="T54" fmla="*/ 81 w 333"/>
                  <a:gd name="T55" fmla="*/ 155 h 246"/>
                  <a:gd name="T56" fmla="*/ 116 w 333"/>
                  <a:gd name="T57" fmla="*/ 151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3"/>
                  <a:gd name="T88" fmla="*/ 0 h 246"/>
                  <a:gd name="T89" fmla="*/ 333 w 333"/>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3" h="246">
                    <a:moveTo>
                      <a:pt x="116" y="151"/>
                    </a:moveTo>
                    <a:lnTo>
                      <a:pt x="120" y="117"/>
                    </a:lnTo>
                    <a:lnTo>
                      <a:pt x="136" y="78"/>
                    </a:lnTo>
                    <a:lnTo>
                      <a:pt x="159" y="47"/>
                    </a:lnTo>
                    <a:lnTo>
                      <a:pt x="187" y="23"/>
                    </a:lnTo>
                    <a:lnTo>
                      <a:pt x="226" y="6"/>
                    </a:lnTo>
                    <a:lnTo>
                      <a:pt x="260" y="0"/>
                    </a:lnTo>
                    <a:lnTo>
                      <a:pt x="299" y="10"/>
                    </a:lnTo>
                    <a:lnTo>
                      <a:pt x="322" y="39"/>
                    </a:lnTo>
                    <a:lnTo>
                      <a:pt x="330" y="73"/>
                    </a:lnTo>
                    <a:lnTo>
                      <a:pt x="333" y="109"/>
                    </a:lnTo>
                    <a:lnTo>
                      <a:pt x="320" y="147"/>
                    </a:lnTo>
                    <a:lnTo>
                      <a:pt x="294" y="190"/>
                    </a:lnTo>
                    <a:lnTo>
                      <a:pt x="260" y="220"/>
                    </a:lnTo>
                    <a:lnTo>
                      <a:pt x="219" y="239"/>
                    </a:lnTo>
                    <a:lnTo>
                      <a:pt x="189" y="246"/>
                    </a:lnTo>
                    <a:lnTo>
                      <a:pt x="161" y="242"/>
                    </a:lnTo>
                    <a:lnTo>
                      <a:pt x="140" y="230"/>
                    </a:lnTo>
                    <a:lnTo>
                      <a:pt x="124" y="203"/>
                    </a:lnTo>
                    <a:lnTo>
                      <a:pt x="119" y="187"/>
                    </a:lnTo>
                    <a:lnTo>
                      <a:pt x="76" y="190"/>
                    </a:lnTo>
                    <a:lnTo>
                      <a:pt x="41" y="200"/>
                    </a:lnTo>
                    <a:lnTo>
                      <a:pt x="9" y="199"/>
                    </a:lnTo>
                    <a:lnTo>
                      <a:pt x="0" y="183"/>
                    </a:lnTo>
                    <a:lnTo>
                      <a:pt x="9" y="170"/>
                    </a:lnTo>
                    <a:lnTo>
                      <a:pt x="26" y="155"/>
                    </a:lnTo>
                    <a:lnTo>
                      <a:pt x="59" y="155"/>
                    </a:lnTo>
                    <a:lnTo>
                      <a:pt x="81" y="155"/>
                    </a:lnTo>
                    <a:lnTo>
                      <a:pt x="116" y="15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4" name="Freeform 11"/>
              <p:cNvSpPr>
                <a:spLocks noChangeArrowheads="1"/>
              </p:cNvSpPr>
              <p:nvPr/>
            </p:nvSpPr>
            <p:spPr bwMode="auto">
              <a:xfrm>
                <a:off x="481" y="271"/>
                <a:ext cx="221" cy="431"/>
              </a:xfrm>
              <a:custGeom>
                <a:avLst/>
                <a:gdLst>
                  <a:gd name="T0" fmla="*/ 6 w 219"/>
                  <a:gd name="T1" fmla="*/ 34 h 428"/>
                  <a:gd name="T2" fmla="*/ 32 w 219"/>
                  <a:gd name="T3" fmla="*/ 13 h 428"/>
                  <a:gd name="T4" fmla="*/ 62 w 219"/>
                  <a:gd name="T5" fmla="*/ 0 h 428"/>
                  <a:gd name="T6" fmla="*/ 104 w 219"/>
                  <a:gd name="T7" fmla="*/ 3 h 428"/>
                  <a:gd name="T8" fmla="*/ 136 w 219"/>
                  <a:gd name="T9" fmla="*/ 16 h 428"/>
                  <a:gd name="T10" fmla="*/ 165 w 219"/>
                  <a:gd name="T11" fmla="*/ 50 h 428"/>
                  <a:gd name="T12" fmla="*/ 197 w 219"/>
                  <a:gd name="T13" fmla="*/ 99 h 428"/>
                  <a:gd name="T14" fmla="*/ 213 w 219"/>
                  <a:gd name="T15" fmla="*/ 144 h 428"/>
                  <a:gd name="T16" fmla="*/ 219 w 219"/>
                  <a:gd name="T17" fmla="*/ 198 h 428"/>
                  <a:gd name="T18" fmla="*/ 219 w 219"/>
                  <a:gd name="T19" fmla="*/ 254 h 428"/>
                  <a:gd name="T20" fmla="*/ 213 w 219"/>
                  <a:gd name="T21" fmla="*/ 306 h 428"/>
                  <a:gd name="T22" fmla="*/ 196 w 219"/>
                  <a:gd name="T23" fmla="*/ 351 h 428"/>
                  <a:gd name="T24" fmla="*/ 171 w 219"/>
                  <a:gd name="T25" fmla="*/ 391 h 428"/>
                  <a:gd name="T26" fmla="*/ 152 w 219"/>
                  <a:gd name="T27" fmla="*/ 411 h 428"/>
                  <a:gd name="T28" fmla="*/ 115 w 219"/>
                  <a:gd name="T29" fmla="*/ 425 h 428"/>
                  <a:gd name="T30" fmla="*/ 87 w 219"/>
                  <a:gd name="T31" fmla="*/ 428 h 428"/>
                  <a:gd name="T32" fmla="*/ 49 w 219"/>
                  <a:gd name="T33" fmla="*/ 417 h 428"/>
                  <a:gd name="T34" fmla="*/ 32 w 219"/>
                  <a:gd name="T35" fmla="*/ 394 h 428"/>
                  <a:gd name="T36" fmla="*/ 17 w 219"/>
                  <a:gd name="T37" fmla="*/ 373 h 428"/>
                  <a:gd name="T38" fmla="*/ 9 w 219"/>
                  <a:gd name="T39" fmla="*/ 349 h 428"/>
                  <a:gd name="T40" fmla="*/ 10 w 219"/>
                  <a:gd name="T41" fmla="*/ 310 h 428"/>
                  <a:gd name="T42" fmla="*/ 17 w 219"/>
                  <a:gd name="T43" fmla="*/ 283 h 428"/>
                  <a:gd name="T44" fmla="*/ 32 w 219"/>
                  <a:gd name="T45" fmla="*/ 255 h 428"/>
                  <a:gd name="T46" fmla="*/ 41 w 219"/>
                  <a:gd name="T47" fmla="*/ 219 h 428"/>
                  <a:gd name="T48" fmla="*/ 49 w 219"/>
                  <a:gd name="T49" fmla="*/ 198 h 428"/>
                  <a:gd name="T50" fmla="*/ 52 w 219"/>
                  <a:gd name="T51" fmla="*/ 170 h 428"/>
                  <a:gd name="T52" fmla="*/ 44 w 219"/>
                  <a:gd name="T53" fmla="*/ 140 h 428"/>
                  <a:gd name="T54" fmla="*/ 23 w 219"/>
                  <a:gd name="T55" fmla="*/ 116 h 428"/>
                  <a:gd name="T56" fmla="*/ 6 w 219"/>
                  <a:gd name="T57" fmla="*/ 93 h 428"/>
                  <a:gd name="T58" fmla="*/ 0 w 219"/>
                  <a:gd name="T59" fmla="*/ 67 h 428"/>
                  <a:gd name="T60" fmla="*/ 6 w 219"/>
                  <a:gd name="T61" fmla="*/ 34 h 4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9"/>
                  <a:gd name="T94" fmla="*/ 0 h 428"/>
                  <a:gd name="T95" fmla="*/ 219 w 219"/>
                  <a:gd name="T96" fmla="*/ 428 h 4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9" h="428">
                    <a:moveTo>
                      <a:pt x="6" y="34"/>
                    </a:moveTo>
                    <a:lnTo>
                      <a:pt x="32" y="13"/>
                    </a:lnTo>
                    <a:lnTo>
                      <a:pt x="62" y="0"/>
                    </a:lnTo>
                    <a:lnTo>
                      <a:pt x="104" y="3"/>
                    </a:lnTo>
                    <a:lnTo>
                      <a:pt x="136" y="16"/>
                    </a:lnTo>
                    <a:lnTo>
                      <a:pt x="165" y="50"/>
                    </a:lnTo>
                    <a:lnTo>
                      <a:pt x="197" y="99"/>
                    </a:lnTo>
                    <a:lnTo>
                      <a:pt x="213" y="144"/>
                    </a:lnTo>
                    <a:lnTo>
                      <a:pt x="219" y="198"/>
                    </a:lnTo>
                    <a:lnTo>
                      <a:pt x="219" y="254"/>
                    </a:lnTo>
                    <a:lnTo>
                      <a:pt x="213" y="306"/>
                    </a:lnTo>
                    <a:lnTo>
                      <a:pt x="196" y="351"/>
                    </a:lnTo>
                    <a:lnTo>
                      <a:pt x="171" y="391"/>
                    </a:lnTo>
                    <a:lnTo>
                      <a:pt x="152" y="411"/>
                    </a:lnTo>
                    <a:lnTo>
                      <a:pt x="115" y="425"/>
                    </a:lnTo>
                    <a:lnTo>
                      <a:pt x="87" y="428"/>
                    </a:lnTo>
                    <a:lnTo>
                      <a:pt x="49" y="417"/>
                    </a:lnTo>
                    <a:lnTo>
                      <a:pt x="32" y="394"/>
                    </a:lnTo>
                    <a:lnTo>
                      <a:pt x="17" y="373"/>
                    </a:lnTo>
                    <a:lnTo>
                      <a:pt x="9" y="349"/>
                    </a:lnTo>
                    <a:lnTo>
                      <a:pt x="10" y="310"/>
                    </a:lnTo>
                    <a:lnTo>
                      <a:pt x="17" y="283"/>
                    </a:lnTo>
                    <a:lnTo>
                      <a:pt x="32" y="255"/>
                    </a:lnTo>
                    <a:lnTo>
                      <a:pt x="41" y="219"/>
                    </a:lnTo>
                    <a:lnTo>
                      <a:pt x="49" y="198"/>
                    </a:lnTo>
                    <a:lnTo>
                      <a:pt x="52" y="170"/>
                    </a:lnTo>
                    <a:lnTo>
                      <a:pt x="44" y="140"/>
                    </a:lnTo>
                    <a:lnTo>
                      <a:pt x="23" y="116"/>
                    </a:lnTo>
                    <a:lnTo>
                      <a:pt x="6" y="93"/>
                    </a:lnTo>
                    <a:lnTo>
                      <a:pt x="0" y="67"/>
                    </a:lnTo>
                    <a:lnTo>
                      <a:pt x="6" y="34"/>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5" name="Freeform 12"/>
              <p:cNvSpPr>
                <a:spLocks noChangeArrowheads="1"/>
              </p:cNvSpPr>
              <p:nvPr/>
            </p:nvSpPr>
            <p:spPr bwMode="auto">
              <a:xfrm>
                <a:off x="0" y="206"/>
                <a:ext cx="540" cy="183"/>
              </a:xfrm>
              <a:custGeom>
                <a:avLst/>
                <a:gdLst>
                  <a:gd name="T0" fmla="*/ 408 w 540"/>
                  <a:gd name="T1" fmla="*/ 101 h 179"/>
                  <a:gd name="T2" fmla="*/ 482 w 540"/>
                  <a:gd name="T3" fmla="*/ 86 h 179"/>
                  <a:gd name="T4" fmla="*/ 533 w 540"/>
                  <a:gd name="T5" fmla="*/ 83 h 179"/>
                  <a:gd name="T6" fmla="*/ 540 w 540"/>
                  <a:gd name="T7" fmla="*/ 101 h 179"/>
                  <a:gd name="T8" fmla="*/ 540 w 540"/>
                  <a:gd name="T9" fmla="*/ 152 h 179"/>
                  <a:gd name="T10" fmla="*/ 503 w 540"/>
                  <a:gd name="T11" fmla="*/ 163 h 179"/>
                  <a:gd name="T12" fmla="*/ 404 w 540"/>
                  <a:gd name="T13" fmla="*/ 161 h 179"/>
                  <a:gd name="T14" fmla="*/ 300 w 540"/>
                  <a:gd name="T15" fmla="*/ 147 h 179"/>
                  <a:gd name="T16" fmla="*/ 208 w 540"/>
                  <a:gd name="T17" fmla="*/ 134 h 179"/>
                  <a:gd name="T18" fmla="*/ 110 w 540"/>
                  <a:gd name="T19" fmla="*/ 143 h 179"/>
                  <a:gd name="T20" fmla="*/ 57 w 540"/>
                  <a:gd name="T21" fmla="*/ 170 h 179"/>
                  <a:gd name="T22" fmla="*/ 21 w 540"/>
                  <a:gd name="T23" fmla="*/ 179 h 179"/>
                  <a:gd name="T24" fmla="*/ 1 w 540"/>
                  <a:gd name="T25" fmla="*/ 176 h 179"/>
                  <a:gd name="T26" fmla="*/ 0 w 540"/>
                  <a:gd name="T27" fmla="*/ 131 h 179"/>
                  <a:gd name="T28" fmla="*/ 21 w 540"/>
                  <a:gd name="T29" fmla="*/ 74 h 179"/>
                  <a:gd name="T30" fmla="*/ 18 w 540"/>
                  <a:gd name="T31" fmla="*/ 35 h 179"/>
                  <a:gd name="T32" fmla="*/ 1 w 540"/>
                  <a:gd name="T33" fmla="*/ 16 h 179"/>
                  <a:gd name="T34" fmla="*/ 1 w 540"/>
                  <a:gd name="T35" fmla="*/ 4 h 179"/>
                  <a:gd name="T36" fmla="*/ 25 w 540"/>
                  <a:gd name="T37" fmla="*/ 0 h 179"/>
                  <a:gd name="T38" fmla="*/ 57 w 540"/>
                  <a:gd name="T39" fmla="*/ 26 h 179"/>
                  <a:gd name="T40" fmla="*/ 59 w 540"/>
                  <a:gd name="T41" fmla="*/ 60 h 179"/>
                  <a:gd name="T42" fmla="*/ 44 w 540"/>
                  <a:gd name="T43" fmla="*/ 108 h 179"/>
                  <a:gd name="T44" fmla="*/ 40 w 540"/>
                  <a:gd name="T45" fmla="*/ 139 h 179"/>
                  <a:gd name="T46" fmla="*/ 99 w 540"/>
                  <a:gd name="T47" fmla="*/ 117 h 179"/>
                  <a:gd name="T48" fmla="*/ 163 w 540"/>
                  <a:gd name="T49" fmla="*/ 92 h 179"/>
                  <a:gd name="T50" fmla="*/ 233 w 540"/>
                  <a:gd name="T51" fmla="*/ 90 h 179"/>
                  <a:gd name="T52" fmla="*/ 283 w 540"/>
                  <a:gd name="T53" fmla="*/ 99 h 179"/>
                  <a:gd name="T54" fmla="*/ 336 w 540"/>
                  <a:gd name="T55" fmla="*/ 99 h 179"/>
                  <a:gd name="T56" fmla="*/ 408 w 540"/>
                  <a:gd name="T57" fmla="*/ 101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0"/>
                  <a:gd name="T88" fmla="*/ 0 h 179"/>
                  <a:gd name="T89" fmla="*/ 540 w 540"/>
                  <a:gd name="T90" fmla="*/ 179 h 1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0" h="179">
                    <a:moveTo>
                      <a:pt x="408" y="101"/>
                    </a:moveTo>
                    <a:lnTo>
                      <a:pt x="482" y="86"/>
                    </a:lnTo>
                    <a:lnTo>
                      <a:pt x="533" y="83"/>
                    </a:lnTo>
                    <a:lnTo>
                      <a:pt x="540" y="101"/>
                    </a:lnTo>
                    <a:lnTo>
                      <a:pt x="540" y="152"/>
                    </a:lnTo>
                    <a:lnTo>
                      <a:pt x="503" y="163"/>
                    </a:lnTo>
                    <a:lnTo>
                      <a:pt x="404" y="161"/>
                    </a:lnTo>
                    <a:lnTo>
                      <a:pt x="300" y="147"/>
                    </a:lnTo>
                    <a:lnTo>
                      <a:pt x="208" y="134"/>
                    </a:lnTo>
                    <a:lnTo>
                      <a:pt x="110" y="143"/>
                    </a:lnTo>
                    <a:lnTo>
                      <a:pt x="57" y="170"/>
                    </a:lnTo>
                    <a:lnTo>
                      <a:pt x="21" y="179"/>
                    </a:lnTo>
                    <a:lnTo>
                      <a:pt x="1" y="176"/>
                    </a:lnTo>
                    <a:lnTo>
                      <a:pt x="0" y="131"/>
                    </a:lnTo>
                    <a:lnTo>
                      <a:pt x="21" y="74"/>
                    </a:lnTo>
                    <a:lnTo>
                      <a:pt x="18" y="35"/>
                    </a:lnTo>
                    <a:lnTo>
                      <a:pt x="1" y="16"/>
                    </a:lnTo>
                    <a:lnTo>
                      <a:pt x="1" y="4"/>
                    </a:lnTo>
                    <a:lnTo>
                      <a:pt x="25" y="0"/>
                    </a:lnTo>
                    <a:lnTo>
                      <a:pt x="57" y="26"/>
                    </a:lnTo>
                    <a:lnTo>
                      <a:pt x="59" y="60"/>
                    </a:lnTo>
                    <a:lnTo>
                      <a:pt x="44" y="108"/>
                    </a:lnTo>
                    <a:lnTo>
                      <a:pt x="40" y="139"/>
                    </a:lnTo>
                    <a:lnTo>
                      <a:pt x="99" y="117"/>
                    </a:lnTo>
                    <a:lnTo>
                      <a:pt x="163" y="92"/>
                    </a:lnTo>
                    <a:lnTo>
                      <a:pt x="233" y="90"/>
                    </a:lnTo>
                    <a:lnTo>
                      <a:pt x="283" y="99"/>
                    </a:lnTo>
                    <a:lnTo>
                      <a:pt x="336" y="99"/>
                    </a:lnTo>
                    <a:lnTo>
                      <a:pt x="408" y="10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6" name="Freeform 13"/>
              <p:cNvSpPr>
                <a:spLocks noChangeArrowheads="1"/>
              </p:cNvSpPr>
              <p:nvPr/>
            </p:nvSpPr>
            <p:spPr bwMode="auto">
              <a:xfrm>
                <a:off x="579" y="249"/>
                <a:ext cx="579" cy="323"/>
              </a:xfrm>
              <a:custGeom>
                <a:avLst/>
                <a:gdLst>
                  <a:gd name="T0" fmla="*/ 13 w 578"/>
                  <a:gd name="T1" fmla="*/ 47 h 319"/>
                  <a:gd name="T2" fmla="*/ 41 w 578"/>
                  <a:gd name="T3" fmla="*/ 44 h 319"/>
                  <a:gd name="T4" fmla="*/ 75 w 578"/>
                  <a:gd name="T5" fmla="*/ 62 h 319"/>
                  <a:gd name="T6" fmla="*/ 100 w 578"/>
                  <a:gd name="T7" fmla="*/ 95 h 319"/>
                  <a:gd name="T8" fmla="*/ 134 w 578"/>
                  <a:gd name="T9" fmla="*/ 151 h 319"/>
                  <a:gd name="T10" fmla="*/ 161 w 578"/>
                  <a:gd name="T11" fmla="*/ 199 h 319"/>
                  <a:gd name="T12" fmla="*/ 187 w 578"/>
                  <a:gd name="T13" fmla="*/ 245 h 319"/>
                  <a:gd name="T14" fmla="*/ 202 w 578"/>
                  <a:gd name="T15" fmla="*/ 253 h 319"/>
                  <a:gd name="T16" fmla="*/ 233 w 578"/>
                  <a:gd name="T17" fmla="*/ 245 h 319"/>
                  <a:gd name="T18" fmla="*/ 290 w 578"/>
                  <a:gd name="T19" fmla="*/ 207 h 319"/>
                  <a:gd name="T20" fmla="*/ 357 w 578"/>
                  <a:gd name="T21" fmla="*/ 161 h 319"/>
                  <a:gd name="T22" fmla="*/ 400 w 578"/>
                  <a:gd name="T23" fmla="*/ 121 h 319"/>
                  <a:gd name="T24" fmla="*/ 421 w 578"/>
                  <a:gd name="T25" fmla="*/ 96 h 319"/>
                  <a:gd name="T26" fmla="*/ 421 w 578"/>
                  <a:gd name="T27" fmla="*/ 87 h 319"/>
                  <a:gd name="T28" fmla="*/ 421 w 578"/>
                  <a:gd name="T29" fmla="*/ 74 h 319"/>
                  <a:gd name="T30" fmla="*/ 424 w 578"/>
                  <a:gd name="T31" fmla="*/ 66 h 319"/>
                  <a:gd name="T32" fmla="*/ 420 w 578"/>
                  <a:gd name="T33" fmla="*/ 39 h 319"/>
                  <a:gd name="T34" fmla="*/ 408 w 578"/>
                  <a:gd name="T35" fmla="*/ 19 h 319"/>
                  <a:gd name="T36" fmla="*/ 413 w 578"/>
                  <a:gd name="T37" fmla="*/ 0 h 319"/>
                  <a:gd name="T38" fmla="*/ 442 w 578"/>
                  <a:gd name="T39" fmla="*/ 0 h 319"/>
                  <a:gd name="T40" fmla="*/ 458 w 578"/>
                  <a:gd name="T41" fmla="*/ 30 h 319"/>
                  <a:gd name="T42" fmla="*/ 451 w 578"/>
                  <a:gd name="T43" fmla="*/ 77 h 319"/>
                  <a:gd name="T44" fmla="*/ 462 w 578"/>
                  <a:gd name="T45" fmla="*/ 77 h 319"/>
                  <a:gd name="T46" fmla="*/ 496 w 578"/>
                  <a:gd name="T47" fmla="*/ 74 h 319"/>
                  <a:gd name="T48" fmla="*/ 531 w 578"/>
                  <a:gd name="T49" fmla="*/ 56 h 319"/>
                  <a:gd name="T50" fmla="*/ 560 w 578"/>
                  <a:gd name="T51" fmla="*/ 53 h 319"/>
                  <a:gd name="T52" fmla="*/ 568 w 578"/>
                  <a:gd name="T53" fmla="*/ 70 h 319"/>
                  <a:gd name="T54" fmla="*/ 578 w 578"/>
                  <a:gd name="T55" fmla="*/ 105 h 319"/>
                  <a:gd name="T56" fmla="*/ 530 w 578"/>
                  <a:gd name="T57" fmla="*/ 160 h 319"/>
                  <a:gd name="T58" fmla="*/ 504 w 578"/>
                  <a:gd name="T59" fmla="*/ 186 h 319"/>
                  <a:gd name="T60" fmla="*/ 479 w 578"/>
                  <a:gd name="T61" fmla="*/ 189 h 319"/>
                  <a:gd name="T62" fmla="*/ 449 w 578"/>
                  <a:gd name="T63" fmla="*/ 161 h 319"/>
                  <a:gd name="T64" fmla="*/ 413 w 578"/>
                  <a:gd name="T65" fmla="*/ 160 h 319"/>
                  <a:gd name="T66" fmla="*/ 381 w 578"/>
                  <a:gd name="T67" fmla="*/ 186 h 319"/>
                  <a:gd name="T68" fmla="*/ 328 w 578"/>
                  <a:gd name="T69" fmla="*/ 233 h 319"/>
                  <a:gd name="T70" fmla="*/ 273 w 578"/>
                  <a:gd name="T71" fmla="*/ 287 h 319"/>
                  <a:gd name="T72" fmla="*/ 226 w 578"/>
                  <a:gd name="T73" fmla="*/ 310 h 319"/>
                  <a:gd name="T74" fmla="*/ 190 w 578"/>
                  <a:gd name="T75" fmla="*/ 319 h 319"/>
                  <a:gd name="T76" fmla="*/ 170 w 578"/>
                  <a:gd name="T77" fmla="*/ 309 h 319"/>
                  <a:gd name="T78" fmla="*/ 153 w 578"/>
                  <a:gd name="T79" fmla="*/ 279 h 319"/>
                  <a:gd name="T80" fmla="*/ 122 w 578"/>
                  <a:gd name="T81" fmla="*/ 229 h 319"/>
                  <a:gd name="T82" fmla="*/ 81 w 578"/>
                  <a:gd name="T83" fmla="*/ 170 h 319"/>
                  <a:gd name="T84" fmla="*/ 42 w 578"/>
                  <a:gd name="T85" fmla="*/ 139 h 319"/>
                  <a:gd name="T86" fmla="*/ 8 w 578"/>
                  <a:gd name="T87" fmla="*/ 107 h 319"/>
                  <a:gd name="T88" fmla="*/ 0 w 578"/>
                  <a:gd name="T89" fmla="*/ 77 h 319"/>
                  <a:gd name="T90" fmla="*/ 13 w 578"/>
                  <a:gd name="T91" fmla="*/ 47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8"/>
                  <a:gd name="T139" fmla="*/ 0 h 319"/>
                  <a:gd name="T140" fmla="*/ 578 w 578"/>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8" h="319">
                    <a:moveTo>
                      <a:pt x="13" y="47"/>
                    </a:moveTo>
                    <a:lnTo>
                      <a:pt x="41" y="44"/>
                    </a:lnTo>
                    <a:lnTo>
                      <a:pt x="75" y="62"/>
                    </a:lnTo>
                    <a:lnTo>
                      <a:pt x="100" y="95"/>
                    </a:lnTo>
                    <a:lnTo>
                      <a:pt x="134" y="151"/>
                    </a:lnTo>
                    <a:lnTo>
                      <a:pt x="161" y="199"/>
                    </a:lnTo>
                    <a:lnTo>
                      <a:pt x="187" y="245"/>
                    </a:lnTo>
                    <a:lnTo>
                      <a:pt x="202" y="253"/>
                    </a:lnTo>
                    <a:lnTo>
                      <a:pt x="233" y="245"/>
                    </a:lnTo>
                    <a:lnTo>
                      <a:pt x="290" y="207"/>
                    </a:lnTo>
                    <a:lnTo>
                      <a:pt x="357" y="161"/>
                    </a:lnTo>
                    <a:lnTo>
                      <a:pt x="400" y="121"/>
                    </a:lnTo>
                    <a:lnTo>
                      <a:pt x="421" y="96"/>
                    </a:lnTo>
                    <a:lnTo>
                      <a:pt x="421" y="87"/>
                    </a:lnTo>
                    <a:lnTo>
                      <a:pt x="421" y="74"/>
                    </a:lnTo>
                    <a:lnTo>
                      <a:pt x="424" y="66"/>
                    </a:lnTo>
                    <a:lnTo>
                      <a:pt x="420" y="39"/>
                    </a:lnTo>
                    <a:lnTo>
                      <a:pt x="408" y="19"/>
                    </a:lnTo>
                    <a:lnTo>
                      <a:pt x="413" y="0"/>
                    </a:lnTo>
                    <a:lnTo>
                      <a:pt x="442" y="0"/>
                    </a:lnTo>
                    <a:lnTo>
                      <a:pt x="458" y="30"/>
                    </a:lnTo>
                    <a:lnTo>
                      <a:pt x="451" y="77"/>
                    </a:lnTo>
                    <a:lnTo>
                      <a:pt x="462" y="77"/>
                    </a:lnTo>
                    <a:lnTo>
                      <a:pt x="496" y="74"/>
                    </a:lnTo>
                    <a:lnTo>
                      <a:pt x="531" y="56"/>
                    </a:lnTo>
                    <a:lnTo>
                      <a:pt x="560" y="53"/>
                    </a:lnTo>
                    <a:lnTo>
                      <a:pt x="568" y="70"/>
                    </a:lnTo>
                    <a:lnTo>
                      <a:pt x="578" y="105"/>
                    </a:lnTo>
                    <a:lnTo>
                      <a:pt x="530" y="160"/>
                    </a:lnTo>
                    <a:lnTo>
                      <a:pt x="504" y="186"/>
                    </a:lnTo>
                    <a:lnTo>
                      <a:pt x="479" y="189"/>
                    </a:lnTo>
                    <a:lnTo>
                      <a:pt x="449" y="161"/>
                    </a:lnTo>
                    <a:lnTo>
                      <a:pt x="413" y="160"/>
                    </a:lnTo>
                    <a:lnTo>
                      <a:pt x="381" y="186"/>
                    </a:lnTo>
                    <a:lnTo>
                      <a:pt x="328" y="233"/>
                    </a:lnTo>
                    <a:lnTo>
                      <a:pt x="273" y="287"/>
                    </a:lnTo>
                    <a:lnTo>
                      <a:pt x="226" y="310"/>
                    </a:lnTo>
                    <a:lnTo>
                      <a:pt x="190" y="319"/>
                    </a:lnTo>
                    <a:lnTo>
                      <a:pt x="170" y="309"/>
                    </a:lnTo>
                    <a:lnTo>
                      <a:pt x="153" y="279"/>
                    </a:lnTo>
                    <a:lnTo>
                      <a:pt x="122" y="229"/>
                    </a:lnTo>
                    <a:lnTo>
                      <a:pt x="81" y="170"/>
                    </a:lnTo>
                    <a:lnTo>
                      <a:pt x="42" y="139"/>
                    </a:lnTo>
                    <a:lnTo>
                      <a:pt x="8" y="107"/>
                    </a:lnTo>
                    <a:lnTo>
                      <a:pt x="0" y="77"/>
                    </a:lnTo>
                    <a:lnTo>
                      <a:pt x="13" y="4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7" name="Freeform 14"/>
              <p:cNvSpPr>
                <a:spLocks noChangeArrowheads="1"/>
              </p:cNvSpPr>
              <p:nvPr/>
            </p:nvSpPr>
            <p:spPr bwMode="auto">
              <a:xfrm>
                <a:off x="314" y="605"/>
                <a:ext cx="245" cy="507"/>
              </a:xfrm>
              <a:custGeom>
                <a:avLst/>
                <a:gdLst>
                  <a:gd name="T0" fmla="*/ 153 w 242"/>
                  <a:gd name="T1" fmla="*/ 59 h 508"/>
                  <a:gd name="T2" fmla="*/ 187 w 242"/>
                  <a:gd name="T3" fmla="*/ 8 h 508"/>
                  <a:gd name="T4" fmla="*/ 222 w 242"/>
                  <a:gd name="T5" fmla="*/ 0 h 508"/>
                  <a:gd name="T6" fmla="*/ 230 w 242"/>
                  <a:gd name="T7" fmla="*/ 25 h 508"/>
                  <a:gd name="T8" fmla="*/ 242 w 242"/>
                  <a:gd name="T9" fmla="*/ 72 h 508"/>
                  <a:gd name="T10" fmla="*/ 225 w 242"/>
                  <a:gd name="T11" fmla="*/ 93 h 508"/>
                  <a:gd name="T12" fmla="*/ 179 w 242"/>
                  <a:gd name="T13" fmla="*/ 133 h 508"/>
                  <a:gd name="T14" fmla="*/ 153 w 242"/>
                  <a:gd name="T15" fmla="*/ 188 h 508"/>
                  <a:gd name="T16" fmla="*/ 134 w 242"/>
                  <a:gd name="T17" fmla="*/ 231 h 508"/>
                  <a:gd name="T18" fmla="*/ 134 w 242"/>
                  <a:gd name="T19" fmla="*/ 256 h 508"/>
                  <a:gd name="T20" fmla="*/ 138 w 242"/>
                  <a:gd name="T21" fmla="*/ 324 h 508"/>
                  <a:gd name="T22" fmla="*/ 151 w 242"/>
                  <a:gd name="T23" fmla="*/ 383 h 508"/>
                  <a:gd name="T24" fmla="*/ 169 w 242"/>
                  <a:gd name="T25" fmla="*/ 415 h 508"/>
                  <a:gd name="T26" fmla="*/ 174 w 242"/>
                  <a:gd name="T27" fmla="*/ 434 h 508"/>
                  <a:gd name="T28" fmla="*/ 170 w 242"/>
                  <a:gd name="T29" fmla="*/ 453 h 508"/>
                  <a:gd name="T30" fmla="*/ 148 w 242"/>
                  <a:gd name="T31" fmla="*/ 457 h 508"/>
                  <a:gd name="T32" fmla="*/ 104 w 242"/>
                  <a:gd name="T33" fmla="*/ 464 h 508"/>
                  <a:gd name="T34" fmla="*/ 61 w 242"/>
                  <a:gd name="T35" fmla="*/ 494 h 508"/>
                  <a:gd name="T36" fmla="*/ 40 w 242"/>
                  <a:gd name="T37" fmla="*/ 508 h 508"/>
                  <a:gd name="T38" fmla="*/ 17 w 242"/>
                  <a:gd name="T39" fmla="*/ 498 h 508"/>
                  <a:gd name="T40" fmla="*/ 0 w 242"/>
                  <a:gd name="T41" fmla="*/ 460 h 508"/>
                  <a:gd name="T42" fmla="*/ 6 w 242"/>
                  <a:gd name="T43" fmla="*/ 440 h 508"/>
                  <a:gd name="T44" fmla="*/ 35 w 242"/>
                  <a:gd name="T45" fmla="*/ 436 h 508"/>
                  <a:gd name="T46" fmla="*/ 86 w 242"/>
                  <a:gd name="T47" fmla="*/ 419 h 508"/>
                  <a:gd name="T48" fmla="*/ 118 w 242"/>
                  <a:gd name="T49" fmla="*/ 415 h 508"/>
                  <a:gd name="T50" fmla="*/ 122 w 242"/>
                  <a:gd name="T51" fmla="*/ 396 h 508"/>
                  <a:gd name="T52" fmla="*/ 114 w 242"/>
                  <a:gd name="T53" fmla="*/ 376 h 508"/>
                  <a:gd name="T54" fmla="*/ 95 w 242"/>
                  <a:gd name="T55" fmla="*/ 324 h 508"/>
                  <a:gd name="T56" fmla="*/ 86 w 242"/>
                  <a:gd name="T57" fmla="*/ 262 h 508"/>
                  <a:gd name="T58" fmla="*/ 86 w 242"/>
                  <a:gd name="T59" fmla="*/ 212 h 508"/>
                  <a:gd name="T60" fmla="*/ 104 w 242"/>
                  <a:gd name="T61" fmla="*/ 163 h 508"/>
                  <a:gd name="T62" fmla="*/ 125 w 242"/>
                  <a:gd name="T63" fmla="*/ 112 h 508"/>
                  <a:gd name="T64" fmla="*/ 140 w 242"/>
                  <a:gd name="T65" fmla="*/ 81 h 508"/>
                  <a:gd name="T66" fmla="*/ 153 w 242"/>
                  <a:gd name="T67" fmla="*/ 59 h 5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2"/>
                  <a:gd name="T103" fmla="*/ 0 h 508"/>
                  <a:gd name="T104" fmla="*/ 242 w 242"/>
                  <a:gd name="T105" fmla="*/ 508 h 5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2" h="508">
                    <a:moveTo>
                      <a:pt x="153" y="59"/>
                    </a:moveTo>
                    <a:lnTo>
                      <a:pt x="187" y="8"/>
                    </a:lnTo>
                    <a:lnTo>
                      <a:pt x="222" y="0"/>
                    </a:lnTo>
                    <a:lnTo>
                      <a:pt x="230" y="25"/>
                    </a:lnTo>
                    <a:lnTo>
                      <a:pt x="242" y="72"/>
                    </a:lnTo>
                    <a:lnTo>
                      <a:pt x="225" y="93"/>
                    </a:lnTo>
                    <a:lnTo>
                      <a:pt x="179" y="133"/>
                    </a:lnTo>
                    <a:lnTo>
                      <a:pt x="153" y="188"/>
                    </a:lnTo>
                    <a:lnTo>
                      <a:pt x="134" y="231"/>
                    </a:lnTo>
                    <a:lnTo>
                      <a:pt x="134" y="256"/>
                    </a:lnTo>
                    <a:lnTo>
                      <a:pt x="138" y="324"/>
                    </a:lnTo>
                    <a:lnTo>
                      <a:pt x="151" y="383"/>
                    </a:lnTo>
                    <a:lnTo>
                      <a:pt x="169" y="415"/>
                    </a:lnTo>
                    <a:lnTo>
                      <a:pt x="174" y="434"/>
                    </a:lnTo>
                    <a:lnTo>
                      <a:pt x="170" y="453"/>
                    </a:lnTo>
                    <a:lnTo>
                      <a:pt x="148" y="457"/>
                    </a:lnTo>
                    <a:lnTo>
                      <a:pt x="104" y="464"/>
                    </a:lnTo>
                    <a:lnTo>
                      <a:pt x="61" y="494"/>
                    </a:lnTo>
                    <a:lnTo>
                      <a:pt x="40" y="508"/>
                    </a:lnTo>
                    <a:lnTo>
                      <a:pt x="17" y="498"/>
                    </a:lnTo>
                    <a:lnTo>
                      <a:pt x="0" y="460"/>
                    </a:lnTo>
                    <a:lnTo>
                      <a:pt x="6" y="440"/>
                    </a:lnTo>
                    <a:lnTo>
                      <a:pt x="35" y="436"/>
                    </a:lnTo>
                    <a:lnTo>
                      <a:pt x="86" y="419"/>
                    </a:lnTo>
                    <a:lnTo>
                      <a:pt x="118" y="415"/>
                    </a:lnTo>
                    <a:lnTo>
                      <a:pt x="122" y="396"/>
                    </a:lnTo>
                    <a:lnTo>
                      <a:pt x="114" y="376"/>
                    </a:lnTo>
                    <a:lnTo>
                      <a:pt x="95" y="324"/>
                    </a:lnTo>
                    <a:lnTo>
                      <a:pt x="86" y="262"/>
                    </a:lnTo>
                    <a:lnTo>
                      <a:pt x="86" y="212"/>
                    </a:lnTo>
                    <a:lnTo>
                      <a:pt x="104" y="163"/>
                    </a:lnTo>
                    <a:lnTo>
                      <a:pt x="125" y="112"/>
                    </a:lnTo>
                    <a:lnTo>
                      <a:pt x="140" y="81"/>
                    </a:lnTo>
                    <a:lnTo>
                      <a:pt x="153" y="59"/>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8" name="Freeform 15"/>
              <p:cNvSpPr>
                <a:spLocks noChangeArrowheads="1"/>
              </p:cNvSpPr>
              <p:nvPr/>
            </p:nvSpPr>
            <p:spPr bwMode="auto">
              <a:xfrm>
                <a:off x="560" y="627"/>
                <a:ext cx="231" cy="453"/>
              </a:xfrm>
              <a:custGeom>
                <a:avLst/>
                <a:gdLst>
                  <a:gd name="T0" fmla="*/ 13 w 231"/>
                  <a:gd name="T1" fmla="*/ 17 h 454"/>
                  <a:gd name="T2" fmla="*/ 35 w 231"/>
                  <a:gd name="T3" fmla="*/ 0 h 454"/>
                  <a:gd name="T4" fmla="*/ 56 w 231"/>
                  <a:gd name="T5" fmla="*/ 4 h 454"/>
                  <a:gd name="T6" fmla="*/ 77 w 231"/>
                  <a:gd name="T7" fmla="*/ 18 h 454"/>
                  <a:gd name="T8" fmla="*/ 95 w 231"/>
                  <a:gd name="T9" fmla="*/ 61 h 454"/>
                  <a:gd name="T10" fmla="*/ 120 w 231"/>
                  <a:gd name="T11" fmla="*/ 133 h 454"/>
                  <a:gd name="T12" fmla="*/ 133 w 231"/>
                  <a:gd name="T13" fmla="*/ 197 h 454"/>
                  <a:gd name="T14" fmla="*/ 135 w 231"/>
                  <a:gd name="T15" fmla="*/ 241 h 454"/>
                  <a:gd name="T16" fmla="*/ 129 w 231"/>
                  <a:gd name="T17" fmla="*/ 262 h 454"/>
                  <a:gd name="T18" fmla="*/ 117 w 231"/>
                  <a:gd name="T19" fmla="*/ 295 h 454"/>
                  <a:gd name="T20" fmla="*/ 98 w 231"/>
                  <a:gd name="T21" fmla="*/ 333 h 454"/>
                  <a:gd name="T22" fmla="*/ 82 w 231"/>
                  <a:gd name="T23" fmla="*/ 372 h 454"/>
                  <a:gd name="T24" fmla="*/ 78 w 231"/>
                  <a:gd name="T25" fmla="*/ 403 h 454"/>
                  <a:gd name="T26" fmla="*/ 90 w 231"/>
                  <a:gd name="T27" fmla="*/ 414 h 454"/>
                  <a:gd name="T28" fmla="*/ 129 w 231"/>
                  <a:gd name="T29" fmla="*/ 407 h 454"/>
                  <a:gd name="T30" fmla="*/ 187 w 231"/>
                  <a:gd name="T31" fmla="*/ 403 h 454"/>
                  <a:gd name="T32" fmla="*/ 216 w 231"/>
                  <a:gd name="T33" fmla="*/ 407 h 454"/>
                  <a:gd name="T34" fmla="*/ 231 w 231"/>
                  <a:gd name="T35" fmla="*/ 420 h 454"/>
                  <a:gd name="T36" fmla="*/ 231 w 231"/>
                  <a:gd name="T37" fmla="*/ 433 h 454"/>
                  <a:gd name="T38" fmla="*/ 208 w 231"/>
                  <a:gd name="T39" fmla="*/ 448 h 454"/>
                  <a:gd name="T40" fmla="*/ 185 w 231"/>
                  <a:gd name="T41" fmla="*/ 454 h 454"/>
                  <a:gd name="T42" fmla="*/ 126 w 231"/>
                  <a:gd name="T43" fmla="*/ 441 h 454"/>
                  <a:gd name="T44" fmla="*/ 100 w 231"/>
                  <a:gd name="T45" fmla="*/ 441 h 454"/>
                  <a:gd name="T46" fmla="*/ 74 w 231"/>
                  <a:gd name="T47" fmla="*/ 450 h 454"/>
                  <a:gd name="T48" fmla="*/ 55 w 231"/>
                  <a:gd name="T49" fmla="*/ 450 h 454"/>
                  <a:gd name="T50" fmla="*/ 26 w 231"/>
                  <a:gd name="T51" fmla="*/ 437 h 454"/>
                  <a:gd name="T52" fmla="*/ 29 w 231"/>
                  <a:gd name="T53" fmla="*/ 416 h 454"/>
                  <a:gd name="T54" fmla="*/ 35 w 231"/>
                  <a:gd name="T55" fmla="*/ 401 h 454"/>
                  <a:gd name="T56" fmla="*/ 46 w 231"/>
                  <a:gd name="T57" fmla="*/ 377 h 454"/>
                  <a:gd name="T58" fmla="*/ 52 w 231"/>
                  <a:gd name="T59" fmla="*/ 355 h 454"/>
                  <a:gd name="T60" fmla="*/ 59 w 231"/>
                  <a:gd name="T61" fmla="*/ 312 h 454"/>
                  <a:gd name="T62" fmla="*/ 69 w 231"/>
                  <a:gd name="T63" fmla="*/ 265 h 454"/>
                  <a:gd name="T64" fmla="*/ 90 w 231"/>
                  <a:gd name="T65" fmla="*/ 227 h 454"/>
                  <a:gd name="T66" fmla="*/ 78 w 231"/>
                  <a:gd name="T67" fmla="*/ 197 h 454"/>
                  <a:gd name="T68" fmla="*/ 46 w 231"/>
                  <a:gd name="T69" fmla="*/ 129 h 454"/>
                  <a:gd name="T70" fmla="*/ 9 w 231"/>
                  <a:gd name="T71" fmla="*/ 70 h 454"/>
                  <a:gd name="T72" fmla="*/ 0 w 231"/>
                  <a:gd name="T73" fmla="*/ 40 h 454"/>
                  <a:gd name="T74" fmla="*/ 13 w 231"/>
                  <a:gd name="T75" fmla="*/ 17 h 4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
                  <a:gd name="T115" fmla="*/ 0 h 454"/>
                  <a:gd name="T116" fmla="*/ 231 w 231"/>
                  <a:gd name="T117" fmla="*/ 454 h 4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 h="454">
                    <a:moveTo>
                      <a:pt x="13" y="17"/>
                    </a:moveTo>
                    <a:lnTo>
                      <a:pt x="35" y="0"/>
                    </a:lnTo>
                    <a:lnTo>
                      <a:pt x="56" y="4"/>
                    </a:lnTo>
                    <a:lnTo>
                      <a:pt x="77" y="18"/>
                    </a:lnTo>
                    <a:lnTo>
                      <a:pt x="95" y="61"/>
                    </a:lnTo>
                    <a:lnTo>
                      <a:pt x="120" y="133"/>
                    </a:lnTo>
                    <a:lnTo>
                      <a:pt x="133" y="197"/>
                    </a:lnTo>
                    <a:lnTo>
                      <a:pt x="135" y="241"/>
                    </a:lnTo>
                    <a:lnTo>
                      <a:pt x="129" y="262"/>
                    </a:lnTo>
                    <a:lnTo>
                      <a:pt x="117" y="295"/>
                    </a:lnTo>
                    <a:lnTo>
                      <a:pt x="98" y="333"/>
                    </a:lnTo>
                    <a:lnTo>
                      <a:pt x="82" y="372"/>
                    </a:lnTo>
                    <a:lnTo>
                      <a:pt x="78" y="403"/>
                    </a:lnTo>
                    <a:lnTo>
                      <a:pt x="90" y="414"/>
                    </a:lnTo>
                    <a:lnTo>
                      <a:pt x="129" y="407"/>
                    </a:lnTo>
                    <a:lnTo>
                      <a:pt x="187" y="403"/>
                    </a:lnTo>
                    <a:lnTo>
                      <a:pt x="216" y="407"/>
                    </a:lnTo>
                    <a:lnTo>
                      <a:pt x="231" y="420"/>
                    </a:lnTo>
                    <a:lnTo>
                      <a:pt x="231" y="433"/>
                    </a:lnTo>
                    <a:lnTo>
                      <a:pt x="208" y="448"/>
                    </a:lnTo>
                    <a:lnTo>
                      <a:pt x="185" y="454"/>
                    </a:lnTo>
                    <a:lnTo>
                      <a:pt x="126" y="441"/>
                    </a:lnTo>
                    <a:lnTo>
                      <a:pt x="100" y="441"/>
                    </a:lnTo>
                    <a:lnTo>
                      <a:pt x="74" y="450"/>
                    </a:lnTo>
                    <a:lnTo>
                      <a:pt x="55" y="450"/>
                    </a:lnTo>
                    <a:lnTo>
                      <a:pt x="26" y="437"/>
                    </a:lnTo>
                    <a:lnTo>
                      <a:pt x="29" y="416"/>
                    </a:lnTo>
                    <a:lnTo>
                      <a:pt x="35" y="401"/>
                    </a:lnTo>
                    <a:lnTo>
                      <a:pt x="46" y="377"/>
                    </a:lnTo>
                    <a:lnTo>
                      <a:pt x="52" y="355"/>
                    </a:lnTo>
                    <a:lnTo>
                      <a:pt x="59" y="312"/>
                    </a:lnTo>
                    <a:lnTo>
                      <a:pt x="69" y="265"/>
                    </a:lnTo>
                    <a:lnTo>
                      <a:pt x="90" y="227"/>
                    </a:lnTo>
                    <a:lnTo>
                      <a:pt x="78" y="197"/>
                    </a:lnTo>
                    <a:lnTo>
                      <a:pt x="46" y="129"/>
                    </a:lnTo>
                    <a:lnTo>
                      <a:pt x="9" y="70"/>
                    </a:lnTo>
                    <a:lnTo>
                      <a:pt x="0" y="40"/>
                    </a:lnTo>
                    <a:lnTo>
                      <a:pt x="13" y="1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grpSp>
        <p:sp>
          <p:nvSpPr>
            <p:cNvPr id="196617" name="WordArt 16"/>
            <p:cNvSpPr>
              <a:spLocks noChangeArrowheads="1" noChangeShapeType="1" noTextEdit="1"/>
            </p:cNvSpPr>
            <p:nvPr/>
          </p:nvSpPr>
          <p:spPr bwMode="auto">
            <a:xfrm>
              <a:off x="816" y="240"/>
              <a:ext cx="432" cy="33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Arial Black"/>
                </a:rPr>
                <a:t>3.0</a:t>
              </a:r>
              <a:endParaRPr lang="zh-CN" altLang="en-US" sz="3600" kern="10">
                <a:ln w="9525">
                  <a:solidFill>
                    <a:srgbClr val="000000"/>
                  </a:solidFill>
                  <a:round/>
                  <a:headEnd/>
                  <a:tailEnd/>
                </a:ln>
                <a:latin typeface="Arial Black"/>
              </a:endParaRPr>
            </a:p>
          </p:txBody>
        </p:sp>
      </p:grpSp>
      <p:sp>
        <p:nvSpPr>
          <p:cNvPr id="28690" name="Rectangle 17"/>
          <p:cNvSpPr>
            <a:spLocks noChangeArrowheads="1"/>
          </p:cNvSpPr>
          <p:nvPr/>
        </p:nvSpPr>
        <p:spPr bwMode="auto">
          <a:xfrm>
            <a:off x="698500" y="8283575"/>
            <a:ext cx="5432425" cy="438150"/>
          </a:xfrm>
          <a:prstGeom prst="rect">
            <a:avLst/>
          </a:prstGeom>
          <a:noFill/>
          <a:ln w="25400" cmpd="sng">
            <a:solidFill>
              <a:schemeClr val="tx1"/>
            </a:solidFill>
            <a:miter lim="800000"/>
            <a:headEnd/>
            <a:tailEnd/>
          </a:ln>
        </p:spPr>
        <p:txBody>
          <a:bodyPr wrap="none" anchor="ctr"/>
          <a:lstStyle/>
          <a:p>
            <a:pPr>
              <a:defRPr/>
            </a:pPr>
            <a:endParaRPr lang="zh-CN" altLang="en-US">
              <a:effectLst>
                <a:outerShdw blurRad="38100" dist="38100" dir="2700000" algn="tl">
                  <a:srgbClr val="C0C0C0"/>
                </a:outerShdw>
              </a:effectLst>
            </a:endParaRPr>
          </a:p>
        </p:txBody>
      </p:sp>
    </p:spTree>
    <p:extLst>
      <p:ext uri="{BB962C8B-B14F-4D97-AF65-F5344CB8AC3E}">
        <p14:creationId xmlns:p14="http://schemas.microsoft.com/office/powerpoint/2010/main" val="3308567839"/>
      </p:ext>
    </p:extLst>
  </p:cSld>
  <p:clrMapOvr>
    <a:overrideClrMapping bg1="lt1" tx1="dk1" bg2="lt2" tx2="dk2" accent1="accent1" accent2="accent2" accent3="accent3" accent4="accent4" accent5="accent5" accent6="accent6" hlink="hlink" folHlink="folHlink"/>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、通过服务代理发起调用；</a:t>
            </a:r>
            <a:endParaRPr lang="en-US" altLang="zh-CN" dirty="0" smtClean="0"/>
          </a:p>
          <a:p>
            <a:r>
              <a:rPr lang="en-US" altLang="zh-CN" dirty="0" smtClean="0"/>
              <a:t>2</a:t>
            </a:r>
            <a:r>
              <a:rPr lang="zh-CN" altLang="en-US" dirty="0" smtClean="0"/>
              <a:t>、获取服务配置信息；</a:t>
            </a:r>
            <a:endParaRPr lang="en-US" altLang="zh-CN" dirty="0" smtClean="0"/>
          </a:p>
          <a:p>
            <a:pPr algn="l"/>
            <a:r>
              <a:rPr lang="en-US" altLang="zh-CN" dirty="0" smtClean="0"/>
              <a:t>3</a:t>
            </a:r>
            <a:r>
              <a:rPr lang="zh-CN" altLang="en-US" dirty="0" smtClean="0"/>
              <a:t>、将上下文缓存到容器中，并进行流控；</a:t>
            </a:r>
            <a:endParaRPr lang="en-US" altLang="zh-CN" dirty="0" smtClean="0"/>
          </a:p>
          <a:p>
            <a:r>
              <a:rPr lang="en-US" altLang="zh-CN" dirty="0" smtClean="0"/>
              <a:t>4</a:t>
            </a:r>
            <a:r>
              <a:rPr lang="zh-CN" altLang="en-US" dirty="0" smtClean="0"/>
              <a:t>、根据负载均衡的配置选择客户端，并根据服务的配置按需发起重试；</a:t>
            </a:r>
            <a:endParaRPr lang="en-US" altLang="zh-CN" dirty="0" smtClean="0"/>
          </a:p>
          <a:p>
            <a:r>
              <a:rPr lang="en-US" altLang="zh-CN" dirty="0" smtClean="0"/>
              <a:t>5</a:t>
            </a:r>
            <a:r>
              <a:rPr lang="zh-CN" altLang="en-US" dirty="0" smtClean="0"/>
              <a:t>、通过选出的客户端发起请求；</a:t>
            </a:r>
            <a:endParaRPr lang="en-US" altLang="zh-CN" dirty="0" smtClean="0"/>
          </a:p>
          <a:p>
            <a:r>
              <a:rPr lang="en-US" altLang="zh-CN" dirty="0" smtClean="0"/>
              <a:t>6</a:t>
            </a:r>
            <a:r>
              <a:rPr lang="zh-CN" altLang="en-US" dirty="0" smtClean="0"/>
              <a:t>、序列化请求信息；</a:t>
            </a:r>
            <a:endParaRPr lang="en-US" altLang="zh-CN" dirty="0" smtClean="0"/>
          </a:p>
          <a:p>
            <a:r>
              <a:rPr lang="en-US" altLang="zh-CN" dirty="0" smtClean="0"/>
              <a:t>7</a:t>
            </a:r>
            <a:r>
              <a:rPr lang="zh-CN" altLang="en-US" dirty="0" smtClean="0"/>
              <a:t>、发起网络投递；</a:t>
            </a:r>
            <a:endParaRPr lang="en-US" altLang="zh-CN" dirty="0" smtClean="0"/>
          </a:p>
          <a:p>
            <a:r>
              <a:rPr lang="en-US" altLang="zh-CN" dirty="0" smtClean="0"/>
              <a:t>8</a:t>
            </a:r>
            <a:r>
              <a:rPr lang="zh-CN" altLang="en-US" dirty="0" smtClean="0"/>
              <a:t>、反序列化请求信息；</a:t>
            </a:r>
            <a:endParaRPr lang="en-US" altLang="zh-CN" dirty="0" smtClean="0"/>
          </a:p>
          <a:p>
            <a:r>
              <a:rPr lang="en-US" altLang="zh-CN" dirty="0" smtClean="0"/>
              <a:t>9</a:t>
            </a:r>
            <a:r>
              <a:rPr lang="zh-CN" altLang="en-US" dirty="0" smtClean="0"/>
              <a:t>、根据优先级的配置选择线程池；</a:t>
            </a:r>
            <a:endParaRPr lang="en-US" altLang="zh-CN" dirty="0" smtClean="0"/>
          </a:p>
          <a:p>
            <a:r>
              <a:rPr lang="en-US" altLang="zh-CN" dirty="0" smtClean="0"/>
              <a:t>10</a:t>
            </a:r>
            <a:r>
              <a:rPr lang="zh-CN" altLang="en-US" dirty="0" smtClean="0"/>
              <a:t>、调用执行器处理请求；</a:t>
            </a:r>
            <a:endParaRPr lang="en-US" altLang="zh-CN" dirty="0" smtClean="0"/>
          </a:p>
          <a:p>
            <a:r>
              <a:rPr lang="en-US" altLang="zh-CN" dirty="0" smtClean="0"/>
              <a:t>11</a:t>
            </a:r>
            <a:r>
              <a:rPr lang="zh-CN" altLang="en-US" dirty="0" smtClean="0"/>
              <a:t>、检查消费方权限，并做访问控制；</a:t>
            </a:r>
            <a:endParaRPr lang="en-US" altLang="zh-CN" dirty="0" smtClean="0"/>
          </a:p>
          <a:p>
            <a:r>
              <a:rPr lang="en-US" altLang="zh-CN" dirty="0" smtClean="0"/>
              <a:t>12</a:t>
            </a:r>
            <a:r>
              <a:rPr lang="zh-CN" altLang="en-US" dirty="0" smtClean="0"/>
              <a:t>、根据防重的配置按需进行排重处理；</a:t>
            </a:r>
            <a:endParaRPr lang="en-US" altLang="zh-CN" dirty="0" smtClean="0"/>
          </a:p>
          <a:p>
            <a:r>
              <a:rPr lang="en-US" altLang="zh-CN" dirty="0" smtClean="0"/>
              <a:t>13</a:t>
            </a:r>
            <a:r>
              <a:rPr lang="zh-CN" altLang="en-US" dirty="0" smtClean="0"/>
              <a:t>、调用服务实现类执行业务逻辑；</a:t>
            </a:r>
            <a:endParaRPr lang="en-US" altLang="zh-CN" dirty="0" smtClean="0"/>
          </a:p>
          <a:p>
            <a:r>
              <a:rPr lang="en-US" altLang="zh-CN" dirty="0" smtClean="0"/>
              <a:t>14</a:t>
            </a:r>
            <a:r>
              <a:rPr lang="zh-CN" altLang="en-US" dirty="0" smtClean="0"/>
              <a:t>、返回业务处理结果；</a:t>
            </a:r>
            <a:endParaRPr lang="en-US" altLang="zh-CN" dirty="0" smtClean="0"/>
          </a:p>
          <a:p>
            <a:r>
              <a:rPr lang="en-US" altLang="zh-CN" dirty="0" smtClean="0"/>
              <a:t>15</a:t>
            </a:r>
            <a:r>
              <a:rPr lang="zh-CN" altLang="en-US" dirty="0" smtClean="0"/>
              <a:t>、将业务结果返回给服务提供方接收器进行响应前处理；</a:t>
            </a:r>
            <a:endParaRPr lang="en-US" altLang="zh-CN" dirty="0" smtClean="0"/>
          </a:p>
          <a:p>
            <a:r>
              <a:rPr lang="en-US" altLang="zh-CN" dirty="0" smtClean="0"/>
              <a:t>16</a:t>
            </a:r>
            <a:r>
              <a:rPr lang="zh-CN" altLang="en-US" dirty="0" smtClean="0"/>
              <a:t>、记录服务提供方的统计日志；</a:t>
            </a:r>
            <a:endParaRPr lang="en-US" altLang="zh-CN" dirty="0" smtClean="0"/>
          </a:p>
          <a:p>
            <a:r>
              <a:rPr lang="en-US" altLang="zh-CN" dirty="0" smtClean="0"/>
              <a:t>17</a:t>
            </a:r>
            <a:r>
              <a:rPr lang="zh-CN" altLang="en-US" dirty="0" smtClean="0"/>
              <a:t>、序列化响应结果；</a:t>
            </a:r>
            <a:endParaRPr lang="en-US" altLang="zh-CN" dirty="0" smtClean="0"/>
          </a:p>
          <a:p>
            <a:r>
              <a:rPr lang="en-US" altLang="zh-CN" dirty="0" smtClean="0"/>
              <a:t>18</a:t>
            </a:r>
            <a:r>
              <a:rPr lang="zh-CN" altLang="en-US" dirty="0" smtClean="0"/>
              <a:t>、将响应结果返回给服务消费方；</a:t>
            </a:r>
            <a:endParaRPr lang="en-US" altLang="zh-CN" dirty="0" smtClean="0"/>
          </a:p>
          <a:p>
            <a:r>
              <a:rPr lang="en-US" altLang="zh-CN" dirty="0" smtClean="0"/>
              <a:t>19</a:t>
            </a:r>
            <a:r>
              <a:rPr lang="zh-CN" altLang="en-US" dirty="0" smtClean="0"/>
              <a:t>、反序列化响应结果；</a:t>
            </a:r>
            <a:endParaRPr lang="en-US" altLang="zh-CN" dirty="0" smtClean="0"/>
          </a:p>
          <a:p>
            <a:r>
              <a:rPr lang="en-US" altLang="zh-CN" dirty="0" smtClean="0"/>
              <a:t>20</a:t>
            </a:r>
            <a:r>
              <a:rPr lang="zh-CN" altLang="en-US" dirty="0" smtClean="0"/>
              <a:t>、将响应结果返回给服务代理进行返回前处理；</a:t>
            </a:r>
            <a:endParaRPr lang="en-US" altLang="zh-CN" dirty="0" smtClean="0"/>
          </a:p>
          <a:p>
            <a:r>
              <a:rPr lang="en-US" altLang="zh-CN" dirty="0" smtClean="0"/>
              <a:t>21</a:t>
            </a:r>
            <a:r>
              <a:rPr lang="zh-CN" altLang="en-US" dirty="0" smtClean="0"/>
              <a:t>、记录服务消费方的统计日志；</a:t>
            </a:r>
            <a:endParaRPr lang="en-US" altLang="zh-CN" dirty="0" smtClean="0"/>
          </a:p>
          <a:p>
            <a:r>
              <a:rPr lang="en-US" altLang="zh-CN" dirty="0" smtClean="0"/>
              <a:t>22</a:t>
            </a:r>
            <a:r>
              <a:rPr lang="zh-CN" altLang="en-US" dirty="0" smtClean="0"/>
              <a:t>、通过服务代理返回结果。</a:t>
            </a:r>
            <a:endParaRPr lang="zh-CN" altLang="en-US" dirty="0"/>
          </a:p>
        </p:txBody>
      </p:sp>
      <p:sp>
        <p:nvSpPr>
          <p:cNvPr id="4" name="灯片编号占位符 3"/>
          <p:cNvSpPr>
            <a:spLocks noGrp="1"/>
          </p:cNvSpPr>
          <p:nvPr>
            <p:ph type="sldNum" sz="quarter" idx="10"/>
          </p:nvPr>
        </p:nvSpPr>
        <p:spPr/>
        <p:txBody>
          <a:bodyPr/>
          <a:lstStyle/>
          <a:p>
            <a:pPr>
              <a:defRPr/>
            </a:pPr>
            <a:fld id="{4E727DDF-25E8-454F-95FF-0F73D564CA64}" type="slidenum">
              <a:rPr lang="en-US" smtClean="0"/>
              <a:pPr>
                <a:defRPr/>
              </a:pPr>
              <a:t>34</a:t>
            </a:fld>
            <a:endParaRPr lang="en-US"/>
          </a:p>
        </p:txBody>
      </p:sp>
    </p:spTree>
    <p:extLst>
      <p:ext uri="{BB962C8B-B14F-4D97-AF65-F5344CB8AC3E}">
        <p14:creationId xmlns:p14="http://schemas.microsoft.com/office/powerpoint/2010/main" val="4941418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AE6CBBE-65A3-449C-AE16-D01548F314F8}" type="slidenum">
              <a:rPr lang="en-US" altLang="zh-CN" sz="1200" b="0">
                <a:solidFill>
                  <a:schemeClr val="tx1"/>
                </a:solidFill>
                <a:latin typeface="Arial" pitchFamily="34" charset="0"/>
              </a:rPr>
              <a:pPr algn="r" eaLnBrk="1" hangingPunct="1"/>
              <a:t>35</a:t>
            </a:fld>
            <a:endParaRPr lang="en-US" altLang="zh-CN" sz="1200" b="0">
              <a:solidFill>
                <a:schemeClr val="tx1"/>
              </a:solidFill>
              <a:latin typeface="Arial" pitchFamily="34" charset="0"/>
            </a:endParaRPr>
          </a:p>
        </p:txBody>
      </p:sp>
      <p:sp>
        <p:nvSpPr>
          <p:cNvPr id="196611" name="Rectangle 2"/>
          <p:cNvSpPr>
            <a:spLocks noGrp="1" noRot="1" noChangeAspect="1" noChangeArrowheads="1" noTextEdit="1"/>
          </p:cNvSpPr>
          <p:nvPr>
            <p:ph type="sldImg"/>
          </p:nvPr>
        </p:nvSpPr>
        <p:spPr>
          <a:xfrm>
            <a:off x="700088" y="741363"/>
            <a:ext cx="5449887" cy="4087812"/>
          </a:xfrm>
        </p:spPr>
      </p:sp>
      <p:sp>
        <p:nvSpPr>
          <p:cNvPr id="196612" name="Rectangle 3"/>
          <p:cNvSpPr>
            <a:spLocks noGrp="1" noChangeArrowheads="1"/>
          </p:cNvSpPr>
          <p:nvPr>
            <p:ph type="body" idx="1"/>
          </p:nvPr>
        </p:nvSpPr>
        <p:spPr>
          <a:xfrm>
            <a:off x="695325" y="4991100"/>
            <a:ext cx="5429250" cy="3505200"/>
          </a:xfrm>
          <a:noFill/>
          <a:ln/>
        </p:spPr>
        <p:txBody>
          <a:bodyPr lIns="92075" tIns="46038" rIns="92075" bIns="46038" anchor="t"/>
          <a:lstStyle/>
          <a:p>
            <a:pPr eaLnBrk="1" hangingPunct="1"/>
            <a:endParaRPr lang="en-US" altLang="zh-CN" dirty="0" smtClean="0"/>
          </a:p>
        </p:txBody>
      </p:sp>
      <p:grpSp>
        <p:nvGrpSpPr>
          <p:cNvPr id="2" name="Group 5"/>
          <p:cNvGrpSpPr>
            <a:grpSpLocks/>
          </p:cNvGrpSpPr>
          <p:nvPr/>
        </p:nvGrpSpPr>
        <p:grpSpPr bwMode="auto">
          <a:xfrm>
            <a:off x="6167438" y="8313738"/>
            <a:ext cx="690562" cy="349250"/>
            <a:chOff x="0" y="0"/>
            <a:chExt cx="1584" cy="1452"/>
          </a:xfrm>
        </p:grpSpPr>
        <p:grpSp>
          <p:nvGrpSpPr>
            <p:cNvPr id="3" name="Group 6"/>
            <p:cNvGrpSpPr>
              <a:grpSpLocks/>
            </p:cNvGrpSpPr>
            <p:nvPr/>
          </p:nvGrpSpPr>
          <p:grpSpPr bwMode="auto">
            <a:xfrm>
              <a:off x="512" y="0"/>
              <a:ext cx="1072" cy="1452"/>
              <a:chOff x="0" y="0"/>
              <a:chExt cx="703" cy="1004"/>
            </a:xfrm>
          </p:grpSpPr>
          <p:pic>
            <p:nvPicPr>
              <p:cNvPr id="196624" name="Picture 6"/>
              <p:cNvPicPr>
                <a:picLocks noChangeAspect="1" noChangeArrowheads="1"/>
              </p:cNvPicPr>
              <p:nvPr/>
            </p:nvPicPr>
            <p:blipFill>
              <a:blip r:embed="rId4"/>
              <a:srcRect/>
              <a:stretch>
                <a:fillRect/>
              </a:stretch>
            </p:blipFill>
            <p:spPr bwMode="auto">
              <a:xfrm>
                <a:off x="0" y="0"/>
                <a:ext cx="703" cy="1004"/>
              </a:xfrm>
              <a:prstGeom prst="rect">
                <a:avLst/>
              </a:prstGeom>
              <a:noFill/>
              <a:ln w="9525">
                <a:noFill/>
                <a:miter lim="800000"/>
                <a:headEnd/>
                <a:tailEnd/>
              </a:ln>
            </p:spPr>
          </p:pic>
          <p:sp>
            <p:nvSpPr>
              <p:cNvPr id="28680" name="Freeform 7"/>
              <p:cNvSpPr>
                <a:spLocks noChangeArrowheads="1"/>
              </p:cNvSpPr>
              <p:nvPr/>
            </p:nvSpPr>
            <p:spPr bwMode="auto">
              <a:xfrm>
                <a:off x="37" y="18"/>
                <a:ext cx="595" cy="548"/>
              </a:xfrm>
              <a:custGeom>
                <a:avLst/>
                <a:gdLst>
                  <a:gd name="T0" fmla="*/ 0 w 595"/>
                  <a:gd name="T1" fmla="*/ 239 h 544"/>
                  <a:gd name="T2" fmla="*/ 89 w 595"/>
                  <a:gd name="T3" fmla="*/ 55 h 544"/>
                  <a:gd name="T4" fmla="*/ 277 w 595"/>
                  <a:gd name="T5" fmla="*/ 0 h 544"/>
                  <a:gd name="T6" fmla="*/ 476 w 595"/>
                  <a:gd name="T7" fmla="*/ 47 h 544"/>
                  <a:gd name="T8" fmla="*/ 595 w 595"/>
                  <a:gd name="T9" fmla="*/ 226 h 544"/>
                  <a:gd name="T10" fmla="*/ 540 w 595"/>
                  <a:gd name="T11" fmla="*/ 461 h 544"/>
                  <a:gd name="T12" fmla="*/ 349 w 595"/>
                  <a:gd name="T13" fmla="*/ 544 h 544"/>
                  <a:gd name="T14" fmla="*/ 103 w 595"/>
                  <a:gd name="T15" fmla="*/ 451 h 544"/>
                  <a:gd name="T16" fmla="*/ 0 w 595"/>
                  <a:gd name="T17" fmla="*/ 239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5"/>
                  <a:gd name="T28" fmla="*/ 0 h 544"/>
                  <a:gd name="T29" fmla="*/ 595 w 595"/>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5" h="544">
                    <a:moveTo>
                      <a:pt x="0" y="239"/>
                    </a:moveTo>
                    <a:lnTo>
                      <a:pt x="89" y="55"/>
                    </a:lnTo>
                    <a:lnTo>
                      <a:pt x="277" y="0"/>
                    </a:lnTo>
                    <a:lnTo>
                      <a:pt x="476" y="47"/>
                    </a:lnTo>
                    <a:lnTo>
                      <a:pt x="595" y="226"/>
                    </a:lnTo>
                    <a:lnTo>
                      <a:pt x="540" y="461"/>
                    </a:lnTo>
                    <a:lnTo>
                      <a:pt x="349" y="544"/>
                    </a:lnTo>
                    <a:lnTo>
                      <a:pt x="103" y="451"/>
                    </a:lnTo>
                    <a:lnTo>
                      <a:pt x="0" y="239"/>
                    </a:lnTo>
                    <a:close/>
                  </a:path>
                </a:pathLst>
              </a:custGeom>
              <a:solidFill>
                <a:srgbClr val="FCF13C"/>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sp>
            <p:nvSpPr>
              <p:cNvPr id="28681" name="Freeform 8"/>
              <p:cNvSpPr>
                <a:spLocks noChangeArrowheads="1"/>
              </p:cNvSpPr>
              <p:nvPr/>
            </p:nvSpPr>
            <p:spPr bwMode="auto">
              <a:xfrm>
                <a:off x="70" y="525"/>
                <a:ext cx="215" cy="402"/>
              </a:xfrm>
              <a:custGeom>
                <a:avLst/>
                <a:gdLst>
                  <a:gd name="T0" fmla="*/ 170 w 216"/>
                  <a:gd name="T1" fmla="*/ 0 h 402"/>
                  <a:gd name="T2" fmla="*/ 135 w 216"/>
                  <a:gd name="T3" fmla="*/ 90 h 402"/>
                  <a:gd name="T4" fmla="*/ 81 w 216"/>
                  <a:gd name="T5" fmla="*/ 206 h 402"/>
                  <a:gd name="T6" fmla="*/ 38 w 216"/>
                  <a:gd name="T7" fmla="*/ 317 h 402"/>
                  <a:gd name="T8" fmla="*/ 0 w 216"/>
                  <a:gd name="T9" fmla="*/ 388 h 402"/>
                  <a:gd name="T10" fmla="*/ 43 w 216"/>
                  <a:gd name="T11" fmla="*/ 402 h 402"/>
                  <a:gd name="T12" fmla="*/ 77 w 216"/>
                  <a:gd name="T13" fmla="*/ 349 h 402"/>
                  <a:gd name="T14" fmla="*/ 159 w 216"/>
                  <a:gd name="T15" fmla="*/ 162 h 402"/>
                  <a:gd name="T16" fmla="*/ 190 w 216"/>
                  <a:gd name="T17" fmla="*/ 90 h 402"/>
                  <a:gd name="T18" fmla="*/ 216 w 216"/>
                  <a:gd name="T19" fmla="*/ 14 h 402"/>
                  <a:gd name="T20" fmla="*/ 170 w 216"/>
                  <a:gd name="T21" fmla="*/ 0 h 4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402"/>
                  <a:gd name="T35" fmla="*/ 216 w 216"/>
                  <a:gd name="T36" fmla="*/ 402 h 4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402">
                    <a:moveTo>
                      <a:pt x="170" y="0"/>
                    </a:moveTo>
                    <a:lnTo>
                      <a:pt x="135" y="90"/>
                    </a:lnTo>
                    <a:lnTo>
                      <a:pt x="81" y="206"/>
                    </a:lnTo>
                    <a:lnTo>
                      <a:pt x="38" y="317"/>
                    </a:lnTo>
                    <a:lnTo>
                      <a:pt x="0" y="388"/>
                    </a:lnTo>
                    <a:lnTo>
                      <a:pt x="43" y="402"/>
                    </a:lnTo>
                    <a:lnTo>
                      <a:pt x="77" y="349"/>
                    </a:lnTo>
                    <a:lnTo>
                      <a:pt x="159" y="162"/>
                    </a:lnTo>
                    <a:lnTo>
                      <a:pt x="190" y="90"/>
                    </a:lnTo>
                    <a:lnTo>
                      <a:pt x="216" y="14"/>
                    </a:lnTo>
                    <a:lnTo>
                      <a:pt x="170" y="0"/>
                    </a:lnTo>
                    <a:close/>
                  </a:path>
                </a:pathLst>
              </a:custGeom>
              <a:solidFill>
                <a:srgbClr val="CC7C00"/>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grpSp>
        <p:grpSp>
          <p:nvGrpSpPr>
            <p:cNvPr id="4" name="Group 10"/>
            <p:cNvGrpSpPr>
              <a:grpSpLocks/>
            </p:cNvGrpSpPr>
            <p:nvPr/>
          </p:nvGrpSpPr>
          <p:grpSpPr bwMode="auto">
            <a:xfrm>
              <a:off x="0" y="712"/>
              <a:ext cx="859" cy="680"/>
              <a:chOff x="0" y="0"/>
              <a:chExt cx="1158" cy="1111"/>
            </a:xfrm>
          </p:grpSpPr>
          <p:sp>
            <p:nvSpPr>
              <p:cNvPr id="28683" name="Freeform 10"/>
              <p:cNvSpPr>
                <a:spLocks noChangeArrowheads="1"/>
              </p:cNvSpPr>
              <p:nvPr/>
            </p:nvSpPr>
            <p:spPr bwMode="auto">
              <a:xfrm>
                <a:off x="388" y="1"/>
                <a:ext cx="334" cy="248"/>
              </a:xfrm>
              <a:custGeom>
                <a:avLst/>
                <a:gdLst>
                  <a:gd name="T0" fmla="*/ 116 w 333"/>
                  <a:gd name="T1" fmla="*/ 151 h 246"/>
                  <a:gd name="T2" fmla="*/ 120 w 333"/>
                  <a:gd name="T3" fmla="*/ 117 h 246"/>
                  <a:gd name="T4" fmla="*/ 136 w 333"/>
                  <a:gd name="T5" fmla="*/ 78 h 246"/>
                  <a:gd name="T6" fmla="*/ 159 w 333"/>
                  <a:gd name="T7" fmla="*/ 47 h 246"/>
                  <a:gd name="T8" fmla="*/ 187 w 333"/>
                  <a:gd name="T9" fmla="*/ 23 h 246"/>
                  <a:gd name="T10" fmla="*/ 226 w 333"/>
                  <a:gd name="T11" fmla="*/ 6 h 246"/>
                  <a:gd name="T12" fmla="*/ 260 w 333"/>
                  <a:gd name="T13" fmla="*/ 0 h 246"/>
                  <a:gd name="T14" fmla="*/ 299 w 333"/>
                  <a:gd name="T15" fmla="*/ 10 h 246"/>
                  <a:gd name="T16" fmla="*/ 322 w 333"/>
                  <a:gd name="T17" fmla="*/ 39 h 246"/>
                  <a:gd name="T18" fmla="*/ 330 w 333"/>
                  <a:gd name="T19" fmla="*/ 73 h 246"/>
                  <a:gd name="T20" fmla="*/ 333 w 333"/>
                  <a:gd name="T21" fmla="*/ 109 h 246"/>
                  <a:gd name="T22" fmla="*/ 320 w 333"/>
                  <a:gd name="T23" fmla="*/ 147 h 246"/>
                  <a:gd name="T24" fmla="*/ 294 w 333"/>
                  <a:gd name="T25" fmla="*/ 190 h 246"/>
                  <a:gd name="T26" fmla="*/ 260 w 333"/>
                  <a:gd name="T27" fmla="*/ 220 h 246"/>
                  <a:gd name="T28" fmla="*/ 219 w 333"/>
                  <a:gd name="T29" fmla="*/ 239 h 246"/>
                  <a:gd name="T30" fmla="*/ 189 w 333"/>
                  <a:gd name="T31" fmla="*/ 246 h 246"/>
                  <a:gd name="T32" fmla="*/ 161 w 333"/>
                  <a:gd name="T33" fmla="*/ 242 h 246"/>
                  <a:gd name="T34" fmla="*/ 140 w 333"/>
                  <a:gd name="T35" fmla="*/ 230 h 246"/>
                  <a:gd name="T36" fmla="*/ 124 w 333"/>
                  <a:gd name="T37" fmla="*/ 203 h 246"/>
                  <a:gd name="T38" fmla="*/ 119 w 333"/>
                  <a:gd name="T39" fmla="*/ 187 h 246"/>
                  <a:gd name="T40" fmla="*/ 76 w 333"/>
                  <a:gd name="T41" fmla="*/ 190 h 246"/>
                  <a:gd name="T42" fmla="*/ 41 w 333"/>
                  <a:gd name="T43" fmla="*/ 200 h 246"/>
                  <a:gd name="T44" fmla="*/ 9 w 333"/>
                  <a:gd name="T45" fmla="*/ 199 h 246"/>
                  <a:gd name="T46" fmla="*/ 0 w 333"/>
                  <a:gd name="T47" fmla="*/ 183 h 246"/>
                  <a:gd name="T48" fmla="*/ 9 w 333"/>
                  <a:gd name="T49" fmla="*/ 170 h 246"/>
                  <a:gd name="T50" fmla="*/ 26 w 333"/>
                  <a:gd name="T51" fmla="*/ 155 h 246"/>
                  <a:gd name="T52" fmla="*/ 59 w 333"/>
                  <a:gd name="T53" fmla="*/ 155 h 246"/>
                  <a:gd name="T54" fmla="*/ 81 w 333"/>
                  <a:gd name="T55" fmla="*/ 155 h 246"/>
                  <a:gd name="T56" fmla="*/ 116 w 333"/>
                  <a:gd name="T57" fmla="*/ 151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3"/>
                  <a:gd name="T88" fmla="*/ 0 h 246"/>
                  <a:gd name="T89" fmla="*/ 333 w 333"/>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3" h="246">
                    <a:moveTo>
                      <a:pt x="116" y="151"/>
                    </a:moveTo>
                    <a:lnTo>
                      <a:pt x="120" y="117"/>
                    </a:lnTo>
                    <a:lnTo>
                      <a:pt x="136" y="78"/>
                    </a:lnTo>
                    <a:lnTo>
                      <a:pt x="159" y="47"/>
                    </a:lnTo>
                    <a:lnTo>
                      <a:pt x="187" y="23"/>
                    </a:lnTo>
                    <a:lnTo>
                      <a:pt x="226" y="6"/>
                    </a:lnTo>
                    <a:lnTo>
                      <a:pt x="260" y="0"/>
                    </a:lnTo>
                    <a:lnTo>
                      <a:pt x="299" y="10"/>
                    </a:lnTo>
                    <a:lnTo>
                      <a:pt x="322" y="39"/>
                    </a:lnTo>
                    <a:lnTo>
                      <a:pt x="330" y="73"/>
                    </a:lnTo>
                    <a:lnTo>
                      <a:pt x="333" y="109"/>
                    </a:lnTo>
                    <a:lnTo>
                      <a:pt x="320" y="147"/>
                    </a:lnTo>
                    <a:lnTo>
                      <a:pt x="294" y="190"/>
                    </a:lnTo>
                    <a:lnTo>
                      <a:pt x="260" y="220"/>
                    </a:lnTo>
                    <a:lnTo>
                      <a:pt x="219" y="239"/>
                    </a:lnTo>
                    <a:lnTo>
                      <a:pt x="189" y="246"/>
                    </a:lnTo>
                    <a:lnTo>
                      <a:pt x="161" y="242"/>
                    </a:lnTo>
                    <a:lnTo>
                      <a:pt x="140" y="230"/>
                    </a:lnTo>
                    <a:lnTo>
                      <a:pt x="124" y="203"/>
                    </a:lnTo>
                    <a:lnTo>
                      <a:pt x="119" y="187"/>
                    </a:lnTo>
                    <a:lnTo>
                      <a:pt x="76" y="190"/>
                    </a:lnTo>
                    <a:lnTo>
                      <a:pt x="41" y="200"/>
                    </a:lnTo>
                    <a:lnTo>
                      <a:pt x="9" y="199"/>
                    </a:lnTo>
                    <a:lnTo>
                      <a:pt x="0" y="183"/>
                    </a:lnTo>
                    <a:lnTo>
                      <a:pt x="9" y="170"/>
                    </a:lnTo>
                    <a:lnTo>
                      <a:pt x="26" y="155"/>
                    </a:lnTo>
                    <a:lnTo>
                      <a:pt x="59" y="155"/>
                    </a:lnTo>
                    <a:lnTo>
                      <a:pt x="81" y="155"/>
                    </a:lnTo>
                    <a:lnTo>
                      <a:pt x="116" y="15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4" name="Freeform 11"/>
              <p:cNvSpPr>
                <a:spLocks noChangeArrowheads="1"/>
              </p:cNvSpPr>
              <p:nvPr/>
            </p:nvSpPr>
            <p:spPr bwMode="auto">
              <a:xfrm>
                <a:off x="481" y="271"/>
                <a:ext cx="221" cy="431"/>
              </a:xfrm>
              <a:custGeom>
                <a:avLst/>
                <a:gdLst>
                  <a:gd name="T0" fmla="*/ 6 w 219"/>
                  <a:gd name="T1" fmla="*/ 34 h 428"/>
                  <a:gd name="T2" fmla="*/ 32 w 219"/>
                  <a:gd name="T3" fmla="*/ 13 h 428"/>
                  <a:gd name="T4" fmla="*/ 62 w 219"/>
                  <a:gd name="T5" fmla="*/ 0 h 428"/>
                  <a:gd name="T6" fmla="*/ 104 w 219"/>
                  <a:gd name="T7" fmla="*/ 3 h 428"/>
                  <a:gd name="T8" fmla="*/ 136 w 219"/>
                  <a:gd name="T9" fmla="*/ 16 h 428"/>
                  <a:gd name="T10" fmla="*/ 165 w 219"/>
                  <a:gd name="T11" fmla="*/ 50 h 428"/>
                  <a:gd name="T12" fmla="*/ 197 w 219"/>
                  <a:gd name="T13" fmla="*/ 99 h 428"/>
                  <a:gd name="T14" fmla="*/ 213 w 219"/>
                  <a:gd name="T15" fmla="*/ 144 h 428"/>
                  <a:gd name="T16" fmla="*/ 219 w 219"/>
                  <a:gd name="T17" fmla="*/ 198 h 428"/>
                  <a:gd name="T18" fmla="*/ 219 w 219"/>
                  <a:gd name="T19" fmla="*/ 254 h 428"/>
                  <a:gd name="T20" fmla="*/ 213 w 219"/>
                  <a:gd name="T21" fmla="*/ 306 h 428"/>
                  <a:gd name="T22" fmla="*/ 196 w 219"/>
                  <a:gd name="T23" fmla="*/ 351 h 428"/>
                  <a:gd name="T24" fmla="*/ 171 w 219"/>
                  <a:gd name="T25" fmla="*/ 391 h 428"/>
                  <a:gd name="T26" fmla="*/ 152 w 219"/>
                  <a:gd name="T27" fmla="*/ 411 h 428"/>
                  <a:gd name="T28" fmla="*/ 115 w 219"/>
                  <a:gd name="T29" fmla="*/ 425 h 428"/>
                  <a:gd name="T30" fmla="*/ 87 w 219"/>
                  <a:gd name="T31" fmla="*/ 428 h 428"/>
                  <a:gd name="T32" fmla="*/ 49 w 219"/>
                  <a:gd name="T33" fmla="*/ 417 h 428"/>
                  <a:gd name="T34" fmla="*/ 32 w 219"/>
                  <a:gd name="T35" fmla="*/ 394 h 428"/>
                  <a:gd name="T36" fmla="*/ 17 w 219"/>
                  <a:gd name="T37" fmla="*/ 373 h 428"/>
                  <a:gd name="T38" fmla="*/ 9 w 219"/>
                  <a:gd name="T39" fmla="*/ 349 h 428"/>
                  <a:gd name="T40" fmla="*/ 10 w 219"/>
                  <a:gd name="T41" fmla="*/ 310 h 428"/>
                  <a:gd name="T42" fmla="*/ 17 w 219"/>
                  <a:gd name="T43" fmla="*/ 283 h 428"/>
                  <a:gd name="T44" fmla="*/ 32 w 219"/>
                  <a:gd name="T45" fmla="*/ 255 h 428"/>
                  <a:gd name="T46" fmla="*/ 41 w 219"/>
                  <a:gd name="T47" fmla="*/ 219 h 428"/>
                  <a:gd name="T48" fmla="*/ 49 w 219"/>
                  <a:gd name="T49" fmla="*/ 198 h 428"/>
                  <a:gd name="T50" fmla="*/ 52 w 219"/>
                  <a:gd name="T51" fmla="*/ 170 h 428"/>
                  <a:gd name="T52" fmla="*/ 44 w 219"/>
                  <a:gd name="T53" fmla="*/ 140 h 428"/>
                  <a:gd name="T54" fmla="*/ 23 w 219"/>
                  <a:gd name="T55" fmla="*/ 116 h 428"/>
                  <a:gd name="T56" fmla="*/ 6 w 219"/>
                  <a:gd name="T57" fmla="*/ 93 h 428"/>
                  <a:gd name="T58" fmla="*/ 0 w 219"/>
                  <a:gd name="T59" fmla="*/ 67 h 428"/>
                  <a:gd name="T60" fmla="*/ 6 w 219"/>
                  <a:gd name="T61" fmla="*/ 34 h 4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9"/>
                  <a:gd name="T94" fmla="*/ 0 h 428"/>
                  <a:gd name="T95" fmla="*/ 219 w 219"/>
                  <a:gd name="T96" fmla="*/ 428 h 4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9" h="428">
                    <a:moveTo>
                      <a:pt x="6" y="34"/>
                    </a:moveTo>
                    <a:lnTo>
                      <a:pt x="32" y="13"/>
                    </a:lnTo>
                    <a:lnTo>
                      <a:pt x="62" y="0"/>
                    </a:lnTo>
                    <a:lnTo>
                      <a:pt x="104" y="3"/>
                    </a:lnTo>
                    <a:lnTo>
                      <a:pt x="136" y="16"/>
                    </a:lnTo>
                    <a:lnTo>
                      <a:pt x="165" y="50"/>
                    </a:lnTo>
                    <a:lnTo>
                      <a:pt x="197" y="99"/>
                    </a:lnTo>
                    <a:lnTo>
                      <a:pt x="213" y="144"/>
                    </a:lnTo>
                    <a:lnTo>
                      <a:pt x="219" y="198"/>
                    </a:lnTo>
                    <a:lnTo>
                      <a:pt x="219" y="254"/>
                    </a:lnTo>
                    <a:lnTo>
                      <a:pt x="213" y="306"/>
                    </a:lnTo>
                    <a:lnTo>
                      <a:pt x="196" y="351"/>
                    </a:lnTo>
                    <a:lnTo>
                      <a:pt x="171" y="391"/>
                    </a:lnTo>
                    <a:lnTo>
                      <a:pt x="152" y="411"/>
                    </a:lnTo>
                    <a:lnTo>
                      <a:pt x="115" y="425"/>
                    </a:lnTo>
                    <a:lnTo>
                      <a:pt x="87" y="428"/>
                    </a:lnTo>
                    <a:lnTo>
                      <a:pt x="49" y="417"/>
                    </a:lnTo>
                    <a:lnTo>
                      <a:pt x="32" y="394"/>
                    </a:lnTo>
                    <a:lnTo>
                      <a:pt x="17" y="373"/>
                    </a:lnTo>
                    <a:lnTo>
                      <a:pt x="9" y="349"/>
                    </a:lnTo>
                    <a:lnTo>
                      <a:pt x="10" y="310"/>
                    </a:lnTo>
                    <a:lnTo>
                      <a:pt x="17" y="283"/>
                    </a:lnTo>
                    <a:lnTo>
                      <a:pt x="32" y="255"/>
                    </a:lnTo>
                    <a:lnTo>
                      <a:pt x="41" y="219"/>
                    </a:lnTo>
                    <a:lnTo>
                      <a:pt x="49" y="198"/>
                    </a:lnTo>
                    <a:lnTo>
                      <a:pt x="52" y="170"/>
                    </a:lnTo>
                    <a:lnTo>
                      <a:pt x="44" y="140"/>
                    </a:lnTo>
                    <a:lnTo>
                      <a:pt x="23" y="116"/>
                    </a:lnTo>
                    <a:lnTo>
                      <a:pt x="6" y="93"/>
                    </a:lnTo>
                    <a:lnTo>
                      <a:pt x="0" y="67"/>
                    </a:lnTo>
                    <a:lnTo>
                      <a:pt x="6" y="34"/>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5" name="Freeform 12"/>
              <p:cNvSpPr>
                <a:spLocks noChangeArrowheads="1"/>
              </p:cNvSpPr>
              <p:nvPr/>
            </p:nvSpPr>
            <p:spPr bwMode="auto">
              <a:xfrm>
                <a:off x="0" y="206"/>
                <a:ext cx="540" cy="183"/>
              </a:xfrm>
              <a:custGeom>
                <a:avLst/>
                <a:gdLst>
                  <a:gd name="T0" fmla="*/ 408 w 540"/>
                  <a:gd name="T1" fmla="*/ 101 h 179"/>
                  <a:gd name="T2" fmla="*/ 482 w 540"/>
                  <a:gd name="T3" fmla="*/ 86 h 179"/>
                  <a:gd name="T4" fmla="*/ 533 w 540"/>
                  <a:gd name="T5" fmla="*/ 83 h 179"/>
                  <a:gd name="T6" fmla="*/ 540 w 540"/>
                  <a:gd name="T7" fmla="*/ 101 h 179"/>
                  <a:gd name="T8" fmla="*/ 540 w 540"/>
                  <a:gd name="T9" fmla="*/ 152 h 179"/>
                  <a:gd name="T10" fmla="*/ 503 w 540"/>
                  <a:gd name="T11" fmla="*/ 163 h 179"/>
                  <a:gd name="T12" fmla="*/ 404 w 540"/>
                  <a:gd name="T13" fmla="*/ 161 h 179"/>
                  <a:gd name="T14" fmla="*/ 300 w 540"/>
                  <a:gd name="T15" fmla="*/ 147 h 179"/>
                  <a:gd name="T16" fmla="*/ 208 w 540"/>
                  <a:gd name="T17" fmla="*/ 134 h 179"/>
                  <a:gd name="T18" fmla="*/ 110 w 540"/>
                  <a:gd name="T19" fmla="*/ 143 h 179"/>
                  <a:gd name="T20" fmla="*/ 57 w 540"/>
                  <a:gd name="T21" fmla="*/ 170 h 179"/>
                  <a:gd name="T22" fmla="*/ 21 w 540"/>
                  <a:gd name="T23" fmla="*/ 179 h 179"/>
                  <a:gd name="T24" fmla="*/ 1 w 540"/>
                  <a:gd name="T25" fmla="*/ 176 h 179"/>
                  <a:gd name="T26" fmla="*/ 0 w 540"/>
                  <a:gd name="T27" fmla="*/ 131 h 179"/>
                  <a:gd name="T28" fmla="*/ 21 w 540"/>
                  <a:gd name="T29" fmla="*/ 74 h 179"/>
                  <a:gd name="T30" fmla="*/ 18 w 540"/>
                  <a:gd name="T31" fmla="*/ 35 h 179"/>
                  <a:gd name="T32" fmla="*/ 1 w 540"/>
                  <a:gd name="T33" fmla="*/ 16 h 179"/>
                  <a:gd name="T34" fmla="*/ 1 w 540"/>
                  <a:gd name="T35" fmla="*/ 4 h 179"/>
                  <a:gd name="T36" fmla="*/ 25 w 540"/>
                  <a:gd name="T37" fmla="*/ 0 h 179"/>
                  <a:gd name="T38" fmla="*/ 57 w 540"/>
                  <a:gd name="T39" fmla="*/ 26 h 179"/>
                  <a:gd name="T40" fmla="*/ 59 w 540"/>
                  <a:gd name="T41" fmla="*/ 60 h 179"/>
                  <a:gd name="T42" fmla="*/ 44 w 540"/>
                  <a:gd name="T43" fmla="*/ 108 h 179"/>
                  <a:gd name="T44" fmla="*/ 40 w 540"/>
                  <a:gd name="T45" fmla="*/ 139 h 179"/>
                  <a:gd name="T46" fmla="*/ 99 w 540"/>
                  <a:gd name="T47" fmla="*/ 117 h 179"/>
                  <a:gd name="T48" fmla="*/ 163 w 540"/>
                  <a:gd name="T49" fmla="*/ 92 h 179"/>
                  <a:gd name="T50" fmla="*/ 233 w 540"/>
                  <a:gd name="T51" fmla="*/ 90 h 179"/>
                  <a:gd name="T52" fmla="*/ 283 w 540"/>
                  <a:gd name="T53" fmla="*/ 99 h 179"/>
                  <a:gd name="T54" fmla="*/ 336 w 540"/>
                  <a:gd name="T55" fmla="*/ 99 h 179"/>
                  <a:gd name="T56" fmla="*/ 408 w 540"/>
                  <a:gd name="T57" fmla="*/ 101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0"/>
                  <a:gd name="T88" fmla="*/ 0 h 179"/>
                  <a:gd name="T89" fmla="*/ 540 w 540"/>
                  <a:gd name="T90" fmla="*/ 179 h 1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0" h="179">
                    <a:moveTo>
                      <a:pt x="408" y="101"/>
                    </a:moveTo>
                    <a:lnTo>
                      <a:pt x="482" y="86"/>
                    </a:lnTo>
                    <a:lnTo>
                      <a:pt x="533" y="83"/>
                    </a:lnTo>
                    <a:lnTo>
                      <a:pt x="540" y="101"/>
                    </a:lnTo>
                    <a:lnTo>
                      <a:pt x="540" y="152"/>
                    </a:lnTo>
                    <a:lnTo>
                      <a:pt x="503" y="163"/>
                    </a:lnTo>
                    <a:lnTo>
                      <a:pt x="404" y="161"/>
                    </a:lnTo>
                    <a:lnTo>
                      <a:pt x="300" y="147"/>
                    </a:lnTo>
                    <a:lnTo>
                      <a:pt x="208" y="134"/>
                    </a:lnTo>
                    <a:lnTo>
                      <a:pt x="110" y="143"/>
                    </a:lnTo>
                    <a:lnTo>
                      <a:pt x="57" y="170"/>
                    </a:lnTo>
                    <a:lnTo>
                      <a:pt x="21" y="179"/>
                    </a:lnTo>
                    <a:lnTo>
                      <a:pt x="1" y="176"/>
                    </a:lnTo>
                    <a:lnTo>
                      <a:pt x="0" y="131"/>
                    </a:lnTo>
                    <a:lnTo>
                      <a:pt x="21" y="74"/>
                    </a:lnTo>
                    <a:lnTo>
                      <a:pt x="18" y="35"/>
                    </a:lnTo>
                    <a:lnTo>
                      <a:pt x="1" y="16"/>
                    </a:lnTo>
                    <a:lnTo>
                      <a:pt x="1" y="4"/>
                    </a:lnTo>
                    <a:lnTo>
                      <a:pt x="25" y="0"/>
                    </a:lnTo>
                    <a:lnTo>
                      <a:pt x="57" y="26"/>
                    </a:lnTo>
                    <a:lnTo>
                      <a:pt x="59" y="60"/>
                    </a:lnTo>
                    <a:lnTo>
                      <a:pt x="44" y="108"/>
                    </a:lnTo>
                    <a:lnTo>
                      <a:pt x="40" y="139"/>
                    </a:lnTo>
                    <a:lnTo>
                      <a:pt x="99" y="117"/>
                    </a:lnTo>
                    <a:lnTo>
                      <a:pt x="163" y="92"/>
                    </a:lnTo>
                    <a:lnTo>
                      <a:pt x="233" y="90"/>
                    </a:lnTo>
                    <a:lnTo>
                      <a:pt x="283" y="99"/>
                    </a:lnTo>
                    <a:lnTo>
                      <a:pt x="336" y="99"/>
                    </a:lnTo>
                    <a:lnTo>
                      <a:pt x="408" y="10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6" name="Freeform 13"/>
              <p:cNvSpPr>
                <a:spLocks noChangeArrowheads="1"/>
              </p:cNvSpPr>
              <p:nvPr/>
            </p:nvSpPr>
            <p:spPr bwMode="auto">
              <a:xfrm>
                <a:off x="579" y="249"/>
                <a:ext cx="579" cy="323"/>
              </a:xfrm>
              <a:custGeom>
                <a:avLst/>
                <a:gdLst>
                  <a:gd name="T0" fmla="*/ 13 w 578"/>
                  <a:gd name="T1" fmla="*/ 47 h 319"/>
                  <a:gd name="T2" fmla="*/ 41 w 578"/>
                  <a:gd name="T3" fmla="*/ 44 h 319"/>
                  <a:gd name="T4" fmla="*/ 75 w 578"/>
                  <a:gd name="T5" fmla="*/ 62 h 319"/>
                  <a:gd name="T6" fmla="*/ 100 w 578"/>
                  <a:gd name="T7" fmla="*/ 95 h 319"/>
                  <a:gd name="T8" fmla="*/ 134 w 578"/>
                  <a:gd name="T9" fmla="*/ 151 h 319"/>
                  <a:gd name="T10" fmla="*/ 161 w 578"/>
                  <a:gd name="T11" fmla="*/ 199 h 319"/>
                  <a:gd name="T12" fmla="*/ 187 w 578"/>
                  <a:gd name="T13" fmla="*/ 245 h 319"/>
                  <a:gd name="T14" fmla="*/ 202 w 578"/>
                  <a:gd name="T15" fmla="*/ 253 h 319"/>
                  <a:gd name="T16" fmla="*/ 233 w 578"/>
                  <a:gd name="T17" fmla="*/ 245 h 319"/>
                  <a:gd name="T18" fmla="*/ 290 w 578"/>
                  <a:gd name="T19" fmla="*/ 207 h 319"/>
                  <a:gd name="T20" fmla="*/ 357 w 578"/>
                  <a:gd name="T21" fmla="*/ 161 h 319"/>
                  <a:gd name="T22" fmla="*/ 400 w 578"/>
                  <a:gd name="T23" fmla="*/ 121 h 319"/>
                  <a:gd name="T24" fmla="*/ 421 w 578"/>
                  <a:gd name="T25" fmla="*/ 96 h 319"/>
                  <a:gd name="T26" fmla="*/ 421 w 578"/>
                  <a:gd name="T27" fmla="*/ 87 h 319"/>
                  <a:gd name="T28" fmla="*/ 421 w 578"/>
                  <a:gd name="T29" fmla="*/ 74 h 319"/>
                  <a:gd name="T30" fmla="*/ 424 w 578"/>
                  <a:gd name="T31" fmla="*/ 66 h 319"/>
                  <a:gd name="T32" fmla="*/ 420 w 578"/>
                  <a:gd name="T33" fmla="*/ 39 h 319"/>
                  <a:gd name="T34" fmla="*/ 408 w 578"/>
                  <a:gd name="T35" fmla="*/ 19 h 319"/>
                  <a:gd name="T36" fmla="*/ 413 w 578"/>
                  <a:gd name="T37" fmla="*/ 0 h 319"/>
                  <a:gd name="T38" fmla="*/ 442 w 578"/>
                  <a:gd name="T39" fmla="*/ 0 h 319"/>
                  <a:gd name="T40" fmla="*/ 458 w 578"/>
                  <a:gd name="T41" fmla="*/ 30 h 319"/>
                  <a:gd name="T42" fmla="*/ 451 w 578"/>
                  <a:gd name="T43" fmla="*/ 77 h 319"/>
                  <a:gd name="T44" fmla="*/ 462 w 578"/>
                  <a:gd name="T45" fmla="*/ 77 h 319"/>
                  <a:gd name="T46" fmla="*/ 496 w 578"/>
                  <a:gd name="T47" fmla="*/ 74 h 319"/>
                  <a:gd name="T48" fmla="*/ 531 w 578"/>
                  <a:gd name="T49" fmla="*/ 56 h 319"/>
                  <a:gd name="T50" fmla="*/ 560 w 578"/>
                  <a:gd name="T51" fmla="*/ 53 h 319"/>
                  <a:gd name="T52" fmla="*/ 568 w 578"/>
                  <a:gd name="T53" fmla="*/ 70 h 319"/>
                  <a:gd name="T54" fmla="*/ 578 w 578"/>
                  <a:gd name="T55" fmla="*/ 105 h 319"/>
                  <a:gd name="T56" fmla="*/ 530 w 578"/>
                  <a:gd name="T57" fmla="*/ 160 h 319"/>
                  <a:gd name="T58" fmla="*/ 504 w 578"/>
                  <a:gd name="T59" fmla="*/ 186 h 319"/>
                  <a:gd name="T60" fmla="*/ 479 w 578"/>
                  <a:gd name="T61" fmla="*/ 189 h 319"/>
                  <a:gd name="T62" fmla="*/ 449 w 578"/>
                  <a:gd name="T63" fmla="*/ 161 h 319"/>
                  <a:gd name="T64" fmla="*/ 413 w 578"/>
                  <a:gd name="T65" fmla="*/ 160 h 319"/>
                  <a:gd name="T66" fmla="*/ 381 w 578"/>
                  <a:gd name="T67" fmla="*/ 186 h 319"/>
                  <a:gd name="T68" fmla="*/ 328 w 578"/>
                  <a:gd name="T69" fmla="*/ 233 h 319"/>
                  <a:gd name="T70" fmla="*/ 273 w 578"/>
                  <a:gd name="T71" fmla="*/ 287 h 319"/>
                  <a:gd name="T72" fmla="*/ 226 w 578"/>
                  <a:gd name="T73" fmla="*/ 310 h 319"/>
                  <a:gd name="T74" fmla="*/ 190 w 578"/>
                  <a:gd name="T75" fmla="*/ 319 h 319"/>
                  <a:gd name="T76" fmla="*/ 170 w 578"/>
                  <a:gd name="T77" fmla="*/ 309 h 319"/>
                  <a:gd name="T78" fmla="*/ 153 w 578"/>
                  <a:gd name="T79" fmla="*/ 279 h 319"/>
                  <a:gd name="T80" fmla="*/ 122 w 578"/>
                  <a:gd name="T81" fmla="*/ 229 h 319"/>
                  <a:gd name="T82" fmla="*/ 81 w 578"/>
                  <a:gd name="T83" fmla="*/ 170 h 319"/>
                  <a:gd name="T84" fmla="*/ 42 w 578"/>
                  <a:gd name="T85" fmla="*/ 139 h 319"/>
                  <a:gd name="T86" fmla="*/ 8 w 578"/>
                  <a:gd name="T87" fmla="*/ 107 h 319"/>
                  <a:gd name="T88" fmla="*/ 0 w 578"/>
                  <a:gd name="T89" fmla="*/ 77 h 319"/>
                  <a:gd name="T90" fmla="*/ 13 w 578"/>
                  <a:gd name="T91" fmla="*/ 47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8"/>
                  <a:gd name="T139" fmla="*/ 0 h 319"/>
                  <a:gd name="T140" fmla="*/ 578 w 578"/>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8" h="319">
                    <a:moveTo>
                      <a:pt x="13" y="47"/>
                    </a:moveTo>
                    <a:lnTo>
                      <a:pt x="41" y="44"/>
                    </a:lnTo>
                    <a:lnTo>
                      <a:pt x="75" y="62"/>
                    </a:lnTo>
                    <a:lnTo>
                      <a:pt x="100" y="95"/>
                    </a:lnTo>
                    <a:lnTo>
                      <a:pt x="134" y="151"/>
                    </a:lnTo>
                    <a:lnTo>
                      <a:pt x="161" y="199"/>
                    </a:lnTo>
                    <a:lnTo>
                      <a:pt x="187" y="245"/>
                    </a:lnTo>
                    <a:lnTo>
                      <a:pt x="202" y="253"/>
                    </a:lnTo>
                    <a:lnTo>
                      <a:pt x="233" y="245"/>
                    </a:lnTo>
                    <a:lnTo>
                      <a:pt x="290" y="207"/>
                    </a:lnTo>
                    <a:lnTo>
                      <a:pt x="357" y="161"/>
                    </a:lnTo>
                    <a:lnTo>
                      <a:pt x="400" y="121"/>
                    </a:lnTo>
                    <a:lnTo>
                      <a:pt x="421" y="96"/>
                    </a:lnTo>
                    <a:lnTo>
                      <a:pt x="421" y="87"/>
                    </a:lnTo>
                    <a:lnTo>
                      <a:pt x="421" y="74"/>
                    </a:lnTo>
                    <a:lnTo>
                      <a:pt x="424" y="66"/>
                    </a:lnTo>
                    <a:lnTo>
                      <a:pt x="420" y="39"/>
                    </a:lnTo>
                    <a:lnTo>
                      <a:pt x="408" y="19"/>
                    </a:lnTo>
                    <a:lnTo>
                      <a:pt x="413" y="0"/>
                    </a:lnTo>
                    <a:lnTo>
                      <a:pt x="442" y="0"/>
                    </a:lnTo>
                    <a:lnTo>
                      <a:pt x="458" y="30"/>
                    </a:lnTo>
                    <a:lnTo>
                      <a:pt x="451" y="77"/>
                    </a:lnTo>
                    <a:lnTo>
                      <a:pt x="462" y="77"/>
                    </a:lnTo>
                    <a:lnTo>
                      <a:pt x="496" y="74"/>
                    </a:lnTo>
                    <a:lnTo>
                      <a:pt x="531" y="56"/>
                    </a:lnTo>
                    <a:lnTo>
                      <a:pt x="560" y="53"/>
                    </a:lnTo>
                    <a:lnTo>
                      <a:pt x="568" y="70"/>
                    </a:lnTo>
                    <a:lnTo>
                      <a:pt x="578" y="105"/>
                    </a:lnTo>
                    <a:lnTo>
                      <a:pt x="530" y="160"/>
                    </a:lnTo>
                    <a:lnTo>
                      <a:pt x="504" y="186"/>
                    </a:lnTo>
                    <a:lnTo>
                      <a:pt x="479" y="189"/>
                    </a:lnTo>
                    <a:lnTo>
                      <a:pt x="449" y="161"/>
                    </a:lnTo>
                    <a:lnTo>
                      <a:pt x="413" y="160"/>
                    </a:lnTo>
                    <a:lnTo>
                      <a:pt x="381" y="186"/>
                    </a:lnTo>
                    <a:lnTo>
                      <a:pt x="328" y="233"/>
                    </a:lnTo>
                    <a:lnTo>
                      <a:pt x="273" y="287"/>
                    </a:lnTo>
                    <a:lnTo>
                      <a:pt x="226" y="310"/>
                    </a:lnTo>
                    <a:lnTo>
                      <a:pt x="190" y="319"/>
                    </a:lnTo>
                    <a:lnTo>
                      <a:pt x="170" y="309"/>
                    </a:lnTo>
                    <a:lnTo>
                      <a:pt x="153" y="279"/>
                    </a:lnTo>
                    <a:lnTo>
                      <a:pt x="122" y="229"/>
                    </a:lnTo>
                    <a:lnTo>
                      <a:pt x="81" y="170"/>
                    </a:lnTo>
                    <a:lnTo>
                      <a:pt x="42" y="139"/>
                    </a:lnTo>
                    <a:lnTo>
                      <a:pt x="8" y="107"/>
                    </a:lnTo>
                    <a:lnTo>
                      <a:pt x="0" y="77"/>
                    </a:lnTo>
                    <a:lnTo>
                      <a:pt x="13" y="4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7" name="Freeform 14"/>
              <p:cNvSpPr>
                <a:spLocks noChangeArrowheads="1"/>
              </p:cNvSpPr>
              <p:nvPr/>
            </p:nvSpPr>
            <p:spPr bwMode="auto">
              <a:xfrm>
                <a:off x="314" y="605"/>
                <a:ext cx="245" cy="507"/>
              </a:xfrm>
              <a:custGeom>
                <a:avLst/>
                <a:gdLst>
                  <a:gd name="T0" fmla="*/ 153 w 242"/>
                  <a:gd name="T1" fmla="*/ 59 h 508"/>
                  <a:gd name="T2" fmla="*/ 187 w 242"/>
                  <a:gd name="T3" fmla="*/ 8 h 508"/>
                  <a:gd name="T4" fmla="*/ 222 w 242"/>
                  <a:gd name="T5" fmla="*/ 0 h 508"/>
                  <a:gd name="T6" fmla="*/ 230 w 242"/>
                  <a:gd name="T7" fmla="*/ 25 h 508"/>
                  <a:gd name="T8" fmla="*/ 242 w 242"/>
                  <a:gd name="T9" fmla="*/ 72 h 508"/>
                  <a:gd name="T10" fmla="*/ 225 w 242"/>
                  <a:gd name="T11" fmla="*/ 93 h 508"/>
                  <a:gd name="T12" fmla="*/ 179 w 242"/>
                  <a:gd name="T13" fmla="*/ 133 h 508"/>
                  <a:gd name="T14" fmla="*/ 153 w 242"/>
                  <a:gd name="T15" fmla="*/ 188 h 508"/>
                  <a:gd name="T16" fmla="*/ 134 w 242"/>
                  <a:gd name="T17" fmla="*/ 231 h 508"/>
                  <a:gd name="T18" fmla="*/ 134 w 242"/>
                  <a:gd name="T19" fmla="*/ 256 h 508"/>
                  <a:gd name="T20" fmla="*/ 138 w 242"/>
                  <a:gd name="T21" fmla="*/ 324 h 508"/>
                  <a:gd name="T22" fmla="*/ 151 w 242"/>
                  <a:gd name="T23" fmla="*/ 383 h 508"/>
                  <a:gd name="T24" fmla="*/ 169 w 242"/>
                  <a:gd name="T25" fmla="*/ 415 h 508"/>
                  <a:gd name="T26" fmla="*/ 174 w 242"/>
                  <a:gd name="T27" fmla="*/ 434 h 508"/>
                  <a:gd name="T28" fmla="*/ 170 w 242"/>
                  <a:gd name="T29" fmla="*/ 453 h 508"/>
                  <a:gd name="T30" fmla="*/ 148 w 242"/>
                  <a:gd name="T31" fmla="*/ 457 h 508"/>
                  <a:gd name="T32" fmla="*/ 104 w 242"/>
                  <a:gd name="T33" fmla="*/ 464 h 508"/>
                  <a:gd name="T34" fmla="*/ 61 w 242"/>
                  <a:gd name="T35" fmla="*/ 494 h 508"/>
                  <a:gd name="T36" fmla="*/ 40 w 242"/>
                  <a:gd name="T37" fmla="*/ 508 h 508"/>
                  <a:gd name="T38" fmla="*/ 17 w 242"/>
                  <a:gd name="T39" fmla="*/ 498 h 508"/>
                  <a:gd name="T40" fmla="*/ 0 w 242"/>
                  <a:gd name="T41" fmla="*/ 460 h 508"/>
                  <a:gd name="T42" fmla="*/ 6 w 242"/>
                  <a:gd name="T43" fmla="*/ 440 h 508"/>
                  <a:gd name="T44" fmla="*/ 35 w 242"/>
                  <a:gd name="T45" fmla="*/ 436 h 508"/>
                  <a:gd name="T46" fmla="*/ 86 w 242"/>
                  <a:gd name="T47" fmla="*/ 419 h 508"/>
                  <a:gd name="T48" fmla="*/ 118 w 242"/>
                  <a:gd name="T49" fmla="*/ 415 h 508"/>
                  <a:gd name="T50" fmla="*/ 122 w 242"/>
                  <a:gd name="T51" fmla="*/ 396 h 508"/>
                  <a:gd name="T52" fmla="*/ 114 w 242"/>
                  <a:gd name="T53" fmla="*/ 376 h 508"/>
                  <a:gd name="T54" fmla="*/ 95 w 242"/>
                  <a:gd name="T55" fmla="*/ 324 h 508"/>
                  <a:gd name="T56" fmla="*/ 86 w 242"/>
                  <a:gd name="T57" fmla="*/ 262 h 508"/>
                  <a:gd name="T58" fmla="*/ 86 w 242"/>
                  <a:gd name="T59" fmla="*/ 212 h 508"/>
                  <a:gd name="T60" fmla="*/ 104 w 242"/>
                  <a:gd name="T61" fmla="*/ 163 h 508"/>
                  <a:gd name="T62" fmla="*/ 125 w 242"/>
                  <a:gd name="T63" fmla="*/ 112 h 508"/>
                  <a:gd name="T64" fmla="*/ 140 w 242"/>
                  <a:gd name="T65" fmla="*/ 81 h 508"/>
                  <a:gd name="T66" fmla="*/ 153 w 242"/>
                  <a:gd name="T67" fmla="*/ 59 h 5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2"/>
                  <a:gd name="T103" fmla="*/ 0 h 508"/>
                  <a:gd name="T104" fmla="*/ 242 w 242"/>
                  <a:gd name="T105" fmla="*/ 508 h 5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2" h="508">
                    <a:moveTo>
                      <a:pt x="153" y="59"/>
                    </a:moveTo>
                    <a:lnTo>
                      <a:pt x="187" y="8"/>
                    </a:lnTo>
                    <a:lnTo>
                      <a:pt x="222" y="0"/>
                    </a:lnTo>
                    <a:lnTo>
                      <a:pt x="230" y="25"/>
                    </a:lnTo>
                    <a:lnTo>
                      <a:pt x="242" y="72"/>
                    </a:lnTo>
                    <a:lnTo>
                      <a:pt x="225" y="93"/>
                    </a:lnTo>
                    <a:lnTo>
                      <a:pt x="179" y="133"/>
                    </a:lnTo>
                    <a:lnTo>
                      <a:pt x="153" y="188"/>
                    </a:lnTo>
                    <a:lnTo>
                      <a:pt x="134" y="231"/>
                    </a:lnTo>
                    <a:lnTo>
                      <a:pt x="134" y="256"/>
                    </a:lnTo>
                    <a:lnTo>
                      <a:pt x="138" y="324"/>
                    </a:lnTo>
                    <a:lnTo>
                      <a:pt x="151" y="383"/>
                    </a:lnTo>
                    <a:lnTo>
                      <a:pt x="169" y="415"/>
                    </a:lnTo>
                    <a:lnTo>
                      <a:pt x="174" y="434"/>
                    </a:lnTo>
                    <a:lnTo>
                      <a:pt x="170" y="453"/>
                    </a:lnTo>
                    <a:lnTo>
                      <a:pt x="148" y="457"/>
                    </a:lnTo>
                    <a:lnTo>
                      <a:pt x="104" y="464"/>
                    </a:lnTo>
                    <a:lnTo>
                      <a:pt x="61" y="494"/>
                    </a:lnTo>
                    <a:lnTo>
                      <a:pt x="40" y="508"/>
                    </a:lnTo>
                    <a:lnTo>
                      <a:pt x="17" y="498"/>
                    </a:lnTo>
                    <a:lnTo>
                      <a:pt x="0" y="460"/>
                    </a:lnTo>
                    <a:lnTo>
                      <a:pt x="6" y="440"/>
                    </a:lnTo>
                    <a:lnTo>
                      <a:pt x="35" y="436"/>
                    </a:lnTo>
                    <a:lnTo>
                      <a:pt x="86" y="419"/>
                    </a:lnTo>
                    <a:lnTo>
                      <a:pt x="118" y="415"/>
                    </a:lnTo>
                    <a:lnTo>
                      <a:pt x="122" y="396"/>
                    </a:lnTo>
                    <a:lnTo>
                      <a:pt x="114" y="376"/>
                    </a:lnTo>
                    <a:lnTo>
                      <a:pt x="95" y="324"/>
                    </a:lnTo>
                    <a:lnTo>
                      <a:pt x="86" y="262"/>
                    </a:lnTo>
                    <a:lnTo>
                      <a:pt x="86" y="212"/>
                    </a:lnTo>
                    <a:lnTo>
                      <a:pt x="104" y="163"/>
                    </a:lnTo>
                    <a:lnTo>
                      <a:pt x="125" y="112"/>
                    </a:lnTo>
                    <a:lnTo>
                      <a:pt x="140" y="81"/>
                    </a:lnTo>
                    <a:lnTo>
                      <a:pt x="153" y="59"/>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8" name="Freeform 15"/>
              <p:cNvSpPr>
                <a:spLocks noChangeArrowheads="1"/>
              </p:cNvSpPr>
              <p:nvPr/>
            </p:nvSpPr>
            <p:spPr bwMode="auto">
              <a:xfrm>
                <a:off x="560" y="627"/>
                <a:ext cx="231" cy="453"/>
              </a:xfrm>
              <a:custGeom>
                <a:avLst/>
                <a:gdLst>
                  <a:gd name="T0" fmla="*/ 13 w 231"/>
                  <a:gd name="T1" fmla="*/ 17 h 454"/>
                  <a:gd name="T2" fmla="*/ 35 w 231"/>
                  <a:gd name="T3" fmla="*/ 0 h 454"/>
                  <a:gd name="T4" fmla="*/ 56 w 231"/>
                  <a:gd name="T5" fmla="*/ 4 h 454"/>
                  <a:gd name="T6" fmla="*/ 77 w 231"/>
                  <a:gd name="T7" fmla="*/ 18 h 454"/>
                  <a:gd name="T8" fmla="*/ 95 w 231"/>
                  <a:gd name="T9" fmla="*/ 61 h 454"/>
                  <a:gd name="T10" fmla="*/ 120 w 231"/>
                  <a:gd name="T11" fmla="*/ 133 h 454"/>
                  <a:gd name="T12" fmla="*/ 133 w 231"/>
                  <a:gd name="T13" fmla="*/ 197 h 454"/>
                  <a:gd name="T14" fmla="*/ 135 w 231"/>
                  <a:gd name="T15" fmla="*/ 241 h 454"/>
                  <a:gd name="T16" fmla="*/ 129 w 231"/>
                  <a:gd name="T17" fmla="*/ 262 h 454"/>
                  <a:gd name="T18" fmla="*/ 117 w 231"/>
                  <a:gd name="T19" fmla="*/ 295 h 454"/>
                  <a:gd name="T20" fmla="*/ 98 w 231"/>
                  <a:gd name="T21" fmla="*/ 333 h 454"/>
                  <a:gd name="T22" fmla="*/ 82 w 231"/>
                  <a:gd name="T23" fmla="*/ 372 h 454"/>
                  <a:gd name="T24" fmla="*/ 78 w 231"/>
                  <a:gd name="T25" fmla="*/ 403 h 454"/>
                  <a:gd name="T26" fmla="*/ 90 w 231"/>
                  <a:gd name="T27" fmla="*/ 414 h 454"/>
                  <a:gd name="T28" fmla="*/ 129 w 231"/>
                  <a:gd name="T29" fmla="*/ 407 h 454"/>
                  <a:gd name="T30" fmla="*/ 187 w 231"/>
                  <a:gd name="T31" fmla="*/ 403 h 454"/>
                  <a:gd name="T32" fmla="*/ 216 w 231"/>
                  <a:gd name="T33" fmla="*/ 407 h 454"/>
                  <a:gd name="T34" fmla="*/ 231 w 231"/>
                  <a:gd name="T35" fmla="*/ 420 h 454"/>
                  <a:gd name="T36" fmla="*/ 231 w 231"/>
                  <a:gd name="T37" fmla="*/ 433 h 454"/>
                  <a:gd name="T38" fmla="*/ 208 w 231"/>
                  <a:gd name="T39" fmla="*/ 448 h 454"/>
                  <a:gd name="T40" fmla="*/ 185 w 231"/>
                  <a:gd name="T41" fmla="*/ 454 h 454"/>
                  <a:gd name="T42" fmla="*/ 126 w 231"/>
                  <a:gd name="T43" fmla="*/ 441 h 454"/>
                  <a:gd name="T44" fmla="*/ 100 w 231"/>
                  <a:gd name="T45" fmla="*/ 441 h 454"/>
                  <a:gd name="T46" fmla="*/ 74 w 231"/>
                  <a:gd name="T47" fmla="*/ 450 h 454"/>
                  <a:gd name="T48" fmla="*/ 55 w 231"/>
                  <a:gd name="T49" fmla="*/ 450 h 454"/>
                  <a:gd name="T50" fmla="*/ 26 w 231"/>
                  <a:gd name="T51" fmla="*/ 437 h 454"/>
                  <a:gd name="T52" fmla="*/ 29 w 231"/>
                  <a:gd name="T53" fmla="*/ 416 h 454"/>
                  <a:gd name="T54" fmla="*/ 35 w 231"/>
                  <a:gd name="T55" fmla="*/ 401 h 454"/>
                  <a:gd name="T56" fmla="*/ 46 w 231"/>
                  <a:gd name="T57" fmla="*/ 377 h 454"/>
                  <a:gd name="T58" fmla="*/ 52 w 231"/>
                  <a:gd name="T59" fmla="*/ 355 h 454"/>
                  <a:gd name="T60" fmla="*/ 59 w 231"/>
                  <a:gd name="T61" fmla="*/ 312 h 454"/>
                  <a:gd name="T62" fmla="*/ 69 w 231"/>
                  <a:gd name="T63" fmla="*/ 265 h 454"/>
                  <a:gd name="T64" fmla="*/ 90 w 231"/>
                  <a:gd name="T65" fmla="*/ 227 h 454"/>
                  <a:gd name="T66" fmla="*/ 78 w 231"/>
                  <a:gd name="T67" fmla="*/ 197 h 454"/>
                  <a:gd name="T68" fmla="*/ 46 w 231"/>
                  <a:gd name="T69" fmla="*/ 129 h 454"/>
                  <a:gd name="T70" fmla="*/ 9 w 231"/>
                  <a:gd name="T71" fmla="*/ 70 h 454"/>
                  <a:gd name="T72" fmla="*/ 0 w 231"/>
                  <a:gd name="T73" fmla="*/ 40 h 454"/>
                  <a:gd name="T74" fmla="*/ 13 w 231"/>
                  <a:gd name="T75" fmla="*/ 17 h 4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
                  <a:gd name="T115" fmla="*/ 0 h 454"/>
                  <a:gd name="T116" fmla="*/ 231 w 231"/>
                  <a:gd name="T117" fmla="*/ 454 h 4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 h="454">
                    <a:moveTo>
                      <a:pt x="13" y="17"/>
                    </a:moveTo>
                    <a:lnTo>
                      <a:pt x="35" y="0"/>
                    </a:lnTo>
                    <a:lnTo>
                      <a:pt x="56" y="4"/>
                    </a:lnTo>
                    <a:lnTo>
                      <a:pt x="77" y="18"/>
                    </a:lnTo>
                    <a:lnTo>
                      <a:pt x="95" y="61"/>
                    </a:lnTo>
                    <a:lnTo>
                      <a:pt x="120" y="133"/>
                    </a:lnTo>
                    <a:lnTo>
                      <a:pt x="133" y="197"/>
                    </a:lnTo>
                    <a:lnTo>
                      <a:pt x="135" y="241"/>
                    </a:lnTo>
                    <a:lnTo>
                      <a:pt x="129" y="262"/>
                    </a:lnTo>
                    <a:lnTo>
                      <a:pt x="117" y="295"/>
                    </a:lnTo>
                    <a:lnTo>
                      <a:pt x="98" y="333"/>
                    </a:lnTo>
                    <a:lnTo>
                      <a:pt x="82" y="372"/>
                    </a:lnTo>
                    <a:lnTo>
                      <a:pt x="78" y="403"/>
                    </a:lnTo>
                    <a:lnTo>
                      <a:pt x="90" y="414"/>
                    </a:lnTo>
                    <a:lnTo>
                      <a:pt x="129" y="407"/>
                    </a:lnTo>
                    <a:lnTo>
                      <a:pt x="187" y="403"/>
                    </a:lnTo>
                    <a:lnTo>
                      <a:pt x="216" y="407"/>
                    </a:lnTo>
                    <a:lnTo>
                      <a:pt x="231" y="420"/>
                    </a:lnTo>
                    <a:lnTo>
                      <a:pt x="231" y="433"/>
                    </a:lnTo>
                    <a:lnTo>
                      <a:pt x="208" y="448"/>
                    </a:lnTo>
                    <a:lnTo>
                      <a:pt x="185" y="454"/>
                    </a:lnTo>
                    <a:lnTo>
                      <a:pt x="126" y="441"/>
                    </a:lnTo>
                    <a:lnTo>
                      <a:pt x="100" y="441"/>
                    </a:lnTo>
                    <a:lnTo>
                      <a:pt x="74" y="450"/>
                    </a:lnTo>
                    <a:lnTo>
                      <a:pt x="55" y="450"/>
                    </a:lnTo>
                    <a:lnTo>
                      <a:pt x="26" y="437"/>
                    </a:lnTo>
                    <a:lnTo>
                      <a:pt x="29" y="416"/>
                    </a:lnTo>
                    <a:lnTo>
                      <a:pt x="35" y="401"/>
                    </a:lnTo>
                    <a:lnTo>
                      <a:pt x="46" y="377"/>
                    </a:lnTo>
                    <a:lnTo>
                      <a:pt x="52" y="355"/>
                    </a:lnTo>
                    <a:lnTo>
                      <a:pt x="59" y="312"/>
                    </a:lnTo>
                    <a:lnTo>
                      <a:pt x="69" y="265"/>
                    </a:lnTo>
                    <a:lnTo>
                      <a:pt x="90" y="227"/>
                    </a:lnTo>
                    <a:lnTo>
                      <a:pt x="78" y="197"/>
                    </a:lnTo>
                    <a:lnTo>
                      <a:pt x="46" y="129"/>
                    </a:lnTo>
                    <a:lnTo>
                      <a:pt x="9" y="70"/>
                    </a:lnTo>
                    <a:lnTo>
                      <a:pt x="0" y="40"/>
                    </a:lnTo>
                    <a:lnTo>
                      <a:pt x="13" y="1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grpSp>
        <p:sp>
          <p:nvSpPr>
            <p:cNvPr id="196617" name="WordArt 16"/>
            <p:cNvSpPr>
              <a:spLocks noChangeArrowheads="1" noChangeShapeType="1" noTextEdit="1"/>
            </p:cNvSpPr>
            <p:nvPr/>
          </p:nvSpPr>
          <p:spPr bwMode="auto">
            <a:xfrm>
              <a:off x="816" y="240"/>
              <a:ext cx="432" cy="33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Arial Black"/>
                </a:rPr>
                <a:t>3.0</a:t>
              </a:r>
              <a:endParaRPr lang="zh-CN" altLang="en-US" sz="3600" kern="10">
                <a:ln w="9525">
                  <a:solidFill>
                    <a:srgbClr val="000000"/>
                  </a:solidFill>
                  <a:round/>
                  <a:headEnd/>
                  <a:tailEnd/>
                </a:ln>
                <a:latin typeface="Arial Black"/>
              </a:endParaRPr>
            </a:p>
          </p:txBody>
        </p:sp>
      </p:grpSp>
      <p:sp>
        <p:nvSpPr>
          <p:cNvPr id="28690" name="Rectangle 17"/>
          <p:cNvSpPr>
            <a:spLocks noChangeArrowheads="1"/>
          </p:cNvSpPr>
          <p:nvPr/>
        </p:nvSpPr>
        <p:spPr bwMode="auto">
          <a:xfrm>
            <a:off x="698500" y="8283575"/>
            <a:ext cx="5432425" cy="438150"/>
          </a:xfrm>
          <a:prstGeom prst="rect">
            <a:avLst/>
          </a:prstGeom>
          <a:noFill/>
          <a:ln w="25400" cmpd="sng">
            <a:solidFill>
              <a:schemeClr val="tx1"/>
            </a:solidFill>
            <a:miter lim="800000"/>
            <a:headEnd/>
            <a:tailEnd/>
          </a:ln>
        </p:spPr>
        <p:txBody>
          <a:bodyPr wrap="none" anchor="ctr"/>
          <a:lstStyle/>
          <a:p>
            <a:pPr>
              <a:defRPr/>
            </a:pPr>
            <a:endParaRPr lang="zh-CN" altLang="en-US">
              <a:effectLst>
                <a:outerShdw blurRad="38100" dist="38100" dir="2700000" algn="tl">
                  <a:srgbClr val="C0C0C0"/>
                </a:outerShdw>
              </a:effectLst>
            </a:endParaRPr>
          </a:p>
        </p:txBody>
      </p:sp>
    </p:spTree>
    <p:extLst>
      <p:ext uri="{BB962C8B-B14F-4D97-AF65-F5344CB8AC3E}">
        <p14:creationId xmlns:p14="http://schemas.microsoft.com/office/powerpoint/2010/main" val="3308567839"/>
      </p:ext>
    </p:extLst>
  </p:cSld>
  <p:clrMapOvr>
    <a:overrideClrMapping bg1="lt1" tx1="dk1" bg2="lt2" tx2="dk2" accent1="accent1" accent2="accent2" accent3="accent3" accent4="accent4" accent5="accent5" accent6="accent6" hlink="hlink" folHlink="folHlink"/>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AE6CBBE-65A3-449C-AE16-D01548F314F8}" type="slidenum">
              <a:rPr lang="en-US" altLang="zh-CN" sz="1200" b="0">
                <a:solidFill>
                  <a:schemeClr val="tx1"/>
                </a:solidFill>
                <a:latin typeface="Arial" pitchFamily="34" charset="0"/>
              </a:rPr>
              <a:pPr algn="r" eaLnBrk="1" hangingPunct="1"/>
              <a:t>36</a:t>
            </a:fld>
            <a:endParaRPr lang="en-US" altLang="zh-CN" sz="1200" b="0">
              <a:solidFill>
                <a:schemeClr val="tx1"/>
              </a:solidFill>
              <a:latin typeface="Arial" pitchFamily="34" charset="0"/>
            </a:endParaRPr>
          </a:p>
        </p:txBody>
      </p:sp>
      <p:sp>
        <p:nvSpPr>
          <p:cNvPr id="196611" name="Rectangle 2"/>
          <p:cNvSpPr>
            <a:spLocks noGrp="1" noRot="1" noChangeAspect="1" noChangeArrowheads="1" noTextEdit="1"/>
          </p:cNvSpPr>
          <p:nvPr>
            <p:ph type="sldImg"/>
          </p:nvPr>
        </p:nvSpPr>
        <p:spPr>
          <a:xfrm>
            <a:off x="700088" y="741363"/>
            <a:ext cx="5449887" cy="4087812"/>
          </a:xfrm>
        </p:spPr>
      </p:sp>
      <p:sp>
        <p:nvSpPr>
          <p:cNvPr id="196612" name="Rectangle 3"/>
          <p:cNvSpPr>
            <a:spLocks noGrp="1" noChangeArrowheads="1"/>
          </p:cNvSpPr>
          <p:nvPr>
            <p:ph type="body" idx="1"/>
          </p:nvPr>
        </p:nvSpPr>
        <p:spPr>
          <a:xfrm>
            <a:off x="695325" y="4991100"/>
            <a:ext cx="5429250" cy="3505200"/>
          </a:xfrm>
          <a:noFill/>
          <a:ln/>
        </p:spPr>
        <p:txBody>
          <a:bodyPr lIns="92075" tIns="46038" rIns="92075" bIns="46038" anchor="t"/>
          <a:lstStyle/>
          <a:p>
            <a:pPr eaLnBrk="1" hangingPunct="1"/>
            <a:endParaRPr lang="en-US" altLang="zh-CN" dirty="0" smtClean="0"/>
          </a:p>
        </p:txBody>
      </p:sp>
      <p:grpSp>
        <p:nvGrpSpPr>
          <p:cNvPr id="2" name="Group 5"/>
          <p:cNvGrpSpPr>
            <a:grpSpLocks/>
          </p:cNvGrpSpPr>
          <p:nvPr/>
        </p:nvGrpSpPr>
        <p:grpSpPr bwMode="auto">
          <a:xfrm>
            <a:off x="6167438" y="8313738"/>
            <a:ext cx="690562" cy="349250"/>
            <a:chOff x="0" y="0"/>
            <a:chExt cx="1584" cy="1452"/>
          </a:xfrm>
        </p:grpSpPr>
        <p:grpSp>
          <p:nvGrpSpPr>
            <p:cNvPr id="3" name="Group 6"/>
            <p:cNvGrpSpPr>
              <a:grpSpLocks/>
            </p:cNvGrpSpPr>
            <p:nvPr/>
          </p:nvGrpSpPr>
          <p:grpSpPr bwMode="auto">
            <a:xfrm>
              <a:off x="512" y="0"/>
              <a:ext cx="1072" cy="1452"/>
              <a:chOff x="0" y="0"/>
              <a:chExt cx="703" cy="1004"/>
            </a:xfrm>
          </p:grpSpPr>
          <p:pic>
            <p:nvPicPr>
              <p:cNvPr id="196624" name="Picture 6"/>
              <p:cNvPicPr>
                <a:picLocks noChangeAspect="1" noChangeArrowheads="1"/>
              </p:cNvPicPr>
              <p:nvPr/>
            </p:nvPicPr>
            <p:blipFill>
              <a:blip r:embed="rId4"/>
              <a:srcRect/>
              <a:stretch>
                <a:fillRect/>
              </a:stretch>
            </p:blipFill>
            <p:spPr bwMode="auto">
              <a:xfrm>
                <a:off x="0" y="0"/>
                <a:ext cx="703" cy="1004"/>
              </a:xfrm>
              <a:prstGeom prst="rect">
                <a:avLst/>
              </a:prstGeom>
              <a:noFill/>
              <a:ln w="9525">
                <a:noFill/>
                <a:miter lim="800000"/>
                <a:headEnd/>
                <a:tailEnd/>
              </a:ln>
            </p:spPr>
          </p:pic>
          <p:sp>
            <p:nvSpPr>
              <p:cNvPr id="28680" name="Freeform 7"/>
              <p:cNvSpPr>
                <a:spLocks noChangeArrowheads="1"/>
              </p:cNvSpPr>
              <p:nvPr/>
            </p:nvSpPr>
            <p:spPr bwMode="auto">
              <a:xfrm>
                <a:off x="37" y="18"/>
                <a:ext cx="595" cy="548"/>
              </a:xfrm>
              <a:custGeom>
                <a:avLst/>
                <a:gdLst>
                  <a:gd name="T0" fmla="*/ 0 w 595"/>
                  <a:gd name="T1" fmla="*/ 239 h 544"/>
                  <a:gd name="T2" fmla="*/ 89 w 595"/>
                  <a:gd name="T3" fmla="*/ 55 h 544"/>
                  <a:gd name="T4" fmla="*/ 277 w 595"/>
                  <a:gd name="T5" fmla="*/ 0 h 544"/>
                  <a:gd name="T6" fmla="*/ 476 w 595"/>
                  <a:gd name="T7" fmla="*/ 47 h 544"/>
                  <a:gd name="T8" fmla="*/ 595 w 595"/>
                  <a:gd name="T9" fmla="*/ 226 h 544"/>
                  <a:gd name="T10" fmla="*/ 540 w 595"/>
                  <a:gd name="T11" fmla="*/ 461 h 544"/>
                  <a:gd name="T12" fmla="*/ 349 w 595"/>
                  <a:gd name="T13" fmla="*/ 544 h 544"/>
                  <a:gd name="T14" fmla="*/ 103 w 595"/>
                  <a:gd name="T15" fmla="*/ 451 h 544"/>
                  <a:gd name="T16" fmla="*/ 0 w 595"/>
                  <a:gd name="T17" fmla="*/ 239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5"/>
                  <a:gd name="T28" fmla="*/ 0 h 544"/>
                  <a:gd name="T29" fmla="*/ 595 w 595"/>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5" h="544">
                    <a:moveTo>
                      <a:pt x="0" y="239"/>
                    </a:moveTo>
                    <a:lnTo>
                      <a:pt x="89" y="55"/>
                    </a:lnTo>
                    <a:lnTo>
                      <a:pt x="277" y="0"/>
                    </a:lnTo>
                    <a:lnTo>
                      <a:pt x="476" y="47"/>
                    </a:lnTo>
                    <a:lnTo>
                      <a:pt x="595" y="226"/>
                    </a:lnTo>
                    <a:lnTo>
                      <a:pt x="540" y="461"/>
                    </a:lnTo>
                    <a:lnTo>
                      <a:pt x="349" y="544"/>
                    </a:lnTo>
                    <a:lnTo>
                      <a:pt x="103" y="451"/>
                    </a:lnTo>
                    <a:lnTo>
                      <a:pt x="0" y="239"/>
                    </a:lnTo>
                    <a:close/>
                  </a:path>
                </a:pathLst>
              </a:custGeom>
              <a:solidFill>
                <a:srgbClr val="FCF13C"/>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sp>
            <p:nvSpPr>
              <p:cNvPr id="28681" name="Freeform 8"/>
              <p:cNvSpPr>
                <a:spLocks noChangeArrowheads="1"/>
              </p:cNvSpPr>
              <p:nvPr/>
            </p:nvSpPr>
            <p:spPr bwMode="auto">
              <a:xfrm>
                <a:off x="70" y="525"/>
                <a:ext cx="215" cy="402"/>
              </a:xfrm>
              <a:custGeom>
                <a:avLst/>
                <a:gdLst>
                  <a:gd name="T0" fmla="*/ 170 w 216"/>
                  <a:gd name="T1" fmla="*/ 0 h 402"/>
                  <a:gd name="T2" fmla="*/ 135 w 216"/>
                  <a:gd name="T3" fmla="*/ 90 h 402"/>
                  <a:gd name="T4" fmla="*/ 81 w 216"/>
                  <a:gd name="T5" fmla="*/ 206 h 402"/>
                  <a:gd name="T6" fmla="*/ 38 w 216"/>
                  <a:gd name="T7" fmla="*/ 317 h 402"/>
                  <a:gd name="T8" fmla="*/ 0 w 216"/>
                  <a:gd name="T9" fmla="*/ 388 h 402"/>
                  <a:gd name="T10" fmla="*/ 43 w 216"/>
                  <a:gd name="T11" fmla="*/ 402 h 402"/>
                  <a:gd name="T12" fmla="*/ 77 w 216"/>
                  <a:gd name="T13" fmla="*/ 349 h 402"/>
                  <a:gd name="T14" fmla="*/ 159 w 216"/>
                  <a:gd name="T15" fmla="*/ 162 h 402"/>
                  <a:gd name="T16" fmla="*/ 190 w 216"/>
                  <a:gd name="T17" fmla="*/ 90 h 402"/>
                  <a:gd name="T18" fmla="*/ 216 w 216"/>
                  <a:gd name="T19" fmla="*/ 14 h 402"/>
                  <a:gd name="T20" fmla="*/ 170 w 216"/>
                  <a:gd name="T21" fmla="*/ 0 h 4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402"/>
                  <a:gd name="T35" fmla="*/ 216 w 216"/>
                  <a:gd name="T36" fmla="*/ 402 h 4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402">
                    <a:moveTo>
                      <a:pt x="170" y="0"/>
                    </a:moveTo>
                    <a:lnTo>
                      <a:pt x="135" y="90"/>
                    </a:lnTo>
                    <a:lnTo>
                      <a:pt x="81" y="206"/>
                    </a:lnTo>
                    <a:lnTo>
                      <a:pt x="38" y="317"/>
                    </a:lnTo>
                    <a:lnTo>
                      <a:pt x="0" y="388"/>
                    </a:lnTo>
                    <a:lnTo>
                      <a:pt x="43" y="402"/>
                    </a:lnTo>
                    <a:lnTo>
                      <a:pt x="77" y="349"/>
                    </a:lnTo>
                    <a:lnTo>
                      <a:pt x="159" y="162"/>
                    </a:lnTo>
                    <a:lnTo>
                      <a:pt x="190" y="90"/>
                    </a:lnTo>
                    <a:lnTo>
                      <a:pt x="216" y="14"/>
                    </a:lnTo>
                    <a:lnTo>
                      <a:pt x="170" y="0"/>
                    </a:lnTo>
                    <a:close/>
                  </a:path>
                </a:pathLst>
              </a:custGeom>
              <a:solidFill>
                <a:srgbClr val="CC7C00"/>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grpSp>
        <p:grpSp>
          <p:nvGrpSpPr>
            <p:cNvPr id="4" name="Group 10"/>
            <p:cNvGrpSpPr>
              <a:grpSpLocks/>
            </p:cNvGrpSpPr>
            <p:nvPr/>
          </p:nvGrpSpPr>
          <p:grpSpPr bwMode="auto">
            <a:xfrm>
              <a:off x="0" y="712"/>
              <a:ext cx="859" cy="680"/>
              <a:chOff x="0" y="0"/>
              <a:chExt cx="1158" cy="1111"/>
            </a:xfrm>
          </p:grpSpPr>
          <p:sp>
            <p:nvSpPr>
              <p:cNvPr id="28683" name="Freeform 10"/>
              <p:cNvSpPr>
                <a:spLocks noChangeArrowheads="1"/>
              </p:cNvSpPr>
              <p:nvPr/>
            </p:nvSpPr>
            <p:spPr bwMode="auto">
              <a:xfrm>
                <a:off x="388" y="1"/>
                <a:ext cx="334" cy="248"/>
              </a:xfrm>
              <a:custGeom>
                <a:avLst/>
                <a:gdLst>
                  <a:gd name="T0" fmla="*/ 116 w 333"/>
                  <a:gd name="T1" fmla="*/ 151 h 246"/>
                  <a:gd name="T2" fmla="*/ 120 w 333"/>
                  <a:gd name="T3" fmla="*/ 117 h 246"/>
                  <a:gd name="T4" fmla="*/ 136 w 333"/>
                  <a:gd name="T5" fmla="*/ 78 h 246"/>
                  <a:gd name="T6" fmla="*/ 159 w 333"/>
                  <a:gd name="T7" fmla="*/ 47 h 246"/>
                  <a:gd name="T8" fmla="*/ 187 w 333"/>
                  <a:gd name="T9" fmla="*/ 23 h 246"/>
                  <a:gd name="T10" fmla="*/ 226 w 333"/>
                  <a:gd name="T11" fmla="*/ 6 h 246"/>
                  <a:gd name="T12" fmla="*/ 260 w 333"/>
                  <a:gd name="T13" fmla="*/ 0 h 246"/>
                  <a:gd name="T14" fmla="*/ 299 w 333"/>
                  <a:gd name="T15" fmla="*/ 10 h 246"/>
                  <a:gd name="T16" fmla="*/ 322 w 333"/>
                  <a:gd name="T17" fmla="*/ 39 h 246"/>
                  <a:gd name="T18" fmla="*/ 330 w 333"/>
                  <a:gd name="T19" fmla="*/ 73 h 246"/>
                  <a:gd name="T20" fmla="*/ 333 w 333"/>
                  <a:gd name="T21" fmla="*/ 109 h 246"/>
                  <a:gd name="T22" fmla="*/ 320 w 333"/>
                  <a:gd name="T23" fmla="*/ 147 h 246"/>
                  <a:gd name="T24" fmla="*/ 294 w 333"/>
                  <a:gd name="T25" fmla="*/ 190 h 246"/>
                  <a:gd name="T26" fmla="*/ 260 w 333"/>
                  <a:gd name="T27" fmla="*/ 220 h 246"/>
                  <a:gd name="T28" fmla="*/ 219 w 333"/>
                  <a:gd name="T29" fmla="*/ 239 h 246"/>
                  <a:gd name="T30" fmla="*/ 189 w 333"/>
                  <a:gd name="T31" fmla="*/ 246 h 246"/>
                  <a:gd name="T32" fmla="*/ 161 w 333"/>
                  <a:gd name="T33" fmla="*/ 242 h 246"/>
                  <a:gd name="T34" fmla="*/ 140 w 333"/>
                  <a:gd name="T35" fmla="*/ 230 h 246"/>
                  <a:gd name="T36" fmla="*/ 124 w 333"/>
                  <a:gd name="T37" fmla="*/ 203 h 246"/>
                  <a:gd name="T38" fmla="*/ 119 w 333"/>
                  <a:gd name="T39" fmla="*/ 187 h 246"/>
                  <a:gd name="T40" fmla="*/ 76 w 333"/>
                  <a:gd name="T41" fmla="*/ 190 h 246"/>
                  <a:gd name="T42" fmla="*/ 41 w 333"/>
                  <a:gd name="T43" fmla="*/ 200 h 246"/>
                  <a:gd name="T44" fmla="*/ 9 w 333"/>
                  <a:gd name="T45" fmla="*/ 199 h 246"/>
                  <a:gd name="T46" fmla="*/ 0 w 333"/>
                  <a:gd name="T47" fmla="*/ 183 h 246"/>
                  <a:gd name="T48" fmla="*/ 9 w 333"/>
                  <a:gd name="T49" fmla="*/ 170 h 246"/>
                  <a:gd name="T50" fmla="*/ 26 w 333"/>
                  <a:gd name="T51" fmla="*/ 155 h 246"/>
                  <a:gd name="T52" fmla="*/ 59 w 333"/>
                  <a:gd name="T53" fmla="*/ 155 h 246"/>
                  <a:gd name="T54" fmla="*/ 81 w 333"/>
                  <a:gd name="T55" fmla="*/ 155 h 246"/>
                  <a:gd name="T56" fmla="*/ 116 w 333"/>
                  <a:gd name="T57" fmla="*/ 151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3"/>
                  <a:gd name="T88" fmla="*/ 0 h 246"/>
                  <a:gd name="T89" fmla="*/ 333 w 333"/>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3" h="246">
                    <a:moveTo>
                      <a:pt x="116" y="151"/>
                    </a:moveTo>
                    <a:lnTo>
                      <a:pt x="120" y="117"/>
                    </a:lnTo>
                    <a:lnTo>
                      <a:pt x="136" y="78"/>
                    </a:lnTo>
                    <a:lnTo>
                      <a:pt x="159" y="47"/>
                    </a:lnTo>
                    <a:lnTo>
                      <a:pt x="187" y="23"/>
                    </a:lnTo>
                    <a:lnTo>
                      <a:pt x="226" y="6"/>
                    </a:lnTo>
                    <a:lnTo>
                      <a:pt x="260" y="0"/>
                    </a:lnTo>
                    <a:lnTo>
                      <a:pt x="299" y="10"/>
                    </a:lnTo>
                    <a:lnTo>
                      <a:pt x="322" y="39"/>
                    </a:lnTo>
                    <a:lnTo>
                      <a:pt x="330" y="73"/>
                    </a:lnTo>
                    <a:lnTo>
                      <a:pt x="333" y="109"/>
                    </a:lnTo>
                    <a:lnTo>
                      <a:pt x="320" y="147"/>
                    </a:lnTo>
                    <a:lnTo>
                      <a:pt x="294" y="190"/>
                    </a:lnTo>
                    <a:lnTo>
                      <a:pt x="260" y="220"/>
                    </a:lnTo>
                    <a:lnTo>
                      <a:pt x="219" y="239"/>
                    </a:lnTo>
                    <a:lnTo>
                      <a:pt x="189" y="246"/>
                    </a:lnTo>
                    <a:lnTo>
                      <a:pt x="161" y="242"/>
                    </a:lnTo>
                    <a:lnTo>
                      <a:pt x="140" y="230"/>
                    </a:lnTo>
                    <a:lnTo>
                      <a:pt x="124" y="203"/>
                    </a:lnTo>
                    <a:lnTo>
                      <a:pt x="119" y="187"/>
                    </a:lnTo>
                    <a:lnTo>
                      <a:pt x="76" y="190"/>
                    </a:lnTo>
                    <a:lnTo>
                      <a:pt x="41" y="200"/>
                    </a:lnTo>
                    <a:lnTo>
                      <a:pt x="9" y="199"/>
                    </a:lnTo>
                    <a:lnTo>
                      <a:pt x="0" y="183"/>
                    </a:lnTo>
                    <a:lnTo>
                      <a:pt x="9" y="170"/>
                    </a:lnTo>
                    <a:lnTo>
                      <a:pt x="26" y="155"/>
                    </a:lnTo>
                    <a:lnTo>
                      <a:pt x="59" y="155"/>
                    </a:lnTo>
                    <a:lnTo>
                      <a:pt x="81" y="155"/>
                    </a:lnTo>
                    <a:lnTo>
                      <a:pt x="116" y="15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4" name="Freeform 11"/>
              <p:cNvSpPr>
                <a:spLocks noChangeArrowheads="1"/>
              </p:cNvSpPr>
              <p:nvPr/>
            </p:nvSpPr>
            <p:spPr bwMode="auto">
              <a:xfrm>
                <a:off x="481" y="271"/>
                <a:ext cx="221" cy="431"/>
              </a:xfrm>
              <a:custGeom>
                <a:avLst/>
                <a:gdLst>
                  <a:gd name="T0" fmla="*/ 6 w 219"/>
                  <a:gd name="T1" fmla="*/ 34 h 428"/>
                  <a:gd name="T2" fmla="*/ 32 w 219"/>
                  <a:gd name="T3" fmla="*/ 13 h 428"/>
                  <a:gd name="T4" fmla="*/ 62 w 219"/>
                  <a:gd name="T5" fmla="*/ 0 h 428"/>
                  <a:gd name="T6" fmla="*/ 104 w 219"/>
                  <a:gd name="T7" fmla="*/ 3 h 428"/>
                  <a:gd name="T8" fmla="*/ 136 w 219"/>
                  <a:gd name="T9" fmla="*/ 16 h 428"/>
                  <a:gd name="T10" fmla="*/ 165 w 219"/>
                  <a:gd name="T11" fmla="*/ 50 h 428"/>
                  <a:gd name="T12" fmla="*/ 197 w 219"/>
                  <a:gd name="T13" fmla="*/ 99 h 428"/>
                  <a:gd name="T14" fmla="*/ 213 w 219"/>
                  <a:gd name="T15" fmla="*/ 144 h 428"/>
                  <a:gd name="T16" fmla="*/ 219 w 219"/>
                  <a:gd name="T17" fmla="*/ 198 h 428"/>
                  <a:gd name="T18" fmla="*/ 219 w 219"/>
                  <a:gd name="T19" fmla="*/ 254 h 428"/>
                  <a:gd name="T20" fmla="*/ 213 w 219"/>
                  <a:gd name="T21" fmla="*/ 306 h 428"/>
                  <a:gd name="T22" fmla="*/ 196 w 219"/>
                  <a:gd name="T23" fmla="*/ 351 h 428"/>
                  <a:gd name="T24" fmla="*/ 171 w 219"/>
                  <a:gd name="T25" fmla="*/ 391 h 428"/>
                  <a:gd name="T26" fmla="*/ 152 w 219"/>
                  <a:gd name="T27" fmla="*/ 411 h 428"/>
                  <a:gd name="T28" fmla="*/ 115 w 219"/>
                  <a:gd name="T29" fmla="*/ 425 h 428"/>
                  <a:gd name="T30" fmla="*/ 87 w 219"/>
                  <a:gd name="T31" fmla="*/ 428 h 428"/>
                  <a:gd name="T32" fmla="*/ 49 w 219"/>
                  <a:gd name="T33" fmla="*/ 417 h 428"/>
                  <a:gd name="T34" fmla="*/ 32 w 219"/>
                  <a:gd name="T35" fmla="*/ 394 h 428"/>
                  <a:gd name="T36" fmla="*/ 17 w 219"/>
                  <a:gd name="T37" fmla="*/ 373 h 428"/>
                  <a:gd name="T38" fmla="*/ 9 w 219"/>
                  <a:gd name="T39" fmla="*/ 349 h 428"/>
                  <a:gd name="T40" fmla="*/ 10 w 219"/>
                  <a:gd name="T41" fmla="*/ 310 h 428"/>
                  <a:gd name="T42" fmla="*/ 17 w 219"/>
                  <a:gd name="T43" fmla="*/ 283 h 428"/>
                  <a:gd name="T44" fmla="*/ 32 w 219"/>
                  <a:gd name="T45" fmla="*/ 255 h 428"/>
                  <a:gd name="T46" fmla="*/ 41 w 219"/>
                  <a:gd name="T47" fmla="*/ 219 h 428"/>
                  <a:gd name="T48" fmla="*/ 49 w 219"/>
                  <a:gd name="T49" fmla="*/ 198 h 428"/>
                  <a:gd name="T50" fmla="*/ 52 w 219"/>
                  <a:gd name="T51" fmla="*/ 170 h 428"/>
                  <a:gd name="T52" fmla="*/ 44 w 219"/>
                  <a:gd name="T53" fmla="*/ 140 h 428"/>
                  <a:gd name="T54" fmla="*/ 23 w 219"/>
                  <a:gd name="T55" fmla="*/ 116 h 428"/>
                  <a:gd name="T56" fmla="*/ 6 w 219"/>
                  <a:gd name="T57" fmla="*/ 93 h 428"/>
                  <a:gd name="T58" fmla="*/ 0 w 219"/>
                  <a:gd name="T59" fmla="*/ 67 h 428"/>
                  <a:gd name="T60" fmla="*/ 6 w 219"/>
                  <a:gd name="T61" fmla="*/ 34 h 4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9"/>
                  <a:gd name="T94" fmla="*/ 0 h 428"/>
                  <a:gd name="T95" fmla="*/ 219 w 219"/>
                  <a:gd name="T96" fmla="*/ 428 h 4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9" h="428">
                    <a:moveTo>
                      <a:pt x="6" y="34"/>
                    </a:moveTo>
                    <a:lnTo>
                      <a:pt x="32" y="13"/>
                    </a:lnTo>
                    <a:lnTo>
                      <a:pt x="62" y="0"/>
                    </a:lnTo>
                    <a:lnTo>
                      <a:pt x="104" y="3"/>
                    </a:lnTo>
                    <a:lnTo>
                      <a:pt x="136" y="16"/>
                    </a:lnTo>
                    <a:lnTo>
                      <a:pt x="165" y="50"/>
                    </a:lnTo>
                    <a:lnTo>
                      <a:pt x="197" y="99"/>
                    </a:lnTo>
                    <a:lnTo>
                      <a:pt x="213" y="144"/>
                    </a:lnTo>
                    <a:lnTo>
                      <a:pt x="219" y="198"/>
                    </a:lnTo>
                    <a:lnTo>
                      <a:pt x="219" y="254"/>
                    </a:lnTo>
                    <a:lnTo>
                      <a:pt x="213" y="306"/>
                    </a:lnTo>
                    <a:lnTo>
                      <a:pt x="196" y="351"/>
                    </a:lnTo>
                    <a:lnTo>
                      <a:pt x="171" y="391"/>
                    </a:lnTo>
                    <a:lnTo>
                      <a:pt x="152" y="411"/>
                    </a:lnTo>
                    <a:lnTo>
                      <a:pt x="115" y="425"/>
                    </a:lnTo>
                    <a:lnTo>
                      <a:pt x="87" y="428"/>
                    </a:lnTo>
                    <a:lnTo>
                      <a:pt x="49" y="417"/>
                    </a:lnTo>
                    <a:lnTo>
                      <a:pt x="32" y="394"/>
                    </a:lnTo>
                    <a:lnTo>
                      <a:pt x="17" y="373"/>
                    </a:lnTo>
                    <a:lnTo>
                      <a:pt x="9" y="349"/>
                    </a:lnTo>
                    <a:lnTo>
                      <a:pt x="10" y="310"/>
                    </a:lnTo>
                    <a:lnTo>
                      <a:pt x="17" y="283"/>
                    </a:lnTo>
                    <a:lnTo>
                      <a:pt x="32" y="255"/>
                    </a:lnTo>
                    <a:lnTo>
                      <a:pt x="41" y="219"/>
                    </a:lnTo>
                    <a:lnTo>
                      <a:pt x="49" y="198"/>
                    </a:lnTo>
                    <a:lnTo>
                      <a:pt x="52" y="170"/>
                    </a:lnTo>
                    <a:lnTo>
                      <a:pt x="44" y="140"/>
                    </a:lnTo>
                    <a:lnTo>
                      <a:pt x="23" y="116"/>
                    </a:lnTo>
                    <a:lnTo>
                      <a:pt x="6" y="93"/>
                    </a:lnTo>
                    <a:lnTo>
                      <a:pt x="0" y="67"/>
                    </a:lnTo>
                    <a:lnTo>
                      <a:pt x="6" y="34"/>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5" name="Freeform 12"/>
              <p:cNvSpPr>
                <a:spLocks noChangeArrowheads="1"/>
              </p:cNvSpPr>
              <p:nvPr/>
            </p:nvSpPr>
            <p:spPr bwMode="auto">
              <a:xfrm>
                <a:off x="0" y="206"/>
                <a:ext cx="540" cy="183"/>
              </a:xfrm>
              <a:custGeom>
                <a:avLst/>
                <a:gdLst>
                  <a:gd name="T0" fmla="*/ 408 w 540"/>
                  <a:gd name="T1" fmla="*/ 101 h 179"/>
                  <a:gd name="T2" fmla="*/ 482 w 540"/>
                  <a:gd name="T3" fmla="*/ 86 h 179"/>
                  <a:gd name="T4" fmla="*/ 533 w 540"/>
                  <a:gd name="T5" fmla="*/ 83 h 179"/>
                  <a:gd name="T6" fmla="*/ 540 w 540"/>
                  <a:gd name="T7" fmla="*/ 101 h 179"/>
                  <a:gd name="T8" fmla="*/ 540 w 540"/>
                  <a:gd name="T9" fmla="*/ 152 h 179"/>
                  <a:gd name="T10" fmla="*/ 503 w 540"/>
                  <a:gd name="T11" fmla="*/ 163 h 179"/>
                  <a:gd name="T12" fmla="*/ 404 w 540"/>
                  <a:gd name="T13" fmla="*/ 161 h 179"/>
                  <a:gd name="T14" fmla="*/ 300 w 540"/>
                  <a:gd name="T15" fmla="*/ 147 h 179"/>
                  <a:gd name="T16" fmla="*/ 208 w 540"/>
                  <a:gd name="T17" fmla="*/ 134 h 179"/>
                  <a:gd name="T18" fmla="*/ 110 w 540"/>
                  <a:gd name="T19" fmla="*/ 143 h 179"/>
                  <a:gd name="T20" fmla="*/ 57 w 540"/>
                  <a:gd name="T21" fmla="*/ 170 h 179"/>
                  <a:gd name="T22" fmla="*/ 21 w 540"/>
                  <a:gd name="T23" fmla="*/ 179 h 179"/>
                  <a:gd name="T24" fmla="*/ 1 w 540"/>
                  <a:gd name="T25" fmla="*/ 176 h 179"/>
                  <a:gd name="T26" fmla="*/ 0 w 540"/>
                  <a:gd name="T27" fmla="*/ 131 h 179"/>
                  <a:gd name="T28" fmla="*/ 21 w 540"/>
                  <a:gd name="T29" fmla="*/ 74 h 179"/>
                  <a:gd name="T30" fmla="*/ 18 w 540"/>
                  <a:gd name="T31" fmla="*/ 35 h 179"/>
                  <a:gd name="T32" fmla="*/ 1 w 540"/>
                  <a:gd name="T33" fmla="*/ 16 h 179"/>
                  <a:gd name="T34" fmla="*/ 1 w 540"/>
                  <a:gd name="T35" fmla="*/ 4 h 179"/>
                  <a:gd name="T36" fmla="*/ 25 w 540"/>
                  <a:gd name="T37" fmla="*/ 0 h 179"/>
                  <a:gd name="T38" fmla="*/ 57 w 540"/>
                  <a:gd name="T39" fmla="*/ 26 h 179"/>
                  <a:gd name="T40" fmla="*/ 59 w 540"/>
                  <a:gd name="T41" fmla="*/ 60 h 179"/>
                  <a:gd name="T42" fmla="*/ 44 w 540"/>
                  <a:gd name="T43" fmla="*/ 108 h 179"/>
                  <a:gd name="T44" fmla="*/ 40 w 540"/>
                  <a:gd name="T45" fmla="*/ 139 h 179"/>
                  <a:gd name="T46" fmla="*/ 99 w 540"/>
                  <a:gd name="T47" fmla="*/ 117 h 179"/>
                  <a:gd name="T48" fmla="*/ 163 w 540"/>
                  <a:gd name="T49" fmla="*/ 92 h 179"/>
                  <a:gd name="T50" fmla="*/ 233 w 540"/>
                  <a:gd name="T51" fmla="*/ 90 h 179"/>
                  <a:gd name="T52" fmla="*/ 283 w 540"/>
                  <a:gd name="T53" fmla="*/ 99 h 179"/>
                  <a:gd name="T54" fmla="*/ 336 w 540"/>
                  <a:gd name="T55" fmla="*/ 99 h 179"/>
                  <a:gd name="T56" fmla="*/ 408 w 540"/>
                  <a:gd name="T57" fmla="*/ 101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0"/>
                  <a:gd name="T88" fmla="*/ 0 h 179"/>
                  <a:gd name="T89" fmla="*/ 540 w 540"/>
                  <a:gd name="T90" fmla="*/ 179 h 1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0" h="179">
                    <a:moveTo>
                      <a:pt x="408" y="101"/>
                    </a:moveTo>
                    <a:lnTo>
                      <a:pt x="482" y="86"/>
                    </a:lnTo>
                    <a:lnTo>
                      <a:pt x="533" y="83"/>
                    </a:lnTo>
                    <a:lnTo>
                      <a:pt x="540" y="101"/>
                    </a:lnTo>
                    <a:lnTo>
                      <a:pt x="540" y="152"/>
                    </a:lnTo>
                    <a:lnTo>
                      <a:pt x="503" y="163"/>
                    </a:lnTo>
                    <a:lnTo>
                      <a:pt x="404" y="161"/>
                    </a:lnTo>
                    <a:lnTo>
                      <a:pt x="300" y="147"/>
                    </a:lnTo>
                    <a:lnTo>
                      <a:pt x="208" y="134"/>
                    </a:lnTo>
                    <a:lnTo>
                      <a:pt x="110" y="143"/>
                    </a:lnTo>
                    <a:lnTo>
                      <a:pt x="57" y="170"/>
                    </a:lnTo>
                    <a:lnTo>
                      <a:pt x="21" y="179"/>
                    </a:lnTo>
                    <a:lnTo>
                      <a:pt x="1" y="176"/>
                    </a:lnTo>
                    <a:lnTo>
                      <a:pt x="0" y="131"/>
                    </a:lnTo>
                    <a:lnTo>
                      <a:pt x="21" y="74"/>
                    </a:lnTo>
                    <a:lnTo>
                      <a:pt x="18" y="35"/>
                    </a:lnTo>
                    <a:lnTo>
                      <a:pt x="1" y="16"/>
                    </a:lnTo>
                    <a:lnTo>
                      <a:pt x="1" y="4"/>
                    </a:lnTo>
                    <a:lnTo>
                      <a:pt x="25" y="0"/>
                    </a:lnTo>
                    <a:lnTo>
                      <a:pt x="57" y="26"/>
                    </a:lnTo>
                    <a:lnTo>
                      <a:pt x="59" y="60"/>
                    </a:lnTo>
                    <a:lnTo>
                      <a:pt x="44" y="108"/>
                    </a:lnTo>
                    <a:lnTo>
                      <a:pt x="40" y="139"/>
                    </a:lnTo>
                    <a:lnTo>
                      <a:pt x="99" y="117"/>
                    </a:lnTo>
                    <a:lnTo>
                      <a:pt x="163" y="92"/>
                    </a:lnTo>
                    <a:lnTo>
                      <a:pt x="233" y="90"/>
                    </a:lnTo>
                    <a:lnTo>
                      <a:pt x="283" y="99"/>
                    </a:lnTo>
                    <a:lnTo>
                      <a:pt x="336" y="99"/>
                    </a:lnTo>
                    <a:lnTo>
                      <a:pt x="408" y="10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6" name="Freeform 13"/>
              <p:cNvSpPr>
                <a:spLocks noChangeArrowheads="1"/>
              </p:cNvSpPr>
              <p:nvPr/>
            </p:nvSpPr>
            <p:spPr bwMode="auto">
              <a:xfrm>
                <a:off x="579" y="249"/>
                <a:ext cx="579" cy="323"/>
              </a:xfrm>
              <a:custGeom>
                <a:avLst/>
                <a:gdLst>
                  <a:gd name="T0" fmla="*/ 13 w 578"/>
                  <a:gd name="T1" fmla="*/ 47 h 319"/>
                  <a:gd name="T2" fmla="*/ 41 w 578"/>
                  <a:gd name="T3" fmla="*/ 44 h 319"/>
                  <a:gd name="T4" fmla="*/ 75 w 578"/>
                  <a:gd name="T5" fmla="*/ 62 h 319"/>
                  <a:gd name="T6" fmla="*/ 100 w 578"/>
                  <a:gd name="T7" fmla="*/ 95 h 319"/>
                  <a:gd name="T8" fmla="*/ 134 w 578"/>
                  <a:gd name="T9" fmla="*/ 151 h 319"/>
                  <a:gd name="T10" fmla="*/ 161 w 578"/>
                  <a:gd name="T11" fmla="*/ 199 h 319"/>
                  <a:gd name="T12" fmla="*/ 187 w 578"/>
                  <a:gd name="T13" fmla="*/ 245 h 319"/>
                  <a:gd name="T14" fmla="*/ 202 w 578"/>
                  <a:gd name="T15" fmla="*/ 253 h 319"/>
                  <a:gd name="T16" fmla="*/ 233 w 578"/>
                  <a:gd name="T17" fmla="*/ 245 h 319"/>
                  <a:gd name="T18" fmla="*/ 290 w 578"/>
                  <a:gd name="T19" fmla="*/ 207 h 319"/>
                  <a:gd name="T20" fmla="*/ 357 w 578"/>
                  <a:gd name="T21" fmla="*/ 161 h 319"/>
                  <a:gd name="T22" fmla="*/ 400 w 578"/>
                  <a:gd name="T23" fmla="*/ 121 h 319"/>
                  <a:gd name="T24" fmla="*/ 421 w 578"/>
                  <a:gd name="T25" fmla="*/ 96 h 319"/>
                  <a:gd name="T26" fmla="*/ 421 w 578"/>
                  <a:gd name="T27" fmla="*/ 87 h 319"/>
                  <a:gd name="T28" fmla="*/ 421 w 578"/>
                  <a:gd name="T29" fmla="*/ 74 h 319"/>
                  <a:gd name="T30" fmla="*/ 424 w 578"/>
                  <a:gd name="T31" fmla="*/ 66 h 319"/>
                  <a:gd name="T32" fmla="*/ 420 w 578"/>
                  <a:gd name="T33" fmla="*/ 39 h 319"/>
                  <a:gd name="T34" fmla="*/ 408 w 578"/>
                  <a:gd name="T35" fmla="*/ 19 h 319"/>
                  <a:gd name="T36" fmla="*/ 413 w 578"/>
                  <a:gd name="T37" fmla="*/ 0 h 319"/>
                  <a:gd name="T38" fmla="*/ 442 w 578"/>
                  <a:gd name="T39" fmla="*/ 0 h 319"/>
                  <a:gd name="T40" fmla="*/ 458 w 578"/>
                  <a:gd name="T41" fmla="*/ 30 h 319"/>
                  <a:gd name="T42" fmla="*/ 451 w 578"/>
                  <a:gd name="T43" fmla="*/ 77 h 319"/>
                  <a:gd name="T44" fmla="*/ 462 w 578"/>
                  <a:gd name="T45" fmla="*/ 77 h 319"/>
                  <a:gd name="T46" fmla="*/ 496 w 578"/>
                  <a:gd name="T47" fmla="*/ 74 h 319"/>
                  <a:gd name="T48" fmla="*/ 531 w 578"/>
                  <a:gd name="T49" fmla="*/ 56 h 319"/>
                  <a:gd name="T50" fmla="*/ 560 w 578"/>
                  <a:gd name="T51" fmla="*/ 53 h 319"/>
                  <a:gd name="T52" fmla="*/ 568 w 578"/>
                  <a:gd name="T53" fmla="*/ 70 h 319"/>
                  <a:gd name="T54" fmla="*/ 578 w 578"/>
                  <a:gd name="T55" fmla="*/ 105 h 319"/>
                  <a:gd name="T56" fmla="*/ 530 w 578"/>
                  <a:gd name="T57" fmla="*/ 160 h 319"/>
                  <a:gd name="T58" fmla="*/ 504 w 578"/>
                  <a:gd name="T59" fmla="*/ 186 h 319"/>
                  <a:gd name="T60" fmla="*/ 479 w 578"/>
                  <a:gd name="T61" fmla="*/ 189 h 319"/>
                  <a:gd name="T62" fmla="*/ 449 w 578"/>
                  <a:gd name="T63" fmla="*/ 161 h 319"/>
                  <a:gd name="T64" fmla="*/ 413 w 578"/>
                  <a:gd name="T65" fmla="*/ 160 h 319"/>
                  <a:gd name="T66" fmla="*/ 381 w 578"/>
                  <a:gd name="T67" fmla="*/ 186 h 319"/>
                  <a:gd name="T68" fmla="*/ 328 w 578"/>
                  <a:gd name="T69" fmla="*/ 233 h 319"/>
                  <a:gd name="T70" fmla="*/ 273 w 578"/>
                  <a:gd name="T71" fmla="*/ 287 h 319"/>
                  <a:gd name="T72" fmla="*/ 226 w 578"/>
                  <a:gd name="T73" fmla="*/ 310 h 319"/>
                  <a:gd name="T74" fmla="*/ 190 w 578"/>
                  <a:gd name="T75" fmla="*/ 319 h 319"/>
                  <a:gd name="T76" fmla="*/ 170 w 578"/>
                  <a:gd name="T77" fmla="*/ 309 h 319"/>
                  <a:gd name="T78" fmla="*/ 153 w 578"/>
                  <a:gd name="T79" fmla="*/ 279 h 319"/>
                  <a:gd name="T80" fmla="*/ 122 w 578"/>
                  <a:gd name="T81" fmla="*/ 229 h 319"/>
                  <a:gd name="T82" fmla="*/ 81 w 578"/>
                  <a:gd name="T83" fmla="*/ 170 h 319"/>
                  <a:gd name="T84" fmla="*/ 42 w 578"/>
                  <a:gd name="T85" fmla="*/ 139 h 319"/>
                  <a:gd name="T86" fmla="*/ 8 w 578"/>
                  <a:gd name="T87" fmla="*/ 107 h 319"/>
                  <a:gd name="T88" fmla="*/ 0 w 578"/>
                  <a:gd name="T89" fmla="*/ 77 h 319"/>
                  <a:gd name="T90" fmla="*/ 13 w 578"/>
                  <a:gd name="T91" fmla="*/ 47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8"/>
                  <a:gd name="T139" fmla="*/ 0 h 319"/>
                  <a:gd name="T140" fmla="*/ 578 w 578"/>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8" h="319">
                    <a:moveTo>
                      <a:pt x="13" y="47"/>
                    </a:moveTo>
                    <a:lnTo>
                      <a:pt x="41" y="44"/>
                    </a:lnTo>
                    <a:lnTo>
                      <a:pt x="75" y="62"/>
                    </a:lnTo>
                    <a:lnTo>
                      <a:pt x="100" y="95"/>
                    </a:lnTo>
                    <a:lnTo>
                      <a:pt x="134" y="151"/>
                    </a:lnTo>
                    <a:lnTo>
                      <a:pt x="161" y="199"/>
                    </a:lnTo>
                    <a:lnTo>
                      <a:pt x="187" y="245"/>
                    </a:lnTo>
                    <a:lnTo>
                      <a:pt x="202" y="253"/>
                    </a:lnTo>
                    <a:lnTo>
                      <a:pt x="233" y="245"/>
                    </a:lnTo>
                    <a:lnTo>
                      <a:pt x="290" y="207"/>
                    </a:lnTo>
                    <a:lnTo>
                      <a:pt x="357" y="161"/>
                    </a:lnTo>
                    <a:lnTo>
                      <a:pt x="400" y="121"/>
                    </a:lnTo>
                    <a:lnTo>
                      <a:pt x="421" y="96"/>
                    </a:lnTo>
                    <a:lnTo>
                      <a:pt x="421" y="87"/>
                    </a:lnTo>
                    <a:lnTo>
                      <a:pt x="421" y="74"/>
                    </a:lnTo>
                    <a:lnTo>
                      <a:pt x="424" y="66"/>
                    </a:lnTo>
                    <a:lnTo>
                      <a:pt x="420" y="39"/>
                    </a:lnTo>
                    <a:lnTo>
                      <a:pt x="408" y="19"/>
                    </a:lnTo>
                    <a:lnTo>
                      <a:pt x="413" y="0"/>
                    </a:lnTo>
                    <a:lnTo>
                      <a:pt x="442" y="0"/>
                    </a:lnTo>
                    <a:lnTo>
                      <a:pt x="458" y="30"/>
                    </a:lnTo>
                    <a:lnTo>
                      <a:pt x="451" y="77"/>
                    </a:lnTo>
                    <a:lnTo>
                      <a:pt x="462" y="77"/>
                    </a:lnTo>
                    <a:lnTo>
                      <a:pt x="496" y="74"/>
                    </a:lnTo>
                    <a:lnTo>
                      <a:pt x="531" y="56"/>
                    </a:lnTo>
                    <a:lnTo>
                      <a:pt x="560" y="53"/>
                    </a:lnTo>
                    <a:lnTo>
                      <a:pt x="568" y="70"/>
                    </a:lnTo>
                    <a:lnTo>
                      <a:pt x="578" y="105"/>
                    </a:lnTo>
                    <a:lnTo>
                      <a:pt x="530" y="160"/>
                    </a:lnTo>
                    <a:lnTo>
                      <a:pt x="504" y="186"/>
                    </a:lnTo>
                    <a:lnTo>
                      <a:pt x="479" y="189"/>
                    </a:lnTo>
                    <a:lnTo>
                      <a:pt x="449" y="161"/>
                    </a:lnTo>
                    <a:lnTo>
                      <a:pt x="413" y="160"/>
                    </a:lnTo>
                    <a:lnTo>
                      <a:pt x="381" y="186"/>
                    </a:lnTo>
                    <a:lnTo>
                      <a:pt x="328" y="233"/>
                    </a:lnTo>
                    <a:lnTo>
                      <a:pt x="273" y="287"/>
                    </a:lnTo>
                    <a:lnTo>
                      <a:pt x="226" y="310"/>
                    </a:lnTo>
                    <a:lnTo>
                      <a:pt x="190" y="319"/>
                    </a:lnTo>
                    <a:lnTo>
                      <a:pt x="170" y="309"/>
                    </a:lnTo>
                    <a:lnTo>
                      <a:pt x="153" y="279"/>
                    </a:lnTo>
                    <a:lnTo>
                      <a:pt x="122" y="229"/>
                    </a:lnTo>
                    <a:lnTo>
                      <a:pt x="81" y="170"/>
                    </a:lnTo>
                    <a:lnTo>
                      <a:pt x="42" y="139"/>
                    </a:lnTo>
                    <a:lnTo>
                      <a:pt x="8" y="107"/>
                    </a:lnTo>
                    <a:lnTo>
                      <a:pt x="0" y="77"/>
                    </a:lnTo>
                    <a:lnTo>
                      <a:pt x="13" y="4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7" name="Freeform 14"/>
              <p:cNvSpPr>
                <a:spLocks noChangeArrowheads="1"/>
              </p:cNvSpPr>
              <p:nvPr/>
            </p:nvSpPr>
            <p:spPr bwMode="auto">
              <a:xfrm>
                <a:off x="314" y="605"/>
                <a:ext cx="245" cy="507"/>
              </a:xfrm>
              <a:custGeom>
                <a:avLst/>
                <a:gdLst>
                  <a:gd name="T0" fmla="*/ 153 w 242"/>
                  <a:gd name="T1" fmla="*/ 59 h 508"/>
                  <a:gd name="T2" fmla="*/ 187 w 242"/>
                  <a:gd name="T3" fmla="*/ 8 h 508"/>
                  <a:gd name="T4" fmla="*/ 222 w 242"/>
                  <a:gd name="T5" fmla="*/ 0 h 508"/>
                  <a:gd name="T6" fmla="*/ 230 w 242"/>
                  <a:gd name="T7" fmla="*/ 25 h 508"/>
                  <a:gd name="T8" fmla="*/ 242 w 242"/>
                  <a:gd name="T9" fmla="*/ 72 h 508"/>
                  <a:gd name="T10" fmla="*/ 225 w 242"/>
                  <a:gd name="T11" fmla="*/ 93 h 508"/>
                  <a:gd name="T12" fmla="*/ 179 w 242"/>
                  <a:gd name="T13" fmla="*/ 133 h 508"/>
                  <a:gd name="T14" fmla="*/ 153 w 242"/>
                  <a:gd name="T15" fmla="*/ 188 h 508"/>
                  <a:gd name="T16" fmla="*/ 134 w 242"/>
                  <a:gd name="T17" fmla="*/ 231 h 508"/>
                  <a:gd name="T18" fmla="*/ 134 w 242"/>
                  <a:gd name="T19" fmla="*/ 256 h 508"/>
                  <a:gd name="T20" fmla="*/ 138 w 242"/>
                  <a:gd name="T21" fmla="*/ 324 h 508"/>
                  <a:gd name="T22" fmla="*/ 151 w 242"/>
                  <a:gd name="T23" fmla="*/ 383 h 508"/>
                  <a:gd name="T24" fmla="*/ 169 w 242"/>
                  <a:gd name="T25" fmla="*/ 415 h 508"/>
                  <a:gd name="T26" fmla="*/ 174 w 242"/>
                  <a:gd name="T27" fmla="*/ 434 h 508"/>
                  <a:gd name="T28" fmla="*/ 170 w 242"/>
                  <a:gd name="T29" fmla="*/ 453 h 508"/>
                  <a:gd name="T30" fmla="*/ 148 w 242"/>
                  <a:gd name="T31" fmla="*/ 457 h 508"/>
                  <a:gd name="T32" fmla="*/ 104 w 242"/>
                  <a:gd name="T33" fmla="*/ 464 h 508"/>
                  <a:gd name="T34" fmla="*/ 61 w 242"/>
                  <a:gd name="T35" fmla="*/ 494 h 508"/>
                  <a:gd name="T36" fmla="*/ 40 w 242"/>
                  <a:gd name="T37" fmla="*/ 508 h 508"/>
                  <a:gd name="T38" fmla="*/ 17 w 242"/>
                  <a:gd name="T39" fmla="*/ 498 h 508"/>
                  <a:gd name="T40" fmla="*/ 0 w 242"/>
                  <a:gd name="T41" fmla="*/ 460 h 508"/>
                  <a:gd name="T42" fmla="*/ 6 w 242"/>
                  <a:gd name="T43" fmla="*/ 440 h 508"/>
                  <a:gd name="T44" fmla="*/ 35 w 242"/>
                  <a:gd name="T45" fmla="*/ 436 h 508"/>
                  <a:gd name="T46" fmla="*/ 86 w 242"/>
                  <a:gd name="T47" fmla="*/ 419 h 508"/>
                  <a:gd name="T48" fmla="*/ 118 w 242"/>
                  <a:gd name="T49" fmla="*/ 415 h 508"/>
                  <a:gd name="T50" fmla="*/ 122 w 242"/>
                  <a:gd name="T51" fmla="*/ 396 h 508"/>
                  <a:gd name="T52" fmla="*/ 114 w 242"/>
                  <a:gd name="T53" fmla="*/ 376 h 508"/>
                  <a:gd name="T54" fmla="*/ 95 w 242"/>
                  <a:gd name="T55" fmla="*/ 324 h 508"/>
                  <a:gd name="T56" fmla="*/ 86 w 242"/>
                  <a:gd name="T57" fmla="*/ 262 h 508"/>
                  <a:gd name="T58" fmla="*/ 86 w 242"/>
                  <a:gd name="T59" fmla="*/ 212 h 508"/>
                  <a:gd name="T60" fmla="*/ 104 w 242"/>
                  <a:gd name="T61" fmla="*/ 163 h 508"/>
                  <a:gd name="T62" fmla="*/ 125 w 242"/>
                  <a:gd name="T63" fmla="*/ 112 h 508"/>
                  <a:gd name="T64" fmla="*/ 140 w 242"/>
                  <a:gd name="T65" fmla="*/ 81 h 508"/>
                  <a:gd name="T66" fmla="*/ 153 w 242"/>
                  <a:gd name="T67" fmla="*/ 59 h 5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2"/>
                  <a:gd name="T103" fmla="*/ 0 h 508"/>
                  <a:gd name="T104" fmla="*/ 242 w 242"/>
                  <a:gd name="T105" fmla="*/ 508 h 5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2" h="508">
                    <a:moveTo>
                      <a:pt x="153" y="59"/>
                    </a:moveTo>
                    <a:lnTo>
                      <a:pt x="187" y="8"/>
                    </a:lnTo>
                    <a:lnTo>
                      <a:pt x="222" y="0"/>
                    </a:lnTo>
                    <a:lnTo>
                      <a:pt x="230" y="25"/>
                    </a:lnTo>
                    <a:lnTo>
                      <a:pt x="242" y="72"/>
                    </a:lnTo>
                    <a:lnTo>
                      <a:pt x="225" y="93"/>
                    </a:lnTo>
                    <a:lnTo>
                      <a:pt x="179" y="133"/>
                    </a:lnTo>
                    <a:lnTo>
                      <a:pt x="153" y="188"/>
                    </a:lnTo>
                    <a:lnTo>
                      <a:pt x="134" y="231"/>
                    </a:lnTo>
                    <a:lnTo>
                      <a:pt x="134" y="256"/>
                    </a:lnTo>
                    <a:lnTo>
                      <a:pt x="138" y="324"/>
                    </a:lnTo>
                    <a:lnTo>
                      <a:pt x="151" y="383"/>
                    </a:lnTo>
                    <a:lnTo>
                      <a:pt x="169" y="415"/>
                    </a:lnTo>
                    <a:lnTo>
                      <a:pt x="174" y="434"/>
                    </a:lnTo>
                    <a:lnTo>
                      <a:pt x="170" y="453"/>
                    </a:lnTo>
                    <a:lnTo>
                      <a:pt x="148" y="457"/>
                    </a:lnTo>
                    <a:lnTo>
                      <a:pt x="104" y="464"/>
                    </a:lnTo>
                    <a:lnTo>
                      <a:pt x="61" y="494"/>
                    </a:lnTo>
                    <a:lnTo>
                      <a:pt x="40" y="508"/>
                    </a:lnTo>
                    <a:lnTo>
                      <a:pt x="17" y="498"/>
                    </a:lnTo>
                    <a:lnTo>
                      <a:pt x="0" y="460"/>
                    </a:lnTo>
                    <a:lnTo>
                      <a:pt x="6" y="440"/>
                    </a:lnTo>
                    <a:lnTo>
                      <a:pt x="35" y="436"/>
                    </a:lnTo>
                    <a:lnTo>
                      <a:pt x="86" y="419"/>
                    </a:lnTo>
                    <a:lnTo>
                      <a:pt x="118" y="415"/>
                    </a:lnTo>
                    <a:lnTo>
                      <a:pt x="122" y="396"/>
                    </a:lnTo>
                    <a:lnTo>
                      <a:pt x="114" y="376"/>
                    </a:lnTo>
                    <a:lnTo>
                      <a:pt x="95" y="324"/>
                    </a:lnTo>
                    <a:lnTo>
                      <a:pt x="86" y="262"/>
                    </a:lnTo>
                    <a:lnTo>
                      <a:pt x="86" y="212"/>
                    </a:lnTo>
                    <a:lnTo>
                      <a:pt x="104" y="163"/>
                    </a:lnTo>
                    <a:lnTo>
                      <a:pt x="125" y="112"/>
                    </a:lnTo>
                    <a:lnTo>
                      <a:pt x="140" y="81"/>
                    </a:lnTo>
                    <a:lnTo>
                      <a:pt x="153" y="59"/>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8" name="Freeform 15"/>
              <p:cNvSpPr>
                <a:spLocks noChangeArrowheads="1"/>
              </p:cNvSpPr>
              <p:nvPr/>
            </p:nvSpPr>
            <p:spPr bwMode="auto">
              <a:xfrm>
                <a:off x="560" y="627"/>
                <a:ext cx="231" cy="453"/>
              </a:xfrm>
              <a:custGeom>
                <a:avLst/>
                <a:gdLst>
                  <a:gd name="T0" fmla="*/ 13 w 231"/>
                  <a:gd name="T1" fmla="*/ 17 h 454"/>
                  <a:gd name="T2" fmla="*/ 35 w 231"/>
                  <a:gd name="T3" fmla="*/ 0 h 454"/>
                  <a:gd name="T4" fmla="*/ 56 w 231"/>
                  <a:gd name="T5" fmla="*/ 4 h 454"/>
                  <a:gd name="T6" fmla="*/ 77 w 231"/>
                  <a:gd name="T7" fmla="*/ 18 h 454"/>
                  <a:gd name="T8" fmla="*/ 95 w 231"/>
                  <a:gd name="T9" fmla="*/ 61 h 454"/>
                  <a:gd name="T10" fmla="*/ 120 w 231"/>
                  <a:gd name="T11" fmla="*/ 133 h 454"/>
                  <a:gd name="T12" fmla="*/ 133 w 231"/>
                  <a:gd name="T13" fmla="*/ 197 h 454"/>
                  <a:gd name="T14" fmla="*/ 135 w 231"/>
                  <a:gd name="T15" fmla="*/ 241 h 454"/>
                  <a:gd name="T16" fmla="*/ 129 w 231"/>
                  <a:gd name="T17" fmla="*/ 262 h 454"/>
                  <a:gd name="T18" fmla="*/ 117 w 231"/>
                  <a:gd name="T19" fmla="*/ 295 h 454"/>
                  <a:gd name="T20" fmla="*/ 98 w 231"/>
                  <a:gd name="T21" fmla="*/ 333 h 454"/>
                  <a:gd name="T22" fmla="*/ 82 w 231"/>
                  <a:gd name="T23" fmla="*/ 372 h 454"/>
                  <a:gd name="T24" fmla="*/ 78 w 231"/>
                  <a:gd name="T25" fmla="*/ 403 h 454"/>
                  <a:gd name="T26" fmla="*/ 90 w 231"/>
                  <a:gd name="T27" fmla="*/ 414 h 454"/>
                  <a:gd name="T28" fmla="*/ 129 w 231"/>
                  <a:gd name="T29" fmla="*/ 407 h 454"/>
                  <a:gd name="T30" fmla="*/ 187 w 231"/>
                  <a:gd name="T31" fmla="*/ 403 h 454"/>
                  <a:gd name="T32" fmla="*/ 216 w 231"/>
                  <a:gd name="T33" fmla="*/ 407 h 454"/>
                  <a:gd name="T34" fmla="*/ 231 w 231"/>
                  <a:gd name="T35" fmla="*/ 420 h 454"/>
                  <a:gd name="T36" fmla="*/ 231 w 231"/>
                  <a:gd name="T37" fmla="*/ 433 h 454"/>
                  <a:gd name="T38" fmla="*/ 208 w 231"/>
                  <a:gd name="T39" fmla="*/ 448 h 454"/>
                  <a:gd name="T40" fmla="*/ 185 w 231"/>
                  <a:gd name="T41" fmla="*/ 454 h 454"/>
                  <a:gd name="T42" fmla="*/ 126 w 231"/>
                  <a:gd name="T43" fmla="*/ 441 h 454"/>
                  <a:gd name="T44" fmla="*/ 100 w 231"/>
                  <a:gd name="T45" fmla="*/ 441 h 454"/>
                  <a:gd name="T46" fmla="*/ 74 w 231"/>
                  <a:gd name="T47" fmla="*/ 450 h 454"/>
                  <a:gd name="T48" fmla="*/ 55 w 231"/>
                  <a:gd name="T49" fmla="*/ 450 h 454"/>
                  <a:gd name="T50" fmla="*/ 26 w 231"/>
                  <a:gd name="T51" fmla="*/ 437 h 454"/>
                  <a:gd name="T52" fmla="*/ 29 w 231"/>
                  <a:gd name="T53" fmla="*/ 416 h 454"/>
                  <a:gd name="T54" fmla="*/ 35 w 231"/>
                  <a:gd name="T55" fmla="*/ 401 h 454"/>
                  <a:gd name="T56" fmla="*/ 46 w 231"/>
                  <a:gd name="T57" fmla="*/ 377 h 454"/>
                  <a:gd name="T58" fmla="*/ 52 w 231"/>
                  <a:gd name="T59" fmla="*/ 355 h 454"/>
                  <a:gd name="T60" fmla="*/ 59 w 231"/>
                  <a:gd name="T61" fmla="*/ 312 h 454"/>
                  <a:gd name="T62" fmla="*/ 69 w 231"/>
                  <a:gd name="T63" fmla="*/ 265 h 454"/>
                  <a:gd name="T64" fmla="*/ 90 w 231"/>
                  <a:gd name="T65" fmla="*/ 227 h 454"/>
                  <a:gd name="T66" fmla="*/ 78 w 231"/>
                  <a:gd name="T67" fmla="*/ 197 h 454"/>
                  <a:gd name="T68" fmla="*/ 46 w 231"/>
                  <a:gd name="T69" fmla="*/ 129 h 454"/>
                  <a:gd name="T70" fmla="*/ 9 w 231"/>
                  <a:gd name="T71" fmla="*/ 70 h 454"/>
                  <a:gd name="T72" fmla="*/ 0 w 231"/>
                  <a:gd name="T73" fmla="*/ 40 h 454"/>
                  <a:gd name="T74" fmla="*/ 13 w 231"/>
                  <a:gd name="T75" fmla="*/ 17 h 4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
                  <a:gd name="T115" fmla="*/ 0 h 454"/>
                  <a:gd name="T116" fmla="*/ 231 w 231"/>
                  <a:gd name="T117" fmla="*/ 454 h 4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 h="454">
                    <a:moveTo>
                      <a:pt x="13" y="17"/>
                    </a:moveTo>
                    <a:lnTo>
                      <a:pt x="35" y="0"/>
                    </a:lnTo>
                    <a:lnTo>
                      <a:pt x="56" y="4"/>
                    </a:lnTo>
                    <a:lnTo>
                      <a:pt x="77" y="18"/>
                    </a:lnTo>
                    <a:lnTo>
                      <a:pt x="95" y="61"/>
                    </a:lnTo>
                    <a:lnTo>
                      <a:pt x="120" y="133"/>
                    </a:lnTo>
                    <a:lnTo>
                      <a:pt x="133" y="197"/>
                    </a:lnTo>
                    <a:lnTo>
                      <a:pt x="135" y="241"/>
                    </a:lnTo>
                    <a:lnTo>
                      <a:pt x="129" y="262"/>
                    </a:lnTo>
                    <a:lnTo>
                      <a:pt x="117" y="295"/>
                    </a:lnTo>
                    <a:lnTo>
                      <a:pt x="98" y="333"/>
                    </a:lnTo>
                    <a:lnTo>
                      <a:pt x="82" y="372"/>
                    </a:lnTo>
                    <a:lnTo>
                      <a:pt x="78" y="403"/>
                    </a:lnTo>
                    <a:lnTo>
                      <a:pt x="90" y="414"/>
                    </a:lnTo>
                    <a:lnTo>
                      <a:pt x="129" y="407"/>
                    </a:lnTo>
                    <a:lnTo>
                      <a:pt x="187" y="403"/>
                    </a:lnTo>
                    <a:lnTo>
                      <a:pt x="216" y="407"/>
                    </a:lnTo>
                    <a:lnTo>
                      <a:pt x="231" y="420"/>
                    </a:lnTo>
                    <a:lnTo>
                      <a:pt x="231" y="433"/>
                    </a:lnTo>
                    <a:lnTo>
                      <a:pt x="208" y="448"/>
                    </a:lnTo>
                    <a:lnTo>
                      <a:pt x="185" y="454"/>
                    </a:lnTo>
                    <a:lnTo>
                      <a:pt x="126" y="441"/>
                    </a:lnTo>
                    <a:lnTo>
                      <a:pt x="100" y="441"/>
                    </a:lnTo>
                    <a:lnTo>
                      <a:pt x="74" y="450"/>
                    </a:lnTo>
                    <a:lnTo>
                      <a:pt x="55" y="450"/>
                    </a:lnTo>
                    <a:lnTo>
                      <a:pt x="26" y="437"/>
                    </a:lnTo>
                    <a:lnTo>
                      <a:pt x="29" y="416"/>
                    </a:lnTo>
                    <a:lnTo>
                      <a:pt x="35" y="401"/>
                    </a:lnTo>
                    <a:lnTo>
                      <a:pt x="46" y="377"/>
                    </a:lnTo>
                    <a:lnTo>
                      <a:pt x="52" y="355"/>
                    </a:lnTo>
                    <a:lnTo>
                      <a:pt x="59" y="312"/>
                    </a:lnTo>
                    <a:lnTo>
                      <a:pt x="69" y="265"/>
                    </a:lnTo>
                    <a:lnTo>
                      <a:pt x="90" y="227"/>
                    </a:lnTo>
                    <a:lnTo>
                      <a:pt x="78" y="197"/>
                    </a:lnTo>
                    <a:lnTo>
                      <a:pt x="46" y="129"/>
                    </a:lnTo>
                    <a:lnTo>
                      <a:pt x="9" y="70"/>
                    </a:lnTo>
                    <a:lnTo>
                      <a:pt x="0" y="40"/>
                    </a:lnTo>
                    <a:lnTo>
                      <a:pt x="13" y="1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grpSp>
        <p:sp>
          <p:nvSpPr>
            <p:cNvPr id="196617" name="WordArt 16"/>
            <p:cNvSpPr>
              <a:spLocks noChangeArrowheads="1" noChangeShapeType="1" noTextEdit="1"/>
            </p:cNvSpPr>
            <p:nvPr/>
          </p:nvSpPr>
          <p:spPr bwMode="auto">
            <a:xfrm>
              <a:off x="816" y="240"/>
              <a:ext cx="432" cy="33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Arial Black"/>
                </a:rPr>
                <a:t>3.0</a:t>
              </a:r>
              <a:endParaRPr lang="zh-CN" altLang="en-US" sz="3600" kern="10">
                <a:ln w="9525">
                  <a:solidFill>
                    <a:srgbClr val="000000"/>
                  </a:solidFill>
                  <a:round/>
                  <a:headEnd/>
                  <a:tailEnd/>
                </a:ln>
                <a:latin typeface="Arial Black"/>
              </a:endParaRPr>
            </a:p>
          </p:txBody>
        </p:sp>
      </p:grpSp>
      <p:sp>
        <p:nvSpPr>
          <p:cNvPr id="28690" name="Rectangle 17"/>
          <p:cNvSpPr>
            <a:spLocks noChangeArrowheads="1"/>
          </p:cNvSpPr>
          <p:nvPr/>
        </p:nvSpPr>
        <p:spPr bwMode="auto">
          <a:xfrm>
            <a:off x="698500" y="8283575"/>
            <a:ext cx="5432425" cy="438150"/>
          </a:xfrm>
          <a:prstGeom prst="rect">
            <a:avLst/>
          </a:prstGeom>
          <a:noFill/>
          <a:ln w="25400" cmpd="sng">
            <a:solidFill>
              <a:schemeClr val="tx1"/>
            </a:solidFill>
            <a:miter lim="800000"/>
            <a:headEnd/>
            <a:tailEnd/>
          </a:ln>
        </p:spPr>
        <p:txBody>
          <a:bodyPr wrap="none" anchor="ctr"/>
          <a:lstStyle/>
          <a:p>
            <a:pPr>
              <a:defRPr/>
            </a:pPr>
            <a:endParaRPr lang="zh-CN" altLang="en-US">
              <a:effectLst>
                <a:outerShdw blurRad="38100" dist="38100" dir="2700000" algn="tl">
                  <a:srgbClr val="C0C0C0"/>
                </a:outerShdw>
              </a:effectLst>
            </a:endParaRPr>
          </a:p>
        </p:txBody>
      </p:sp>
    </p:spTree>
    <p:extLst>
      <p:ext uri="{BB962C8B-B14F-4D97-AF65-F5344CB8AC3E}">
        <p14:creationId xmlns:p14="http://schemas.microsoft.com/office/powerpoint/2010/main" val="3308567839"/>
      </p:ext>
    </p:extLst>
  </p:cSld>
  <p:clrMapOvr>
    <a:overrideClrMapping bg1="lt1" tx1="dk1" bg2="lt2" tx2="dk2" accent1="accent1" accent2="accent2" accent3="accent3" accent4="accent4" accent5="accent5" accent6="accent6" hlink="hlink" folHlink="folHlink"/>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AE6CBBE-65A3-449C-AE16-D01548F314F8}" type="slidenum">
              <a:rPr lang="en-US" altLang="zh-CN" sz="1200" b="0">
                <a:solidFill>
                  <a:schemeClr val="tx1"/>
                </a:solidFill>
                <a:latin typeface="Arial" pitchFamily="34" charset="0"/>
              </a:rPr>
              <a:pPr algn="r" eaLnBrk="1" hangingPunct="1"/>
              <a:t>37</a:t>
            </a:fld>
            <a:endParaRPr lang="en-US" altLang="zh-CN" sz="1200" b="0">
              <a:solidFill>
                <a:schemeClr val="tx1"/>
              </a:solidFill>
              <a:latin typeface="Arial" pitchFamily="34" charset="0"/>
            </a:endParaRPr>
          </a:p>
        </p:txBody>
      </p:sp>
      <p:sp>
        <p:nvSpPr>
          <p:cNvPr id="196611" name="Rectangle 2"/>
          <p:cNvSpPr>
            <a:spLocks noGrp="1" noRot="1" noChangeAspect="1" noChangeArrowheads="1" noTextEdit="1"/>
          </p:cNvSpPr>
          <p:nvPr>
            <p:ph type="sldImg"/>
          </p:nvPr>
        </p:nvSpPr>
        <p:spPr>
          <a:xfrm>
            <a:off x="700088" y="741363"/>
            <a:ext cx="5449887" cy="4087812"/>
          </a:xfrm>
        </p:spPr>
      </p:sp>
      <p:sp>
        <p:nvSpPr>
          <p:cNvPr id="196612" name="Rectangle 3"/>
          <p:cNvSpPr>
            <a:spLocks noGrp="1" noChangeArrowheads="1"/>
          </p:cNvSpPr>
          <p:nvPr>
            <p:ph type="body" idx="1"/>
          </p:nvPr>
        </p:nvSpPr>
        <p:spPr>
          <a:xfrm>
            <a:off x="695325" y="4991100"/>
            <a:ext cx="5429250" cy="3505200"/>
          </a:xfrm>
          <a:noFill/>
          <a:ln/>
        </p:spPr>
        <p:txBody>
          <a:bodyPr lIns="92075" tIns="46038" rIns="92075" bIns="46038" anchor="t"/>
          <a:lstStyle/>
          <a:p>
            <a:pPr eaLnBrk="1" hangingPunct="1"/>
            <a:endParaRPr lang="en-US" altLang="zh-CN" dirty="0" smtClean="0"/>
          </a:p>
        </p:txBody>
      </p:sp>
      <p:grpSp>
        <p:nvGrpSpPr>
          <p:cNvPr id="2" name="Group 5"/>
          <p:cNvGrpSpPr>
            <a:grpSpLocks/>
          </p:cNvGrpSpPr>
          <p:nvPr/>
        </p:nvGrpSpPr>
        <p:grpSpPr bwMode="auto">
          <a:xfrm>
            <a:off x="6167438" y="8313738"/>
            <a:ext cx="690562" cy="349250"/>
            <a:chOff x="0" y="0"/>
            <a:chExt cx="1584" cy="1452"/>
          </a:xfrm>
        </p:grpSpPr>
        <p:grpSp>
          <p:nvGrpSpPr>
            <p:cNvPr id="3" name="Group 6"/>
            <p:cNvGrpSpPr>
              <a:grpSpLocks/>
            </p:cNvGrpSpPr>
            <p:nvPr/>
          </p:nvGrpSpPr>
          <p:grpSpPr bwMode="auto">
            <a:xfrm>
              <a:off x="512" y="0"/>
              <a:ext cx="1072" cy="1452"/>
              <a:chOff x="0" y="0"/>
              <a:chExt cx="703" cy="1004"/>
            </a:xfrm>
          </p:grpSpPr>
          <p:pic>
            <p:nvPicPr>
              <p:cNvPr id="196624" name="Picture 6"/>
              <p:cNvPicPr>
                <a:picLocks noChangeAspect="1" noChangeArrowheads="1"/>
              </p:cNvPicPr>
              <p:nvPr/>
            </p:nvPicPr>
            <p:blipFill>
              <a:blip r:embed="rId4"/>
              <a:srcRect/>
              <a:stretch>
                <a:fillRect/>
              </a:stretch>
            </p:blipFill>
            <p:spPr bwMode="auto">
              <a:xfrm>
                <a:off x="0" y="0"/>
                <a:ext cx="703" cy="1004"/>
              </a:xfrm>
              <a:prstGeom prst="rect">
                <a:avLst/>
              </a:prstGeom>
              <a:noFill/>
              <a:ln w="9525">
                <a:noFill/>
                <a:miter lim="800000"/>
                <a:headEnd/>
                <a:tailEnd/>
              </a:ln>
            </p:spPr>
          </p:pic>
          <p:sp>
            <p:nvSpPr>
              <p:cNvPr id="28680" name="Freeform 7"/>
              <p:cNvSpPr>
                <a:spLocks noChangeArrowheads="1"/>
              </p:cNvSpPr>
              <p:nvPr/>
            </p:nvSpPr>
            <p:spPr bwMode="auto">
              <a:xfrm>
                <a:off x="37" y="18"/>
                <a:ext cx="595" cy="548"/>
              </a:xfrm>
              <a:custGeom>
                <a:avLst/>
                <a:gdLst>
                  <a:gd name="T0" fmla="*/ 0 w 595"/>
                  <a:gd name="T1" fmla="*/ 239 h 544"/>
                  <a:gd name="T2" fmla="*/ 89 w 595"/>
                  <a:gd name="T3" fmla="*/ 55 h 544"/>
                  <a:gd name="T4" fmla="*/ 277 w 595"/>
                  <a:gd name="T5" fmla="*/ 0 h 544"/>
                  <a:gd name="T6" fmla="*/ 476 w 595"/>
                  <a:gd name="T7" fmla="*/ 47 h 544"/>
                  <a:gd name="T8" fmla="*/ 595 w 595"/>
                  <a:gd name="T9" fmla="*/ 226 h 544"/>
                  <a:gd name="T10" fmla="*/ 540 w 595"/>
                  <a:gd name="T11" fmla="*/ 461 h 544"/>
                  <a:gd name="T12" fmla="*/ 349 w 595"/>
                  <a:gd name="T13" fmla="*/ 544 h 544"/>
                  <a:gd name="T14" fmla="*/ 103 w 595"/>
                  <a:gd name="T15" fmla="*/ 451 h 544"/>
                  <a:gd name="T16" fmla="*/ 0 w 595"/>
                  <a:gd name="T17" fmla="*/ 239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5"/>
                  <a:gd name="T28" fmla="*/ 0 h 544"/>
                  <a:gd name="T29" fmla="*/ 595 w 595"/>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5" h="544">
                    <a:moveTo>
                      <a:pt x="0" y="239"/>
                    </a:moveTo>
                    <a:lnTo>
                      <a:pt x="89" y="55"/>
                    </a:lnTo>
                    <a:lnTo>
                      <a:pt x="277" y="0"/>
                    </a:lnTo>
                    <a:lnTo>
                      <a:pt x="476" y="47"/>
                    </a:lnTo>
                    <a:lnTo>
                      <a:pt x="595" y="226"/>
                    </a:lnTo>
                    <a:lnTo>
                      <a:pt x="540" y="461"/>
                    </a:lnTo>
                    <a:lnTo>
                      <a:pt x="349" y="544"/>
                    </a:lnTo>
                    <a:lnTo>
                      <a:pt x="103" y="451"/>
                    </a:lnTo>
                    <a:lnTo>
                      <a:pt x="0" y="239"/>
                    </a:lnTo>
                    <a:close/>
                  </a:path>
                </a:pathLst>
              </a:custGeom>
              <a:solidFill>
                <a:srgbClr val="FCF13C"/>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sp>
            <p:nvSpPr>
              <p:cNvPr id="28681" name="Freeform 8"/>
              <p:cNvSpPr>
                <a:spLocks noChangeArrowheads="1"/>
              </p:cNvSpPr>
              <p:nvPr/>
            </p:nvSpPr>
            <p:spPr bwMode="auto">
              <a:xfrm>
                <a:off x="70" y="525"/>
                <a:ext cx="215" cy="402"/>
              </a:xfrm>
              <a:custGeom>
                <a:avLst/>
                <a:gdLst>
                  <a:gd name="T0" fmla="*/ 170 w 216"/>
                  <a:gd name="T1" fmla="*/ 0 h 402"/>
                  <a:gd name="T2" fmla="*/ 135 w 216"/>
                  <a:gd name="T3" fmla="*/ 90 h 402"/>
                  <a:gd name="T4" fmla="*/ 81 w 216"/>
                  <a:gd name="T5" fmla="*/ 206 h 402"/>
                  <a:gd name="T6" fmla="*/ 38 w 216"/>
                  <a:gd name="T7" fmla="*/ 317 h 402"/>
                  <a:gd name="T8" fmla="*/ 0 w 216"/>
                  <a:gd name="T9" fmla="*/ 388 h 402"/>
                  <a:gd name="T10" fmla="*/ 43 w 216"/>
                  <a:gd name="T11" fmla="*/ 402 h 402"/>
                  <a:gd name="T12" fmla="*/ 77 w 216"/>
                  <a:gd name="T13" fmla="*/ 349 h 402"/>
                  <a:gd name="T14" fmla="*/ 159 w 216"/>
                  <a:gd name="T15" fmla="*/ 162 h 402"/>
                  <a:gd name="T16" fmla="*/ 190 w 216"/>
                  <a:gd name="T17" fmla="*/ 90 h 402"/>
                  <a:gd name="T18" fmla="*/ 216 w 216"/>
                  <a:gd name="T19" fmla="*/ 14 h 402"/>
                  <a:gd name="T20" fmla="*/ 170 w 216"/>
                  <a:gd name="T21" fmla="*/ 0 h 4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402"/>
                  <a:gd name="T35" fmla="*/ 216 w 216"/>
                  <a:gd name="T36" fmla="*/ 402 h 4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402">
                    <a:moveTo>
                      <a:pt x="170" y="0"/>
                    </a:moveTo>
                    <a:lnTo>
                      <a:pt x="135" y="90"/>
                    </a:lnTo>
                    <a:lnTo>
                      <a:pt x="81" y="206"/>
                    </a:lnTo>
                    <a:lnTo>
                      <a:pt x="38" y="317"/>
                    </a:lnTo>
                    <a:lnTo>
                      <a:pt x="0" y="388"/>
                    </a:lnTo>
                    <a:lnTo>
                      <a:pt x="43" y="402"/>
                    </a:lnTo>
                    <a:lnTo>
                      <a:pt x="77" y="349"/>
                    </a:lnTo>
                    <a:lnTo>
                      <a:pt x="159" y="162"/>
                    </a:lnTo>
                    <a:lnTo>
                      <a:pt x="190" y="90"/>
                    </a:lnTo>
                    <a:lnTo>
                      <a:pt x="216" y="14"/>
                    </a:lnTo>
                    <a:lnTo>
                      <a:pt x="170" y="0"/>
                    </a:lnTo>
                    <a:close/>
                  </a:path>
                </a:pathLst>
              </a:custGeom>
              <a:solidFill>
                <a:srgbClr val="CC7C00"/>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grpSp>
        <p:grpSp>
          <p:nvGrpSpPr>
            <p:cNvPr id="4" name="Group 10"/>
            <p:cNvGrpSpPr>
              <a:grpSpLocks/>
            </p:cNvGrpSpPr>
            <p:nvPr/>
          </p:nvGrpSpPr>
          <p:grpSpPr bwMode="auto">
            <a:xfrm>
              <a:off x="0" y="712"/>
              <a:ext cx="859" cy="680"/>
              <a:chOff x="0" y="0"/>
              <a:chExt cx="1158" cy="1111"/>
            </a:xfrm>
          </p:grpSpPr>
          <p:sp>
            <p:nvSpPr>
              <p:cNvPr id="28683" name="Freeform 10"/>
              <p:cNvSpPr>
                <a:spLocks noChangeArrowheads="1"/>
              </p:cNvSpPr>
              <p:nvPr/>
            </p:nvSpPr>
            <p:spPr bwMode="auto">
              <a:xfrm>
                <a:off x="388" y="1"/>
                <a:ext cx="334" cy="248"/>
              </a:xfrm>
              <a:custGeom>
                <a:avLst/>
                <a:gdLst>
                  <a:gd name="T0" fmla="*/ 116 w 333"/>
                  <a:gd name="T1" fmla="*/ 151 h 246"/>
                  <a:gd name="T2" fmla="*/ 120 w 333"/>
                  <a:gd name="T3" fmla="*/ 117 h 246"/>
                  <a:gd name="T4" fmla="*/ 136 w 333"/>
                  <a:gd name="T5" fmla="*/ 78 h 246"/>
                  <a:gd name="T6" fmla="*/ 159 w 333"/>
                  <a:gd name="T7" fmla="*/ 47 h 246"/>
                  <a:gd name="T8" fmla="*/ 187 w 333"/>
                  <a:gd name="T9" fmla="*/ 23 h 246"/>
                  <a:gd name="T10" fmla="*/ 226 w 333"/>
                  <a:gd name="T11" fmla="*/ 6 h 246"/>
                  <a:gd name="T12" fmla="*/ 260 w 333"/>
                  <a:gd name="T13" fmla="*/ 0 h 246"/>
                  <a:gd name="T14" fmla="*/ 299 w 333"/>
                  <a:gd name="T15" fmla="*/ 10 h 246"/>
                  <a:gd name="T16" fmla="*/ 322 w 333"/>
                  <a:gd name="T17" fmla="*/ 39 h 246"/>
                  <a:gd name="T18" fmla="*/ 330 w 333"/>
                  <a:gd name="T19" fmla="*/ 73 h 246"/>
                  <a:gd name="T20" fmla="*/ 333 w 333"/>
                  <a:gd name="T21" fmla="*/ 109 h 246"/>
                  <a:gd name="T22" fmla="*/ 320 w 333"/>
                  <a:gd name="T23" fmla="*/ 147 h 246"/>
                  <a:gd name="T24" fmla="*/ 294 w 333"/>
                  <a:gd name="T25" fmla="*/ 190 h 246"/>
                  <a:gd name="T26" fmla="*/ 260 w 333"/>
                  <a:gd name="T27" fmla="*/ 220 h 246"/>
                  <a:gd name="T28" fmla="*/ 219 w 333"/>
                  <a:gd name="T29" fmla="*/ 239 h 246"/>
                  <a:gd name="T30" fmla="*/ 189 w 333"/>
                  <a:gd name="T31" fmla="*/ 246 h 246"/>
                  <a:gd name="T32" fmla="*/ 161 w 333"/>
                  <a:gd name="T33" fmla="*/ 242 h 246"/>
                  <a:gd name="T34" fmla="*/ 140 w 333"/>
                  <a:gd name="T35" fmla="*/ 230 h 246"/>
                  <a:gd name="T36" fmla="*/ 124 w 333"/>
                  <a:gd name="T37" fmla="*/ 203 h 246"/>
                  <a:gd name="T38" fmla="*/ 119 w 333"/>
                  <a:gd name="T39" fmla="*/ 187 h 246"/>
                  <a:gd name="T40" fmla="*/ 76 w 333"/>
                  <a:gd name="T41" fmla="*/ 190 h 246"/>
                  <a:gd name="T42" fmla="*/ 41 w 333"/>
                  <a:gd name="T43" fmla="*/ 200 h 246"/>
                  <a:gd name="T44" fmla="*/ 9 w 333"/>
                  <a:gd name="T45" fmla="*/ 199 h 246"/>
                  <a:gd name="T46" fmla="*/ 0 w 333"/>
                  <a:gd name="T47" fmla="*/ 183 h 246"/>
                  <a:gd name="T48" fmla="*/ 9 w 333"/>
                  <a:gd name="T49" fmla="*/ 170 h 246"/>
                  <a:gd name="T50" fmla="*/ 26 w 333"/>
                  <a:gd name="T51" fmla="*/ 155 h 246"/>
                  <a:gd name="T52" fmla="*/ 59 w 333"/>
                  <a:gd name="T53" fmla="*/ 155 h 246"/>
                  <a:gd name="T54" fmla="*/ 81 w 333"/>
                  <a:gd name="T55" fmla="*/ 155 h 246"/>
                  <a:gd name="T56" fmla="*/ 116 w 333"/>
                  <a:gd name="T57" fmla="*/ 151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3"/>
                  <a:gd name="T88" fmla="*/ 0 h 246"/>
                  <a:gd name="T89" fmla="*/ 333 w 333"/>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3" h="246">
                    <a:moveTo>
                      <a:pt x="116" y="151"/>
                    </a:moveTo>
                    <a:lnTo>
                      <a:pt x="120" y="117"/>
                    </a:lnTo>
                    <a:lnTo>
                      <a:pt x="136" y="78"/>
                    </a:lnTo>
                    <a:lnTo>
                      <a:pt x="159" y="47"/>
                    </a:lnTo>
                    <a:lnTo>
                      <a:pt x="187" y="23"/>
                    </a:lnTo>
                    <a:lnTo>
                      <a:pt x="226" y="6"/>
                    </a:lnTo>
                    <a:lnTo>
                      <a:pt x="260" y="0"/>
                    </a:lnTo>
                    <a:lnTo>
                      <a:pt x="299" y="10"/>
                    </a:lnTo>
                    <a:lnTo>
                      <a:pt x="322" y="39"/>
                    </a:lnTo>
                    <a:lnTo>
                      <a:pt x="330" y="73"/>
                    </a:lnTo>
                    <a:lnTo>
                      <a:pt x="333" y="109"/>
                    </a:lnTo>
                    <a:lnTo>
                      <a:pt x="320" y="147"/>
                    </a:lnTo>
                    <a:lnTo>
                      <a:pt x="294" y="190"/>
                    </a:lnTo>
                    <a:lnTo>
                      <a:pt x="260" y="220"/>
                    </a:lnTo>
                    <a:lnTo>
                      <a:pt x="219" y="239"/>
                    </a:lnTo>
                    <a:lnTo>
                      <a:pt x="189" y="246"/>
                    </a:lnTo>
                    <a:lnTo>
                      <a:pt x="161" y="242"/>
                    </a:lnTo>
                    <a:lnTo>
                      <a:pt x="140" y="230"/>
                    </a:lnTo>
                    <a:lnTo>
                      <a:pt x="124" y="203"/>
                    </a:lnTo>
                    <a:lnTo>
                      <a:pt x="119" y="187"/>
                    </a:lnTo>
                    <a:lnTo>
                      <a:pt x="76" y="190"/>
                    </a:lnTo>
                    <a:lnTo>
                      <a:pt x="41" y="200"/>
                    </a:lnTo>
                    <a:lnTo>
                      <a:pt x="9" y="199"/>
                    </a:lnTo>
                    <a:lnTo>
                      <a:pt x="0" y="183"/>
                    </a:lnTo>
                    <a:lnTo>
                      <a:pt x="9" y="170"/>
                    </a:lnTo>
                    <a:lnTo>
                      <a:pt x="26" y="155"/>
                    </a:lnTo>
                    <a:lnTo>
                      <a:pt x="59" y="155"/>
                    </a:lnTo>
                    <a:lnTo>
                      <a:pt x="81" y="155"/>
                    </a:lnTo>
                    <a:lnTo>
                      <a:pt x="116" y="15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4" name="Freeform 11"/>
              <p:cNvSpPr>
                <a:spLocks noChangeArrowheads="1"/>
              </p:cNvSpPr>
              <p:nvPr/>
            </p:nvSpPr>
            <p:spPr bwMode="auto">
              <a:xfrm>
                <a:off x="481" y="271"/>
                <a:ext cx="221" cy="431"/>
              </a:xfrm>
              <a:custGeom>
                <a:avLst/>
                <a:gdLst>
                  <a:gd name="T0" fmla="*/ 6 w 219"/>
                  <a:gd name="T1" fmla="*/ 34 h 428"/>
                  <a:gd name="T2" fmla="*/ 32 w 219"/>
                  <a:gd name="T3" fmla="*/ 13 h 428"/>
                  <a:gd name="T4" fmla="*/ 62 w 219"/>
                  <a:gd name="T5" fmla="*/ 0 h 428"/>
                  <a:gd name="T6" fmla="*/ 104 w 219"/>
                  <a:gd name="T7" fmla="*/ 3 h 428"/>
                  <a:gd name="T8" fmla="*/ 136 w 219"/>
                  <a:gd name="T9" fmla="*/ 16 h 428"/>
                  <a:gd name="T10" fmla="*/ 165 w 219"/>
                  <a:gd name="T11" fmla="*/ 50 h 428"/>
                  <a:gd name="T12" fmla="*/ 197 w 219"/>
                  <a:gd name="T13" fmla="*/ 99 h 428"/>
                  <a:gd name="T14" fmla="*/ 213 w 219"/>
                  <a:gd name="T15" fmla="*/ 144 h 428"/>
                  <a:gd name="T16" fmla="*/ 219 w 219"/>
                  <a:gd name="T17" fmla="*/ 198 h 428"/>
                  <a:gd name="T18" fmla="*/ 219 w 219"/>
                  <a:gd name="T19" fmla="*/ 254 h 428"/>
                  <a:gd name="T20" fmla="*/ 213 w 219"/>
                  <a:gd name="T21" fmla="*/ 306 h 428"/>
                  <a:gd name="T22" fmla="*/ 196 w 219"/>
                  <a:gd name="T23" fmla="*/ 351 h 428"/>
                  <a:gd name="T24" fmla="*/ 171 w 219"/>
                  <a:gd name="T25" fmla="*/ 391 h 428"/>
                  <a:gd name="T26" fmla="*/ 152 w 219"/>
                  <a:gd name="T27" fmla="*/ 411 h 428"/>
                  <a:gd name="T28" fmla="*/ 115 w 219"/>
                  <a:gd name="T29" fmla="*/ 425 h 428"/>
                  <a:gd name="T30" fmla="*/ 87 w 219"/>
                  <a:gd name="T31" fmla="*/ 428 h 428"/>
                  <a:gd name="T32" fmla="*/ 49 w 219"/>
                  <a:gd name="T33" fmla="*/ 417 h 428"/>
                  <a:gd name="T34" fmla="*/ 32 w 219"/>
                  <a:gd name="T35" fmla="*/ 394 h 428"/>
                  <a:gd name="T36" fmla="*/ 17 w 219"/>
                  <a:gd name="T37" fmla="*/ 373 h 428"/>
                  <a:gd name="T38" fmla="*/ 9 w 219"/>
                  <a:gd name="T39" fmla="*/ 349 h 428"/>
                  <a:gd name="T40" fmla="*/ 10 w 219"/>
                  <a:gd name="T41" fmla="*/ 310 h 428"/>
                  <a:gd name="T42" fmla="*/ 17 w 219"/>
                  <a:gd name="T43" fmla="*/ 283 h 428"/>
                  <a:gd name="T44" fmla="*/ 32 w 219"/>
                  <a:gd name="T45" fmla="*/ 255 h 428"/>
                  <a:gd name="T46" fmla="*/ 41 w 219"/>
                  <a:gd name="T47" fmla="*/ 219 h 428"/>
                  <a:gd name="T48" fmla="*/ 49 w 219"/>
                  <a:gd name="T49" fmla="*/ 198 h 428"/>
                  <a:gd name="T50" fmla="*/ 52 w 219"/>
                  <a:gd name="T51" fmla="*/ 170 h 428"/>
                  <a:gd name="T52" fmla="*/ 44 w 219"/>
                  <a:gd name="T53" fmla="*/ 140 h 428"/>
                  <a:gd name="T54" fmla="*/ 23 w 219"/>
                  <a:gd name="T55" fmla="*/ 116 h 428"/>
                  <a:gd name="T56" fmla="*/ 6 w 219"/>
                  <a:gd name="T57" fmla="*/ 93 h 428"/>
                  <a:gd name="T58" fmla="*/ 0 w 219"/>
                  <a:gd name="T59" fmla="*/ 67 h 428"/>
                  <a:gd name="T60" fmla="*/ 6 w 219"/>
                  <a:gd name="T61" fmla="*/ 34 h 4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9"/>
                  <a:gd name="T94" fmla="*/ 0 h 428"/>
                  <a:gd name="T95" fmla="*/ 219 w 219"/>
                  <a:gd name="T96" fmla="*/ 428 h 4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9" h="428">
                    <a:moveTo>
                      <a:pt x="6" y="34"/>
                    </a:moveTo>
                    <a:lnTo>
                      <a:pt x="32" y="13"/>
                    </a:lnTo>
                    <a:lnTo>
                      <a:pt x="62" y="0"/>
                    </a:lnTo>
                    <a:lnTo>
                      <a:pt x="104" y="3"/>
                    </a:lnTo>
                    <a:lnTo>
                      <a:pt x="136" y="16"/>
                    </a:lnTo>
                    <a:lnTo>
                      <a:pt x="165" y="50"/>
                    </a:lnTo>
                    <a:lnTo>
                      <a:pt x="197" y="99"/>
                    </a:lnTo>
                    <a:lnTo>
                      <a:pt x="213" y="144"/>
                    </a:lnTo>
                    <a:lnTo>
                      <a:pt x="219" y="198"/>
                    </a:lnTo>
                    <a:lnTo>
                      <a:pt x="219" y="254"/>
                    </a:lnTo>
                    <a:lnTo>
                      <a:pt x="213" y="306"/>
                    </a:lnTo>
                    <a:lnTo>
                      <a:pt x="196" y="351"/>
                    </a:lnTo>
                    <a:lnTo>
                      <a:pt x="171" y="391"/>
                    </a:lnTo>
                    <a:lnTo>
                      <a:pt x="152" y="411"/>
                    </a:lnTo>
                    <a:lnTo>
                      <a:pt x="115" y="425"/>
                    </a:lnTo>
                    <a:lnTo>
                      <a:pt x="87" y="428"/>
                    </a:lnTo>
                    <a:lnTo>
                      <a:pt x="49" y="417"/>
                    </a:lnTo>
                    <a:lnTo>
                      <a:pt x="32" y="394"/>
                    </a:lnTo>
                    <a:lnTo>
                      <a:pt x="17" y="373"/>
                    </a:lnTo>
                    <a:lnTo>
                      <a:pt x="9" y="349"/>
                    </a:lnTo>
                    <a:lnTo>
                      <a:pt x="10" y="310"/>
                    </a:lnTo>
                    <a:lnTo>
                      <a:pt x="17" y="283"/>
                    </a:lnTo>
                    <a:lnTo>
                      <a:pt x="32" y="255"/>
                    </a:lnTo>
                    <a:lnTo>
                      <a:pt x="41" y="219"/>
                    </a:lnTo>
                    <a:lnTo>
                      <a:pt x="49" y="198"/>
                    </a:lnTo>
                    <a:lnTo>
                      <a:pt x="52" y="170"/>
                    </a:lnTo>
                    <a:lnTo>
                      <a:pt x="44" y="140"/>
                    </a:lnTo>
                    <a:lnTo>
                      <a:pt x="23" y="116"/>
                    </a:lnTo>
                    <a:lnTo>
                      <a:pt x="6" y="93"/>
                    </a:lnTo>
                    <a:lnTo>
                      <a:pt x="0" y="67"/>
                    </a:lnTo>
                    <a:lnTo>
                      <a:pt x="6" y="34"/>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5" name="Freeform 12"/>
              <p:cNvSpPr>
                <a:spLocks noChangeArrowheads="1"/>
              </p:cNvSpPr>
              <p:nvPr/>
            </p:nvSpPr>
            <p:spPr bwMode="auto">
              <a:xfrm>
                <a:off x="0" y="206"/>
                <a:ext cx="540" cy="183"/>
              </a:xfrm>
              <a:custGeom>
                <a:avLst/>
                <a:gdLst>
                  <a:gd name="T0" fmla="*/ 408 w 540"/>
                  <a:gd name="T1" fmla="*/ 101 h 179"/>
                  <a:gd name="T2" fmla="*/ 482 w 540"/>
                  <a:gd name="T3" fmla="*/ 86 h 179"/>
                  <a:gd name="T4" fmla="*/ 533 w 540"/>
                  <a:gd name="T5" fmla="*/ 83 h 179"/>
                  <a:gd name="T6" fmla="*/ 540 w 540"/>
                  <a:gd name="T7" fmla="*/ 101 h 179"/>
                  <a:gd name="T8" fmla="*/ 540 w 540"/>
                  <a:gd name="T9" fmla="*/ 152 h 179"/>
                  <a:gd name="T10" fmla="*/ 503 w 540"/>
                  <a:gd name="T11" fmla="*/ 163 h 179"/>
                  <a:gd name="T12" fmla="*/ 404 w 540"/>
                  <a:gd name="T13" fmla="*/ 161 h 179"/>
                  <a:gd name="T14" fmla="*/ 300 w 540"/>
                  <a:gd name="T15" fmla="*/ 147 h 179"/>
                  <a:gd name="T16" fmla="*/ 208 w 540"/>
                  <a:gd name="T17" fmla="*/ 134 h 179"/>
                  <a:gd name="T18" fmla="*/ 110 w 540"/>
                  <a:gd name="T19" fmla="*/ 143 h 179"/>
                  <a:gd name="T20" fmla="*/ 57 w 540"/>
                  <a:gd name="T21" fmla="*/ 170 h 179"/>
                  <a:gd name="T22" fmla="*/ 21 w 540"/>
                  <a:gd name="T23" fmla="*/ 179 h 179"/>
                  <a:gd name="T24" fmla="*/ 1 w 540"/>
                  <a:gd name="T25" fmla="*/ 176 h 179"/>
                  <a:gd name="T26" fmla="*/ 0 w 540"/>
                  <a:gd name="T27" fmla="*/ 131 h 179"/>
                  <a:gd name="T28" fmla="*/ 21 w 540"/>
                  <a:gd name="T29" fmla="*/ 74 h 179"/>
                  <a:gd name="T30" fmla="*/ 18 w 540"/>
                  <a:gd name="T31" fmla="*/ 35 h 179"/>
                  <a:gd name="T32" fmla="*/ 1 w 540"/>
                  <a:gd name="T33" fmla="*/ 16 h 179"/>
                  <a:gd name="T34" fmla="*/ 1 w 540"/>
                  <a:gd name="T35" fmla="*/ 4 h 179"/>
                  <a:gd name="T36" fmla="*/ 25 w 540"/>
                  <a:gd name="T37" fmla="*/ 0 h 179"/>
                  <a:gd name="T38" fmla="*/ 57 w 540"/>
                  <a:gd name="T39" fmla="*/ 26 h 179"/>
                  <a:gd name="T40" fmla="*/ 59 w 540"/>
                  <a:gd name="T41" fmla="*/ 60 h 179"/>
                  <a:gd name="T42" fmla="*/ 44 w 540"/>
                  <a:gd name="T43" fmla="*/ 108 h 179"/>
                  <a:gd name="T44" fmla="*/ 40 w 540"/>
                  <a:gd name="T45" fmla="*/ 139 h 179"/>
                  <a:gd name="T46" fmla="*/ 99 w 540"/>
                  <a:gd name="T47" fmla="*/ 117 h 179"/>
                  <a:gd name="T48" fmla="*/ 163 w 540"/>
                  <a:gd name="T49" fmla="*/ 92 h 179"/>
                  <a:gd name="T50" fmla="*/ 233 w 540"/>
                  <a:gd name="T51" fmla="*/ 90 h 179"/>
                  <a:gd name="T52" fmla="*/ 283 w 540"/>
                  <a:gd name="T53" fmla="*/ 99 h 179"/>
                  <a:gd name="T54" fmla="*/ 336 w 540"/>
                  <a:gd name="T55" fmla="*/ 99 h 179"/>
                  <a:gd name="T56" fmla="*/ 408 w 540"/>
                  <a:gd name="T57" fmla="*/ 101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0"/>
                  <a:gd name="T88" fmla="*/ 0 h 179"/>
                  <a:gd name="T89" fmla="*/ 540 w 540"/>
                  <a:gd name="T90" fmla="*/ 179 h 1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0" h="179">
                    <a:moveTo>
                      <a:pt x="408" y="101"/>
                    </a:moveTo>
                    <a:lnTo>
                      <a:pt x="482" y="86"/>
                    </a:lnTo>
                    <a:lnTo>
                      <a:pt x="533" y="83"/>
                    </a:lnTo>
                    <a:lnTo>
                      <a:pt x="540" y="101"/>
                    </a:lnTo>
                    <a:lnTo>
                      <a:pt x="540" y="152"/>
                    </a:lnTo>
                    <a:lnTo>
                      <a:pt x="503" y="163"/>
                    </a:lnTo>
                    <a:lnTo>
                      <a:pt x="404" y="161"/>
                    </a:lnTo>
                    <a:lnTo>
                      <a:pt x="300" y="147"/>
                    </a:lnTo>
                    <a:lnTo>
                      <a:pt x="208" y="134"/>
                    </a:lnTo>
                    <a:lnTo>
                      <a:pt x="110" y="143"/>
                    </a:lnTo>
                    <a:lnTo>
                      <a:pt x="57" y="170"/>
                    </a:lnTo>
                    <a:lnTo>
                      <a:pt x="21" y="179"/>
                    </a:lnTo>
                    <a:lnTo>
                      <a:pt x="1" y="176"/>
                    </a:lnTo>
                    <a:lnTo>
                      <a:pt x="0" y="131"/>
                    </a:lnTo>
                    <a:lnTo>
                      <a:pt x="21" y="74"/>
                    </a:lnTo>
                    <a:lnTo>
                      <a:pt x="18" y="35"/>
                    </a:lnTo>
                    <a:lnTo>
                      <a:pt x="1" y="16"/>
                    </a:lnTo>
                    <a:lnTo>
                      <a:pt x="1" y="4"/>
                    </a:lnTo>
                    <a:lnTo>
                      <a:pt x="25" y="0"/>
                    </a:lnTo>
                    <a:lnTo>
                      <a:pt x="57" y="26"/>
                    </a:lnTo>
                    <a:lnTo>
                      <a:pt x="59" y="60"/>
                    </a:lnTo>
                    <a:lnTo>
                      <a:pt x="44" y="108"/>
                    </a:lnTo>
                    <a:lnTo>
                      <a:pt x="40" y="139"/>
                    </a:lnTo>
                    <a:lnTo>
                      <a:pt x="99" y="117"/>
                    </a:lnTo>
                    <a:lnTo>
                      <a:pt x="163" y="92"/>
                    </a:lnTo>
                    <a:lnTo>
                      <a:pt x="233" y="90"/>
                    </a:lnTo>
                    <a:lnTo>
                      <a:pt x="283" y="99"/>
                    </a:lnTo>
                    <a:lnTo>
                      <a:pt x="336" y="99"/>
                    </a:lnTo>
                    <a:lnTo>
                      <a:pt x="408" y="10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6" name="Freeform 13"/>
              <p:cNvSpPr>
                <a:spLocks noChangeArrowheads="1"/>
              </p:cNvSpPr>
              <p:nvPr/>
            </p:nvSpPr>
            <p:spPr bwMode="auto">
              <a:xfrm>
                <a:off x="579" y="249"/>
                <a:ext cx="579" cy="323"/>
              </a:xfrm>
              <a:custGeom>
                <a:avLst/>
                <a:gdLst>
                  <a:gd name="T0" fmla="*/ 13 w 578"/>
                  <a:gd name="T1" fmla="*/ 47 h 319"/>
                  <a:gd name="T2" fmla="*/ 41 w 578"/>
                  <a:gd name="T3" fmla="*/ 44 h 319"/>
                  <a:gd name="T4" fmla="*/ 75 w 578"/>
                  <a:gd name="T5" fmla="*/ 62 h 319"/>
                  <a:gd name="T6" fmla="*/ 100 w 578"/>
                  <a:gd name="T7" fmla="*/ 95 h 319"/>
                  <a:gd name="T8" fmla="*/ 134 w 578"/>
                  <a:gd name="T9" fmla="*/ 151 h 319"/>
                  <a:gd name="T10" fmla="*/ 161 w 578"/>
                  <a:gd name="T11" fmla="*/ 199 h 319"/>
                  <a:gd name="T12" fmla="*/ 187 w 578"/>
                  <a:gd name="T13" fmla="*/ 245 h 319"/>
                  <a:gd name="T14" fmla="*/ 202 w 578"/>
                  <a:gd name="T15" fmla="*/ 253 h 319"/>
                  <a:gd name="T16" fmla="*/ 233 w 578"/>
                  <a:gd name="T17" fmla="*/ 245 h 319"/>
                  <a:gd name="T18" fmla="*/ 290 w 578"/>
                  <a:gd name="T19" fmla="*/ 207 h 319"/>
                  <a:gd name="T20" fmla="*/ 357 w 578"/>
                  <a:gd name="T21" fmla="*/ 161 h 319"/>
                  <a:gd name="T22" fmla="*/ 400 w 578"/>
                  <a:gd name="T23" fmla="*/ 121 h 319"/>
                  <a:gd name="T24" fmla="*/ 421 w 578"/>
                  <a:gd name="T25" fmla="*/ 96 h 319"/>
                  <a:gd name="T26" fmla="*/ 421 w 578"/>
                  <a:gd name="T27" fmla="*/ 87 h 319"/>
                  <a:gd name="T28" fmla="*/ 421 w 578"/>
                  <a:gd name="T29" fmla="*/ 74 h 319"/>
                  <a:gd name="T30" fmla="*/ 424 w 578"/>
                  <a:gd name="T31" fmla="*/ 66 h 319"/>
                  <a:gd name="T32" fmla="*/ 420 w 578"/>
                  <a:gd name="T33" fmla="*/ 39 h 319"/>
                  <a:gd name="T34" fmla="*/ 408 w 578"/>
                  <a:gd name="T35" fmla="*/ 19 h 319"/>
                  <a:gd name="T36" fmla="*/ 413 w 578"/>
                  <a:gd name="T37" fmla="*/ 0 h 319"/>
                  <a:gd name="T38" fmla="*/ 442 w 578"/>
                  <a:gd name="T39" fmla="*/ 0 h 319"/>
                  <a:gd name="T40" fmla="*/ 458 w 578"/>
                  <a:gd name="T41" fmla="*/ 30 h 319"/>
                  <a:gd name="T42" fmla="*/ 451 w 578"/>
                  <a:gd name="T43" fmla="*/ 77 h 319"/>
                  <a:gd name="T44" fmla="*/ 462 w 578"/>
                  <a:gd name="T45" fmla="*/ 77 h 319"/>
                  <a:gd name="T46" fmla="*/ 496 w 578"/>
                  <a:gd name="T47" fmla="*/ 74 h 319"/>
                  <a:gd name="T48" fmla="*/ 531 w 578"/>
                  <a:gd name="T49" fmla="*/ 56 h 319"/>
                  <a:gd name="T50" fmla="*/ 560 w 578"/>
                  <a:gd name="T51" fmla="*/ 53 h 319"/>
                  <a:gd name="T52" fmla="*/ 568 w 578"/>
                  <a:gd name="T53" fmla="*/ 70 h 319"/>
                  <a:gd name="T54" fmla="*/ 578 w 578"/>
                  <a:gd name="T55" fmla="*/ 105 h 319"/>
                  <a:gd name="T56" fmla="*/ 530 w 578"/>
                  <a:gd name="T57" fmla="*/ 160 h 319"/>
                  <a:gd name="T58" fmla="*/ 504 w 578"/>
                  <a:gd name="T59" fmla="*/ 186 h 319"/>
                  <a:gd name="T60" fmla="*/ 479 w 578"/>
                  <a:gd name="T61" fmla="*/ 189 h 319"/>
                  <a:gd name="T62" fmla="*/ 449 w 578"/>
                  <a:gd name="T63" fmla="*/ 161 h 319"/>
                  <a:gd name="T64" fmla="*/ 413 w 578"/>
                  <a:gd name="T65" fmla="*/ 160 h 319"/>
                  <a:gd name="T66" fmla="*/ 381 w 578"/>
                  <a:gd name="T67" fmla="*/ 186 h 319"/>
                  <a:gd name="T68" fmla="*/ 328 w 578"/>
                  <a:gd name="T69" fmla="*/ 233 h 319"/>
                  <a:gd name="T70" fmla="*/ 273 w 578"/>
                  <a:gd name="T71" fmla="*/ 287 h 319"/>
                  <a:gd name="T72" fmla="*/ 226 w 578"/>
                  <a:gd name="T73" fmla="*/ 310 h 319"/>
                  <a:gd name="T74" fmla="*/ 190 w 578"/>
                  <a:gd name="T75" fmla="*/ 319 h 319"/>
                  <a:gd name="T76" fmla="*/ 170 w 578"/>
                  <a:gd name="T77" fmla="*/ 309 h 319"/>
                  <a:gd name="T78" fmla="*/ 153 w 578"/>
                  <a:gd name="T79" fmla="*/ 279 h 319"/>
                  <a:gd name="T80" fmla="*/ 122 w 578"/>
                  <a:gd name="T81" fmla="*/ 229 h 319"/>
                  <a:gd name="T82" fmla="*/ 81 w 578"/>
                  <a:gd name="T83" fmla="*/ 170 h 319"/>
                  <a:gd name="T84" fmla="*/ 42 w 578"/>
                  <a:gd name="T85" fmla="*/ 139 h 319"/>
                  <a:gd name="T86" fmla="*/ 8 w 578"/>
                  <a:gd name="T87" fmla="*/ 107 h 319"/>
                  <a:gd name="T88" fmla="*/ 0 w 578"/>
                  <a:gd name="T89" fmla="*/ 77 h 319"/>
                  <a:gd name="T90" fmla="*/ 13 w 578"/>
                  <a:gd name="T91" fmla="*/ 47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8"/>
                  <a:gd name="T139" fmla="*/ 0 h 319"/>
                  <a:gd name="T140" fmla="*/ 578 w 578"/>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8" h="319">
                    <a:moveTo>
                      <a:pt x="13" y="47"/>
                    </a:moveTo>
                    <a:lnTo>
                      <a:pt x="41" y="44"/>
                    </a:lnTo>
                    <a:lnTo>
                      <a:pt x="75" y="62"/>
                    </a:lnTo>
                    <a:lnTo>
                      <a:pt x="100" y="95"/>
                    </a:lnTo>
                    <a:lnTo>
                      <a:pt x="134" y="151"/>
                    </a:lnTo>
                    <a:lnTo>
                      <a:pt x="161" y="199"/>
                    </a:lnTo>
                    <a:lnTo>
                      <a:pt x="187" y="245"/>
                    </a:lnTo>
                    <a:lnTo>
                      <a:pt x="202" y="253"/>
                    </a:lnTo>
                    <a:lnTo>
                      <a:pt x="233" y="245"/>
                    </a:lnTo>
                    <a:lnTo>
                      <a:pt x="290" y="207"/>
                    </a:lnTo>
                    <a:lnTo>
                      <a:pt x="357" y="161"/>
                    </a:lnTo>
                    <a:lnTo>
                      <a:pt x="400" y="121"/>
                    </a:lnTo>
                    <a:lnTo>
                      <a:pt x="421" y="96"/>
                    </a:lnTo>
                    <a:lnTo>
                      <a:pt x="421" y="87"/>
                    </a:lnTo>
                    <a:lnTo>
                      <a:pt x="421" y="74"/>
                    </a:lnTo>
                    <a:lnTo>
                      <a:pt x="424" y="66"/>
                    </a:lnTo>
                    <a:lnTo>
                      <a:pt x="420" y="39"/>
                    </a:lnTo>
                    <a:lnTo>
                      <a:pt x="408" y="19"/>
                    </a:lnTo>
                    <a:lnTo>
                      <a:pt x="413" y="0"/>
                    </a:lnTo>
                    <a:lnTo>
                      <a:pt x="442" y="0"/>
                    </a:lnTo>
                    <a:lnTo>
                      <a:pt x="458" y="30"/>
                    </a:lnTo>
                    <a:lnTo>
                      <a:pt x="451" y="77"/>
                    </a:lnTo>
                    <a:lnTo>
                      <a:pt x="462" y="77"/>
                    </a:lnTo>
                    <a:lnTo>
                      <a:pt x="496" y="74"/>
                    </a:lnTo>
                    <a:lnTo>
                      <a:pt x="531" y="56"/>
                    </a:lnTo>
                    <a:lnTo>
                      <a:pt x="560" y="53"/>
                    </a:lnTo>
                    <a:lnTo>
                      <a:pt x="568" y="70"/>
                    </a:lnTo>
                    <a:lnTo>
                      <a:pt x="578" y="105"/>
                    </a:lnTo>
                    <a:lnTo>
                      <a:pt x="530" y="160"/>
                    </a:lnTo>
                    <a:lnTo>
                      <a:pt x="504" y="186"/>
                    </a:lnTo>
                    <a:lnTo>
                      <a:pt x="479" y="189"/>
                    </a:lnTo>
                    <a:lnTo>
                      <a:pt x="449" y="161"/>
                    </a:lnTo>
                    <a:lnTo>
                      <a:pt x="413" y="160"/>
                    </a:lnTo>
                    <a:lnTo>
                      <a:pt x="381" y="186"/>
                    </a:lnTo>
                    <a:lnTo>
                      <a:pt x="328" y="233"/>
                    </a:lnTo>
                    <a:lnTo>
                      <a:pt x="273" y="287"/>
                    </a:lnTo>
                    <a:lnTo>
                      <a:pt x="226" y="310"/>
                    </a:lnTo>
                    <a:lnTo>
                      <a:pt x="190" y="319"/>
                    </a:lnTo>
                    <a:lnTo>
                      <a:pt x="170" y="309"/>
                    </a:lnTo>
                    <a:lnTo>
                      <a:pt x="153" y="279"/>
                    </a:lnTo>
                    <a:lnTo>
                      <a:pt x="122" y="229"/>
                    </a:lnTo>
                    <a:lnTo>
                      <a:pt x="81" y="170"/>
                    </a:lnTo>
                    <a:lnTo>
                      <a:pt x="42" y="139"/>
                    </a:lnTo>
                    <a:lnTo>
                      <a:pt x="8" y="107"/>
                    </a:lnTo>
                    <a:lnTo>
                      <a:pt x="0" y="77"/>
                    </a:lnTo>
                    <a:lnTo>
                      <a:pt x="13" y="4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7" name="Freeform 14"/>
              <p:cNvSpPr>
                <a:spLocks noChangeArrowheads="1"/>
              </p:cNvSpPr>
              <p:nvPr/>
            </p:nvSpPr>
            <p:spPr bwMode="auto">
              <a:xfrm>
                <a:off x="314" y="605"/>
                <a:ext cx="245" cy="507"/>
              </a:xfrm>
              <a:custGeom>
                <a:avLst/>
                <a:gdLst>
                  <a:gd name="T0" fmla="*/ 153 w 242"/>
                  <a:gd name="T1" fmla="*/ 59 h 508"/>
                  <a:gd name="T2" fmla="*/ 187 w 242"/>
                  <a:gd name="T3" fmla="*/ 8 h 508"/>
                  <a:gd name="T4" fmla="*/ 222 w 242"/>
                  <a:gd name="T5" fmla="*/ 0 h 508"/>
                  <a:gd name="T6" fmla="*/ 230 w 242"/>
                  <a:gd name="T7" fmla="*/ 25 h 508"/>
                  <a:gd name="T8" fmla="*/ 242 w 242"/>
                  <a:gd name="T9" fmla="*/ 72 h 508"/>
                  <a:gd name="T10" fmla="*/ 225 w 242"/>
                  <a:gd name="T11" fmla="*/ 93 h 508"/>
                  <a:gd name="T12" fmla="*/ 179 w 242"/>
                  <a:gd name="T13" fmla="*/ 133 h 508"/>
                  <a:gd name="T14" fmla="*/ 153 w 242"/>
                  <a:gd name="T15" fmla="*/ 188 h 508"/>
                  <a:gd name="T16" fmla="*/ 134 w 242"/>
                  <a:gd name="T17" fmla="*/ 231 h 508"/>
                  <a:gd name="T18" fmla="*/ 134 w 242"/>
                  <a:gd name="T19" fmla="*/ 256 h 508"/>
                  <a:gd name="T20" fmla="*/ 138 w 242"/>
                  <a:gd name="T21" fmla="*/ 324 h 508"/>
                  <a:gd name="T22" fmla="*/ 151 w 242"/>
                  <a:gd name="T23" fmla="*/ 383 h 508"/>
                  <a:gd name="T24" fmla="*/ 169 w 242"/>
                  <a:gd name="T25" fmla="*/ 415 h 508"/>
                  <a:gd name="T26" fmla="*/ 174 w 242"/>
                  <a:gd name="T27" fmla="*/ 434 h 508"/>
                  <a:gd name="T28" fmla="*/ 170 w 242"/>
                  <a:gd name="T29" fmla="*/ 453 h 508"/>
                  <a:gd name="T30" fmla="*/ 148 w 242"/>
                  <a:gd name="T31" fmla="*/ 457 h 508"/>
                  <a:gd name="T32" fmla="*/ 104 w 242"/>
                  <a:gd name="T33" fmla="*/ 464 h 508"/>
                  <a:gd name="T34" fmla="*/ 61 w 242"/>
                  <a:gd name="T35" fmla="*/ 494 h 508"/>
                  <a:gd name="T36" fmla="*/ 40 w 242"/>
                  <a:gd name="T37" fmla="*/ 508 h 508"/>
                  <a:gd name="T38" fmla="*/ 17 w 242"/>
                  <a:gd name="T39" fmla="*/ 498 h 508"/>
                  <a:gd name="T40" fmla="*/ 0 w 242"/>
                  <a:gd name="T41" fmla="*/ 460 h 508"/>
                  <a:gd name="T42" fmla="*/ 6 w 242"/>
                  <a:gd name="T43" fmla="*/ 440 h 508"/>
                  <a:gd name="T44" fmla="*/ 35 w 242"/>
                  <a:gd name="T45" fmla="*/ 436 h 508"/>
                  <a:gd name="T46" fmla="*/ 86 w 242"/>
                  <a:gd name="T47" fmla="*/ 419 h 508"/>
                  <a:gd name="T48" fmla="*/ 118 w 242"/>
                  <a:gd name="T49" fmla="*/ 415 h 508"/>
                  <a:gd name="T50" fmla="*/ 122 w 242"/>
                  <a:gd name="T51" fmla="*/ 396 h 508"/>
                  <a:gd name="T52" fmla="*/ 114 w 242"/>
                  <a:gd name="T53" fmla="*/ 376 h 508"/>
                  <a:gd name="T54" fmla="*/ 95 w 242"/>
                  <a:gd name="T55" fmla="*/ 324 h 508"/>
                  <a:gd name="T56" fmla="*/ 86 w 242"/>
                  <a:gd name="T57" fmla="*/ 262 h 508"/>
                  <a:gd name="T58" fmla="*/ 86 w 242"/>
                  <a:gd name="T59" fmla="*/ 212 h 508"/>
                  <a:gd name="T60" fmla="*/ 104 w 242"/>
                  <a:gd name="T61" fmla="*/ 163 h 508"/>
                  <a:gd name="T62" fmla="*/ 125 w 242"/>
                  <a:gd name="T63" fmla="*/ 112 h 508"/>
                  <a:gd name="T64" fmla="*/ 140 w 242"/>
                  <a:gd name="T65" fmla="*/ 81 h 508"/>
                  <a:gd name="T66" fmla="*/ 153 w 242"/>
                  <a:gd name="T67" fmla="*/ 59 h 5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2"/>
                  <a:gd name="T103" fmla="*/ 0 h 508"/>
                  <a:gd name="T104" fmla="*/ 242 w 242"/>
                  <a:gd name="T105" fmla="*/ 508 h 5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2" h="508">
                    <a:moveTo>
                      <a:pt x="153" y="59"/>
                    </a:moveTo>
                    <a:lnTo>
                      <a:pt x="187" y="8"/>
                    </a:lnTo>
                    <a:lnTo>
                      <a:pt x="222" y="0"/>
                    </a:lnTo>
                    <a:lnTo>
                      <a:pt x="230" y="25"/>
                    </a:lnTo>
                    <a:lnTo>
                      <a:pt x="242" y="72"/>
                    </a:lnTo>
                    <a:lnTo>
                      <a:pt x="225" y="93"/>
                    </a:lnTo>
                    <a:lnTo>
                      <a:pt x="179" y="133"/>
                    </a:lnTo>
                    <a:lnTo>
                      <a:pt x="153" y="188"/>
                    </a:lnTo>
                    <a:lnTo>
                      <a:pt x="134" y="231"/>
                    </a:lnTo>
                    <a:lnTo>
                      <a:pt x="134" y="256"/>
                    </a:lnTo>
                    <a:lnTo>
                      <a:pt x="138" y="324"/>
                    </a:lnTo>
                    <a:lnTo>
                      <a:pt x="151" y="383"/>
                    </a:lnTo>
                    <a:lnTo>
                      <a:pt x="169" y="415"/>
                    </a:lnTo>
                    <a:lnTo>
                      <a:pt x="174" y="434"/>
                    </a:lnTo>
                    <a:lnTo>
                      <a:pt x="170" y="453"/>
                    </a:lnTo>
                    <a:lnTo>
                      <a:pt x="148" y="457"/>
                    </a:lnTo>
                    <a:lnTo>
                      <a:pt x="104" y="464"/>
                    </a:lnTo>
                    <a:lnTo>
                      <a:pt x="61" y="494"/>
                    </a:lnTo>
                    <a:lnTo>
                      <a:pt x="40" y="508"/>
                    </a:lnTo>
                    <a:lnTo>
                      <a:pt x="17" y="498"/>
                    </a:lnTo>
                    <a:lnTo>
                      <a:pt x="0" y="460"/>
                    </a:lnTo>
                    <a:lnTo>
                      <a:pt x="6" y="440"/>
                    </a:lnTo>
                    <a:lnTo>
                      <a:pt x="35" y="436"/>
                    </a:lnTo>
                    <a:lnTo>
                      <a:pt x="86" y="419"/>
                    </a:lnTo>
                    <a:lnTo>
                      <a:pt x="118" y="415"/>
                    </a:lnTo>
                    <a:lnTo>
                      <a:pt x="122" y="396"/>
                    </a:lnTo>
                    <a:lnTo>
                      <a:pt x="114" y="376"/>
                    </a:lnTo>
                    <a:lnTo>
                      <a:pt x="95" y="324"/>
                    </a:lnTo>
                    <a:lnTo>
                      <a:pt x="86" y="262"/>
                    </a:lnTo>
                    <a:lnTo>
                      <a:pt x="86" y="212"/>
                    </a:lnTo>
                    <a:lnTo>
                      <a:pt x="104" y="163"/>
                    </a:lnTo>
                    <a:lnTo>
                      <a:pt x="125" y="112"/>
                    </a:lnTo>
                    <a:lnTo>
                      <a:pt x="140" y="81"/>
                    </a:lnTo>
                    <a:lnTo>
                      <a:pt x="153" y="59"/>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8" name="Freeform 15"/>
              <p:cNvSpPr>
                <a:spLocks noChangeArrowheads="1"/>
              </p:cNvSpPr>
              <p:nvPr/>
            </p:nvSpPr>
            <p:spPr bwMode="auto">
              <a:xfrm>
                <a:off x="560" y="627"/>
                <a:ext cx="231" cy="453"/>
              </a:xfrm>
              <a:custGeom>
                <a:avLst/>
                <a:gdLst>
                  <a:gd name="T0" fmla="*/ 13 w 231"/>
                  <a:gd name="T1" fmla="*/ 17 h 454"/>
                  <a:gd name="T2" fmla="*/ 35 w 231"/>
                  <a:gd name="T3" fmla="*/ 0 h 454"/>
                  <a:gd name="T4" fmla="*/ 56 w 231"/>
                  <a:gd name="T5" fmla="*/ 4 h 454"/>
                  <a:gd name="T6" fmla="*/ 77 w 231"/>
                  <a:gd name="T7" fmla="*/ 18 h 454"/>
                  <a:gd name="T8" fmla="*/ 95 w 231"/>
                  <a:gd name="T9" fmla="*/ 61 h 454"/>
                  <a:gd name="T10" fmla="*/ 120 w 231"/>
                  <a:gd name="T11" fmla="*/ 133 h 454"/>
                  <a:gd name="T12" fmla="*/ 133 w 231"/>
                  <a:gd name="T13" fmla="*/ 197 h 454"/>
                  <a:gd name="T14" fmla="*/ 135 w 231"/>
                  <a:gd name="T15" fmla="*/ 241 h 454"/>
                  <a:gd name="T16" fmla="*/ 129 w 231"/>
                  <a:gd name="T17" fmla="*/ 262 h 454"/>
                  <a:gd name="T18" fmla="*/ 117 w 231"/>
                  <a:gd name="T19" fmla="*/ 295 h 454"/>
                  <a:gd name="T20" fmla="*/ 98 w 231"/>
                  <a:gd name="T21" fmla="*/ 333 h 454"/>
                  <a:gd name="T22" fmla="*/ 82 w 231"/>
                  <a:gd name="T23" fmla="*/ 372 h 454"/>
                  <a:gd name="T24" fmla="*/ 78 w 231"/>
                  <a:gd name="T25" fmla="*/ 403 h 454"/>
                  <a:gd name="T26" fmla="*/ 90 w 231"/>
                  <a:gd name="T27" fmla="*/ 414 h 454"/>
                  <a:gd name="T28" fmla="*/ 129 w 231"/>
                  <a:gd name="T29" fmla="*/ 407 h 454"/>
                  <a:gd name="T30" fmla="*/ 187 w 231"/>
                  <a:gd name="T31" fmla="*/ 403 h 454"/>
                  <a:gd name="T32" fmla="*/ 216 w 231"/>
                  <a:gd name="T33" fmla="*/ 407 h 454"/>
                  <a:gd name="T34" fmla="*/ 231 w 231"/>
                  <a:gd name="T35" fmla="*/ 420 h 454"/>
                  <a:gd name="T36" fmla="*/ 231 w 231"/>
                  <a:gd name="T37" fmla="*/ 433 h 454"/>
                  <a:gd name="T38" fmla="*/ 208 w 231"/>
                  <a:gd name="T39" fmla="*/ 448 h 454"/>
                  <a:gd name="T40" fmla="*/ 185 w 231"/>
                  <a:gd name="T41" fmla="*/ 454 h 454"/>
                  <a:gd name="T42" fmla="*/ 126 w 231"/>
                  <a:gd name="T43" fmla="*/ 441 h 454"/>
                  <a:gd name="T44" fmla="*/ 100 w 231"/>
                  <a:gd name="T45" fmla="*/ 441 h 454"/>
                  <a:gd name="T46" fmla="*/ 74 w 231"/>
                  <a:gd name="T47" fmla="*/ 450 h 454"/>
                  <a:gd name="T48" fmla="*/ 55 w 231"/>
                  <a:gd name="T49" fmla="*/ 450 h 454"/>
                  <a:gd name="T50" fmla="*/ 26 w 231"/>
                  <a:gd name="T51" fmla="*/ 437 h 454"/>
                  <a:gd name="T52" fmla="*/ 29 w 231"/>
                  <a:gd name="T53" fmla="*/ 416 h 454"/>
                  <a:gd name="T54" fmla="*/ 35 w 231"/>
                  <a:gd name="T55" fmla="*/ 401 h 454"/>
                  <a:gd name="T56" fmla="*/ 46 w 231"/>
                  <a:gd name="T57" fmla="*/ 377 h 454"/>
                  <a:gd name="T58" fmla="*/ 52 w 231"/>
                  <a:gd name="T59" fmla="*/ 355 h 454"/>
                  <a:gd name="T60" fmla="*/ 59 w 231"/>
                  <a:gd name="T61" fmla="*/ 312 h 454"/>
                  <a:gd name="T62" fmla="*/ 69 w 231"/>
                  <a:gd name="T63" fmla="*/ 265 h 454"/>
                  <a:gd name="T64" fmla="*/ 90 w 231"/>
                  <a:gd name="T65" fmla="*/ 227 h 454"/>
                  <a:gd name="T66" fmla="*/ 78 w 231"/>
                  <a:gd name="T67" fmla="*/ 197 h 454"/>
                  <a:gd name="T68" fmla="*/ 46 w 231"/>
                  <a:gd name="T69" fmla="*/ 129 h 454"/>
                  <a:gd name="T70" fmla="*/ 9 w 231"/>
                  <a:gd name="T71" fmla="*/ 70 h 454"/>
                  <a:gd name="T72" fmla="*/ 0 w 231"/>
                  <a:gd name="T73" fmla="*/ 40 h 454"/>
                  <a:gd name="T74" fmla="*/ 13 w 231"/>
                  <a:gd name="T75" fmla="*/ 17 h 4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
                  <a:gd name="T115" fmla="*/ 0 h 454"/>
                  <a:gd name="T116" fmla="*/ 231 w 231"/>
                  <a:gd name="T117" fmla="*/ 454 h 4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 h="454">
                    <a:moveTo>
                      <a:pt x="13" y="17"/>
                    </a:moveTo>
                    <a:lnTo>
                      <a:pt x="35" y="0"/>
                    </a:lnTo>
                    <a:lnTo>
                      <a:pt x="56" y="4"/>
                    </a:lnTo>
                    <a:lnTo>
                      <a:pt x="77" y="18"/>
                    </a:lnTo>
                    <a:lnTo>
                      <a:pt x="95" y="61"/>
                    </a:lnTo>
                    <a:lnTo>
                      <a:pt x="120" y="133"/>
                    </a:lnTo>
                    <a:lnTo>
                      <a:pt x="133" y="197"/>
                    </a:lnTo>
                    <a:lnTo>
                      <a:pt x="135" y="241"/>
                    </a:lnTo>
                    <a:lnTo>
                      <a:pt x="129" y="262"/>
                    </a:lnTo>
                    <a:lnTo>
                      <a:pt x="117" y="295"/>
                    </a:lnTo>
                    <a:lnTo>
                      <a:pt x="98" y="333"/>
                    </a:lnTo>
                    <a:lnTo>
                      <a:pt x="82" y="372"/>
                    </a:lnTo>
                    <a:lnTo>
                      <a:pt x="78" y="403"/>
                    </a:lnTo>
                    <a:lnTo>
                      <a:pt x="90" y="414"/>
                    </a:lnTo>
                    <a:lnTo>
                      <a:pt x="129" y="407"/>
                    </a:lnTo>
                    <a:lnTo>
                      <a:pt x="187" y="403"/>
                    </a:lnTo>
                    <a:lnTo>
                      <a:pt x="216" y="407"/>
                    </a:lnTo>
                    <a:lnTo>
                      <a:pt x="231" y="420"/>
                    </a:lnTo>
                    <a:lnTo>
                      <a:pt x="231" y="433"/>
                    </a:lnTo>
                    <a:lnTo>
                      <a:pt x="208" y="448"/>
                    </a:lnTo>
                    <a:lnTo>
                      <a:pt x="185" y="454"/>
                    </a:lnTo>
                    <a:lnTo>
                      <a:pt x="126" y="441"/>
                    </a:lnTo>
                    <a:lnTo>
                      <a:pt x="100" y="441"/>
                    </a:lnTo>
                    <a:lnTo>
                      <a:pt x="74" y="450"/>
                    </a:lnTo>
                    <a:lnTo>
                      <a:pt x="55" y="450"/>
                    </a:lnTo>
                    <a:lnTo>
                      <a:pt x="26" y="437"/>
                    </a:lnTo>
                    <a:lnTo>
                      <a:pt x="29" y="416"/>
                    </a:lnTo>
                    <a:lnTo>
                      <a:pt x="35" y="401"/>
                    </a:lnTo>
                    <a:lnTo>
                      <a:pt x="46" y="377"/>
                    </a:lnTo>
                    <a:lnTo>
                      <a:pt x="52" y="355"/>
                    </a:lnTo>
                    <a:lnTo>
                      <a:pt x="59" y="312"/>
                    </a:lnTo>
                    <a:lnTo>
                      <a:pt x="69" y="265"/>
                    </a:lnTo>
                    <a:lnTo>
                      <a:pt x="90" y="227"/>
                    </a:lnTo>
                    <a:lnTo>
                      <a:pt x="78" y="197"/>
                    </a:lnTo>
                    <a:lnTo>
                      <a:pt x="46" y="129"/>
                    </a:lnTo>
                    <a:lnTo>
                      <a:pt x="9" y="70"/>
                    </a:lnTo>
                    <a:lnTo>
                      <a:pt x="0" y="40"/>
                    </a:lnTo>
                    <a:lnTo>
                      <a:pt x="13" y="1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grpSp>
        <p:sp>
          <p:nvSpPr>
            <p:cNvPr id="196617" name="WordArt 16"/>
            <p:cNvSpPr>
              <a:spLocks noChangeArrowheads="1" noChangeShapeType="1" noTextEdit="1"/>
            </p:cNvSpPr>
            <p:nvPr/>
          </p:nvSpPr>
          <p:spPr bwMode="auto">
            <a:xfrm>
              <a:off x="816" y="240"/>
              <a:ext cx="432" cy="33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Arial Black"/>
                </a:rPr>
                <a:t>3.0</a:t>
              </a:r>
              <a:endParaRPr lang="zh-CN" altLang="en-US" sz="3600" kern="10">
                <a:ln w="9525">
                  <a:solidFill>
                    <a:srgbClr val="000000"/>
                  </a:solidFill>
                  <a:round/>
                  <a:headEnd/>
                  <a:tailEnd/>
                </a:ln>
                <a:latin typeface="Arial Black"/>
              </a:endParaRPr>
            </a:p>
          </p:txBody>
        </p:sp>
      </p:grpSp>
      <p:sp>
        <p:nvSpPr>
          <p:cNvPr id="28690" name="Rectangle 17"/>
          <p:cNvSpPr>
            <a:spLocks noChangeArrowheads="1"/>
          </p:cNvSpPr>
          <p:nvPr/>
        </p:nvSpPr>
        <p:spPr bwMode="auto">
          <a:xfrm>
            <a:off x="698500" y="8283575"/>
            <a:ext cx="5432425" cy="438150"/>
          </a:xfrm>
          <a:prstGeom prst="rect">
            <a:avLst/>
          </a:prstGeom>
          <a:noFill/>
          <a:ln w="25400" cmpd="sng">
            <a:solidFill>
              <a:schemeClr val="tx1"/>
            </a:solidFill>
            <a:miter lim="800000"/>
            <a:headEnd/>
            <a:tailEnd/>
          </a:ln>
        </p:spPr>
        <p:txBody>
          <a:bodyPr wrap="none" anchor="ctr"/>
          <a:lstStyle/>
          <a:p>
            <a:pPr>
              <a:defRPr/>
            </a:pPr>
            <a:endParaRPr lang="zh-CN" altLang="en-US">
              <a:effectLst>
                <a:outerShdw blurRad="38100" dist="38100" dir="2700000" algn="tl">
                  <a:srgbClr val="C0C0C0"/>
                </a:outerShdw>
              </a:effectLst>
            </a:endParaRPr>
          </a:p>
        </p:txBody>
      </p:sp>
    </p:spTree>
    <p:extLst>
      <p:ext uri="{BB962C8B-B14F-4D97-AF65-F5344CB8AC3E}">
        <p14:creationId xmlns:p14="http://schemas.microsoft.com/office/powerpoint/2010/main" val="3308567839"/>
      </p:ext>
    </p:extLst>
  </p:cSld>
  <p:clrMapOvr>
    <a:overrideClrMapping bg1="lt1" tx1="dk1" bg2="lt2" tx2="dk2" accent1="accent1" accent2="accent2" accent3="accent3" accent4="accent4" accent5="accent5" accent6="accent6" hlink="hlink" folHlink="folHlink"/>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AE6CBBE-65A3-449C-AE16-D01548F314F8}" type="slidenum">
              <a:rPr lang="en-US" altLang="zh-CN" sz="1200" b="0">
                <a:solidFill>
                  <a:schemeClr val="tx1"/>
                </a:solidFill>
                <a:latin typeface="Arial" pitchFamily="34" charset="0"/>
              </a:rPr>
              <a:pPr algn="r" eaLnBrk="1" hangingPunct="1"/>
              <a:t>38</a:t>
            </a:fld>
            <a:endParaRPr lang="en-US" altLang="zh-CN" sz="1200" b="0">
              <a:solidFill>
                <a:schemeClr val="tx1"/>
              </a:solidFill>
              <a:latin typeface="Arial" pitchFamily="34" charset="0"/>
            </a:endParaRPr>
          </a:p>
        </p:txBody>
      </p:sp>
      <p:sp>
        <p:nvSpPr>
          <p:cNvPr id="196611" name="Rectangle 2"/>
          <p:cNvSpPr>
            <a:spLocks noGrp="1" noRot="1" noChangeAspect="1" noChangeArrowheads="1" noTextEdit="1"/>
          </p:cNvSpPr>
          <p:nvPr>
            <p:ph type="sldImg"/>
          </p:nvPr>
        </p:nvSpPr>
        <p:spPr>
          <a:xfrm>
            <a:off x="700088" y="741363"/>
            <a:ext cx="5449887" cy="4087812"/>
          </a:xfrm>
        </p:spPr>
      </p:sp>
      <p:sp>
        <p:nvSpPr>
          <p:cNvPr id="196612" name="Rectangle 3"/>
          <p:cNvSpPr>
            <a:spLocks noGrp="1" noChangeArrowheads="1"/>
          </p:cNvSpPr>
          <p:nvPr>
            <p:ph type="body" idx="1"/>
          </p:nvPr>
        </p:nvSpPr>
        <p:spPr>
          <a:xfrm>
            <a:off x="695325" y="4991100"/>
            <a:ext cx="5429250" cy="3505200"/>
          </a:xfrm>
          <a:noFill/>
          <a:ln/>
        </p:spPr>
        <p:txBody>
          <a:bodyPr lIns="92075" tIns="46038" rIns="92075" bIns="46038" anchor="t"/>
          <a:lstStyle/>
          <a:p>
            <a:pPr eaLnBrk="1" hangingPunct="1"/>
            <a:endParaRPr lang="en-US" altLang="zh-CN" dirty="0" smtClean="0"/>
          </a:p>
        </p:txBody>
      </p:sp>
      <p:grpSp>
        <p:nvGrpSpPr>
          <p:cNvPr id="2" name="Group 5"/>
          <p:cNvGrpSpPr>
            <a:grpSpLocks/>
          </p:cNvGrpSpPr>
          <p:nvPr/>
        </p:nvGrpSpPr>
        <p:grpSpPr bwMode="auto">
          <a:xfrm>
            <a:off x="6167438" y="8313738"/>
            <a:ext cx="690562" cy="349250"/>
            <a:chOff x="0" y="0"/>
            <a:chExt cx="1584" cy="1452"/>
          </a:xfrm>
        </p:grpSpPr>
        <p:grpSp>
          <p:nvGrpSpPr>
            <p:cNvPr id="3" name="Group 6"/>
            <p:cNvGrpSpPr>
              <a:grpSpLocks/>
            </p:cNvGrpSpPr>
            <p:nvPr/>
          </p:nvGrpSpPr>
          <p:grpSpPr bwMode="auto">
            <a:xfrm>
              <a:off x="512" y="0"/>
              <a:ext cx="1072" cy="1452"/>
              <a:chOff x="0" y="0"/>
              <a:chExt cx="703" cy="1004"/>
            </a:xfrm>
          </p:grpSpPr>
          <p:pic>
            <p:nvPicPr>
              <p:cNvPr id="196624" name="Picture 6"/>
              <p:cNvPicPr>
                <a:picLocks noChangeAspect="1" noChangeArrowheads="1"/>
              </p:cNvPicPr>
              <p:nvPr/>
            </p:nvPicPr>
            <p:blipFill>
              <a:blip r:embed="rId4"/>
              <a:srcRect/>
              <a:stretch>
                <a:fillRect/>
              </a:stretch>
            </p:blipFill>
            <p:spPr bwMode="auto">
              <a:xfrm>
                <a:off x="0" y="0"/>
                <a:ext cx="703" cy="1004"/>
              </a:xfrm>
              <a:prstGeom prst="rect">
                <a:avLst/>
              </a:prstGeom>
              <a:noFill/>
              <a:ln w="9525">
                <a:noFill/>
                <a:miter lim="800000"/>
                <a:headEnd/>
                <a:tailEnd/>
              </a:ln>
            </p:spPr>
          </p:pic>
          <p:sp>
            <p:nvSpPr>
              <p:cNvPr id="28680" name="Freeform 7"/>
              <p:cNvSpPr>
                <a:spLocks noChangeArrowheads="1"/>
              </p:cNvSpPr>
              <p:nvPr/>
            </p:nvSpPr>
            <p:spPr bwMode="auto">
              <a:xfrm>
                <a:off x="37" y="18"/>
                <a:ext cx="595" cy="548"/>
              </a:xfrm>
              <a:custGeom>
                <a:avLst/>
                <a:gdLst>
                  <a:gd name="T0" fmla="*/ 0 w 595"/>
                  <a:gd name="T1" fmla="*/ 239 h 544"/>
                  <a:gd name="T2" fmla="*/ 89 w 595"/>
                  <a:gd name="T3" fmla="*/ 55 h 544"/>
                  <a:gd name="T4" fmla="*/ 277 w 595"/>
                  <a:gd name="T5" fmla="*/ 0 h 544"/>
                  <a:gd name="T6" fmla="*/ 476 w 595"/>
                  <a:gd name="T7" fmla="*/ 47 h 544"/>
                  <a:gd name="T8" fmla="*/ 595 w 595"/>
                  <a:gd name="T9" fmla="*/ 226 h 544"/>
                  <a:gd name="T10" fmla="*/ 540 w 595"/>
                  <a:gd name="T11" fmla="*/ 461 h 544"/>
                  <a:gd name="T12" fmla="*/ 349 w 595"/>
                  <a:gd name="T13" fmla="*/ 544 h 544"/>
                  <a:gd name="T14" fmla="*/ 103 w 595"/>
                  <a:gd name="T15" fmla="*/ 451 h 544"/>
                  <a:gd name="T16" fmla="*/ 0 w 595"/>
                  <a:gd name="T17" fmla="*/ 239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5"/>
                  <a:gd name="T28" fmla="*/ 0 h 544"/>
                  <a:gd name="T29" fmla="*/ 595 w 595"/>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5" h="544">
                    <a:moveTo>
                      <a:pt x="0" y="239"/>
                    </a:moveTo>
                    <a:lnTo>
                      <a:pt x="89" y="55"/>
                    </a:lnTo>
                    <a:lnTo>
                      <a:pt x="277" y="0"/>
                    </a:lnTo>
                    <a:lnTo>
                      <a:pt x="476" y="47"/>
                    </a:lnTo>
                    <a:lnTo>
                      <a:pt x="595" y="226"/>
                    </a:lnTo>
                    <a:lnTo>
                      <a:pt x="540" y="461"/>
                    </a:lnTo>
                    <a:lnTo>
                      <a:pt x="349" y="544"/>
                    </a:lnTo>
                    <a:lnTo>
                      <a:pt x="103" y="451"/>
                    </a:lnTo>
                    <a:lnTo>
                      <a:pt x="0" y="239"/>
                    </a:lnTo>
                    <a:close/>
                  </a:path>
                </a:pathLst>
              </a:custGeom>
              <a:solidFill>
                <a:srgbClr val="FCF13C"/>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sp>
            <p:nvSpPr>
              <p:cNvPr id="28681" name="Freeform 8"/>
              <p:cNvSpPr>
                <a:spLocks noChangeArrowheads="1"/>
              </p:cNvSpPr>
              <p:nvPr/>
            </p:nvSpPr>
            <p:spPr bwMode="auto">
              <a:xfrm>
                <a:off x="70" y="525"/>
                <a:ext cx="215" cy="402"/>
              </a:xfrm>
              <a:custGeom>
                <a:avLst/>
                <a:gdLst>
                  <a:gd name="T0" fmla="*/ 170 w 216"/>
                  <a:gd name="T1" fmla="*/ 0 h 402"/>
                  <a:gd name="T2" fmla="*/ 135 w 216"/>
                  <a:gd name="T3" fmla="*/ 90 h 402"/>
                  <a:gd name="T4" fmla="*/ 81 w 216"/>
                  <a:gd name="T5" fmla="*/ 206 h 402"/>
                  <a:gd name="T6" fmla="*/ 38 w 216"/>
                  <a:gd name="T7" fmla="*/ 317 h 402"/>
                  <a:gd name="T8" fmla="*/ 0 w 216"/>
                  <a:gd name="T9" fmla="*/ 388 h 402"/>
                  <a:gd name="T10" fmla="*/ 43 w 216"/>
                  <a:gd name="T11" fmla="*/ 402 h 402"/>
                  <a:gd name="T12" fmla="*/ 77 w 216"/>
                  <a:gd name="T13" fmla="*/ 349 h 402"/>
                  <a:gd name="T14" fmla="*/ 159 w 216"/>
                  <a:gd name="T15" fmla="*/ 162 h 402"/>
                  <a:gd name="T16" fmla="*/ 190 w 216"/>
                  <a:gd name="T17" fmla="*/ 90 h 402"/>
                  <a:gd name="T18" fmla="*/ 216 w 216"/>
                  <a:gd name="T19" fmla="*/ 14 h 402"/>
                  <a:gd name="T20" fmla="*/ 170 w 216"/>
                  <a:gd name="T21" fmla="*/ 0 h 4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402"/>
                  <a:gd name="T35" fmla="*/ 216 w 216"/>
                  <a:gd name="T36" fmla="*/ 402 h 4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402">
                    <a:moveTo>
                      <a:pt x="170" y="0"/>
                    </a:moveTo>
                    <a:lnTo>
                      <a:pt x="135" y="90"/>
                    </a:lnTo>
                    <a:lnTo>
                      <a:pt x="81" y="206"/>
                    </a:lnTo>
                    <a:lnTo>
                      <a:pt x="38" y="317"/>
                    </a:lnTo>
                    <a:lnTo>
                      <a:pt x="0" y="388"/>
                    </a:lnTo>
                    <a:lnTo>
                      <a:pt x="43" y="402"/>
                    </a:lnTo>
                    <a:lnTo>
                      <a:pt x="77" y="349"/>
                    </a:lnTo>
                    <a:lnTo>
                      <a:pt x="159" y="162"/>
                    </a:lnTo>
                    <a:lnTo>
                      <a:pt x="190" y="90"/>
                    </a:lnTo>
                    <a:lnTo>
                      <a:pt x="216" y="14"/>
                    </a:lnTo>
                    <a:lnTo>
                      <a:pt x="170" y="0"/>
                    </a:lnTo>
                    <a:close/>
                  </a:path>
                </a:pathLst>
              </a:custGeom>
              <a:solidFill>
                <a:srgbClr val="CC7C00"/>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grpSp>
        <p:grpSp>
          <p:nvGrpSpPr>
            <p:cNvPr id="4" name="Group 10"/>
            <p:cNvGrpSpPr>
              <a:grpSpLocks/>
            </p:cNvGrpSpPr>
            <p:nvPr/>
          </p:nvGrpSpPr>
          <p:grpSpPr bwMode="auto">
            <a:xfrm>
              <a:off x="0" y="712"/>
              <a:ext cx="859" cy="680"/>
              <a:chOff x="0" y="0"/>
              <a:chExt cx="1158" cy="1111"/>
            </a:xfrm>
          </p:grpSpPr>
          <p:sp>
            <p:nvSpPr>
              <p:cNvPr id="28683" name="Freeform 10"/>
              <p:cNvSpPr>
                <a:spLocks noChangeArrowheads="1"/>
              </p:cNvSpPr>
              <p:nvPr/>
            </p:nvSpPr>
            <p:spPr bwMode="auto">
              <a:xfrm>
                <a:off x="388" y="1"/>
                <a:ext cx="334" cy="248"/>
              </a:xfrm>
              <a:custGeom>
                <a:avLst/>
                <a:gdLst>
                  <a:gd name="T0" fmla="*/ 116 w 333"/>
                  <a:gd name="T1" fmla="*/ 151 h 246"/>
                  <a:gd name="T2" fmla="*/ 120 w 333"/>
                  <a:gd name="T3" fmla="*/ 117 h 246"/>
                  <a:gd name="T4" fmla="*/ 136 w 333"/>
                  <a:gd name="T5" fmla="*/ 78 h 246"/>
                  <a:gd name="T6" fmla="*/ 159 w 333"/>
                  <a:gd name="T7" fmla="*/ 47 h 246"/>
                  <a:gd name="T8" fmla="*/ 187 w 333"/>
                  <a:gd name="T9" fmla="*/ 23 h 246"/>
                  <a:gd name="T10" fmla="*/ 226 w 333"/>
                  <a:gd name="T11" fmla="*/ 6 h 246"/>
                  <a:gd name="T12" fmla="*/ 260 w 333"/>
                  <a:gd name="T13" fmla="*/ 0 h 246"/>
                  <a:gd name="T14" fmla="*/ 299 w 333"/>
                  <a:gd name="T15" fmla="*/ 10 h 246"/>
                  <a:gd name="T16" fmla="*/ 322 w 333"/>
                  <a:gd name="T17" fmla="*/ 39 h 246"/>
                  <a:gd name="T18" fmla="*/ 330 w 333"/>
                  <a:gd name="T19" fmla="*/ 73 h 246"/>
                  <a:gd name="T20" fmla="*/ 333 w 333"/>
                  <a:gd name="T21" fmla="*/ 109 h 246"/>
                  <a:gd name="T22" fmla="*/ 320 w 333"/>
                  <a:gd name="T23" fmla="*/ 147 h 246"/>
                  <a:gd name="T24" fmla="*/ 294 w 333"/>
                  <a:gd name="T25" fmla="*/ 190 h 246"/>
                  <a:gd name="T26" fmla="*/ 260 w 333"/>
                  <a:gd name="T27" fmla="*/ 220 h 246"/>
                  <a:gd name="T28" fmla="*/ 219 w 333"/>
                  <a:gd name="T29" fmla="*/ 239 h 246"/>
                  <a:gd name="T30" fmla="*/ 189 w 333"/>
                  <a:gd name="T31" fmla="*/ 246 h 246"/>
                  <a:gd name="T32" fmla="*/ 161 w 333"/>
                  <a:gd name="T33" fmla="*/ 242 h 246"/>
                  <a:gd name="T34" fmla="*/ 140 w 333"/>
                  <a:gd name="T35" fmla="*/ 230 h 246"/>
                  <a:gd name="T36" fmla="*/ 124 w 333"/>
                  <a:gd name="T37" fmla="*/ 203 h 246"/>
                  <a:gd name="T38" fmla="*/ 119 w 333"/>
                  <a:gd name="T39" fmla="*/ 187 h 246"/>
                  <a:gd name="T40" fmla="*/ 76 w 333"/>
                  <a:gd name="T41" fmla="*/ 190 h 246"/>
                  <a:gd name="T42" fmla="*/ 41 w 333"/>
                  <a:gd name="T43" fmla="*/ 200 h 246"/>
                  <a:gd name="T44" fmla="*/ 9 w 333"/>
                  <a:gd name="T45" fmla="*/ 199 h 246"/>
                  <a:gd name="T46" fmla="*/ 0 w 333"/>
                  <a:gd name="T47" fmla="*/ 183 h 246"/>
                  <a:gd name="T48" fmla="*/ 9 w 333"/>
                  <a:gd name="T49" fmla="*/ 170 h 246"/>
                  <a:gd name="T50" fmla="*/ 26 w 333"/>
                  <a:gd name="T51" fmla="*/ 155 h 246"/>
                  <a:gd name="T52" fmla="*/ 59 w 333"/>
                  <a:gd name="T53" fmla="*/ 155 h 246"/>
                  <a:gd name="T54" fmla="*/ 81 w 333"/>
                  <a:gd name="T55" fmla="*/ 155 h 246"/>
                  <a:gd name="T56" fmla="*/ 116 w 333"/>
                  <a:gd name="T57" fmla="*/ 151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3"/>
                  <a:gd name="T88" fmla="*/ 0 h 246"/>
                  <a:gd name="T89" fmla="*/ 333 w 333"/>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3" h="246">
                    <a:moveTo>
                      <a:pt x="116" y="151"/>
                    </a:moveTo>
                    <a:lnTo>
                      <a:pt x="120" y="117"/>
                    </a:lnTo>
                    <a:lnTo>
                      <a:pt x="136" y="78"/>
                    </a:lnTo>
                    <a:lnTo>
                      <a:pt x="159" y="47"/>
                    </a:lnTo>
                    <a:lnTo>
                      <a:pt x="187" y="23"/>
                    </a:lnTo>
                    <a:lnTo>
                      <a:pt x="226" y="6"/>
                    </a:lnTo>
                    <a:lnTo>
                      <a:pt x="260" y="0"/>
                    </a:lnTo>
                    <a:lnTo>
                      <a:pt x="299" y="10"/>
                    </a:lnTo>
                    <a:lnTo>
                      <a:pt x="322" y="39"/>
                    </a:lnTo>
                    <a:lnTo>
                      <a:pt x="330" y="73"/>
                    </a:lnTo>
                    <a:lnTo>
                      <a:pt x="333" y="109"/>
                    </a:lnTo>
                    <a:lnTo>
                      <a:pt x="320" y="147"/>
                    </a:lnTo>
                    <a:lnTo>
                      <a:pt x="294" y="190"/>
                    </a:lnTo>
                    <a:lnTo>
                      <a:pt x="260" y="220"/>
                    </a:lnTo>
                    <a:lnTo>
                      <a:pt x="219" y="239"/>
                    </a:lnTo>
                    <a:lnTo>
                      <a:pt x="189" y="246"/>
                    </a:lnTo>
                    <a:lnTo>
                      <a:pt x="161" y="242"/>
                    </a:lnTo>
                    <a:lnTo>
                      <a:pt x="140" y="230"/>
                    </a:lnTo>
                    <a:lnTo>
                      <a:pt x="124" y="203"/>
                    </a:lnTo>
                    <a:lnTo>
                      <a:pt x="119" y="187"/>
                    </a:lnTo>
                    <a:lnTo>
                      <a:pt x="76" y="190"/>
                    </a:lnTo>
                    <a:lnTo>
                      <a:pt x="41" y="200"/>
                    </a:lnTo>
                    <a:lnTo>
                      <a:pt x="9" y="199"/>
                    </a:lnTo>
                    <a:lnTo>
                      <a:pt x="0" y="183"/>
                    </a:lnTo>
                    <a:lnTo>
                      <a:pt x="9" y="170"/>
                    </a:lnTo>
                    <a:lnTo>
                      <a:pt x="26" y="155"/>
                    </a:lnTo>
                    <a:lnTo>
                      <a:pt x="59" y="155"/>
                    </a:lnTo>
                    <a:lnTo>
                      <a:pt x="81" y="155"/>
                    </a:lnTo>
                    <a:lnTo>
                      <a:pt x="116" y="15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4" name="Freeform 11"/>
              <p:cNvSpPr>
                <a:spLocks noChangeArrowheads="1"/>
              </p:cNvSpPr>
              <p:nvPr/>
            </p:nvSpPr>
            <p:spPr bwMode="auto">
              <a:xfrm>
                <a:off x="481" y="271"/>
                <a:ext cx="221" cy="431"/>
              </a:xfrm>
              <a:custGeom>
                <a:avLst/>
                <a:gdLst>
                  <a:gd name="T0" fmla="*/ 6 w 219"/>
                  <a:gd name="T1" fmla="*/ 34 h 428"/>
                  <a:gd name="T2" fmla="*/ 32 w 219"/>
                  <a:gd name="T3" fmla="*/ 13 h 428"/>
                  <a:gd name="T4" fmla="*/ 62 w 219"/>
                  <a:gd name="T5" fmla="*/ 0 h 428"/>
                  <a:gd name="T6" fmla="*/ 104 w 219"/>
                  <a:gd name="T7" fmla="*/ 3 h 428"/>
                  <a:gd name="T8" fmla="*/ 136 w 219"/>
                  <a:gd name="T9" fmla="*/ 16 h 428"/>
                  <a:gd name="T10" fmla="*/ 165 w 219"/>
                  <a:gd name="T11" fmla="*/ 50 h 428"/>
                  <a:gd name="T12" fmla="*/ 197 w 219"/>
                  <a:gd name="T13" fmla="*/ 99 h 428"/>
                  <a:gd name="T14" fmla="*/ 213 w 219"/>
                  <a:gd name="T15" fmla="*/ 144 h 428"/>
                  <a:gd name="T16" fmla="*/ 219 w 219"/>
                  <a:gd name="T17" fmla="*/ 198 h 428"/>
                  <a:gd name="T18" fmla="*/ 219 w 219"/>
                  <a:gd name="T19" fmla="*/ 254 h 428"/>
                  <a:gd name="T20" fmla="*/ 213 w 219"/>
                  <a:gd name="T21" fmla="*/ 306 h 428"/>
                  <a:gd name="T22" fmla="*/ 196 w 219"/>
                  <a:gd name="T23" fmla="*/ 351 h 428"/>
                  <a:gd name="T24" fmla="*/ 171 w 219"/>
                  <a:gd name="T25" fmla="*/ 391 h 428"/>
                  <a:gd name="T26" fmla="*/ 152 w 219"/>
                  <a:gd name="T27" fmla="*/ 411 h 428"/>
                  <a:gd name="T28" fmla="*/ 115 w 219"/>
                  <a:gd name="T29" fmla="*/ 425 h 428"/>
                  <a:gd name="T30" fmla="*/ 87 w 219"/>
                  <a:gd name="T31" fmla="*/ 428 h 428"/>
                  <a:gd name="T32" fmla="*/ 49 w 219"/>
                  <a:gd name="T33" fmla="*/ 417 h 428"/>
                  <a:gd name="T34" fmla="*/ 32 w 219"/>
                  <a:gd name="T35" fmla="*/ 394 h 428"/>
                  <a:gd name="T36" fmla="*/ 17 w 219"/>
                  <a:gd name="T37" fmla="*/ 373 h 428"/>
                  <a:gd name="T38" fmla="*/ 9 w 219"/>
                  <a:gd name="T39" fmla="*/ 349 h 428"/>
                  <a:gd name="T40" fmla="*/ 10 w 219"/>
                  <a:gd name="T41" fmla="*/ 310 h 428"/>
                  <a:gd name="T42" fmla="*/ 17 w 219"/>
                  <a:gd name="T43" fmla="*/ 283 h 428"/>
                  <a:gd name="T44" fmla="*/ 32 w 219"/>
                  <a:gd name="T45" fmla="*/ 255 h 428"/>
                  <a:gd name="T46" fmla="*/ 41 w 219"/>
                  <a:gd name="T47" fmla="*/ 219 h 428"/>
                  <a:gd name="T48" fmla="*/ 49 w 219"/>
                  <a:gd name="T49" fmla="*/ 198 h 428"/>
                  <a:gd name="T50" fmla="*/ 52 w 219"/>
                  <a:gd name="T51" fmla="*/ 170 h 428"/>
                  <a:gd name="T52" fmla="*/ 44 w 219"/>
                  <a:gd name="T53" fmla="*/ 140 h 428"/>
                  <a:gd name="T54" fmla="*/ 23 w 219"/>
                  <a:gd name="T55" fmla="*/ 116 h 428"/>
                  <a:gd name="T56" fmla="*/ 6 w 219"/>
                  <a:gd name="T57" fmla="*/ 93 h 428"/>
                  <a:gd name="T58" fmla="*/ 0 w 219"/>
                  <a:gd name="T59" fmla="*/ 67 h 428"/>
                  <a:gd name="T60" fmla="*/ 6 w 219"/>
                  <a:gd name="T61" fmla="*/ 34 h 4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9"/>
                  <a:gd name="T94" fmla="*/ 0 h 428"/>
                  <a:gd name="T95" fmla="*/ 219 w 219"/>
                  <a:gd name="T96" fmla="*/ 428 h 4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9" h="428">
                    <a:moveTo>
                      <a:pt x="6" y="34"/>
                    </a:moveTo>
                    <a:lnTo>
                      <a:pt x="32" y="13"/>
                    </a:lnTo>
                    <a:lnTo>
                      <a:pt x="62" y="0"/>
                    </a:lnTo>
                    <a:lnTo>
                      <a:pt x="104" y="3"/>
                    </a:lnTo>
                    <a:lnTo>
                      <a:pt x="136" y="16"/>
                    </a:lnTo>
                    <a:lnTo>
                      <a:pt x="165" y="50"/>
                    </a:lnTo>
                    <a:lnTo>
                      <a:pt x="197" y="99"/>
                    </a:lnTo>
                    <a:lnTo>
                      <a:pt x="213" y="144"/>
                    </a:lnTo>
                    <a:lnTo>
                      <a:pt x="219" y="198"/>
                    </a:lnTo>
                    <a:lnTo>
                      <a:pt x="219" y="254"/>
                    </a:lnTo>
                    <a:lnTo>
                      <a:pt x="213" y="306"/>
                    </a:lnTo>
                    <a:lnTo>
                      <a:pt x="196" y="351"/>
                    </a:lnTo>
                    <a:lnTo>
                      <a:pt x="171" y="391"/>
                    </a:lnTo>
                    <a:lnTo>
                      <a:pt x="152" y="411"/>
                    </a:lnTo>
                    <a:lnTo>
                      <a:pt x="115" y="425"/>
                    </a:lnTo>
                    <a:lnTo>
                      <a:pt x="87" y="428"/>
                    </a:lnTo>
                    <a:lnTo>
                      <a:pt x="49" y="417"/>
                    </a:lnTo>
                    <a:lnTo>
                      <a:pt x="32" y="394"/>
                    </a:lnTo>
                    <a:lnTo>
                      <a:pt x="17" y="373"/>
                    </a:lnTo>
                    <a:lnTo>
                      <a:pt x="9" y="349"/>
                    </a:lnTo>
                    <a:lnTo>
                      <a:pt x="10" y="310"/>
                    </a:lnTo>
                    <a:lnTo>
                      <a:pt x="17" y="283"/>
                    </a:lnTo>
                    <a:lnTo>
                      <a:pt x="32" y="255"/>
                    </a:lnTo>
                    <a:lnTo>
                      <a:pt x="41" y="219"/>
                    </a:lnTo>
                    <a:lnTo>
                      <a:pt x="49" y="198"/>
                    </a:lnTo>
                    <a:lnTo>
                      <a:pt x="52" y="170"/>
                    </a:lnTo>
                    <a:lnTo>
                      <a:pt x="44" y="140"/>
                    </a:lnTo>
                    <a:lnTo>
                      <a:pt x="23" y="116"/>
                    </a:lnTo>
                    <a:lnTo>
                      <a:pt x="6" y="93"/>
                    </a:lnTo>
                    <a:lnTo>
                      <a:pt x="0" y="67"/>
                    </a:lnTo>
                    <a:lnTo>
                      <a:pt x="6" y="34"/>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5" name="Freeform 12"/>
              <p:cNvSpPr>
                <a:spLocks noChangeArrowheads="1"/>
              </p:cNvSpPr>
              <p:nvPr/>
            </p:nvSpPr>
            <p:spPr bwMode="auto">
              <a:xfrm>
                <a:off x="0" y="206"/>
                <a:ext cx="540" cy="183"/>
              </a:xfrm>
              <a:custGeom>
                <a:avLst/>
                <a:gdLst>
                  <a:gd name="T0" fmla="*/ 408 w 540"/>
                  <a:gd name="T1" fmla="*/ 101 h 179"/>
                  <a:gd name="T2" fmla="*/ 482 w 540"/>
                  <a:gd name="T3" fmla="*/ 86 h 179"/>
                  <a:gd name="T4" fmla="*/ 533 w 540"/>
                  <a:gd name="T5" fmla="*/ 83 h 179"/>
                  <a:gd name="T6" fmla="*/ 540 w 540"/>
                  <a:gd name="T7" fmla="*/ 101 h 179"/>
                  <a:gd name="T8" fmla="*/ 540 w 540"/>
                  <a:gd name="T9" fmla="*/ 152 h 179"/>
                  <a:gd name="T10" fmla="*/ 503 w 540"/>
                  <a:gd name="T11" fmla="*/ 163 h 179"/>
                  <a:gd name="T12" fmla="*/ 404 w 540"/>
                  <a:gd name="T13" fmla="*/ 161 h 179"/>
                  <a:gd name="T14" fmla="*/ 300 w 540"/>
                  <a:gd name="T15" fmla="*/ 147 h 179"/>
                  <a:gd name="T16" fmla="*/ 208 w 540"/>
                  <a:gd name="T17" fmla="*/ 134 h 179"/>
                  <a:gd name="T18" fmla="*/ 110 w 540"/>
                  <a:gd name="T19" fmla="*/ 143 h 179"/>
                  <a:gd name="T20" fmla="*/ 57 w 540"/>
                  <a:gd name="T21" fmla="*/ 170 h 179"/>
                  <a:gd name="T22" fmla="*/ 21 w 540"/>
                  <a:gd name="T23" fmla="*/ 179 h 179"/>
                  <a:gd name="T24" fmla="*/ 1 w 540"/>
                  <a:gd name="T25" fmla="*/ 176 h 179"/>
                  <a:gd name="T26" fmla="*/ 0 w 540"/>
                  <a:gd name="T27" fmla="*/ 131 h 179"/>
                  <a:gd name="T28" fmla="*/ 21 w 540"/>
                  <a:gd name="T29" fmla="*/ 74 h 179"/>
                  <a:gd name="T30" fmla="*/ 18 w 540"/>
                  <a:gd name="T31" fmla="*/ 35 h 179"/>
                  <a:gd name="T32" fmla="*/ 1 w 540"/>
                  <a:gd name="T33" fmla="*/ 16 h 179"/>
                  <a:gd name="T34" fmla="*/ 1 w 540"/>
                  <a:gd name="T35" fmla="*/ 4 h 179"/>
                  <a:gd name="T36" fmla="*/ 25 w 540"/>
                  <a:gd name="T37" fmla="*/ 0 h 179"/>
                  <a:gd name="T38" fmla="*/ 57 w 540"/>
                  <a:gd name="T39" fmla="*/ 26 h 179"/>
                  <a:gd name="T40" fmla="*/ 59 w 540"/>
                  <a:gd name="T41" fmla="*/ 60 h 179"/>
                  <a:gd name="T42" fmla="*/ 44 w 540"/>
                  <a:gd name="T43" fmla="*/ 108 h 179"/>
                  <a:gd name="T44" fmla="*/ 40 w 540"/>
                  <a:gd name="T45" fmla="*/ 139 h 179"/>
                  <a:gd name="T46" fmla="*/ 99 w 540"/>
                  <a:gd name="T47" fmla="*/ 117 h 179"/>
                  <a:gd name="T48" fmla="*/ 163 w 540"/>
                  <a:gd name="T49" fmla="*/ 92 h 179"/>
                  <a:gd name="T50" fmla="*/ 233 w 540"/>
                  <a:gd name="T51" fmla="*/ 90 h 179"/>
                  <a:gd name="T52" fmla="*/ 283 w 540"/>
                  <a:gd name="T53" fmla="*/ 99 h 179"/>
                  <a:gd name="T54" fmla="*/ 336 w 540"/>
                  <a:gd name="T55" fmla="*/ 99 h 179"/>
                  <a:gd name="T56" fmla="*/ 408 w 540"/>
                  <a:gd name="T57" fmla="*/ 101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0"/>
                  <a:gd name="T88" fmla="*/ 0 h 179"/>
                  <a:gd name="T89" fmla="*/ 540 w 540"/>
                  <a:gd name="T90" fmla="*/ 179 h 1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0" h="179">
                    <a:moveTo>
                      <a:pt x="408" y="101"/>
                    </a:moveTo>
                    <a:lnTo>
                      <a:pt x="482" y="86"/>
                    </a:lnTo>
                    <a:lnTo>
                      <a:pt x="533" y="83"/>
                    </a:lnTo>
                    <a:lnTo>
                      <a:pt x="540" y="101"/>
                    </a:lnTo>
                    <a:lnTo>
                      <a:pt x="540" y="152"/>
                    </a:lnTo>
                    <a:lnTo>
                      <a:pt x="503" y="163"/>
                    </a:lnTo>
                    <a:lnTo>
                      <a:pt x="404" y="161"/>
                    </a:lnTo>
                    <a:lnTo>
                      <a:pt x="300" y="147"/>
                    </a:lnTo>
                    <a:lnTo>
                      <a:pt x="208" y="134"/>
                    </a:lnTo>
                    <a:lnTo>
                      <a:pt x="110" y="143"/>
                    </a:lnTo>
                    <a:lnTo>
                      <a:pt x="57" y="170"/>
                    </a:lnTo>
                    <a:lnTo>
                      <a:pt x="21" y="179"/>
                    </a:lnTo>
                    <a:lnTo>
                      <a:pt x="1" y="176"/>
                    </a:lnTo>
                    <a:lnTo>
                      <a:pt x="0" y="131"/>
                    </a:lnTo>
                    <a:lnTo>
                      <a:pt x="21" y="74"/>
                    </a:lnTo>
                    <a:lnTo>
                      <a:pt x="18" y="35"/>
                    </a:lnTo>
                    <a:lnTo>
                      <a:pt x="1" y="16"/>
                    </a:lnTo>
                    <a:lnTo>
                      <a:pt x="1" y="4"/>
                    </a:lnTo>
                    <a:lnTo>
                      <a:pt x="25" y="0"/>
                    </a:lnTo>
                    <a:lnTo>
                      <a:pt x="57" y="26"/>
                    </a:lnTo>
                    <a:lnTo>
                      <a:pt x="59" y="60"/>
                    </a:lnTo>
                    <a:lnTo>
                      <a:pt x="44" y="108"/>
                    </a:lnTo>
                    <a:lnTo>
                      <a:pt x="40" y="139"/>
                    </a:lnTo>
                    <a:lnTo>
                      <a:pt x="99" y="117"/>
                    </a:lnTo>
                    <a:lnTo>
                      <a:pt x="163" y="92"/>
                    </a:lnTo>
                    <a:lnTo>
                      <a:pt x="233" y="90"/>
                    </a:lnTo>
                    <a:lnTo>
                      <a:pt x="283" y="99"/>
                    </a:lnTo>
                    <a:lnTo>
                      <a:pt x="336" y="99"/>
                    </a:lnTo>
                    <a:lnTo>
                      <a:pt x="408" y="10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6" name="Freeform 13"/>
              <p:cNvSpPr>
                <a:spLocks noChangeArrowheads="1"/>
              </p:cNvSpPr>
              <p:nvPr/>
            </p:nvSpPr>
            <p:spPr bwMode="auto">
              <a:xfrm>
                <a:off x="579" y="249"/>
                <a:ext cx="579" cy="323"/>
              </a:xfrm>
              <a:custGeom>
                <a:avLst/>
                <a:gdLst>
                  <a:gd name="T0" fmla="*/ 13 w 578"/>
                  <a:gd name="T1" fmla="*/ 47 h 319"/>
                  <a:gd name="T2" fmla="*/ 41 w 578"/>
                  <a:gd name="T3" fmla="*/ 44 h 319"/>
                  <a:gd name="T4" fmla="*/ 75 w 578"/>
                  <a:gd name="T5" fmla="*/ 62 h 319"/>
                  <a:gd name="T6" fmla="*/ 100 w 578"/>
                  <a:gd name="T7" fmla="*/ 95 h 319"/>
                  <a:gd name="T8" fmla="*/ 134 w 578"/>
                  <a:gd name="T9" fmla="*/ 151 h 319"/>
                  <a:gd name="T10" fmla="*/ 161 w 578"/>
                  <a:gd name="T11" fmla="*/ 199 h 319"/>
                  <a:gd name="T12" fmla="*/ 187 w 578"/>
                  <a:gd name="T13" fmla="*/ 245 h 319"/>
                  <a:gd name="T14" fmla="*/ 202 w 578"/>
                  <a:gd name="T15" fmla="*/ 253 h 319"/>
                  <a:gd name="T16" fmla="*/ 233 w 578"/>
                  <a:gd name="T17" fmla="*/ 245 h 319"/>
                  <a:gd name="T18" fmla="*/ 290 w 578"/>
                  <a:gd name="T19" fmla="*/ 207 h 319"/>
                  <a:gd name="T20" fmla="*/ 357 w 578"/>
                  <a:gd name="T21" fmla="*/ 161 h 319"/>
                  <a:gd name="T22" fmla="*/ 400 w 578"/>
                  <a:gd name="T23" fmla="*/ 121 h 319"/>
                  <a:gd name="T24" fmla="*/ 421 w 578"/>
                  <a:gd name="T25" fmla="*/ 96 h 319"/>
                  <a:gd name="T26" fmla="*/ 421 w 578"/>
                  <a:gd name="T27" fmla="*/ 87 h 319"/>
                  <a:gd name="T28" fmla="*/ 421 w 578"/>
                  <a:gd name="T29" fmla="*/ 74 h 319"/>
                  <a:gd name="T30" fmla="*/ 424 w 578"/>
                  <a:gd name="T31" fmla="*/ 66 h 319"/>
                  <a:gd name="T32" fmla="*/ 420 w 578"/>
                  <a:gd name="T33" fmla="*/ 39 h 319"/>
                  <a:gd name="T34" fmla="*/ 408 w 578"/>
                  <a:gd name="T35" fmla="*/ 19 h 319"/>
                  <a:gd name="T36" fmla="*/ 413 w 578"/>
                  <a:gd name="T37" fmla="*/ 0 h 319"/>
                  <a:gd name="T38" fmla="*/ 442 w 578"/>
                  <a:gd name="T39" fmla="*/ 0 h 319"/>
                  <a:gd name="T40" fmla="*/ 458 w 578"/>
                  <a:gd name="T41" fmla="*/ 30 h 319"/>
                  <a:gd name="T42" fmla="*/ 451 w 578"/>
                  <a:gd name="T43" fmla="*/ 77 h 319"/>
                  <a:gd name="T44" fmla="*/ 462 w 578"/>
                  <a:gd name="T45" fmla="*/ 77 h 319"/>
                  <a:gd name="T46" fmla="*/ 496 w 578"/>
                  <a:gd name="T47" fmla="*/ 74 h 319"/>
                  <a:gd name="T48" fmla="*/ 531 w 578"/>
                  <a:gd name="T49" fmla="*/ 56 h 319"/>
                  <a:gd name="T50" fmla="*/ 560 w 578"/>
                  <a:gd name="T51" fmla="*/ 53 h 319"/>
                  <a:gd name="T52" fmla="*/ 568 w 578"/>
                  <a:gd name="T53" fmla="*/ 70 h 319"/>
                  <a:gd name="T54" fmla="*/ 578 w 578"/>
                  <a:gd name="T55" fmla="*/ 105 h 319"/>
                  <a:gd name="T56" fmla="*/ 530 w 578"/>
                  <a:gd name="T57" fmla="*/ 160 h 319"/>
                  <a:gd name="T58" fmla="*/ 504 w 578"/>
                  <a:gd name="T59" fmla="*/ 186 h 319"/>
                  <a:gd name="T60" fmla="*/ 479 w 578"/>
                  <a:gd name="T61" fmla="*/ 189 h 319"/>
                  <a:gd name="T62" fmla="*/ 449 w 578"/>
                  <a:gd name="T63" fmla="*/ 161 h 319"/>
                  <a:gd name="T64" fmla="*/ 413 w 578"/>
                  <a:gd name="T65" fmla="*/ 160 h 319"/>
                  <a:gd name="T66" fmla="*/ 381 w 578"/>
                  <a:gd name="T67" fmla="*/ 186 h 319"/>
                  <a:gd name="T68" fmla="*/ 328 w 578"/>
                  <a:gd name="T69" fmla="*/ 233 h 319"/>
                  <a:gd name="T70" fmla="*/ 273 w 578"/>
                  <a:gd name="T71" fmla="*/ 287 h 319"/>
                  <a:gd name="T72" fmla="*/ 226 w 578"/>
                  <a:gd name="T73" fmla="*/ 310 h 319"/>
                  <a:gd name="T74" fmla="*/ 190 w 578"/>
                  <a:gd name="T75" fmla="*/ 319 h 319"/>
                  <a:gd name="T76" fmla="*/ 170 w 578"/>
                  <a:gd name="T77" fmla="*/ 309 h 319"/>
                  <a:gd name="T78" fmla="*/ 153 w 578"/>
                  <a:gd name="T79" fmla="*/ 279 h 319"/>
                  <a:gd name="T80" fmla="*/ 122 w 578"/>
                  <a:gd name="T81" fmla="*/ 229 h 319"/>
                  <a:gd name="T82" fmla="*/ 81 w 578"/>
                  <a:gd name="T83" fmla="*/ 170 h 319"/>
                  <a:gd name="T84" fmla="*/ 42 w 578"/>
                  <a:gd name="T85" fmla="*/ 139 h 319"/>
                  <a:gd name="T86" fmla="*/ 8 w 578"/>
                  <a:gd name="T87" fmla="*/ 107 h 319"/>
                  <a:gd name="T88" fmla="*/ 0 w 578"/>
                  <a:gd name="T89" fmla="*/ 77 h 319"/>
                  <a:gd name="T90" fmla="*/ 13 w 578"/>
                  <a:gd name="T91" fmla="*/ 47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8"/>
                  <a:gd name="T139" fmla="*/ 0 h 319"/>
                  <a:gd name="T140" fmla="*/ 578 w 578"/>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8" h="319">
                    <a:moveTo>
                      <a:pt x="13" y="47"/>
                    </a:moveTo>
                    <a:lnTo>
                      <a:pt x="41" y="44"/>
                    </a:lnTo>
                    <a:lnTo>
                      <a:pt x="75" y="62"/>
                    </a:lnTo>
                    <a:lnTo>
                      <a:pt x="100" y="95"/>
                    </a:lnTo>
                    <a:lnTo>
                      <a:pt x="134" y="151"/>
                    </a:lnTo>
                    <a:lnTo>
                      <a:pt x="161" y="199"/>
                    </a:lnTo>
                    <a:lnTo>
                      <a:pt x="187" y="245"/>
                    </a:lnTo>
                    <a:lnTo>
                      <a:pt x="202" y="253"/>
                    </a:lnTo>
                    <a:lnTo>
                      <a:pt x="233" y="245"/>
                    </a:lnTo>
                    <a:lnTo>
                      <a:pt x="290" y="207"/>
                    </a:lnTo>
                    <a:lnTo>
                      <a:pt x="357" y="161"/>
                    </a:lnTo>
                    <a:lnTo>
                      <a:pt x="400" y="121"/>
                    </a:lnTo>
                    <a:lnTo>
                      <a:pt x="421" y="96"/>
                    </a:lnTo>
                    <a:lnTo>
                      <a:pt x="421" y="87"/>
                    </a:lnTo>
                    <a:lnTo>
                      <a:pt x="421" y="74"/>
                    </a:lnTo>
                    <a:lnTo>
                      <a:pt x="424" y="66"/>
                    </a:lnTo>
                    <a:lnTo>
                      <a:pt x="420" y="39"/>
                    </a:lnTo>
                    <a:lnTo>
                      <a:pt x="408" y="19"/>
                    </a:lnTo>
                    <a:lnTo>
                      <a:pt x="413" y="0"/>
                    </a:lnTo>
                    <a:lnTo>
                      <a:pt x="442" y="0"/>
                    </a:lnTo>
                    <a:lnTo>
                      <a:pt x="458" y="30"/>
                    </a:lnTo>
                    <a:lnTo>
                      <a:pt x="451" y="77"/>
                    </a:lnTo>
                    <a:lnTo>
                      <a:pt x="462" y="77"/>
                    </a:lnTo>
                    <a:lnTo>
                      <a:pt x="496" y="74"/>
                    </a:lnTo>
                    <a:lnTo>
                      <a:pt x="531" y="56"/>
                    </a:lnTo>
                    <a:lnTo>
                      <a:pt x="560" y="53"/>
                    </a:lnTo>
                    <a:lnTo>
                      <a:pt x="568" y="70"/>
                    </a:lnTo>
                    <a:lnTo>
                      <a:pt x="578" y="105"/>
                    </a:lnTo>
                    <a:lnTo>
                      <a:pt x="530" y="160"/>
                    </a:lnTo>
                    <a:lnTo>
                      <a:pt x="504" y="186"/>
                    </a:lnTo>
                    <a:lnTo>
                      <a:pt x="479" y="189"/>
                    </a:lnTo>
                    <a:lnTo>
                      <a:pt x="449" y="161"/>
                    </a:lnTo>
                    <a:lnTo>
                      <a:pt x="413" y="160"/>
                    </a:lnTo>
                    <a:lnTo>
                      <a:pt x="381" y="186"/>
                    </a:lnTo>
                    <a:lnTo>
                      <a:pt x="328" y="233"/>
                    </a:lnTo>
                    <a:lnTo>
                      <a:pt x="273" y="287"/>
                    </a:lnTo>
                    <a:lnTo>
                      <a:pt x="226" y="310"/>
                    </a:lnTo>
                    <a:lnTo>
                      <a:pt x="190" y="319"/>
                    </a:lnTo>
                    <a:lnTo>
                      <a:pt x="170" y="309"/>
                    </a:lnTo>
                    <a:lnTo>
                      <a:pt x="153" y="279"/>
                    </a:lnTo>
                    <a:lnTo>
                      <a:pt x="122" y="229"/>
                    </a:lnTo>
                    <a:lnTo>
                      <a:pt x="81" y="170"/>
                    </a:lnTo>
                    <a:lnTo>
                      <a:pt x="42" y="139"/>
                    </a:lnTo>
                    <a:lnTo>
                      <a:pt x="8" y="107"/>
                    </a:lnTo>
                    <a:lnTo>
                      <a:pt x="0" y="77"/>
                    </a:lnTo>
                    <a:lnTo>
                      <a:pt x="13" y="4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7" name="Freeform 14"/>
              <p:cNvSpPr>
                <a:spLocks noChangeArrowheads="1"/>
              </p:cNvSpPr>
              <p:nvPr/>
            </p:nvSpPr>
            <p:spPr bwMode="auto">
              <a:xfrm>
                <a:off x="314" y="605"/>
                <a:ext cx="245" cy="507"/>
              </a:xfrm>
              <a:custGeom>
                <a:avLst/>
                <a:gdLst>
                  <a:gd name="T0" fmla="*/ 153 w 242"/>
                  <a:gd name="T1" fmla="*/ 59 h 508"/>
                  <a:gd name="T2" fmla="*/ 187 w 242"/>
                  <a:gd name="T3" fmla="*/ 8 h 508"/>
                  <a:gd name="T4" fmla="*/ 222 w 242"/>
                  <a:gd name="T5" fmla="*/ 0 h 508"/>
                  <a:gd name="T6" fmla="*/ 230 w 242"/>
                  <a:gd name="T7" fmla="*/ 25 h 508"/>
                  <a:gd name="T8" fmla="*/ 242 w 242"/>
                  <a:gd name="T9" fmla="*/ 72 h 508"/>
                  <a:gd name="T10" fmla="*/ 225 w 242"/>
                  <a:gd name="T11" fmla="*/ 93 h 508"/>
                  <a:gd name="T12" fmla="*/ 179 w 242"/>
                  <a:gd name="T13" fmla="*/ 133 h 508"/>
                  <a:gd name="T14" fmla="*/ 153 w 242"/>
                  <a:gd name="T15" fmla="*/ 188 h 508"/>
                  <a:gd name="T16" fmla="*/ 134 w 242"/>
                  <a:gd name="T17" fmla="*/ 231 h 508"/>
                  <a:gd name="T18" fmla="*/ 134 w 242"/>
                  <a:gd name="T19" fmla="*/ 256 h 508"/>
                  <a:gd name="T20" fmla="*/ 138 w 242"/>
                  <a:gd name="T21" fmla="*/ 324 h 508"/>
                  <a:gd name="T22" fmla="*/ 151 w 242"/>
                  <a:gd name="T23" fmla="*/ 383 h 508"/>
                  <a:gd name="T24" fmla="*/ 169 w 242"/>
                  <a:gd name="T25" fmla="*/ 415 h 508"/>
                  <a:gd name="T26" fmla="*/ 174 w 242"/>
                  <a:gd name="T27" fmla="*/ 434 h 508"/>
                  <a:gd name="T28" fmla="*/ 170 w 242"/>
                  <a:gd name="T29" fmla="*/ 453 h 508"/>
                  <a:gd name="T30" fmla="*/ 148 w 242"/>
                  <a:gd name="T31" fmla="*/ 457 h 508"/>
                  <a:gd name="T32" fmla="*/ 104 w 242"/>
                  <a:gd name="T33" fmla="*/ 464 h 508"/>
                  <a:gd name="T34" fmla="*/ 61 w 242"/>
                  <a:gd name="T35" fmla="*/ 494 h 508"/>
                  <a:gd name="T36" fmla="*/ 40 w 242"/>
                  <a:gd name="T37" fmla="*/ 508 h 508"/>
                  <a:gd name="T38" fmla="*/ 17 w 242"/>
                  <a:gd name="T39" fmla="*/ 498 h 508"/>
                  <a:gd name="T40" fmla="*/ 0 w 242"/>
                  <a:gd name="T41" fmla="*/ 460 h 508"/>
                  <a:gd name="T42" fmla="*/ 6 w 242"/>
                  <a:gd name="T43" fmla="*/ 440 h 508"/>
                  <a:gd name="T44" fmla="*/ 35 w 242"/>
                  <a:gd name="T45" fmla="*/ 436 h 508"/>
                  <a:gd name="T46" fmla="*/ 86 w 242"/>
                  <a:gd name="T47" fmla="*/ 419 h 508"/>
                  <a:gd name="T48" fmla="*/ 118 w 242"/>
                  <a:gd name="T49" fmla="*/ 415 h 508"/>
                  <a:gd name="T50" fmla="*/ 122 w 242"/>
                  <a:gd name="T51" fmla="*/ 396 h 508"/>
                  <a:gd name="T52" fmla="*/ 114 w 242"/>
                  <a:gd name="T53" fmla="*/ 376 h 508"/>
                  <a:gd name="T54" fmla="*/ 95 w 242"/>
                  <a:gd name="T55" fmla="*/ 324 h 508"/>
                  <a:gd name="T56" fmla="*/ 86 w 242"/>
                  <a:gd name="T57" fmla="*/ 262 h 508"/>
                  <a:gd name="T58" fmla="*/ 86 w 242"/>
                  <a:gd name="T59" fmla="*/ 212 h 508"/>
                  <a:gd name="T60" fmla="*/ 104 w 242"/>
                  <a:gd name="T61" fmla="*/ 163 h 508"/>
                  <a:gd name="T62" fmla="*/ 125 w 242"/>
                  <a:gd name="T63" fmla="*/ 112 h 508"/>
                  <a:gd name="T64" fmla="*/ 140 w 242"/>
                  <a:gd name="T65" fmla="*/ 81 h 508"/>
                  <a:gd name="T66" fmla="*/ 153 w 242"/>
                  <a:gd name="T67" fmla="*/ 59 h 5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2"/>
                  <a:gd name="T103" fmla="*/ 0 h 508"/>
                  <a:gd name="T104" fmla="*/ 242 w 242"/>
                  <a:gd name="T105" fmla="*/ 508 h 5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2" h="508">
                    <a:moveTo>
                      <a:pt x="153" y="59"/>
                    </a:moveTo>
                    <a:lnTo>
                      <a:pt x="187" y="8"/>
                    </a:lnTo>
                    <a:lnTo>
                      <a:pt x="222" y="0"/>
                    </a:lnTo>
                    <a:lnTo>
                      <a:pt x="230" y="25"/>
                    </a:lnTo>
                    <a:lnTo>
                      <a:pt x="242" y="72"/>
                    </a:lnTo>
                    <a:lnTo>
                      <a:pt x="225" y="93"/>
                    </a:lnTo>
                    <a:lnTo>
                      <a:pt x="179" y="133"/>
                    </a:lnTo>
                    <a:lnTo>
                      <a:pt x="153" y="188"/>
                    </a:lnTo>
                    <a:lnTo>
                      <a:pt x="134" y="231"/>
                    </a:lnTo>
                    <a:lnTo>
                      <a:pt x="134" y="256"/>
                    </a:lnTo>
                    <a:lnTo>
                      <a:pt x="138" y="324"/>
                    </a:lnTo>
                    <a:lnTo>
                      <a:pt x="151" y="383"/>
                    </a:lnTo>
                    <a:lnTo>
                      <a:pt x="169" y="415"/>
                    </a:lnTo>
                    <a:lnTo>
                      <a:pt x="174" y="434"/>
                    </a:lnTo>
                    <a:lnTo>
                      <a:pt x="170" y="453"/>
                    </a:lnTo>
                    <a:lnTo>
                      <a:pt x="148" y="457"/>
                    </a:lnTo>
                    <a:lnTo>
                      <a:pt x="104" y="464"/>
                    </a:lnTo>
                    <a:lnTo>
                      <a:pt x="61" y="494"/>
                    </a:lnTo>
                    <a:lnTo>
                      <a:pt x="40" y="508"/>
                    </a:lnTo>
                    <a:lnTo>
                      <a:pt x="17" y="498"/>
                    </a:lnTo>
                    <a:lnTo>
                      <a:pt x="0" y="460"/>
                    </a:lnTo>
                    <a:lnTo>
                      <a:pt x="6" y="440"/>
                    </a:lnTo>
                    <a:lnTo>
                      <a:pt x="35" y="436"/>
                    </a:lnTo>
                    <a:lnTo>
                      <a:pt x="86" y="419"/>
                    </a:lnTo>
                    <a:lnTo>
                      <a:pt x="118" y="415"/>
                    </a:lnTo>
                    <a:lnTo>
                      <a:pt x="122" y="396"/>
                    </a:lnTo>
                    <a:lnTo>
                      <a:pt x="114" y="376"/>
                    </a:lnTo>
                    <a:lnTo>
                      <a:pt x="95" y="324"/>
                    </a:lnTo>
                    <a:lnTo>
                      <a:pt x="86" y="262"/>
                    </a:lnTo>
                    <a:lnTo>
                      <a:pt x="86" y="212"/>
                    </a:lnTo>
                    <a:lnTo>
                      <a:pt x="104" y="163"/>
                    </a:lnTo>
                    <a:lnTo>
                      <a:pt x="125" y="112"/>
                    </a:lnTo>
                    <a:lnTo>
                      <a:pt x="140" y="81"/>
                    </a:lnTo>
                    <a:lnTo>
                      <a:pt x="153" y="59"/>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8" name="Freeform 15"/>
              <p:cNvSpPr>
                <a:spLocks noChangeArrowheads="1"/>
              </p:cNvSpPr>
              <p:nvPr/>
            </p:nvSpPr>
            <p:spPr bwMode="auto">
              <a:xfrm>
                <a:off x="560" y="627"/>
                <a:ext cx="231" cy="453"/>
              </a:xfrm>
              <a:custGeom>
                <a:avLst/>
                <a:gdLst>
                  <a:gd name="T0" fmla="*/ 13 w 231"/>
                  <a:gd name="T1" fmla="*/ 17 h 454"/>
                  <a:gd name="T2" fmla="*/ 35 w 231"/>
                  <a:gd name="T3" fmla="*/ 0 h 454"/>
                  <a:gd name="T4" fmla="*/ 56 w 231"/>
                  <a:gd name="T5" fmla="*/ 4 h 454"/>
                  <a:gd name="T6" fmla="*/ 77 w 231"/>
                  <a:gd name="T7" fmla="*/ 18 h 454"/>
                  <a:gd name="T8" fmla="*/ 95 w 231"/>
                  <a:gd name="T9" fmla="*/ 61 h 454"/>
                  <a:gd name="T10" fmla="*/ 120 w 231"/>
                  <a:gd name="T11" fmla="*/ 133 h 454"/>
                  <a:gd name="T12" fmla="*/ 133 w 231"/>
                  <a:gd name="T13" fmla="*/ 197 h 454"/>
                  <a:gd name="T14" fmla="*/ 135 w 231"/>
                  <a:gd name="T15" fmla="*/ 241 h 454"/>
                  <a:gd name="T16" fmla="*/ 129 w 231"/>
                  <a:gd name="T17" fmla="*/ 262 h 454"/>
                  <a:gd name="T18" fmla="*/ 117 w 231"/>
                  <a:gd name="T19" fmla="*/ 295 h 454"/>
                  <a:gd name="T20" fmla="*/ 98 w 231"/>
                  <a:gd name="T21" fmla="*/ 333 h 454"/>
                  <a:gd name="T22" fmla="*/ 82 w 231"/>
                  <a:gd name="T23" fmla="*/ 372 h 454"/>
                  <a:gd name="T24" fmla="*/ 78 w 231"/>
                  <a:gd name="T25" fmla="*/ 403 h 454"/>
                  <a:gd name="T26" fmla="*/ 90 w 231"/>
                  <a:gd name="T27" fmla="*/ 414 h 454"/>
                  <a:gd name="T28" fmla="*/ 129 w 231"/>
                  <a:gd name="T29" fmla="*/ 407 h 454"/>
                  <a:gd name="T30" fmla="*/ 187 w 231"/>
                  <a:gd name="T31" fmla="*/ 403 h 454"/>
                  <a:gd name="T32" fmla="*/ 216 w 231"/>
                  <a:gd name="T33" fmla="*/ 407 h 454"/>
                  <a:gd name="T34" fmla="*/ 231 w 231"/>
                  <a:gd name="T35" fmla="*/ 420 h 454"/>
                  <a:gd name="T36" fmla="*/ 231 w 231"/>
                  <a:gd name="T37" fmla="*/ 433 h 454"/>
                  <a:gd name="T38" fmla="*/ 208 w 231"/>
                  <a:gd name="T39" fmla="*/ 448 h 454"/>
                  <a:gd name="T40" fmla="*/ 185 w 231"/>
                  <a:gd name="T41" fmla="*/ 454 h 454"/>
                  <a:gd name="T42" fmla="*/ 126 w 231"/>
                  <a:gd name="T43" fmla="*/ 441 h 454"/>
                  <a:gd name="T44" fmla="*/ 100 w 231"/>
                  <a:gd name="T45" fmla="*/ 441 h 454"/>
                  <a:gd name="T46" fmla="*/ 74 w 231"/>
                  <a:gd name="T47" fmla="*/ 450 h 454"/>
                  <a:gd name="T48" fmla="*/ 55 w 231"/>
                  <a:gd name="T49" fmla="*/ 450 h 454"/>
                  <a:gd name="T50" fmla="*/ 26 w 231"/>
                  <a:gd name="T51" fmla="*/ 437 h 454"/>
                  <a:gd name="T52" fmla="*/ 29 w 231"/>
                  <a:gd name="T53" fmla="*/ 416 h 454"/>
                  <a:gd name="T54" fmla="*/ 35 w 231"/>
                  <a:gd name="T55" fmla="*/ 401 h 454"/>
                  <a:gd name="T56" fmla="*/ 46 w 231"/>
                  <a:gd name="T57" fmla="*/ 377 h 454"/>
                  <a:gd name="T58" fmla="*/ 52 w 231"/>
                  <a:gd name="T59" fmla="*/ 355 h 454"/>
                  <a:gd name="T60" fmla="*/ 59 w 231"/>
                  <a:gd name="T61" fmla="*/ 312 h 454"/>
                  <a:gd name="T62" fmla="*/ 69 w 231"/>
                  <a:gd name="T63" fmla="*/ 265 h 454"/>
                  <a:gd name="T64" fmla="*/ 90 w 231"/>
                  <a:gd name="T65" fmla="*/ 227 h 454"/>
                  <a:gd name="T66" fmla="*/ 78 w 231"/>
                  <a:gd name="T67" fmla="*/ 197 h 454"/>
                  <a:gd name="T68" fmla="*/ 46 w 231"/>
                  <a:gd name="T69" fmla="*/ 129 h 454"/>
                  <a:gd name="T70" fmla="*/ 9 w 231"/>
                  <a:gd name="T71" fmla="*/ 70 h 454"/>
                  <a:gd name="T72" fmla="*/ 0 w 231"/>
                  <a:gd name="T73" fmla="*/ 40 h 454"/>
                  <a:gd name="T74" fmla="*/ 13 w 231"/>
                  <a:gd name="T75" fmla="*/ 17 h 4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
                  <a:gd name="T115" fmla="*/ 0 h 454"/>
                  <a:gd name="T116" fmla="*/ 231 w 231"/>
                  <a:gd name="T117" fmla="*/ 454 h 4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 h="454">
                    <a:moveTo>
                      <a:pt x="13" y="17"/>
                    </a:moveTo>
                    <a:lnTo>
                      <a:pt x="35" y="0"/>
                    </a:lnTo>
                    <a:lnTo>
                      <a:pt x="56" y="4"/>
                    </a:lnTo>
                    <a:lnTo>
                      <a:pt x="77" y="18"/>
                    </a:lnTo>
                    <a:lnTo>
                      <a:pt x="95" y="61"/>
                    </a:lnTo>
                    <a:lnTo>
                      <a:pt x="120" y="133"/>
                    </a:lnTo>
                    <a:lnTo>
                      <a:pt x="133" y="197"/>
                    </a:lnTo>
                    <a:lnTo>
                      <a:pt x="135" y="241"/>
                    </a:lnTo>
                    <a:lnTo>
                      <a:pt x="129" y="262"/>
                    </a:lnTo>
                    <a:lnTo>
                      <a:pt x="117" y="295"/>
                    </a:lnTo>
                    <a:lnTo>
                      <a:pt x="98" y="333"/>
                    </a:lnTo>
                    <a:lnTo>
                      <a:pt x="82" y="372"/>
                    </a:lnTo>
                    <a:lnTo>
                      <a:pt x="78" y="403"/>
                    </a:lnTo>
                    <a:lnTo>
                      <a:pt x="90" y="414"/>
                    </a:lnTo>
                    <a:lnTo>
                      <a:pt x="129" y="407"/>
                    </a:lnTo>
                    <a:lnTo>
                      <a:pt x="187" y="403"/>
                    </a:lnTo>
                    <a:lnTo>
                      <a:pt x="216" y="407"/>
                    </a:lnTo>
                    <a:lnTo>
                      <a:pt x="231" y="420"/>
                    </a:lnTo>
                    <a:lnTo>
                      <a:pt x="231" y="433"/>
                    </a:lnTo>
                    <a:lnTo>
                      <a:pt x="208" y="448"/>
                    </a:lnTo>
                    <a:lnTo>
                      <a:pt x="185" y="454"/>
                    </a:lnTo>
                    <a:lnTo>
                      <a:pt x="126" y="441"/>
                    </a:lnTo>
                    <a:lnTo>
                      <a:pt x="100" y="441"/>
                    </a:lnTo>
                    <a:lnTo>
                      <a:pt x="74" y="450"/>
                    </a:lnTo>
                    <a:lnTo>
                      <a:pt x="55" y="450"/>
                    </a:lnTo>
                    <a:lnTo>
                      <a:pt x="26" y="437"/>
                    </a:lnTo>
                    <a:lnTo>
                      <a:pt x="29" y="416"/>
                    </a:lnTo>
                    <a:lnTo>
                      <a:pt x="35" y="401"/>
                    </a:lnTo>
                    <a:lnTo>
                      <a:pt x="46" y="377"/>
                    </a:lnTo>
                    <a:lnTo>
                      <a:pt x="52" y="355"/>
                    </a:lnTo>
                    <a:lnTo>
                      <a:pt x="59" y="312"/>
                    </a:lnTo>
                    <a:lnTo>
                      <a:pt x="69" y="265"/>
                    </a:lnTo>
                    <a:lnTo>
                      <a:pt x="90" y="227"/>
                    </a:lnTo>
                    <a:lnTo>
                      <a:pt x="78" y="197"/>
                    </a:lnTo>
                    <a:lnTo>
                      <a:pt x="46" y="129"/>
                    </a:lnTo>
                    <a:lnTo>
                      <a:pt x="9" y="70"/>
                    </a:lnTo>
                    <a:lnTo>
                      <a:pt x="0" y="40"/>
                    </a:lnTo>
                    <a:lnTo>
                      <a:pt x="13" y="1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grpSp>
        <p:sp>
          <p:nvSpPr>
            <p:cNvPr id="196617" name="WordArt 16"/>
            <p:cNvSpPr>
              <a:spLocks noChangeArrowheads="1" noChangeShapeType="1" noTextEdit="1"/>
            </p:cNvSpPr>
            <p:nvPr/>
          </p:nvSpPr>
          <p:spPr bwMode="auto">
            <a:xfrm>
              <a:off x="816" y="240"/>
              <a:ext cx="432" cy="33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Arial Black"/>
                </a:rPr>
                <a:t>3.0</a:t>
              </a:r>
              <a:endParaRPr lang="zh-CN" altLang="en-US" sz="3600" kern="10">
                <a:ln w="9525">
                  <a:solidFill>
                    <a:srgbClr val="000000"/>
                  </a:solidFill>
                  <a:round/>
                  <a:headEnd/>
                  <a:tailEnd/>
                </a:ln>
                <a:latin typeface="Arial Black"/>
              </a:endParaRPr>
            </a:p>
          </p:txBody>
        </p:sp>
      </p:grpSp>
      <p:sp>
        <p:nvSpPr>
          <p:cNvPr id="28690" name="Rectangle 17"/>
          <p:cNvSpPr>
            <a:spLocks noChangeArrowheads="1"/>
          </p:cNvSpPr>
          <p:nvPr/>
        </p:nvSpPr>
        <p:spPr bwMode="auto">
          <a:xfrm>
            <a:off x="698500" y="8283575"/>
            <a:ext cx="5432425" cy="438150"/>
          </a:xfrm>
          <a:prstGeom prst="rect">
            <a:avLst/>
          </a:prstGeom>
          <a:noFill/>
          <a:ln w="25400" cmpd="sng">
            <a:solidFill>
              <a:schemeClr val="tx1"/>
            </a:solidFill>
            <a:miter lim="800000"/>
            <a:headEnd/>
            <a:tailEnd/>
          </a:ln>
        </p:spPr>
        <p:txBody>
          <a:bodyPr wrap="none" anchor="ctr"/>
          <a:lstStyle/>
          <a:p>
            <a:pPr>
              <a:defRPr/>
            </a:pPr>
            <a:endParaRPr lang="zh-CN" altLang="en-US">
              <a:effectLst>
                <a:outerShdw blurRad="38100" dist="38100" dir="2700000" algn="tl">
                  <a:srgbClr val="C0C0C0"/>
                </a:outerShdw>
              </a:effectLst>
            </a:endParaRPr>
          </a:p>
        </p:txBody>
      </p:sp>
    </p:spTree>
    <p:extLst>
      <p:ext uri="{BB962C8B-B14F-4D97-AF65-F5344CB8AC3E}">
        <p14:creationId xmlns:p14="http://schemas.microsoft.com/office/powerpoint/2010/main" val="3308567839"/>
      </p:ext>
    </p:extLst>
  </p:cSld>
  <p:clrMapOvr>
    <a:overrideClrMapping bg1="lt1" tx1="dk1" bg2="lt2" tx2="dk2" accent1="accent1" accent2="accent2" accent3="accent3" accent4="accent4" accent5="accent5" accent6="accent6" hlink="hlink" folHlink="folHlink"/>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AE6CBBE-65A3-449C-AE16-D01548F314F8}" type="slidenum">
              <a:rPr lang="en-US" altLang="zh-CN" sz="1200" b="0">
                <a:solidFill>
                  <a:schemeClr val="tx1"/>
                </a:solidFill>
                <a:latin typeface="Arial" pitchFamily="34" charset="0"/>
              </a:rPr>
              <a:pPr algn="r" eaLnBrk="1" hangingPunct="1"/>
              <a:t>39</a:t>
            </a:fld>
            <a:endParaRPr lang="en-US" altLang="zh-CN" sz="1200" b="0">
              <a:solidFill>
                <a:schemeClr val="tx1"/>
              </a:solidFill>
              <a:latin typeface="Arial" pitchFamily="34" charset="0"/>
            </a:endParaRPr>
          </a:p>
        </p:txBody>
      </p:sp>
      <p:sp>
        <p:nvSpPr>
          <p:cNvPr id="196611" name="Rectangle 2"/>
          <p:cNvSpPr>
            <a:spLocks noGrp="1" noRot="1" noChangeAspect="1" noChangeArrowheads="1" noTextEdit="1"/>
          </p:cNvSpPr>
          <p:nvPr>
            <p:ph type="sldImg"/>
          </p:nvPr>
        </p:nvSpPr>
        <p:spPr>
          <a:xfrm>
            <a:off x="700088" y="741363"/>
            <a:ext cx="5449887" cy="4087812"/>
          </a:xfrm>
        </p:spPr>
      </p:sp>
      <p:sp>
        <p:nvSpPr>
          <p:cNvPr id="196612" name="Rectangle 3"/>
          <p:cNvSpPr>
            <a:spLocks noGrp="1" noChangeArrowheads="1"/>
          </p:cNvSpPr>
          <p:nvPr>
            <p:ph type="body" idx="1"/>
          </p:nvPr>
        </p:nvSpPr>
        <p:spPr>
          <a:xfrm>
            <a:off x="695325" y="4991100"/>
            <a:ext cx="5429250" cy="3505200"/>
          </a:xfrm>
          <a:noFill/>
          <a:ln/>
        </p:spPr>
        <p:txBody>
          <a:bodyPr lIns="92075" tIns="46038" rIns="92075" bIns="46038" anchor="t"/>
          <a:lstStyle/>
          <a:p>
            <a:pPr eaLnBrk="1" hangingPunct="1"/>
            <a:endParaRPr lang="en-US" altLang="zh-CN" dirty="0" smtClean="0"/>
          </a:p>
        </p:txBody>
      </p:sp>
      <p:grpSp>
        <p:nvGrpSpPr>
          <p:cNvPr id="2" name="Group 5"/>
          <p:cNvGrpSpPr>
            <a:grpSpLocks/>
          </p:cNvGrpSpPr>
          <p:nvPr/>
        </p:nvGrpSpPr>
        <p:grpSpPr bwMode="auto">
          <a:xfrm>
            <a:off x="6167438" y="8313738"/>
            <a:ext cx="690562" cy="349250"/>
            <a:chOff x="0" y="0"/>
            <a:chExt cx="1584" cy="1452"/>
          </a:xfrm>
        </p:grpSpPr>
        <p:grpSp>
          <p:nvGrpSpPr>
            <p:cNvPr id="3" name="Group 6"/>
            <p:cNvGrpSpPr>
              <a:grpSpLocks/>
            </p:cNvGrpSpPr>
            <p:nvPr/>
          </p:nvGrpSpPr>
          <p:grpSpPr bwMode="auto">
            <a:xfrm>
              <a:off x="512" y="0"/>
              <a:ext cx="1072" cy="1452"/>
              <a:chOff x="0" y="0"/>
              <a:chExt cx="703" cy="1004"/>
            </a:xfrm>
          </p:grpSpPr>
          <p:pic>
            <p:nvPicPr>
              <p:cNvPr id="196624" name="Picture 6"/>
              <p:cNvPicPr>
                <a:picLocks noChangeAspect="1" noChangeArrowheads="1"/>
              </p:cNvPicPr>
              <p:nvPr/>
            </p:nvPicPr>
            <p:blipFill>
              <a:blip r:embed="rId4"/>
              <a:srcRect/>
              <a:stretch>
                <a:fillRect/>
              </a:stretch>
            </p:blipFill>
            <p:spPr bwMode="auto">
              <a:xfrm>
                <a:off x="0" y="0"/>
                <a:ext cx="703" cy="1004"/>
              </a:xfrm>
              <a:prstGeom prst="rect">
                <a:avLst/>
              </a:prstGeom>
              <a:noFill/>
              <a:ln w="9525">
                <a:noFill/>
                <a:miter lim="800000"/>
                <a:headEnd/>
                <a:tailEnd/>
              </a:ln>
            </p:spPr>
          </p:pic>
          <p:sp>
            <p:nvSpPr>
              <p:cNvPr id="28680" name="Freeform 7"/>
              <p:cNvSpPr>
                <a:spLocks noChangeArrowheads="1"/>
              </p:cNvSpPr>
              <p:nvPr/>
            </p:nvSpPr>
            <p:spPr bwMode="auto">
              <a:xfrm>
                <a:off x="37" y="18"/>
                <a:ext cx="595" cy="548"/>
              </a:xfrm>
              <a:custGeom>
                <a:avLst/>
                <a:gdLst>
                  <a:gd name="T0" fmla="*/ 0 w 595"/>
                  <a:gd name="T1" fmla="*/ 239 h 544"/>
                  <a:gd name="T2" fmla="*/ 89 w 595"/>
                  <a:gd name="T3" fmla="*/ 55 h 544"/>
                  <a:gd name="T4" fmla="*/ 277 w 595"/>
                  <a:gd name="T5" fmla="*/ 0 h 544"/>
                  <a:gd name="T6" fmla="*/ 476 w 595"/>
                  <a:gd name="T7" fmla="*/ 47 h 544"/>
                  <a:gd name="T8" fmla="*/ 595 w 595"/>
                  <a:gd name="T9" fmla="*/ 226 h 544"/>
                  <a:gd name="T10" fmla="*/ 540 w 595"/>
                  <a:gd name="T11" fmla="*/ 461 h 544"/>
                  <a:gd name="T12" fmla="*/ 349 w 595"/>
                  <a:gd name="T13" fmla="*/ 544 h 544"/>
                  <a:gd name="T14" fmla="*/ 103 w 595"/>
                  <a:gd name="T15" fmla="*/ 451 h 544"/>
                  <a:gd name="T16" fmla="*/ 0 w 595"/>
                  <a:gd name="T17" fmla="*/ 239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5"/>
                  <a:gd name="T28" fmla="*/ 0 h 544"/>
                  <a:gd name="T29" fmla="*/ 595 w 595"/>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5" h="544">
                    <a:moveTo>
                      <a:pt x="0" y="239"/>
                    </a:moveTo>
                    <a:lnTo>
                      <a:pt x="89" y="55"/>
                    </a:lnTo>
                    <a:lnTo>
                      <a:pt x="277" y="0"/>
                    </a:lnTo>
                    <a:lnTo>
                      <a:pt x="476" y="47"/>
                    </a:lnTo>
                    <a:lnTo>
                      <a:pt x="595" y="226"/>
                    </a:lnTo>
                    <a:lnTo>
                      <a:pt x="540" y="461"/>
                    </a:lnTo>
                    <a:lnTo>
                      <a:pt x="349" y="544"/>
                    </a:lnTo>
                    <a:lnTo>
                      <a:pt x="103" y="451"/>
                    </a:lnTo>
                    <a:lnTo>
                      <a:pt x="0" y="239"/>
                    </a:lnTo>
                    <a:close/>
                  </a:path>
                </a:pathLst>
              </a:custGeom>
              <a:solidFill>
                <a:srgbClr val="FCF13C"/>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sp>
            <p:nvSpPr>
              <p:cNvPr id="28681" name="Freeform 8"/>
              <p:cNvSpPr>
                <a:spLocks noChangeArrowheads="1"/>
              </p:cNvSpPr>
              <p:nvPr/>
            </p:nvSpPr>
            <p:spPr bwMode="auto">
              <a:xfrm>
                <a:off x="70" y="525"/>
                <a:ext cx="215" cy="402"/>
              </a:xfrm>
              <a:custGeom>
                <a:avLst/>
                <a:gdLst>
                  <a:gd name="T0" fmla="*/ 170 w 216"/>
                  <a:gd name="T1" fmla="*/ 0 h 402"/>
                  <a:gd name="T2" fmla="*/ 135 w 216"/>
                  <a:gd name="T3" fmla="*/ 90 h 402"/>
                  <a:gd name="T4" fmla="*/ 81 w 216"/>
                  <a:gd name="T5" fmla="*/ 206 h 402"/>
                  <a:gd name="T6" fmla="*/ 38 w 216"/>
                  <a:gd name="T7" fmla="*/ 317 h 402"/>
                  <a:gd name="T8" fmla="*/ 0 w 216"/>
                  <a:gd name="T9" fmla="*/ 388 h 402"/>
                  <a:gd name="T10" fmla="*/ 43 w 216"/>
                  <a:gd name="T11" fmla="*/ 402 h 402"/>
                  <a:gd name="T12" fmla="*/ 77 w 216"/>
                  <a:gd name="T13" fmla="*/ 349 h 402"/>
                  <a:gd name="T14" fmla="*/ 159 w 216"/>
                  <a:gd name="T15" fmla="*/ 162 h 402"/>
                  <a:gd name="T16" fmla="*/ 190 w 216"/>
                  <a:gd name="T17" fmla="*/ 90 h 402"/>
                  <a:gd name="T18" fmla="*/ 216 w 216"/>
                  <a:gd name="T19" fmla="*/ 14 h 402"/>
                  <a:gd name="T20" fmla="*/ 170 w 216"/>
                  <a:gd name="T21" fmla="*/ 0 h 4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402"/>
                  <a:gd name="T35" fmla="*/ 216 w 216"/>
                  <a:gd name="T36" fmla="*/ 402 h 4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402">
                    <a:moveTo>
                      <a:pt x="170" y="0"/>
                    </a:moveTo>
                    <a:lnTo>
                      <a:pt x="135" y="90"/>
                    </a:lnTo>
                    <a:lnTo>
                      <a:pt x="81" y="206"/>
                    </a:lnTo>
                    <a:lnTo>
                      <a:pt x="38" y="317"/>
                    </a:lnTo>
                    <a:lnTo>
                      <a:pt x="0" y="388"/>
                    </a:lnTo>
                    <a:lnTo>
                      <a:pt x="43" y="402"/>
                    </a:lnTo>
                    <a:lnTo>
                      <a:pt x="77" y="349"/>
                    </a:lnTo>
                    <a:lnTo>
                      <a:pt x="159" y="162"/>
                    </a:lnTo>
                    <a:lnTo>
                      <a:pt x="190" y="90"/>
                    </a:lnTo>
                    <a:lnTo>
                      <a:pt x="216" y="14"/>
                    </a:lnTo>
                    <a:lnTo>
                      <a:pt x="170" y="0"/>
                    </a:lnTo>
                    <a:close/>
                  </a:path>
                </a:pathLst>
              </a:custGeom>
              <a:solidFill>
                <a:srgbClr val="CC7C00"/>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grpSp>
        <p:grpSp>
          <p:nvGrpSpPr>
            <p:cNvPr id="4" name="Group 10"/>
            <p:cNvGrpSpPr>
              <a:grpSpLocks/>
            </p:cNvGrpSpPr>
            <p:nvPr/>
          </p:nvGrpSpPr>
          <p:grpSpPr bwMode="auto">
            <a:xfrm>
              <a:off x="0" y="712"/>
              <a:ext cx="859" cy="680"/>
              <a:chOff x="0" y="0"/>
              <a:chExt cx="1158" cy="1111"/>
            </a:xfrm>
          </p:grpSpPr>
          <p:sp>
            <p:nvSpPr>
              <p:cNvPr id="28683" name="Freeform 10"/>
              <p:cNvSpPr>
                <a:spLocks noChangeArrowheads="1"/>
              </p:cNvSpPr>
              <p:nvPr/>
            </p:nvSpPr>
            <p:spPr bwMode="auto">
              <a:xfrm>
                <a:off x="388" y="1"/>
                <a:ext cx="334" cy="248"/>
              </a:xfrm>
              <a:custGeom>
                <a:avLst/>
                <a:gdLst>
                  <a:gd name="T0" fmla="*/ 116 w 333"/>
                  <a:gd name="T1" fmla="*/ 151 h 246"/>
                  <a:gd name="T2" fmla="*/ 120 w 333"/>
                  <a:gd name="T3" fmla="*/ 117 h 246"/>
                  <a:gd name="T4" fmla="*/ 136 w 333"/>
                  <a:gd name="T5" fmla="*/ 78 h 246"/>
                  <a:gd name="T6" fmla="*/ 159 w 333"/>
                  <a:gd name="T7" fmla="*/ 47 h 246"/>
                  <a:gd name="T8" fmla="*/ 187 w 333"/>
                  <a:gd name="T9" fmla="*/ 23 h 246"/>
                  <a:gd name="T10" fmla="*/ 226 w 333"/>
                  <a:gd name="T11" fmla="*/ 6 h 246"/>
                  <a:gd name="T12" fmla="*/ 260 w 333"/>
                  <a:gd name="T13" fmla="*/ 0 h 246"/>
                  <a:gd name="T14" fmla="*/ 299 w 333"/>
                  <a:gd name="T15" fmla="*/ 10 h 246"/>
                  <a:gd name="T16" fmla="*/ 322 w 333"/>
                  <a:gd name="T17" fmla="*/ 39 h 246"/>
                  <a:gd name="T18" fmla="*/ 330 w 333"/>
                  <a:gd name="T19" fmla="*/ 73 h 246"/>
                  <a:gd name="T20" fmla="*/ 333 w 333"/>
                  <a:gd name="T21" fmla="*/ 109 h 246"/>
                  <a:gd name="T22" fmla="*/ 320 w 333"/>
                  <a:gd name="T23" fmla="*/ 147 h 246"/>
                  <a:gd name="T24" fmla="*/ 294 w 333"/>
                  <a:gd name="T25" fmla="*/ 190 h 246"/>
                  <a:gd name="T26" fmla="*/ 260 w 333"/>
                  <a:gd name="T27" fmla="*/ 220 h 246"/>
                  <a:gd name="T28" fmla="*/ 219 w 333"/>
                  <a:gd name="T29" fmla="*/ 239 h 246"/>
                  <a:gd name="T30" fmla="*/ 189 w 333"/>
                  <a:gd name="T31" fmla="*/ 246 h 246"/>
                  <a:gd name="T32" fmla="*/ 161 w 333"/>
                  <a:gd name="T33" fmla="*/ 242 h 246"/>
                  <a:gd name="T34" fmla="*/ 140 w 333"/>
                  <a:gd name="T35" fmla="*/ 230 h 246"/>
                  <a:gd name="T36" fmla="*/ 124 w 333"/>
                  <a:gd name="T37" fmla="*/ 203 h 246"/>
                  <a:gd name="T38" fmla="*/ 119 w 333"/>
                  <a:gd name="T39" fmla="*/ 187 h 246"/>
                  <a:gd name="T40" fmla="*/ 76 w 333"/>
                  <a:gd name="T41" fmla="*/ 190 h 246"/>
                  <a:gd name="T42" fmla="*/ 41 w 333"/>
                  <a:gd name="T43" fmla="*/ 200 h 246"/>
                  <a:gd name="T44" fmla="*/ 9 w 333"/>
                  <a:gd name="T45" fmla="*/ 199 h 246"/>
                  <a:gd name="T46" fmla="*/ 0 w 333"/>
                  <a:gd name="T47" fmla="*/ 183 h 246"/>
                  <a:gd name="T48" fmla="*/ 9 w 333"/>
                  <a:gd name="T49" fmla="*/ 170 h 246"/>
                  <a:gd name="T50" fmla="*/ 26 w 333"/>
                  <a:gd name="T51" fmla="*/ 155 h 246"/>
                  <a:gd name="T52" fmla="*/ 59 w 333"/>
                  <a:gd name="T53" fmla="*/ 155 h 246"/>
                  <a:gd name="T54" fmla="*/ 81 w 333"/>
                  <a:gd name="T55" fmla="*/ 155 h 246"/>
                  <a:gd name="T56" fmla="*/ 116 w 333"/>
                  <a:gd name="T57" fmla="*/ 151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3"/>
                  <a:gd name="T88" fmla="*/ 0 h 246"/>
                  <a:gd name="T89" fmla="*/ 333 w 333"/>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3" h="246">
                    <a:moveTo>
                      <a:pt x="116" y="151"/>
                    </a:moveTo>
                    <a:lnTo>
                      <a:pt x="120" y="117"/>
                    </a:lnTo>
                    <a:lnTo>
                      <a:pt x="136" y="78"/>
                    </a:lnTo>
                    <a:lnTo>
                      <a:pt x="159" y="47"/>
                    </a:lnTo>
                    <a:lnTo>
                      <a:pt x="187" y="23"/>
                    </a:lnTo>
                    <a:lnTo>
                      <a:pt x="226" y="6"/>
                    </a:lnTo>
                    <a:lnTo>
                      <a:pt x="260" y="0"/>
                    </a:lnTo>
                    <a:lnTo>
                      <a:pt x="299" y="10"/>
                    </a:lnTo>
                    <a:lnTo>
                      <a:pt x="322" y="39"/>
                    </a:lnTo>
                    <a:lnTo>
                      <a:pt x="330" y="73"/>
                    </a:lnTo>
                    <a:lnTo>
                      <a:pt x="333" y="109"/>
                    </a:lnTo>
                    <a:lnTo>
                      <a:pt x="320" y="147"/>
                    </a:lnTo>
                    <a:lnTo>
                      <a:pt x="294" y="190"/>
                    </a:lnTo>
                    <a:lnTo>
                      <a:pt x="260" y="220"/>
                    </a:lnTo>
                    <a:lnTo>
                      <a:pt x="219" y="239"/>
                    </a:lnTo>
                    <a:lnTo>
                      <a:pt x="189" y="246"/>
                    </a:lnTo>
                    <a:lnTo>
                      <a:pt x="161" y="242"/>
                    </a:lnTo>
                    <a:lnTo>
                      <a:pt x="140" y="230"/>
                    </a:lnTo>
                    <a:lnTo>
                      <a:pt x="124" y="203"/>
                    </a:lnTo>
                    <a:lnTo>
                      <a:pt x="119" y="187"/>
                    </a:lnTo>
                    <a:lnTo>
                      <a:pt x="76" y="190"/>
                    </a:lnTo>
                    <a:lnTo>
                      <a:pt x="41" y="200"/>
                    </a:lnTo>
                    <a:lnTo>
                      <a:pt x="9" y="199"/>
                    </a:lnTo>
                    <a:lnTo>
                      <a:pt x="0" y="183"/>
                    </a:lnTo>
                    <a:lnTo>
                      <a:pt x="9" y="170"/>
                    </a:lnTo>
                    <a:lnTo>
                      <a:pt x="26" y="155"/>
                    </a:lnTo>
                    <a:lnTo>
                      <a:pt x="59" y="155"/>
                    </a:lnTo>
                    <a:lnTo>
                      <a:pt x="81" y="155"/>
                    </a:lnTo>
                    <a:lnTo>
                      <a:pt x="116" y="15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4" name="Freeform 11"/>
              <p:cNvSpPr>
                <a:spLocks noChangeArrowheads="1"/>
              </p:cNvSpPr>
              <p:nvPr/>
            </p:nvSpPr>
            <p:spPr bwMode="auto">
              <a:xfrm>
                <a:off x="481" y="271"/>
                <a:ext cx="221" cy="431"/>
              </a:xfrm>
              <a:custGeom>
                <a:avLst/>
                <a:gdLst>
                  <a:gd name="T0" fmla="*/ 6 w 219"/>
                  <a:gd name="T1" fmla="*/ 34 h 428"/>
                  <a:gd name="T2" fmla="*/ 32 w 219"/>
                  <a:gd name="T3" fmla="*/ 13 h 428"/>
                  <a:gd name="T4" fmla="*/ 62 w 219"/>
                  <a:gd name="T5" fmla="*/ 0 h 428"/>
                  <a:gd name="T6" fmla="*/ 104 w 219"/>
                  <a:gd name="T7" fmla="*/ 3 h 428"/>
                  <a:gd name="T8" fmla="*/ 136 w 219"/>
                  <a:gd name="T9" fmla="*/ 16 h 428"/>
                  <a:gd name="T10" fmla="*/ 165 w 219"/>
                  <a:gd name="T11" fmla="*/ 50 h 428"/>
                  <a:gd name="T12" fmla="*/ 197 w 219"/>
                  <a:gd name="T13" fmla="*/ 99 h 428"/>
                  <a:gd name="T14" fmla="*/ 213 w 219"/>
                  <a:gd name="T15" fmla="*/ 144 h 428"/>
                  <a:gd name="T16" fmla="*/ 219 w 219"/>
                  <a:gd name="T17" fmla="*/ 198 h 428"/>
                  <a:gd name="T18" fmla="*/ 219 w 219"/>
                  <a:gd name="T19" fmla="*/ 254 h 428"/>
                  <a:gd name="T20" fmla="*/ 213 w 219"/>
                  <a:gd name="T21" fmla="*/ 306 h 428"/>
                  <a:gd name="T22" fmla="*/ 196 w 219"/>
                  <a:gd name="T23" fmla="*/ 351 h 428"/>
                  <a:gd name="T24" fmla="*/ 171 w 219"/>
                  <a:gd name="T25" fmla="*/ 391 h 428"/>
                  <a:gd name="T26" fmla="*/ 152 w 219"/>
                  <a:gd name="T27" fmla="*/ 411 h 428"/>
                  <a:gd name="T28" fmla="*/ 115 w 219"/>
                  <a:gd name="T29" fmla="*/ 425 h 428"/>
                  <a:gd name="T30" fmla="*/ 87 w 219"/>
                  <a:gd name="T31" fmla="*/ 428 h 428"/>
                  <a:gd name="T32" fmla="*/ 49 w 219"/>
                  <a:gd name="T33" fmla="*/ 417 h 428"/>
                  <a:gd name="T34" fmla="*/ 32 w 219"/>
                  <a:gd name="T35" fmla="*/ 394 h 428"/>
                  <a:gd name="T36" fmla="*/ 17 w 219"/>
                  <a:gd name="T37" fmla="*/ 373 h 428"/>
                  <a:gd name="T38" fmla="*/ 9 w 219"/>
                  <a:gd name="T39" fmla="*/ 349 h 428"/>
                  <a:gd name="T40" fmla="*/ 10 w 219"/>
                  <a:gd name="T41" fmla="*/ 310 h 428"/>
                  <a:gd name="T42" fmla="*/ 17 w 219"/>
                  <a:gd name="T43" fmla="*/ 283 h 428"/>
                  <a:gd name="T44" fmla="*/ 32 w 219"/>
                  <a:gd name="T45" fmla="*/ 255 h 428"/>
                  <a:gd name="T46" fmla="*/ 41 w 219"/>
                  <a:gd name="T47" fmla="*/ 219 h 428"/>
                  <a:gd name="T48" fmla="*/ 49 w 219"/>
                  <a:gd name="T49" fmla="*/ 198 h 428"/>
                  <a:gd name="T50" fmla="*/ 52 w 219"/>
                  <a:gd name="T51" fmla="*/ 170 h 428"/>
                  <a:gd name="T52" fmla="*/ 44 w 219"/>
                  <a:gd name="T53" fmla="*/ 140 h 428"/>
                  <a:gd name="T54" fmla="*/ 23 w 219"/>
                  <a:gd name="T55" fmla="*/ 116 h 428"/>
                  <a:gd name="T56" fmla="*/ 6 w 219"/>
                  <a:gd name="T57" fmla="*/ 93 h 428"/>
                  <a:gd name="T58" fmla="*/ 0 w 219"/>
                  <a:gd name="T59" fmla="*/ 67 h 428"/>
                  <a:gd name="T60" fmla="*/ 6 w 219"/>
                  <a:gd name="T61" fmla="*/ 34 h 4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9"/>
                  <a:gd name="T94" fmla="*/ 0 h 428"/>
                  <a:gd name="T95" fmla="*/ 219 w 219"/>
                  <a:gd name="T96" fmla="*/ 428 h 4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9" h="428">
                    <a:moveTo>
                      <a:pt x="6" y="34"/>
                    </a:moveTo>
                    <a:lnTo>
                      <a:pt x="32" y="13"/>
                    </a:lnTo>
                    <a:lnTo>
                      <a:pt x="62" y="0"/>
                    </a:lnTo>
                    <a:lnTo>
                      <a:pt x="104" y="3"/>
                    </a:lnTo>
                    <a:lnTo>
                      <a:pt x="136" y="16"/>
                    </a:lnTo>
                    <a:lnTo>
                      <a:pt x="165" y="50"/>
                    </a:lnTo>
                    <a:lnTo>
                      <a:pt x="197" y="99"/>
                    </a:lnTo>
                    <a:lnTo>
                      <a:pt x="213" y="144"/>
                    </a:lnTo>
                    <a:lnTo>
                      <a:pt x="219" y="198"/>
                    </a:lnTo>
                    <a:lnTo>
                      <a:pt x="219" y="254"/>
                    </a:lnTo>
                    <a:lnTo>
                      <a:pt x="213" y="306"/>
                    </a:lnTo>
                    <a:lnTo>
                      <a:pt x="196" y="351"/>
                    </a:lnTo>
                    <a:lnTo>
                      <a:pt x="171" y="391"/>
                    </a:lnTo>
                    <a:lnTo>
                      <a:pt x="152" y="411"/>
                    </a:lnTo>
                    <a:lnTo>
                      <a:pt x="115" y="425"/>
                    </a:lnTo>
                    <a:lnTo>
                      <a:pt x="87" y="428"/>
                    </a:lnTo>
                    <a:lnTo>
                      <a:pt x="49" y="417"/>
                    </a:lnTo>
                    <a:lnTo>
                      <a:pt x="32" y="394"/>
                    </a:lnTo>
                    <a:lnTo>
                      <a:pt x="17" y="373"/>
                    </a:lnTo>
                    <a:lnTo>
                      <a:pt x="9" y="349"/>
                    </a:lnTo>
                    <a:lnTo>
                      <a:pt x="10" y="310"/>
                    </a:lnTo>
                    <a:lnTo>
                      <a:pt x="17" y="283"/>
                    </a:lnTo>
                    <a:lnTo>
                      <a:pt x="32" y="255"/>
                    </a:lnTo>
                    <a:lnTo>
                      <a:pt x="41" y="219"/>
                    </a:lnTo>
                    <a:lnTo>
                      <a:pt x="49" y="198"/>
                    </a:lnTo>
                    <a:lnTo>
                      <a:pt x="52" y="170"/>
                    </a:lnTo>
                    <a:lnTo>
                      <a:pt x="44" y="140"/>
                    </a:lnTo>
                    <a:lnTo>
                      <a:pt x="23" y="116"/>
                    </a:lnTo>
                    <a:lnTo>
                      <a:pt x="6" y="93"/>
                    </a:lnTo>
                    <a:lnTo>
                      <a:pt x="0" y="67"/>
                    </a:lnTo>
                    <a:lnTo>
                      <a:pt x="6" y="34"/>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5" name="Freeform 12"/>
              <p:cNvSpPr>
                <a:spLocks noChangeArrowheads="1"/>
              </p:cNvSpPr>
              <p:nvPr/>
            </p:nvSpPr>
            <p:spPr bwMode="auto">
              <a:xfrm>
                <a:off x="0" y="206"/>
                <a:ext cx="540" cy="183"/>
              </a:xfrm>
              <a:custGeom>
                <a:avLst/>
                <a:gdLst>
                  <a:gd name="T0" fmla="*/ 408 w 540"/>
                  <a:gd name="T1" fmla="*/ 101 h 179"/>
                  <a:gd name="T2" fmla="*/ 482 w 540"/>
                  <a:gd name="T3" fmla="*/ 86 h 179"/>
                  <a:gd name="T4" fmla="*/ 533 w 540"/>
                  <a:gd name="T5" fmla="*/ 83 h 179"/>
                  <a:gd name="T6" fmla="*/ 540 w 540"/>
                  <a:gd name="T7" fmla="*/ 101 h 179"/>
                  <a:gd name="T8" fmla="*/ 540 w 540"/>
                  <a:gd name="T9" fmla="*/ 152 h 179"/>
                  <a:gd name="T10" fmla="*/ 503 w 540"/>
                  <a:gd name="T11" fmla="*/ 163 h 179"/>
                  <a:gd name="T12" fmla="*/ 404 w 540"/>
                  <a:gd name="T13" fmla="*/ 161 h 179"/>
                  <a:gd name="T14" fmla="*/ 300 w 540"/>
                  <a:gd name="T15" fmla="*/ 147 h 179"/>
                  <a:gd name="T16" fmla="*/ 208 w 540"/>
                  <a:gd name="T17" fmla="*/ 134 h 179"/>
                  <a:gd name="T18" fmla="*/ 110 w 540"/>
                  <a:gd name="T19" fmla="*/ 143 h 179"/>
                  <a:gd name="T20" fmla="*/ 57 w 540"/>
                  <a:gd name="T21" fmla="*/ 170 h 179"/>
                  <a:gd name="T22" fmla="*/ 21 w 540"/>
                  <a:gd name="T23" fmla="*/ 179 h 179"/>
                  <a:gd name="T24" fmla="*/ 1 w 540"/>
                  <a:gd name="T25" fmla="*/ 176 h 179"/>
                  <a:gd name="T26" fmla="*/ 0 w 540"/>
                  <a:gd name="T27" fmla="*/ 131 h 179"/>
                  <a:gd name="T28" fmla="*/ 21 w 540"/>
                  <a:gd name="T29" fmla="*/ 74 h 179"/>
                  <a:gd name="T30" fmla="*/ 18 w 540"/>
                  <a:gd name="T31" fmla="*/ 35 h 179"/>
                  <a:gd name="T32" fmla="*/ 1 w 540"/>
                  <a:gd name="T33" fmla="*/ 16 h 179"/>
                  <a:gd name="T34" fmla="*/ 1 w 540"/>
                  <a:gd name="T35" fmla="*/ 4 h 179"/>
                  <a:gd name="T36" fmla="*/ 25 w 540"/>
                  <a:gd name="T37" fmla="*/ 0 h 179"/>
                  <a:gd name="T38" fmla="*/ 57 w 540"/>
                  <a:gd name="T39" fmla="*/ 26 h 179"/>
                  <a:gd name="T40" fmla="*/ 59 w 540"/>
                  <a:gd name="T41" fmla="*/ 60 h 179"/>
                  <a:gd name="T42" fmla="*/ 44 w 540"/>
                  <a:gd name="T43" fmla="*/ 108 h 179"/>
                  <a:gd name="T44" fmla="*/ 40 w 540"/>
                  <a:gd name="T45" fmla="*/ 139 h 179"/>
                  <a:gd name="T46" fmla="*/ 99 w 540"/>
                  <a:gd name="T47" fmla="*/ 117 h 179"/>
                  <a:gd name="T48" fmla="*/ 163 w 540"/>
                  <a:gd name="T49" fmla="*/ 92 h 179"/>
                  <a:gd name="T50" fmla="*/ 233 w 540"/>
                  <a:gd name="T51" fmla="*/ 90 h 179"/>
                  <a:gd name="T52" fmla="*/ 283 w 540"/>
                  <a:gd name="T53" fmla="*/ 99 h 179"/>
                  <a:gd name="T54" fmla="*/ 336 w 540"/>
                  <a:gd name="T55" fmla="*/ 99 h 179"/>
                  <a:gd name="T56" fmla="*/ 408 w 540"/>
                  <a:gd name="T57" fmla="*/ 101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0"/>
                  <a:gd name="T88" fmla="*/ 0 h 179"/>
                  <a:gd name="T89" fmla="*/ 540 w 540"/>
                  <a:gd name="T90" fmla="*/ 179 h 1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0" h="179">
                    <a:moveTo>
                      <a:pt x="408" y="101"/>
                    </a:moveTo>
                    <a:lnTo>
                      <a:pt x="482" y="86"/>
                    </a:lnTo>
                    <a:lnTo>
                      <a:pt x="533" y="83"/>
                    </a:lnTo>
                    <a:lnTo>
                      <a:pt x="540" y="101"/>
                    </a:lnTo>
                    <a:lnTo>
                      <a:pt x="540" y="152"/>
                    </a:lnTo>
                    <a:lnTo>
                      <a:pt x="503" y="163"/>
                    </a:lnTo>
                    <a:lnTo>
                      <a:pt x="404" y="161"/>
                    </a:lnTo>
                    <a:lnTo>
                      <a:pt x="300" y="147"/>
                    </a:lnTo>
                    <a:lnTo>
                      <a:pt x="208" y="134"/>
                    </a:lnTo>
                    <a:lnTo>
                      <a:pt x="110" y="143"/>
                    </a:lnTo>
                    <a:lnTo>
                      <a:pt x="57" y="170"/>
                    </a:lnTo>
                    <a:lnTo>
                      <a:pt x="21" y="179"/>
                    </a:lnTo>
                    <a:lnTo>
                      <a:pt x="1" y="176"/>
                    </a:lnTo>
                    <a:lnTo>
                      <a:pt x="0" y="131"/>
                    </a:lnTo>
                    <a:lnTo>
                      <a:pt x="21" y="74"/>
                    </a:lnTo>
                    <a:lnTo>
                      <a:pt x="18" y="35"/>
                    </a:lnTo>
                    <a:lnTo>
                      <a:pt x="1" y="16"/>
                    </a:lnTo>
                    <a:lnTo>
                      <a:pt x="1" y="4"/>
                    </a:lnTo>
                    <a:lnTo>
                      <a:pt x="25" y="0"/>
                    </a:lnTo>
                    <a:lnTo>
                      <a:pt x="57" y="26"/>
                    </a:lnTo>
                    <a:lnTo>
                      <a:pt x="59" y="60"/>
                    </a:lnTo>
                    <a:lnTo>
                      <a:pt x="44" y="108"/>
                    </a:lnTo>
                    <a:lnTo>
                      <a:pt x="40" y="139"/>
                    </a:lnTo>
                    <a:lnTo>
                      <a:pt x="99" y="117"/>
                    </a:lnTo>
                    <a:lnTo>
                      <a:pt x="163" y="92"/>
                    </a:lnTo>
                    <a:lnTo>
                      <a:pt x="233" y="90"/>
                    </a:lnTo>
                    <a:lnTo>
                      <a:pt x="283" y="99"/>
                    </a:lnTo>
                    <a:lnTo>
                      <a:pt x="336" y="99"/>
                    </a:lnTo>
                    <a:lnTo>
                      <a:pt x="408" y="10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6" name="Freeform 13"/>
              <p:cNvSpPr>
                <a:spLocks noChangeArrowheads="1"/>
              </p:cNvSpPr>
              <p:nvPr/>
            </p:nvSpPr>
            <p:spPr bwMode="auto">
              <a:xfrm>
                <a:off x="579" y="249"/>
                <a:ext cx="579" cy="323"/>
              </a:xfrm>
              <a:custGeom>
                <a:avLst/>
                <a:gdLst>
                  <a:gd name="T0" fmla="*/ 13 w 578"/>
                  <a:gd name="T1" fmla="*/ 47 h 319"/>
                  <a:gd name="T2" fmla="*/ 41 w 578"/>
                  <a:gd name="T3" fmla="*/ 44 h 319"/>
                  <a:gd name="T4" fmla="*/ 75 w 578"/>
                  <a:gd name="T5" fmla="*/ 62 h 319"/>
                  <a:gd name="T6" fmla="*/ 100 w 578"/>
                  <a:gd name="T7" fmla="*/ 95 h 319"/>
                  <a:gd name="T8" fmla="*/ 134 w 578"/>
                  <a:gd name="T9" fmla="*/ 151 h 319"/>
                  <a:gd name="T10" fmla="*/ 161 w 578"/>
                  <a:gd name="T11" fmla="*/ 199 h 319"/>
                  <a:gd name="T12" fmla="*/ 187 w 578"/>
                  <a:gd name="T13" fmla="*/ 245 h 319"/>
                  <a:gd name="T14" fmla="*/ 202 w 578"/>
                  <a:gd name="T15" fmla="*/ 253 h 319"/>
                  <a:gd name="T16" fmla="*/ 233 w 578"/>
                  <a:gd name="T17" fmla="*/ 245 h 319"/>
                  <a:gd name="T18" fmla="*/ 290 w 578"/>
                  <a:gd name="T19" fmla="*/ 207 h 319"/>
                  <a:gd name="T20" fmla="*/ 357 w 578"/>
                  <a:gd name="T21" fmla="*/ 161 h 319"/>
                  <a:gd name="T22" fmla="*/ 400 w 578"/>
                  <a:gd name="T23" fmla="*/ 121 h 319"/>
                  <a:gd name="T24" fmla="*/ 421 w 578"/>
                  <a:gd name="T25" fmla="*/ 96 h 319"/>
                  <a:gd name="T26" fmla="*/ 421 w 578"/>
                  <a:gd name="T27" fmla="*/ 87 h 319"/>
                  <a:gd name="T28" fmla="*/ 421 w 578"/>
                  <a:gd name="T29" fmla="*/ 74 h 319"/>
                  <a:gd name="T30" fmla="*/ 424 w 578"/>
                  <a:gd name="T31" fmla="*/ 66 h 319"/>
                  <a:gd name="T32" fmla="*/ 420 w 578"/>
                  <a:gd name="T33" fmla="*/ 39 h 319"/>
                  <a:gd name="T34" fmla="*/ 408 w 578"/>
                  <a:gd name="T35" fmla="*/ 19 h 319"/>
                  <a:gd name="T36" fmla="*/ 413 w 578"/>
                  <a:gd name="T37" fmla="*/ 0 h 319"/>
                  <a:gd name="T38" fmla="*/ 442 w 578"/>
                  <a:gd name="T39" fmla="*/ 0 h 319"/>
                  <a:gd name="T40" fmla="*/ 458 w 578"/>
                  <a:gd name="T41" fmla="*/ 30 h 319"/>
                  <a:gd name="T42" fmla="*/ 451 w 578"/>
                  <a:gd name="T43" fmla="*/ 77 h 319"/>
                  <a:gd name="T44" fmla="*/ 462 w 578"/>
                  <a:gd name="T45" fmla="*/ 77 h 319"/>
                  <a:gd name="T46" fmla="*/ 496 w 578"/>
                  <a:gd name="T47" fmla="*/ 74 h 319"/>
                  <a:gd name="T48" fmla="*/ 531 w 578"/>
                  <a:gd name="T49" fmla="*/ 56 h 319"/>
                  <a:gd name="T50" fmla="*/ 560 w 578"/>
                  <a:gd name="T51" fmla="*/ 53 h 319"/>
                  <a:gd name="T52" fmla="*/ 568 w 578"/>
                  <a:gd name="T53" fmla="*/ 70 h 319"/>
                  <a:gd name="T54" fmla="*/ 578 w 578"/>
                  <a:gd name="T55" fmla="*/ 105 h 319"/>
                  <a:gd name="T56" fmla="*/ 530 w 578"/>
                  <a:gd name="T57" fmla="*/ 160 h 319"/>
                  <a:gd name="T58" fmla="*/ 504 w 578"/>
                  <a:gd name="T59" fmla="*/ 186 h 319"/>
                  <a:gd name="T60" fmla="*/ 479 w 578"/>
                  <a:gd name="T61" fmla="*/ 189 h 319"/>
                  <a:gd name="T62" fmla="*/ 449 w 578"/>
                  <a:gd name="T63" fmla="*/ 161 h 319"/>
                  <a:gd name="T64" fmla="*/ 413 w 578"/>
                  <a:gd name="T65" fmla="*/ 160 h 319"/>
                  <a:gd name="T66" fmla="*/ 381 w 578"/>
                  <a:gd name="T67" fmla="*/ 186 h 319"/>
                  <a:gd name="T68" fmla="*/ 328 w 578"/>
                  <a:gd name="T69" fmla="*/ 233 h 319"/>
                  <a:gd name="T70" fmla="*/ 273 w 578"/>
                  <a:gd name="T71" fmla="*/ 287 h 319"/>
                  <a:gd name="T72" fmla="*/ 226 w 578"/>
                  <a:gd name="T73" fmla="*/ 310 h 319"/>
                  <a:gd name="T74" fmla="*/ 190 w 578"/>
                  <a:gd name="T75" fmla="*/ 319 h 319"/>
                  <a:gd name="T76" fmla="*/ 170 w 578"/>
                  <a:gd name="T77" fmla="*/ 309 h 319"/>
                  <a:gd name="T78" fmla="*/ 153 w 578"/>
                  <a:gd name="T79" fmla="*/ 279 h 319"/>
                  <a:gd name="T80" fmla="*/ 122 w 578"/>
                  <a:gd name="T81" fmla="*/ 229 h 319"/>
                  <a:gd name="T82" fmla="*/ 81 w 578"/>
                  <a:gd name="T83" fmla="*/ 170 h 319"/>
                  <a:gd name="T84" fmla="*/ 42 w 578"/>
                  <a:gd name="T85" fmla="*/ 139 h 319"/>
                  <a:gd name="T86" fmla="*/ 8 w 578"/>
                  <a:gd name="T87" fmla="*/ 107 h 319"/>
                  <a:gd name="T88" fmla="*/ 0 w 578"/>
                  <a:gd name="T89" fmla="*/ 77 h 319"/>
                  <a:gd name="T90" fmla="*/ 13 w 578"/>
                  <a:gd name="T91" fmla="*/ 47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8"/>
                  <a:gd name="T139" fmla="*/ 0 h 319"/>
                  <a:gd name="T140" fmla="*/ 578 w 578"/>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8" h="319">
                    <a:moveTo>
                      <a:pt x="13" y="47"/>
                    </a:moveTo>
                    <a:lnTo>
                      <a:pt x="41" y="44"/>
                    </a:lnTo>
                    <a:lnTo>
                      <a:pt x="75" y="62"/>
                    </a:lnTo>
                    <a:lnTo>
                      <a:pt x="100" y="95"/>
                    </a:lnTo>
                    <a:lnTo>
                      <a:pt x="134" y="151"/>
                    </a:lnTo>
                    <a:lnTo>
                      <a:pt x="161" y="199"/>
                    </a:lnTo>
                    <a:lnTo>
                      <a:pt x="187" y="245"/>
                    </a:lnTo>
                    <a:lnTo>
                      <a:pt x="202" y="253"/>
                    </a:lnTo>
                    <a:lnTo>
                      <a:pt x="233" y="245"/>
                    </a:lnTo>
                    <a:lnTo>
                      <a:pt x="290" y="207"/>
                    </a:lnTo>
                    <a:lnTo>
                      <a:pt x="357" y="161"/>
                    </a:lnTo>
                    <a:lnTo>
                      <a:pt x="400" y="121"/>
                    </a:lnTo>
                    <a:lnTo>
                      <a:pt x="421" y="96"/>
                    </a:lnTo>
                    <a:lnTo>
                      <a:pt x="421" y="87"/>
                    </a:lnTo>
                    <a:lnTo>
                      <a:pt x="421" y="74"/>
                    </a:lnTo>
                    <a:lnTo>
                      <a:pt x="424" y="66"/>
                    </a:lnTo>
                    <a:lnTo>
                      <a:pt x="420" y="39"/>
                    </a:lnTo>
                    <a:lnTo>
                      <a:pt x="408" y="19"/>
                    </a:lnTo>
                    <a:lnTo>
                      <a:pt x="413" y="0"/>
                    </a:lnTo>
                    <a:lnTo>
                      <a:pt x="442" y="0"/>
                    </a:lnTo>
                    <a:lnTo>
                      <a:pt x="458" y="30"/>
                    </a:lnTo>
                    <a:lnTo>
                      <a:pt x="451" y="77"/>
                    </a:lnTo>
                    <a:lnTo>
                      <a:pt x="462" y="77"/>
                    </a:lnTo>
                    <a:lnTo>
                      <a:pt x="496" y="74"/>
                    </a:lnTo>
                    <a:lnTo>
                      <a:pt x="531" y="56"/>
                    </a:lnTo>
                    <a:lnTo>
                      <a:pt x="560" y="53"/>
                    </a:lnTo>
                    <a:lnTo>
                      <a:pt x="568" y="70"/>
                    </a:lnTo>
                    <a:lnTo>
                      <a:pt x="578" y="105"/>
                    </a:lnTo>
                    <a:lnTo>
                      <a:pt x="530" y="160"/>
                    </a:lnTo>
                    <a:lnTo>
                      <a:pt x="504" y="186"/>
                    </a:lnTo>
                    <a:lnTo>
                      <a:pt x="479" y="189"/>
                    </a:lnTo>
                    <a:lnTo>
                      <a:pt x="449" y="161"/>
                    </a:lnTo>
                    <a:lnTo>
                      <a:pt x="413" y="160"/>
                    </a:lnTo>
                    <a:lnTo>
                      <a:pt x="381" y="186"/>
                    </a:lnTo>
                    <a:lnTo>
                      <a:pt x="328" y="233"/>
                    </a:lnTo>
                    <a:lnTo>
                      <a:pt x="273" y="287"/>
                    </a:lnTo>
                    <a:lnTo>
                      <a:pt x="226" y="310"/>
                    </a:lnTo>
                    <a:lnTo>
                      <a:pt x="190" y="319"/>
                    </a:lnTo>
                    <a:lnTo>
                      <a:pt x="170" y="309"/>
                    </a:lnTo>
                    <a:lnTo>
                      <a:pt x="153" y="279"/>
                    </a:lnTo>
                    <a:lnTo>
                      <a:pt x="122" y="229"/>
                    </a:lnTo>
                    <a:lnTo>
                      <a:pt x="81" y="170"/>
                    </a:lnTo>
                    <a:lnTo>
                      <a:pt x="42" y="139"/>
                    </a:lnTo>
                    <a:lnTo>
                      <a:pt x="8" y="107"/>
                    </a:lnTo>
                    <a:lnTo>
                      <a:pt x="0" y="77"/>
                    </a:lnTo>
                    <a:lnTo>
                      <a:pt x="13" y="4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7" name="Freeform 14"/>
              <p:cNvSpPr>
                <a:spLocks noChangeArrowheads="1"/>
              </p:cNvSpPr>
              <p:nvPr/>
            </p:nvSpPr>
            <p:spPr bwMode="auto">
              <a:xfrm>
                <a:off x="314" y="605"/>
                <a:ext cx="245" cy="507"/>
              </a:xfrm>
              <a:custGeom>
                <a:avLst/>
                <a:gdLst>
                  <a:gd name="T0" fmla="*/ 153 w 242"/>
                  <a:gd name="T1" fmla="*/ 59 h 508"/>
                  <a:gd name="T2" fmla="*/ 187 w 242"/>
                  <a:gd name="T3" fmla="*/ 8 h 508"/>
                  <a:gd name="T4" fmla="*/ 222 w 242"/>
                  <a:gd name="T5" fmla="*/ 0 h 508"/>
                  <a:gd name="T6" fmla="*/ 230 w 242"/>
                  <a:gd name="T7" fmla="*/ 25 h 508"/>
                  <a:gd name="T8" fmla="*/ 242 w 242"/>
                  <a:gd name="T9" fmla="*/ 72 h 508"/>
                  <a:gd name="T10" fmla="*/ 225 w 242"/>
                  <a:gd name="T11" fmla="*/ 93 h 508"/>
                  <a:gd name="T12" fmla="*/ 179 w 242"/>
                  <a:gd name="T13" fmla="*/ 133 h 508"/>
                  <a:gd name="T14" fmla="*/ 153 w 242"/>
                  <a:gd name="T15" fmla="*/ 188 h 508"/>
                  <a:gd name="T16" fmla="*/ 134 w 242"/>
                  <a:gd name="T17" fmla="*/ 231 h 508"/>
                  <a:gd name="T18" fmla="*/ 134 w 242"/>
                  <a:gd name="T19" fmla="*/ 256 h 508"/>
                  <a:gd name="T20" fmla="*/ 138 w 242"/>
                  <a:gd name="T21" fmla="*/ 324 h 508"/>
                  <a:gd name="T22" fmla="*/ 151 w 242"/>
                  <a:gd name="T23" fmla="*/ 383 h 508"/>
                  <a:gd name="T24" fmla="*/ 169 w 242"/>
                  <a:gd name="T25" fmla="*/ 415 h 508"/>
                  <a:gd name="T26" fmla="*/ 174 w 242"/>
                  <a:gd name="T27" fmla="*/ 434 h 508"/>
                  <a:gd name="T28" fmla="*/ 170 w 242"/>
                  <a:gd name="T29" fmla="*/ 453 h 508"/>
                  <a:gd name="T30" fmla="*/ 148 w 242"/>
                  <a:gd name="T31" fmla="*/ 457 h 508"/>
                  <a:gd name="T32" fmla="*/ 104 w 242"/>
                  <a:gd name="T33" fmla="*/ 464 h 508"/>
                  <a:gd name="T34" fmla="*/ 61 w 242"/>
                  <a:gd name="T35" fmla="*/ 494 h 508"/>
                  <a:gd name="T36" fmla="*/ 40 w 242"/>
                  <a:gd name="T37" fmla="*/ 508 h 508"/>
                  <a:gd name="T38" fmla="*/ 17 w 242"/>
                  <a:gd name="T39" fmla="*/ 498 h 508"/>
                  <a:gd name="T40" fmla="*/ 0 w 242"/>
                  <a:gd name="T41" fmla="*/ 460 h 508"/>
                  <a:gd name="T42" fmla="*/ 6 w 242"/>
                  <a:gd name="T43" fmla="*/ 440 h 508"/>
                  <a:gd name="T44" fmla="*/ 35 w 242"/>
                  <a:gd name="T45" fmla="*/ 436 h 508"/>
                  <a:gd name="T46" fmla="*/ 86 w 242"/>
                  <a:gd name="T47" fmla="*/ 419 h 508"/>
                  <a:gd name="T48" fmla="*/ 118 w 242"/>
                  <a:gd name="T49" fmla="*/ 415 h 508"/>
                  <a:gd name="T50" fmla="*/ 122 w 242"/>
                  <a:gd name="T51" fmla="*/ 396 h 508"/>
                  <a:gd name="T52" fmla="*/ 114 w 242"/>
                  <a:gd name="T53" fmla="*/ 376 h 508"/>
                  <a:gd name="T54" fmla="*/ 95 w 242"/>
                  <a:gd name="T55" fmla="*/ 324 h 508"/>
                  <a:gd name="T56" fmla="*/ 86 w 242"/>
                  <a:gd name="T57" fmla="*/ 262 h 508"/>
                  <a:gd name="T58" fmla="*/ 86 w 242"/>
                  <a:gd name="T59" fmla="*/ 212 h 508"/>
                  <a:gd name="T60" fmla="*/ 104 w 242"/>
                  <a:gd name="T61" fmla="*/ 163 h 508"/>
                  <a:gd name="T62" fmla="*/ 125 w 242"/>
                  <a:gd name="T63" fmla="*/ 112 h 508"/>
                  <a:gd name="T64" fmla="*/ 140 w 242"/>
                  <a:gd name="T65" fmla="*/ 81 h 508"/>
                  <a:gd name="T66" fmla="*/ 153 w 242"/>
                  <a:gd name="T67" fmla="*/ 59 h 5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2"/>
                  <a:gd name="T103" fmla="*/ 0 h 508"/>
                  <a:gd name="T104" fmla="*/ 242 w 242"/>
                  <a:gd name="T105" fmla="*/ 508 h 5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2" h="508">
                    <a:moveTo>
                      <a:pt x="153" y="59"/>
                    </a:moveTo>
                    <a:lnTo>
                      <a:pt x="187" y="8"/>
                    </a:lnTo>
                    <a:lnTo>
                      <a:pt x="222" y="0"/>
                    </a:lnTo>
                    <a:lnTo>
                      <a:pt x="230" y="25"/>
                    </a:lnTo>
                    <a:lnTo>
                      <a:pt x="242" y="72"/>
                    </a:lnTo>
                    <a:lnTo>
                      <a:pt x="225" y="93"/>
                    </a:lnTo>
                    <a:lnTo>
                      <a:pt x="179" y="133"/>
                    </a:lnTo>
                    <a:lnTo>
                      <a:pt x="153" y="188"/>
                    </a:lnTo>
                    <a:lnTo>
                      <a:pt x="134" y="231"/>
                    </a:lnTo>
                    <a:lnTo>
                      <a:pt x="134" y="256"/>
                    </a:lnTo>
                    <a:lnTo>
                      <a:pt x="138" y="324"/>
                    </a:lnTo>
                    <a:lnTo>
                      <a:pt x="151" y="383"/>
                    </a:lnTo>
                    <a:lnTo>
                      <a:pt x="169" y="415"/>
                    </a:lnTo>
                    <a:lnTo>
                      <a:pt x="174" y="434"/>
                    </a:lnTo>
                    <a:lnTo>
                      <a:pt x="170" y="453"/>
                    </a:lnTo>
                    <a:lnTo>
                      <a:pt x="148" y="457"/>
                    </a:lnTo>
                    <a:lnTo>
                      <a:pt x="104" y="464"/>
                    </a:lnTo>
                    <a:lnTo>
                      <a:pt x="61" y="494"/>
                    </a:lnTo>
                    <a:lnTo>
                      <a:pt x="40" y="508"/>
                    </a:lnTo>
                    <a:lnTo>
                      <a:pt x="17" y="498"/>
                    </a:lnTo>
                    <a:lnTo>
                      <a:pt x="0" y="460"/>
                    </a:lnTo>
                    <a:lnTo>
                      <a:pt x="6" y="440"/>
                    </a:lnTo>
                    <a:lnTo>
                      <a:pt x="35" y="436"/>
                    </a:lnTo>
                    <a:lnTo>
                      <a:pt x="86" y="419"/>
                    </a:lnTo>
                    <a:lnTo>
                      <a:pt x="118" y="415"/>
                    </a:lnTo>
                    <a:lnTo>
                      <a:pt x="122" y="396"/>
                    </a:lnTo>
                    <a:lnTo>
                      <a:pt x="114" y="376"/>
                    </a:lnTo>
                    <a:lnTo>
                      <a:pt x="95" y="324"/>
                    </a:lnTo>
                    <a:lnTo>
                      <a:pt x="86" y="262"/>
                    </a:lnTo>
                    <a:lnTo>
                      <a:pt x="86" y="212"/>
                    </a:lnTo>
                    <a:lnTo>
                      <a:pt x="104" y="163"/>
                    </a:lnTo>
                    <a:lnTo>
                      <a:pt x="125" y="112"/>
                    </a:lnTo>
                    <a:lnTo>
                      <a:pt x="140" y="81"/>
                    </a:lnTo>
                    <a:lnTo>
                      <a:pt x="153" y="59"/>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8" name="Freeform 15"/>
              <p:cNvSpPr>
                <a:spLocks noChangeArrowheads="1"/>
              </p:cNvSpPr>
              <p:nvPr/>
            </p:nvSpPr>
            <p:spPr bwMode="auto">
              <a:xfrm>
                <a:off x="560" y="627"/>
                <a:ext cx="231" cy="453"/>
              </a:xfrm>
              <a:custGeom>
                <a:avLst/>
                <a:gdLst>
                  <a:gd name="T0" fmla="*/ 13 w 231"/>
                  <a:gd name="T1" fmla="*/ 17 h 454"/>
                  <a:gd name="T2" fmla="*/ 35 w 231"/>
                  <a:gd name="T3" fmla="*/ 0 h 454"/>
                  <a:gd name="T4" fmla="*/ 56 w 231"/>
                  <a:gd name="T5" fmla="*/ 4 h 454"/>
                  <a:gd name="T6" fmla="*/ 77 w 231"/>
                  <a:gd name="T7" fmla="*/ 18 h 454"/>
                  <a:gd name="T8" fmla="*/ 95 w 231"/>
                  <a:gd name="T9" fmla="*/ 61 h 454"/>
                  <a:gd name="T10" fmla="*/ 120 w 231"/>
                  <a:gd name="T11" fmla="*/ 133 h 454"/>
                  <a:gd name="T12" fmla="*/ 133 w 231"/>
                  <a:gd name="T13" fmla="*/ 197 h 454"/>
                  <a:gd name="T14" fmla="*/ 135 w 231"/>
                  <a:gd name="T15" fmla="*/ 241 h 454"/>
                  <a:gd name="T16" fmla="*/ 129 w 231"/>
                  <a:gd name="T17" fmla="*/ 262 h 454"/>
                  <a:gd name="T18" fmla="*/ 117 w 231"/>
                  <a:gd name="T19" fmla="*/ 295 h 454"/>
                  <a:gd name="T20" fmla="*/ 98 w 231"/>
                  <a:gd name="T21" fmla="*/ 333 h 454"/>
                  <a:gd name="T22" fmla="*/ 82 w 231"/>
                  <a:gd name="T23" fmla="*/ 372 h 454"/>
                  <a:gd name="T24" fmla="*/ 78 w 231"/>
                  <a:gd name="T25" fmla="*/ 403 h 454"/>
                  <a:gd name="T26" fmla="*/ 90 w 231"/>
                  <a:gd name="T27" fmla="*/ 414 h 454"/>
                  <a:gd name="T28" fmla="*/ 129 w 231"/>
                  <a:gd name="T29" fmla="*/ 407 h 454"/>
                  <a:gd name="T30" fmla="*/ 187 w 231"/>
                  <a:gd name="T31" fmla="*/ 403 h 454"/>
                  <a:gd name="T32" fmla="*/ 216 w 231"/>
                  <a:gd name="T33" fmla="*/ 407 h 454"/>
                  <a:gd name="T34" fmla="*/ 231 w 231"/>
                  <a:gd name="T35" fmla="*/ 420 h 454"/>
                  <a:gd name="T36" fmla="*/ 231 w 231"/>
                  <a:gd name="T37" fmla="*/ 433 h 454"/>
                  <a:gd name="T38" fmla="*/ 208 w 231"/>
                  <a:gd name="T39" fmla="*/ 448 h 454"/>
                  <a:gd name="T40" fmla="*/ 185 w 231"/>
                  <a:gd name="T41" fmla="*/ 454 h 454"/>
                  <a:gd name="T42" fmla="*/ 126 w 231"/>
                  <a:gd name="T43" fmla="*/ 441 h 454"/>
                  <a:gd name="T44" fmla="*/ 100 w 231"/>
                  <a:gd name="T45" fmla="*/ 441 h 454"/>
                  <a:gd name="T46" fmla="*/ 74 w 231"/>
                  <a:gd name="T47" fmla="*/ 450 h 454"/>
                  <a:gd name="T48" fmla="*/ 55 w 231"/>
                  <a:gd name="T49" fmla="*/ 450 h 454"/>
                  <a:gd name="T50" fmla="*/ 26 w 231"/>
                  <a:gd name="T51" fmla="*/ 437 h 454"/>
                  <a:gd name="T52" fmla="*/ 29 w 231"/>
                  <a:gd name="T53" fmla="*/ 416 h 454"/>
                  <a:gd name="T54" fmla="*/ 35 w 231"/>
                  <a:gd name="T55" fmla="*/ 401 h 454"/>
                  <a:gd name="T56" fmla="*/ 46 w 231"/>
                  <a:gd name="T57" fmla="*/ 377 h 454"/>
                  <a:gd name="T58" fmla="*/ 52 w 231"/>
                  <a:gd name="T59" fmla="*/ 355 h 454"/>
                  <a:gd name="T60" fmla="*/ 59 w 231"/>
                  <a:gd name="T61" fmla="*/ 312 h 454"/>
                  <a:gd name="T62" fmla="*/ 69 w 231"/>
                  <a:gd name="T63" fmla="*/ 265 h 454"/>
                  <a:gd name="T64" fmla="*/ 90 w 231"/>
                  <a:gd name="T65" fmla="*/ 227 h 454"/>
                  <a:gd name="T66" fmla="*/ 78 w 231"/>
                  <a:gd name="T67" fmla="*/ 197 h 454"/>
                  <a:gd name="T68" fmla="*/ 46 w 231"/>
                  <a:gd name="T69" fmla="*/ 129 h 454"/>
                  <a:gd name="T70" fmla="*/ 9 w 231"/>
                  <a:gd name="T71" fmla="*/ 70 h 454"/>
                  <a:gd name="T72" fmla="*/ 0 w 231"/>
                  <a:gd name="T73" fmla="*/ 40 h 454"/>
                  <a:gd name="T74" fmla="*/ 13 w 231"/>
                  <a:gd name="T75" fmla="*/ 17 h 4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
                  <a:gd name="T115" fmla="*/ 0 h 454"/>
                  <a:gd name="T116" fmla="*/ 231 w 231"/>
                  <a:gd name="T117" fmla="*/ 454 h 4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 h="454">
                    <a:moveTo>
                      <a:pt x="13" y="17"/>
                    </a:moveTo>
                    <a:lnTo>
                      <a:pt x="35" y="0"/>
                    </a:lnTo>
                    <a:lnTo>
                      <a:pt x="56" y="4"/>
                    </a:lnTo>
                    <a:lnTo>
                      <a:pt x="77" y="18"/>
                    </a:lnTo>
                    <a:lnTo>
                      <a:pt x="95" y="61"/>
                    </a:lnTo>
                    <a:lnTo>
                      <a:pt x="120" y="133"/>
                    </a:lnTo>
                    <a:lnTo>
                      <a:pt x="133" y="197"/>
                    </a:lnTo>
                    <a:lnTo>
                      <a:pt x="135" y="241"/>
                    </a:lnTo>
                    <a:lnTo>
                      <a:pt x="129" y="262"/>
                    </a:lnTo>
                    <a:lnTo>
                      <a:pt x="117" y="295"/>
                    </a:lnTo>
                    <a:lnTo>
                      <a:pt x="98" y="333"/>
                    </a:lnTo>
                    <a:lnTo>
                      <a:pt x="82" y="372"/>
                    </a:lnTo>
                    <a:lnTo>
                      <a:pt x="78" y="403"/>
                    </a:lnTo>
                    <a:lnTo>
                      <a:pt x="90" y="414"/>
                    </a:lnTo>
                    <a:lnTo>
                      <a:pt x="129" y="407"/>
                    </a:lnTo>
                    <a:lnTo>
                      <a:pt x="187" y="403"/>
                    </a:lnTo>
                    <a:lnTo>
                      <a:pt x="216" y="407"/>
                    </a:lnTo>
                    <a:lnTo>
                      <a:pt x="231" y="420"/>
                    </a:lnTo>
                    <a:lnTo>
                      <a:pt x="231" y="433"/>
                    </a:lnTo>
                    <a:lnTo>
                      <a:pt x="208" y="448"/>
                    </a:lnTo>
                    <a:lnTo>
                      <a:pt x="185" y="454"/>
                    </a:lnTo>
                    <a:lnTo>
                      <a:pt x="126" y="441"/>
                    </a:lnTo>
                    <a:lnTo>
                      <a:pt x="100" y="441"/>
                    </a:lnTo>
                    <a:lnTo>
                      <a:pt x="74" y="450"/>
                    </a:lnTo>
                    <a:lnTo>
                      <a:pt x="55" y="450"/>
                    </a:lnTo>
                    <a:lnTo>
                      <a:pt x="26" y="437"/>
                    </a:lnTo>
                    <a:lnTo>
                      <a:pt x="29" y="416"/>
                    </a:lnTo>
                    <a:lnTo>
                      <a:pt x="35" y="401"/>
                    </a:lnTo>
                    <a:lnTo>
                      <a:pt x="46" y="377"/>
                    </a:lnTo>
                    <a:lnTo>
                      <a:pt x="52" y="355"/>
                    </a:lnTo>
                    <a:lnTo>
                      <a:pt x="59" y="312"/>
                    </a:lnTo>
                    <a:lnTo>
                      <a:pt x="69" y="265"/>
                    </a:lnTo>
                    <a:lnTo>
                      <a:pt x="90" y="227"/>
                    </a:lnTo>
                    <a:lnTo>
                      <a:pt x="78" y="197"/>
                    </a:lnTo>
                    <a:lnTo>
                      <a:pt x="46" y="129"/>
                    </a:lnTo>
                    <a:lnTo>
                      <a:pt x="9" y="70"/>
                    </a:lnTo>
                    <a:lnTo>
                      <a:pt x="0" y="40"/>
                    </a:lnTo>
                    <a:lnTo>
                      <a:pt x="13" y="1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grpSp>
        <p:sp>
          <p:nvSpPr>
            <p:cNvPr id="196617" name="WordArt 16"/>
            <p:cNvSpPr>
              <a:spLocks noChangeArrowheads="1" noChangeShapeType="1" noTextEdit="1"/>
            </p:cNvSpPr>
            <p:nvPr/>
          </p:nvSpPr>
          <p:spPr bwMode="auto">
            <a:xfrm>
              <a:off x="816" y="240"/>
              <a:ext cx="432" cy="33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Arial Black"/>
                </a:rPr>
                <a:t>3.0</a:t>
              </a:r>
              <a:endParaRPr lang="zh-CN" altLang="en-US" sz="3600" kern="10">
                <a:ln w="9525">
                  <a:solidFill>
                    <a:srgbClr val="000000"/>
                  </a:solidFill>
                  <a:round/>
                  <a:headEnd/>
                  <a:tailEnd/>
                </a:ln>
                <a:latin typeface="Arial Black"/>
              </a:endParaRPr>
            </a:p>
          </p:txBody>
        </p:sp>
      </p:grpSp>
      <p:sp>
        <p:nvSpPr>
          <p:cNvPr id="28690" name="Rectangle 17"/>
          <p:cNvSpPr>
            <a:spLocks noChangeArrowheads="1"/>
          </p:cNvSpPr>
          <p:nvPr/>
        </p:nvSpPr>
        <p:spPr bwMode="auto">
          <a:xfrm>
            <a:off x="698500" y="8283575"/>
            <a:ext cx="5432425" cy="438150"/>
          </a:xfrm>
          <a:prstGeom prst="rect">
            <a:avLst/>
          </a:prstGeom>
          <a:noFill/>
          <a:ln w="25400" cmpd="sng">
            <a:solidFill>
              <a:schemeClr val="tx1"/>
            </a:solidFill>
            <a:miter lim="800000"/>
            <a:headEnd/>
            <a:tailEnd/>
          </a:ln>
        </p:spPr>
        <p:txBody>
          <a:bodyPr wrap="none" anchor="ctr"/>
          <a:lstStyle/>
          <a:p>
            <a:pPr>
              <a:defRPr/>
            </a:pPr>
            <a:endParaRPr lang="zh-CN" altLang="en-US">
              <a:effectLst>
                <a:outerShdw blurRad="38100" dist="38100" dir="2700000" algn="tl">
                  <a:srgbClr val="C0C0C0"/>
                </a:outerShdw>
              </a:effectLst>
            </a:endParaRPr>
          </a:p>
        </p:txBody>
      </p:sp>
    </p:spTree>
    <p:extLst>
      <p:ext uri="{BB962C8B-B14F-4D97-AF65-F5344CB8AC3E}">
        <p14:creationId xmlns:p14="http://schemas.microsoft.com/office/powerpoint/2010/main" val="3308567839"/>
      </p:ext>
    </p:extLst>
  </p:cSld>
  <p:clrMapOvr>
    <a:overrideClrMapping bg1="lt1" tx1="dk1" bg2="lt2" tx2="dk2" accent1="accent1" accent2="accent2" accent3="accent3" accent4="accent4" accent5="accent5" accent6="accent6" hlink="hlink" folHlink="folHlink"/>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AE6CBBE-65A3-449C-AE16-D01548F314F8}" type="slidenum">
              <a:rPr lang="en-US" altLang="zh-CN" sz="1200" b="0">
                <a:solidFill>
                  <a:schemeClr val="tx1"/>
                </a:solidFill>
                <a:latin typeface="Arial" pitchFamily="34" charset="0"/>
              </a:rPr>
              <a:pPr algn="r" eaLnBrk="1" hangingPunct="1"/>
              <a:t>40</a:t>
            </a:fld>
            <a:endParaRPr lang="en-US" altLang="zh-CN" sz="1200" b="0">
              <a:solidFill>
                <a:schemeClr val="tx1"/>
              </a:solidFill>
              <a:latin typeface="Arial" pitchFamily="34" charset="0"/>
            </a:endParaRPr>
          </a:p>
        </p:txBody>
      </p:sp>
      <p:sp>
        <p:nvSpPr>
          <p:cNvPr id="196611" name="Rectangle 2"/>
          <p:cNvSpPr>
            <a:spLocks noGrp="1" noRot="1" noChangeAspect="1" noChangeArrowheads="1" noTextEdit="1"/>
          </p:cNvSpPr>
          <p:nvPr>
            <p:ph type="sldImg"/>
          </p:nvPr>
        </p:nvSpPr>
        <p:spPr>
          <a:xfrm>
            <a:off x="700088" y="741363"/>
            <a:ext cx="5449887" cy="4087812"/>
          </a:xfrm>
        </p:spPr>
      </p:sp>
      <p:sp>
        <p:nvSpPr>
          <p:cNvPr id="196612" name="Rectangle 3"/>
          <p:cNvSpPr>
            <a:spLocks noGrp="1" noChangeArrowheads="1"/>
          </p:cNvSpPr>
          <p:nvPr>
            <p:ph type="body" idx="1"/>
          </p:nvPr>
        </p:nvSpPr>
        <p:spPr>
          <a:xfrm>
            <a:off x="695325" y="4991100"/>
            <a:ext cx="5429250" cy="3505200"/>
          </a:xfrm>
          <a:noFill/>
          <a:ln/>
        </p:spPr>
        <p:txBody>
          <a:bodyPr lIns="92075" tIns="46038" rIns="92075" bIns="46038" anchor="t"/>
          <a:lstStyle/>
          <a:p>
            <a:pPr eaLnBrk="1" hangingPunct="1"/>
            <a:endParaRPr lang="en-US" altLang="zh-CN" dirty="0" smtClean="0"/>
          </a:p>
        </p:txBody>
      </p:sp>
      <p:grpSp>
        <p:nvGrpSpPr>
          <p:cNvPr id="2" name="Group 5"/>
          <p:cNvGrpSpPr>
            <a:grpSpLocks/>
          </p:cNvGrpSpPr>
          <p:nvPr/>
        </p:nvGrpSpPr>
        <p:grpSpPr bwMode="auto">
          <a:xfrm>
            <a:off x="6167438" y="8313738"/>
            <a:ext cx="690562" cy="349250"/>
            <a:chOff x="0" y="0"/>
            <a:chExt cx="1584" cy="1452"/>
          </a:xfrm>
        </p:grpSpPr>
        <p:grpSp>
          <p:nvGrpSpPr>
            <p:cNvPr id="3" name="Group 6"/>
            <p:cNvGrpSpPr>
              <a:grpSpLocks/>
            </p:cNvGrpSpPr>
            <p:nvPr/>
          </p:nvGrpSpPr>
          <p:grpSpPr bwMode="auto">
            <a:xfrm>
              <a:off x="512" y="0"/>
              <a:ext cx="1072" cy="1452"/>
              <a:chOff x="0" y="0"/>
              <a:chExt cx="703" cy="1004"/>
            </a:xfrm>
          </p:grpSpPr>
          <p:pic>
            <p:nvPicPr>
              <p:cNvPr id="196624" name="Picture 6"/>
              <p:cNvPicPr>
                <a:picLocks noChangeAspect="1" noChangeArrowheads="1"/>
              </p:cNvPicPr>
              <p:nvPr/>
            </p:nvPicPr>
            <p:blipFill>
              <a:blip r:embed="rId4"/>
              <a:srcRect/>
              <a:stretch>
                <a:fillRect/>
              </a:stretch>
            </p:blipFill>
            <p:spPr bwMode="auto">
              <a:xfrm>
                <a:off x="0" y="0"/>
                <a:ext cx="703" cy="1004"/>
              </a:xfrm>
              <a:prstGeom prst="rect">
                <a:avLst/>
              </a:prstGeom>
              <a:noFill/>
              <a:ln w="9525">
                <a:noFill/>
                <a:miter lim="800000"/>
                <a:headEnd/>
                <a:tailEnd/>
              </a:ln>
            </p:spPr>
          </p:pic>
          <p:sp>
            <p:nvSpPr>
              <p:cNvPr id="28680" name="Freeform 7"/>
              <p:cNvSpPr>
                <a:spLocks noChangeArrowheads="1"/>
              </p:cNvSpPr>
              <p:nvPr/>
            </p:nvSpPr>
            <p:spPr bwMode="auto">
              <a:xfrm>
                <a:off x="37" y="18"/>
                <a:ext cx="595" cy="548"/>
              </a:xfrm>
              <a:custGeom>
                <a:avLst/>
                <a:gdLst>
                  <a:gd name="T0" fmla="*/ 0 w 595"/>
                  <a:gd name="T1" fmla="*/ 239 h 544"/>
                  <a:gd name="T2" fmla="*/ 89 w 595"/>
                  <a:gd name="T3" fmla="*/ 55 h 544"/>
                  <a:gd name="T4" fmla="*/ 277 w 595"/>
                  <a:gd name="T5" fmla="*/ 0 h 544"/>
                  <a:gd name="T6" fmla="*/ 476 w 595"/>
                  <a:gd name="T7" fmla="*/ 47 h 544"/>
                  <a:gd name="T8" fmla="*/ 595 w 595"/>
                  <a:gd name="T9" fmla="*/ 226 h 544"/>
                  <a:gd name="T10" fmla="*/ 540 w 595"/>
                  <a:gd name="T11" fmla="*/ 461 h 544"/>
                  <a:gd name="T12" fmla="*/ 349 w 595"/>
                  <a:gd name="T13" fmla="*/ 544 h 544"/>
                  <a:gd name="T14" fmla="*/ 103 w 595"/>
                  <a:gd name="T15" fmla="*/ 451 h 544"/>
                  <a:gd name="T16" fmla="*/ 0 w 595"/>
                  <a:gd name="T17" fmla="*/ 239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5"/>
                  <a:gd name="T28" fmla="*/ 0 h 544"/>
                  <a:gd name="T29" fmla="*/ 595 w 595"/>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5" h="544">
                    <a:moveTo>
                      <a:pt x="0" y="239"/>
                    </a:moveTo>
                    <a:lnTo>
                      <a:pt x="89" y="55"/>
                    </a:lnTo>
                    <a:lnTo>
                      <a:pt x="277" y="0"/>
                    </a:lnTo>
                    <a:lnTo>
                      <a:pt x="476" y="47"/>
                    </a:lnTo>
                    <a:lnTo>
                      <a:pt x="595" y="226"/>
                    </a:lnTo>
                    <a:lnTo>
                      <a:pt x="540" y="461"/>
                    </a:lnTo>
                    <a:lnTo>
                      <a:pt x="349" y="544"/>
                    </a:lnTo>
                    <a:lnTo>
                      <a:pt x="103" y="451"/>
                    </a:lnTo>
                    <a:lnTo>
                      <a:pt x="0" y="239"/>
                    </a:lnTo>
                    <a:close/>
                  </a:path>
                </a:pathLst>
              </a:custGeom>
              <a:solidFill>
                <a:srgbClr val="FCF13C"/>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sp>
            <p:nvSpPr>
              <p:cNvPr id="28681" name="Freeform 8"/>
              <p:cNvSpPr>
                <a:spLocks noChangeArrowheads="1"/>
              </p:cNvSpPr>
              <p:nvPr/>
            </p:nvSpPr>
            <p:spPr bwMode="auto">
              <a:xfrm>
                <a:off x="70" y="525"/>
                <a:ext cx="215" cy="402"/>
              </a:xfrm>
              <a:custGeom>
                <a:avLst/>
                <a:gdLst>
                  <a:gd name="T0" fmla="*/ 170 w 216"/>
                  <a:gd name="T1" fmla="*/ 0 h 402"/>
                  <a:gd name="T2" fmla="*/ 135 w 216"/>
                  <a:gd name="T3" fmla="*/ 90 h 402"/>
                  <a:gd name="T4" fmla="*/ 81 w 216"/>
                  <a:gd name="T5" fmla="*/ 206 h 402"/>
                  <a:gd name="T6" fmla="*/ 38 w 216"/>
                  <a:gd name="T7" fmla="*/ 317 h 402"/>
                  <a:gd name="T8" fmla="*/ 0 w 216"/>
                  <a:gd name="T9" fmla="*/ 388 h 402"/>
                  <a:gd name="T10" fmla="*/ 43 w 216"/>
                  <a:gd name="T11" fmla="*/ 402 h 402"/>
                  <a:gd name="T12" fmla="*/ 77 w 216"/>
                  <a:gd name="T13" fmla="*/ 349 h 402"/>
                  <a:gd name="T14" fmla="*/ 159 w 216"/>
                  <a:gd name="T15" fmla="*/ 162 h 402"/>
                  <a:gd name="T16" fmla="*/ 190 w 216"/>
                  <a:gd name="T17" fmla="*/ 90 h 402"/>
                  <a:gd name="T18" fmla="*/ 216 w 216"/>
                  <a:gd name="T19" fmla="*/ 14 h 402"/>
                  <a:gd name="T20" fmla="*/ 170 w 216"/>
                  <a:gd name="T21" fmla="*/ 0 h 4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402"/>
                  <a:gd name="T35" fmla="*/ 216 w 216"/>
                  <a:gd name="T36" fmla="*/ 402 h 4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402">
                    <a:moveTo>
                      <a:pt x="170" y="0"/>
                    </a:moveTo>
                    <a:lnTo>
                      <a:pt x="135" y="90"/>
                    </a:lnTo>
                    <a:lnTo>
                      <a:pt x="81" y="206"/>
                    </a:lnTo>
                    <a:lnTo>
                      <a:pt x="38" y="317"/>
                    </a:lnTo>
                    <a:lnTo>
                      <a:pt x="0" y="388"/>
                    </a:lnTo>
                    <a:lnTo>
                      <a:pt x="43" y="402"/>
                    </a:lnTo>
                    <a:lnTo>
                      <a:pt x="77" y="349"/>
                    </a:lnTo>
                    <a:lnTo>
                      <a:pt x="159" y="162"/>
                    </a:lnTo>
                    <a:lnTo>
                      <a:pt x="190" y="90"/>
                    </a:lnTo>
                    <a:lnTo>
                      <a:pt x="216" y="14"/>
                    </a:lnTo>
                    <a:lnTo>
                      <a:pt x="170" y="0"/>
                    </a:lnTo>
                    <a:close/>
                  </a:path>
                </a:pathLst>
              </a:custGeom>
              <a:solidFill>
                <a:srgbClr val="CC7C00"/>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grpSp>
        <p:grpSp>
          <p:nvGrpSpPr>
            <p:cNvPr id="4" name="Group 10"/>
            <p:cNvGrpSpPr>
              <a:grpSpLocks/>
            </p:cNvGrpSpPr>
            <p:nvPr/>
          </p:nvGrpSpPr>
          <p:grpSpPr bwMode="auto">
            <a:xfrm>
              <a:off x="0" y="712"/>
              <a:ext cx="859" cy="680"/>
              <a:chOff x="0" y="0"/>
              <a:chExt cx="1158" cy="1111"/>
            </a:xfrm>
          </p:grpSpPr>
          <p:sp>
            <p:nvSpPr>
              <p:cNvPr id="28683" name="Freeform 10"/>
              <p:cNvSpPr>
                <a:spLocks noChangeArrowheads="1"/>
              </p:cNvSpPr>
              <p:nvPr/>
            </p:nvSpPr>
            <p:spPr bwMode="auto">
              <a:xfrm>
                <a:off x="388" y="1"/>
                <a:ext cx="334" cy="248"/>
              </a:xfrm>
              <a:custGeom>
                <a:avLst/>
                <a:gdLst>
                  <a:gd name="T0" fmla="*/ 116 w 333"/>
                  <a:gd name="T1" fmla="*/ 151 h 246"/>
                  <a:gd name="T2" fmla="*/ 120 w 333"/>
                  <a:gd name="T3" fmla="*/ 117 h 246"/>
                  <a:gd name="T4" fmla="*/ 136 w 333"/>
                  <a:gd name="T5" fmla="*/ 78 h 246"/>
                  <a:gd name="T6" fmla="*/ 159 w 333"/>
                  <a:gd name="T7" fmla="*/ 47 h 246"/>
                  <a:gd name="T8" fmla="*/ 187 w 333"/>
                  <a:gd name="T9" fmla="*/ 23 h 246"/>
                  <a:gd name="T10" fmla="*/ 226 w 333"/>
                  <a:gd name="T11" fmla="*/ 6 h 246"/>
                  <a:gd name="T12" fmla="*/ 260 w 333"/>
                  <a:gd name="T13" fmla="*/ 0 h 246"/>
                  <a:gd name="T14" fmla="*/ 299 w 333"/>
                  <a:gd name="T15" fmla="*/ 10 h 246"/>
                  <a:gd name="T16" fmla="*/ 322 w 333"/>
                  <a:gd name="T17" fmla="*/ 39 h 246"/>
                  <a:gd name="T18" fmla="*/ 330 w 333"/>
                  <a:gd name="T19" fmla="*/ 73 h 246"/>
                  <a:gd name="T20" fmla="*/ 333 w 333"/>
                  <a:gd name="T21" fmla="*/ 109 h 246"/>
                  <a:gd name="T22" fmla="*/ 320 w 333"/>
                  <a:gd name="T23" fmla="*/ 147 h 246"/>
                  <a:gd name="T24" fmla="*/ 294 w 333"/>
                  <a:gd name="T25" fmla="*/ 190 h 246"/>
                  <a:gd name="T26" fmla="*/ 260 w 333"/>
                  <a:gd name="T27" fmla="*/ 220 h 246"/>
                  <a:gd name="T28" fmla="*/ 219 w 333"/>
                  <a:gd name="T29" fmla="*/ 239 h 246"/>
                  <a:gd name="T30" fmla="*/ 189 w 333"/>
                  <a:gd name="T31" fmla="*/ 246 h 246"/>
                  <a:gd name="T32" fmla="*/ 161 w 333"/>
                  <a:gd name="T33" fmla="*/ 242 h 246"/>
                  <a:gd name="T34" fmla="*/ 140 w 333"/>
                  <a:gd name="T35" fmla="*/ 230 h 246"/>
                  <a:gd name="T36" fmla="*/ 124 w 333"/>
                  <a:gd name="T37" fmla="*/ 203 h 246"/>
                  <a:gd name="T38" fmla="*/ 119 w 333"/>
                  <a:gd name="T39" fmla="*/ 187 h 246"/>
                  <a:gd name="T40" fmla="*/ 76 w 333"/>
                  <a:gd name="T41" fmla="*/ 190 h 246"/>
                  <a:gd name="T42" fmla="*/ 41 w 333"/>
                  <a:gd name="T43" fmla="*/ 200 h 246"/>
                  <a:gd name="T44" fmla="*/ 9 w 333"/>
                  <a:gd name="T45" fmla="*/ 199 h 246"/>
                  <a:gd name="T46" fmla="*/ 0 w 333"/>
                  <a:gd name="T47" fmla="*/ 183 h 246"/>
                  <a:gd name="T48" fmla="*/ 9 w 333"/>
                  <a:gd name="T49" fmla="*/ 170 h 246"/>
                  <a:gd name="T50" fmla="*/ 26 w 333"/>
                  <a:gd name="T51" fmla="*/ 155 h 246"/>
                  <a:gd name="T52" fmla="*/ 59 w 333"/>
                  <a:gd name="T53" fmla="*/ 155 h 246"/>
                  <a:gd name="T54" fmla="*/ 81 w 333"/>
                  <a:gd name="T55" fmla="*/ 155 h 246"/>
                  <a:gd name="T56" fmla="*/ 116 w 333"/>
                  <a:gd name="T57" fmla="*/ 151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3"/>
                  <a:gd name="T88" fmla="*/ 0 h 246"/>
                  <a:gd name="T89" fmla="*/ 333 w 333"/>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3" h="246">
                    <a:moveTo>
                      <a:pt x="116" y="151"/>
                    </a:moveTo>
                    <a:lnTo>
                      <a:pt x="120" y="117"/>
                    </a:lnTo>
                    <a:lnTo>
                      <a:pt x="136" y="78"/>
                    </a:lnTo>
                    <a:lnTo>
                      <a:pt x="159" y="47"/>
                    </a:lnTo>
                    <a:lnTo>
                      <a:pt x="187" y="23"/>
                    </a:lnTo>
                    <a:lnTo>
                      <a:pt x="226" y="6"/>
                    </a:lnTo>
                    <a:lnTo>
                      <a:pt x="260" y="0"/>
                    </a:lnTo>
                    <a:lnTo>
                      <a:pt x="299" y="10"/>
                    </a:lnTo>
                    <a:lnTo>
                      <a:pt x="322" y="39"/>
                    </a:lnTo>
                    <a:lnTo>
                      <a:pt x="330" y="73"/>
                    </a:lnTo>
                    <a:lnTo>
                      <a:pt x="333" y="109"/>
                    </a:lnTo>
                    <a:lnTo>
                      <a:pt x="320" y="147"/>
                    </a:lnTo>
                    <a:lnTo>
                      <a:pt x="294" y="190"/>
                    </a:lnTo>
                    <a:lnTo>
                      <a:pt x="260" y="220"/>
                    </a:lnTo>
                    <a:lnTo>
                      <a:pt x="219" y="239"/>
                    </a:lnTo>
                    <a:lnTo>
                      <a:pt x="189" y="246"/>
                    </a:lnTo>
                    <a:lnTo>
                      <a:pt x="161" y="242"/>
                    </a:lnTo>
                    <a:lnTo>
                      <a:pt x="140" y="230"/>
                    </a:lnTo>
                    <a:lnTo>
                      <a:pt x="124" y="203"/>
                    </a:lnTo>
                    <a:lnTo>
                      <a:pt x="119" y="187"/>
                    </a:lnTo>
                    <a:lnTo>
                      <a:pt x="76" y="190"/>
                    </a:lnTo>
                    <a:lnTo>
                      <a:pt x="41" y="200"/>
                    </a:lnTo>
                    <a:lnTo>
                      <a:pt x="9" y="199"/>
                    </a:lnTo>
                    <a:lnTo>
                      <a:pt x="0" y="183"/>
                    </a:lnTo>
                    <a:lnTo>
                      <a:pt x="9" y="170"/>
                    </a:lnTo>
                    <a:lnTo>
                      <a:pt x="26" y="155"/>
                    </a:lnTo>
                    <a:lnTo>
                      <a:pt x="59" y="155"/>
                    </a:lnTo>
                    <a:lnTo>
                      <a:pt x="81" y="155"/>
                    </a:lnTo>
                    <a:lnTo>
                      <a:pt x="116" y="15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4" name="Freeform 11"/>
              <p:cNvSpPr>
                <a:spLocks noChangeArrowheads="1"/>
              </p:cNvSpPr>
              <p:nvPr/>
            </p:nvSpPr>
            <p:spPr bwMode="auto">
              <a:xfrm>
                <a:off x="481" y="271"/>
                <a:ext cx="221" cy="431"/>
              </a:xfrm>
              <a:custGeom>
                <a:avLst/>
                <a:gdLst>
                  <a:gd name="T0" fmla="*/ 6 w 219"/>
                  <a:gd name="T1" fmla="*/ 34 h 428"/>
                  <a:gd name="T2" fmla="*/ 32 w 219"/>
                  <a:gd name="T3" fmla="*/ 13 h 428"/>
                  <a:gd name="T4" fmla="*/ 62 w 219"/>
                  <a:gd name="T5" fmla="*/ 0 h 428"/>
                  <a:gd name="T6" fmla="*/ 104 w 219"/>
                  <a:gd name="T7" fmla="*/ 3 h 428"/>
                  <a:gd name="T8" fmla="*/ 136 w 219"/>
                  <a:gd name="T9" fmla="*/ 16 h 428"/>
                  <a:gd name="T10" fmla="*/ 165 w 219"/>
                  <a:gd name="T11" fmla="*/ 50 h 428"/>
                  <a:gd name="T12" fmla="*/ 197 w 219"/>
                  <a:gd name="T13" fmla="*/ 99 h 428"/>
                  <a:gd name="T14" fmla="*/ 213 w 219"/>
                  <a:gd name="T15" fmla="*/ 144 h 428"/>
                  <a:gd name="T16" fmla="*/ 219 w 219"/>
                  <a:gd name="T17" fmla="*/ 198 h 428"/>
                  <a:gd name="T18" fmla="*/ 219 w 219"/>
                  <a:gd name="T19" fmla="*/ 254 h 428"/>
                  <a:gd name="T20" fmla="*/ 213 w 219"/>
                  <a:gd name="T21" fmla="*/ 306 h 428"/>
                  <a:gd name="T22" fmla="*/ 196 w 219"/>
                  <a:gd name="T23" fmla="*/ 351 h 428"/>
                  <a:gd name="T24" fmla="*/ 171 w 219"/>
                  <a:gd name="T25" fmla="*/ 391 h 428"/>
                  <a:gd name="T26" fmla="*/ 152 w 219"/>
                  <a:gd name="T27" fmla="*/ 411 h 428"/>
                  <a:gd name="T28" fmla="*/ 115 w 219"/>
                  <a:gd name="T29" fmla="*/ 425 h 428"/>
                  <a:gd name="T30" fmla="*/ 87 w 219"/>
                  <a:gd name="T31" fmla="*/ 428 h 428"/>
                  <a:gd name="T32" fmla="*/ 49 w 219"/>
                  <a:gd name="T33" fmla="*/ 417 h 428"/>
                  <a:gd name="T34" fmla="*/ 32 w 219"/>
                  <a:gd name="T35" fmla="*/ 394 h 428"/>
                  <a:gd name="T36" fmla="*/ 17 w 219"/>
                  <a:gd name="T37" fmla="*/ 373 h 428"/>
                  <a:gd name="T38" fmla="*/ 9 w 219"/>
                  <a:gd name="T39" fmla="*/ 349 h 428"/>
                  <a:gd name="T40" fmla="*/ 10 w 219"/>
                  <a:gd name="T41" fmla="*/ 310 h 428"/>
                  <a:gd name="T42" fmla="*/ 17 w 219"/>
                  <a:gd name="T43" fmla="*/ 283 h 428"/>
                  <a:gd name="T44" fmla="*/ 32 w 219"/>
                  <a:gd name="T45" fmla="*/ 255 h 428"/>
                  <a:gd name="T46" fmla="*/ 41 w 219"/>
                  <a:gd name="T47" fmla="*/ 219 h 428"/>
                  <a:gd name="T48" fmla="*/ 49 w 219"/>
                  <a:gd name="T49" fmla="*/ 198 h 428"/>
                  <a:gd name="T50" fmla="*/ 52 w 219"/>
                  <a:gd name="T51" fmla="*/ 170 h 428"/>
                  <a:gd name="T52" fmla="*/ 44 w 219"/>
                  <a:gd name="T53" fmla="*/ 140 h 428"/>
                  <a:gd name="T54" fmla="*/ 23 w 219"/>
                  <a:gd name="T55" fmla="*/ 116 h 428"/>
                  <a:gd name="T56" fmla="*/ 6 w 219"/>
                  <a:gd name="T57" fmla="*/ 93 h 428"/>
                  <a:gd name="T58" fmla="*/ 0 w 219"/>
                  <a:gd name="T59" fmla="*/ 67 h 428"/>
                  <a:gd name="T60" fmla="*/ 6 w 219"/>
                  <a:gd name="T61" fmla="*/ 34 h 4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9"/>
                  <a:gd name="T94" fmla="*/ 0 h 428"/>
                  <a:gd name="T95" fmla="*/ 219 w 219"/>
                  <a:gd name="T96" fmla="*/ 428 h 4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9" h="428">
                    <a:moveTo>
                      <a:pt x="6" y="34"/>
                    </a:moveTo>
                    <a:lnTo>
                      <a:pt x="32" y="13"/>
                    </a:lnTo>
                    <a:lnTo>
                      <a:pt x="62" y="0"/>
                    </a:lnTo>
                    <a:lnTo>
                      <a:pt x="104" y="3"/>
                    </a:lnTo>
                    <a:lnTo>
                      <a:pt x="136" y="16"/>
                    </a:lnTo>
                    <a:lnTo>
                      <a:pt x="165" y="50"/>
                    </a:lnTo>
                    <a:lnTo>
                      <a:pt x="197" y="99"/>
                    </a:lnTo>
                    <a:lnTo>
                      <a:pt x="213" y="144"/>
                    </a:lnTo>
                    <a:lnTo>
                      <a:pt x="219" y="198"/>
                    </a:lnTo>
                    <a:lnTo>
                      <a:pt x="219" y="254"/>
                    </a:lnTo>
                    <a:lnTo>
                      <a:pt x="213" y="306"/>
                    </a:lnTo>
                    <a:lnTo>
                      <a:pt x="196" y="351"/>
                    </a:lnTo>
                    <a:lnTo>
                      <a:pt x="171" y="391"/>
                    </a:lnTo>
                    <a:lnTo>
                      <a:pt x="152" y="411"/>
                    </a:lnTo>
                    <a:lnTo>
                      <a:pt x="115" y="425"/>
                    </a:lnTo>
                    <a:lnTo>
                      <a:pt x="87" y="428"/>
                    </a:lnTo>
                    <a:lnTo>
                      <a:pt x="49" y="417"/>
                    </a:lnTo>
                    <a:lnTo>
                      <a:pt x="32" y="394"/>
                    </a:lnTo>
                    <a:lnTo>
                      <a:pt x="17" y="373"/>
                    </a:lnTo>
                    <a:lnTo>
                      <a:pt x="9" y="349"/>
                    </a:lnTo>
                    <a:lnTo>
                      <a:pt x="10" y="310"/>
                    </a:lnTo>
                    <a:lnTo>
                      <a:pt x="17" y="283"/>
                    </a:lnTo>
                    <a:lnTo>
                      <a:pt x="32" y="255"/>
                    </a:lnTo>
                    <a:lnTo>
                      <a:pt x="41" y="219"/>
                    </a:lnTo>
                    <a:lnTo>
                      <a:pt x="49" y="198"/>
                    </a:lnTo>
                    <a:lnTo>
                      <a:pt x="52" y="170"/>
                    </a:lnTo>
                    <a:lnTo>
                      <a:pt x="44" y="140"/>
                    </a:lnTo>
                    <a:lnTo>
                      <a:pt x="23" y="116"/>
                    </a:lnTo>
                    <a:lnTo>
                      <a:pt x="6" y="93"/>
                    </a:lnTo>
                    <a:lnTo>
                      <a:pt x="0" y="67"/>
                    </a:lnTo>
                    <a:lnTo>
                      <a:pt x="6" y="34"/>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5" name="Freeform 12"/>
              <p:cNvSpPr>
                <a:spLocks noChangeArrowheads="1"/>
              </p:cNvSpPr>
              <p:nvPr/>
            </p:nvSpPr>
            <p:spPr bwMode="auto">
              <a:xfrm>
                <a:off x="0" y="206"/>
                <a:ext cx="540" cy="183"/>
              </a:xfrm>
              <a:custGeom>
                <a:avLst/>
                <a:gdLst>
                  <a:gd name="T0" fmla="*/ 408 w 540"/>
                  <a:gd name="T1" fmla="*/ 101 h 179"/>
                  <a:gd name="T2" fmla="*/ 482 w 540"/>
                  <a:gd name="T3" fmla="*/ 86 h 179"/>
                  <a:gd name="T4" fmla="*/ 533 w 540"/>
                  <a:gd name="T5" fmla="*/ 83 h 179"/>
                  <a:gd name="T6" fmla="*/ 540 w 540"/>
                  <a:gd name="T7" fmla="*/ 101 h 179"/>
                  <a:gd name="T8" fmla="*/ 540 w 540"/>
                  <a:gd name="T9" fmla="*/ 152 h 179"/>
                  <a:gd name="T10" fmla="*/ 503 w 540"/>
                  <a:gd name="T11" fmla="*/ 163 h 179"/>
                  <a:gd name="T12" fmla="*/ 404 w 540"/>
                  <a:gd name="T13" fmla="*/ 161 h 179"/>
                  <a:gd name="T14" fmla="*/ 300 w 540"/>
                  <a:gd name="T15" fmla="*/ 147 h 179"/>
                  <a:gd name="T16" fmla="*/ 208 w 540"/>
                  <a:gd name="T17" fmla="*/ 134 h 179"/>
                  <a:gd name="T18" fmla="*/ 110 w 540"/>
                  <a:gd name="T19" fmla="*/ 143 h 179"/>
                  <a:gd name="T20" fmla="*/ 57 w 540"/>
                  <a:gd name="T21" fmla="*/ 170 h 179"/>
                  <a:gd name="T22" fmla="*/ 21 w 540"/>
                  <a:gd name="T23" fmla="*/ 179 h 179"/>
                  <a:gd name="T24" fmla="*/ 1 w 540"/>
                  <a:gd name="T25" fmla="*/ 176 h 179"/>
                  <a:gd name="T26" fmla="*/ 0 w 540"/>
                  <a:gd name="T27" fmla="*/ 131 h 179"/>
                  <a:gd name="T28" fmla="*/ 21 w 540"/>
                  <a:gd name="T29" fmla="*/ 74 h 179"/>
                  <a:gd name="T30" fmla="*/ 18 w 540"/>
                  <a:gd name="T31" fmla="*/ 35 h 179"/>
                  <a:gd name="T32" fmla="*/ 1 w 540"/>
                  <a:gd name="T33" fmla="*/ 16 h 179"/>
                  <a:gd name="T34" fmla="*/ 1 w 540"/>
                  <a:gd name="T35" fmla="*/ 4 h 179"/>
                  <a:gd name="T36" fmla="*/ 25 w 540"/>
                  <a:gd name="T37" fmla="*/ 0 h 179"/>
                  <a:gd name="T38" fmla="*/ 57 w 540"/>
                  <a:gd name="T39" fmla="*/ 26 h 179"/>
                  <a:gd name="T40" fmla="*/ 59 w 540"/>
                  <a:gd name="T41" fmla="*/ 60 h 179"/>
                  <a:gd name="T42" fmla="*/ 44 w 540"/>
                  <a:gd name="T43" fmla="*/ 108 h 179"/>
                  <a:gd name="T44" fmla="*/ 40 w 540"/>
                  <a:gd name="T45" fmla="*/ 139 h 179"/>
                  <a:gd name="T46" fmla="*/ 99 w 540"/>
                  <a:gd name="T47" fmla="*/ 117 h 179"/>
                  <a:gd name="T48" fmla="*/ 163 w 540"/>
                  <a:gd name="T49" fmla="*/ 92 h 179"/>
                  <a:gd name="T50" fmla="*/ 233 w 540"/>
                  <a:gd name="T51" fmla="*/ 90 h 179"/>
                  <a:gd name="T52" fmla="*/ 283 w 540"/>
                  <a:gd name="T53" fmla="*/ 99 h 179"/>
                  <a:gd name="T54" fmla="*/ 336 w 540"/>
                  <a:gd name="T55" fmla="*/ 99 h 179"/>
                  <a:gd name="T56" fmla="*/ 408 w 540"/>
                  <a:gd name="T57" fmla="*/ 101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0"/>
                  <a:gd name="T88" fmla="*/ 0 h 179"/>
                  <a:gd name="T89" fmla="*/ 540 w 540"/>
                  <a:gd name="T90" fmla="*/ 179 h 1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0" h="179">
                    <a:moveTo>
                      <a:pt x="408" y="101"/>
                    </a:moveTo>
                    <a:lnTo>
                      <a:pt x="482" y="86"/>
                    </a:lnTo>
                    <a:lnTo>
                      <a:pt x="533" y="83"/>
                    </a:lnTo>
                    <a:lnTo>
                      <a:pt x="540" y="101"/>
                    </a:lnTo>
                    <a:lnTo>
                      <a:pt x="540" y="152"/>
                    </a:lnTo>
                    <a:lnTo>
                      <a:pt x="503" y="163"/>
                    </a:lnTo>
                    <a:lnTo>
                      <a:pt x="404" y="161"/>
                    </a:lnTo>
                    <a:lnTo>
                      <a:pt x="300" y="147"/>
                    </a:lnTo>
                    <a:lnTo>
                      <a:pt x="208" y="134"/>
                    </a:lnTo>
                    <a:lnTo>
                      <a:pt x="110" y="143"/>
                    </a:lnTo>
                    <a:lnTo>
                      <a:pt x="57" y="170"/>
                    </a:lnTo>
                    <a:lnTo>
                      <a:pt x="21" y="179"/>
                    </a:lnTo>
                    <a:lnTo>
                      <a:pt x="1" y="176"/>
                    </a:lnTo>
                    <a:lnTo>
                      <a:pt x="0" y="131"/>
                    </a:lnTo>
                    <a:lnTo>
                      <a:pt x="21" y="74"/>
                    </a:lnTo>
                    <a:lnTo>
                      <a:pt x="18" y="35"/>
                    </a:lnTo>
                    <a:lnTo>
                      <a:pt x="1" y="16"/>
                    </a:lnTo>
                    <a:lnTo>
                      <a:pt x="1" y="4"/>
                    </a:lnTo>
                    <a:lnTo>
                      <a:pt x="25" y="0"/>
                    </a:lnTo>
                    <a:lnTo>
                      <a:pt x="57" y="26"/>
                    </a:lnTo>
                    <a:lnTo>
                      <a:pt x="59" y="60"/>
                    </a:lnTo>
                    <a:lnTo>
                      <a:pt x="44" y="108"/>
                    </a:lnTo>
                    <a:lnTo>
                      <a:pt x="40" y="139"/>
                    </a:lnTo>
                    <a:lnTo>
                      <a:pt x="99" y="117"/>
                    </a:lnTo>
                    <a:lnTo>
                      <a:pt x="163" y="92"/>
                    </a:lnTo>
                    <a:lnTo>
                      <a:pt x="233" y="90"/>
                    </a:lnTo>
                    <a:lnTo>
                      <a:pt x="283" y="99"/>
                    </a:lnTo>
                    <a:lnTo>
                      <a:pt x="336" y="99"/>
                    </a:lnTo>
                    <a:lnTo>
                      <a:pt x="408" y="10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6" name="Freeform 13"/>
              <p:cNvSpPr>
                <a:spLocks noChangeArrowheads="1"/>
              </p:cNvSpPr>
              <p:nvPr/>
            </p:nvSpPr>
            <p:spPr bwMode="auto">
              <a:xfrm>
                <a:off x="579" y="249"/>
                <a:ext cx="579" cy="323"/>
              </a:xfrm>
              <a:custGeom>
                <a:avLst/>
                <a:gdLst>
                  <a:gd name="T0" fmla="*/ 13 w 578"/>
                  <a:gd name="T1" fmla="*/ 47 h 319"/>
                  <a:gd name="T2" fmla="*/ 41 w 578"/>
                  <a:gd name="T3" fmla="*/ 44 h 319"/>
                  <a:gd name="T4" fmla="*/ 75 w 578"/>
                  <a:gd name="T5" fmla="*/ 62 h 319"/>
                  <a:gd name="T6" fmla="*/ 100 w 578"/>
                  <a:gd name="T7" fmla="*/ 95 h 319"/>
                  <a:gd name="T8" fmla="*/ 134 w 578"/>
                  <a:gd name="T9" fmla="*/ 151 h 319"/>
                  <a:gd name="T10" fmla="*/ 161 w 578"/>
                  <a:gd name="T11" fmla="*/ 199 h 319"/>
                  <a:gd name="T12" fmla="*/ 187 w 578"/>
                  <a:gd name="T13" fmla="*/ 245 h 319"/>
                  <a:gd name="T14" fmla="*/ 202 w 578"/>
                  <a:gd name="T15" fmla="*/ 253 h 319"/>
                  <a:gd name="T16" fmla="*/ 233 w 578"/>
                  <a:gd name="T17" fmla="*/ 245 h 319"/>
                  <a:gd name="T18" fmla="*/ 290 w 578"/>
                  <a:gd name="T19" fmla="*/ 207 h 319"/>
                  <a:gd name="T20" fmla="*/ 357 w 578"/>
                  <a:gd name="T21" fmla="*/ 161 h 319"/>
                  <a:gd name="T22" fmla="*/ 400 w 578"/>
                  <a:gd name="T23" fmla="*/ 121 h 319"/>
                  <a:gd name="T24" fmla="*/ 421 w 578"/>
                  <a:gd name="T25" fmla="*/ 96 h 319"/>
                  <a:gd name="T26" fmla="*/ 421 w 578"/>
                  <a:gd name="T27" fmla="*/ 87 h 319"/>
                  <a:gd name="T28" fmla="*/ 421 w 578"/>
                  <a:gd name="T29" fmla="*/ 74 h 319"/>
                  <a:gd name="T30" fmla="*/ 424 w 578"/>
                  <a:gd name="T31" fmla="*/ 66 h 319"/>
                  <a:gd name="T32" fmla="*/ 420 w 578"/>
                  <a:gd name="T33" fmla="*/ 39 h 319"/>
                  <a:gd name="T34" fmla="*/ 408 w 578"/>
                  <a:gd name="T35" fmla="*/ 19 h 319"/>
                  <a:gd name="T36" fmla="*/ 413 w 578"/>
                  <a:gd name="T37" fmla="*/ 0 h 319"/>
                  <a:gd name="T38" fmla="*/ 442 w 578"/>
                  <a:gd name="T39" fmla="*/ 0 h 319"/>
                  <a:gd name="T40" fmla="*/ 458 w 578"/>
                  <a:gd name="T41" fmla="*/ 30 h 319"/>
                  <a:gd name="T42" fmla="*/ 451 w 578"/>
                  <a:gd name="T43" fmla="*/ 77 h 319"/>
                  <a:gd name="T44" fmla="*/ 462 w 578"/>
                  <a:gd name="T45" fmla="*/ 77 h 319"/>
                  <a:gd name="T46" fmla="*/ 496 w 578"/>
                  <a:gd name="T47" fmla="*/ 74 h 319"/>
                  <a:gd name="T48" fmla="*/ 531 w 578"/>
                  <a:gd name="T49" fmla="*/ 56 h 319"/>
                  <a:gd name="T50" fmla="*/ 560 w 578"/>
                  <a:gd name="T51" fmla="*/ 53 h 319"/>
                  <a:gd name="T52" fmla="*/ 568 w 578"/>
                  <a:gd name="T53" fmla="*/ 70 h 319"/>
                  <a:gd name="T54" fmla="*/ 578 w 578"/>
                  <a:gd name="T55" fmla="*/ 105 h 319"/>
                  <a:gd name="T56" fmla="*/ 530 w 578"/>
                  <a:gd name="T57" fmla="*/ 160 h 319"/>
                  <a:gd name="T58" fmla="*/ 504 w 578"/>
                  <a:gd name="T59" fmla="*/ 186 h 319"/>
                  <a:gd name="T60" fmla="*/ 479 w 578"/>
                  <a:gd name="T61" fmla="*/ 189 h 319"/>
                  <a:gd name="T62" fmla="*/ 449 w 578"/>
                  <a:gd name="T63" fmla="*/ 161 h 319"/>
                  <a:gd name="T64" fmla="*/ 413 w 578"/>
                  <a:gd name="T65" fmla="*/ 160 h 319"/>
                  <a:gd name="T66" fmla="*/ 381 w 578"/>
                  <a:gd name="T67" fmla="*/ 186 h 319"/>
                  <a:gd name="T68" fmla="*/ 328 w 578"/>
                  <a:gd name="T69" fmla="*/ 233 h 319"/>
                  <a:gd name="T70" fmla="*/ 273 w 578"/>
                  <a:gd name="T71" fmla="*/ 287 h 319"/>
                  <a:gd name="T72" fmla="*/ 226 w 578"/>
                  <a:gd name="T73" fmla="*/ 310 h 319"/>
                  <a:gd name="T74" fmla="*/ 190 w 578"/>
                  <a:gd name="T75" fmla="*/ 319 h 319"/>
                  <a:gd name="T76" fmla="*/ 170 w 578"/>
                  <a:gd name="T77" fmla="*/ 309 h 319"/>
                  <a:gd name="T78" fmla="*/ 153 w 578"/>
                  <a:gd name="T79" fmla="*/ 279 h 319"/>
                  <a:gd name="T80" fmla="*/ 122 w 578"/>
                  <a:gd name="T81" fmla="*/ 229 h 319"/>
                  <a:gd name="T82" fmla="*/ 81 w 578"/>
                  <a:gd name="T83" fmla="*/ 170 h 319"/>
                  <a:gd name="T84" fmla="*/ 42 w 578"/>
                  <a:gd name="T85" fmla="*/ 139 h 319"/>
                  <a:gd name="T86" fmla="*/ 8 w 578"/>
                  <a:gd name="T87" fmla="*/ 107 h 319"/>
                  <a:gd name="T88" fmla="*/ 0 w 578"/>
                  <a:gd name="T89" fmla="*/ 77 h 319"/>
                  <a:gd name="T90" fmla="*/ 13 w 578"/>
                  <a:gd name="T91" fmla="*/ 47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8"/>
                  <a:gd name="T139" fmla="*/ 0 h 319"/>
                  <a:gd name="T140" fmla="*/ 578 w 578"/>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8" h="319">
                    <a:moveTo>
                      <a:pt x="13" y="47"/>
                    </a:moveTo>
                    <a:lnTo>
                      <a:pt x="41" y="44"/>
                    </a:lnTo>
                    <a:lnTo>
                      <a:pt x="75" y="62"/>
                    </a:lnTo>
                    <a:lnTo>
                      <a:pt x="100" y="95"/>
                    </a:lnTo>
                    <a:lnTo>
                      <a:pt x="134" y="151"/>
                    </a:lnTo>
                    <a:lnTo>
                      <a:pt x="161" y="199"/>
                    </a:lnTo>
                    <a:lnTo>
                      <a:pt x="187" y="245"/>
                    </a:lnTo>
                    <a:lnTo>
                      <a:pt x="202" y="253"/>
                    </a:lnTo>
                    <a:lnTo>
                      <a:pt x="233" y="245"/>
                    </a:lnTo>
                    <a:lnTo>
                      <a:pt x="290" y="207"/>
                    </a:lnTo>
                    <a:lnTo>
                      <a:pt x="357" y="161"/>
                    </a:lnTo>
                    <a:lnTo>
                      <a:pt x="400" y="121"/>
                    </a:lnTo>
                    <a:lnTo>
                      <a:pt x="421" y="96"/>
                    </a:lnTo>
                    <a:lnTo>
                      <a:pt x="421" y="87"/>
                    </a:lnTo>
                    <a:lnTo>
                      <a:pt x="421" y="74"/>
                    </a:lnTo>
                    <a:lnTo>
                      <a:pt x="424" y="66"/>
                    </a:lnTo>
                    <a:lnTo>
                      <a:pt x="420" y="39"/>
                    </a:lnTo>
                    <a:lnTo>
                      <a:pt x="408" y="19"/>
                    </a:lnTo>
                    <a:lnTo>
                      <a:pt x="413" y="0"/>
                    </a:lnTo>
                    <a:lnTo>
                      <a:pt x="442" y="0"/>
                    </a:lnTo>
                    <a:lnTo>
                      <a:pt x="458" y="30"/>
                    </a:lnTo>
                    <a:lnTo>
                      <a:pt x="451" y="77"/>
                    </a:lnTo>
                    <a:lnTo>
                      <a:pt x="462" y="77"/>
                    </a:lnTo>
                    <a:lnTo>
                      <a:pt x="496" y="74"/>
                    </a:lnTo>
                    <a:lnTo>
                      <a:pt x="531" y="56"/>
                    </a:lnTo>
                    <a:lnTo>
                      <a:pt x="560" y="53"/>
                    </a:lnTo>
                    <a:lnTo>
                      <a:pt x="568" y="70"/>
                    </a:lnTo>
                    <a:lnTo>
                      <a:pt x="578" y="105"/>
                    </a:lnTo>
                    <a:lnTo>
                      <a:pt x="530" y="160"/>
                    </a:lnTo>
                    <a:lnTo>
                      <a:pt x="504" y="186"/>
                    </a:lnTo>
                    <a:lnTo>
                      <a:pt x="479" y="189"/>
                    </a:lnTo>
                    <a:lnTo>
                      <a:pt x="449" y="161"/>
                    </a:lnTo>
                    <a:lnTo>
                      <a:pt x="413" y="160"/>
                    </a:lnTo>
                    <a:lnTo>
                      <a:pt x="381" y="186"/>
                    </a:lnTo>
                    <a:lnTo>
                      <a:pt x="328" y="233"/>
                    </a:lnTo>
                    <a:lnTo>
                      <a:pt x="273" y="287"/>
                    </a:lnTo>
                    <a:lnTo>
                      <a:pt x="226" y="310"/>
                    </a:lnTo>
                    <a:lnTo>
                      <a:pt x="190" y="319"/>
                    </a:lnTo>
                    <a:lnTo>
                      <a:pt x="170" y="309"/>
                    </a:lnTo>
                    <a:lnTo>
                      <a:pt x="153" y="279"/>
                    </a:lnTo>
                    <a:lnTo>
                      <a:pt x="122" y="229"/>
                    </a:lnTo>
                    <a:lnTo>
                      <a:pt x="81" y="170"/>
                    </a:lnTo>
                    <a:lnTo>
                      <a:pt x="42" y="139"/>
                    </a:lnTo>
                    <a:lnTo>
                      <a:pt x="8" y="107"/>
                    </a:lnTo>
                    <a:lnTo>
                      <a:pt x="0" y="77"/>
                    </a:lnTo>
                    <a:lnTo>
                      <a:pt x="13" y="4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7" name="Freeform 14"/>
              <p:cNvSpPr>
                <a:spLocks noChangeArrowheads="1"/>
              </p:cNvSpPr>
              <p:nvPr/>
            </p:nvSpPr>
            <p:spPr bwMode="auto">
              <a:xfrm>
                <a:off x="314" y="605"/>
                <a:ext cx="245" cy="507"/>
              </a:xfrm>
              <a:custGeom>
                <a:avLst/>
                <a:gdLst>
                  <a:gd name="T0" fmla="*/ 153 w 242"/>
                  <a:gd name="T1" fmla="*/ 59 h 508"/>
                  <a:gd name="T2" fmla="*/ 187 w 242"/>
                  <a:gd name="T3" fmla="*/ 8 h 508"/>
                  <a:gd name="T4" fmla="*/ 222 w 242"/>
                  <a:gd name="T5" fmla="*/ 0 h 508"/>
                  <a:gd name="T6" fmla="*/ 230 w 242"/>
                  <a:gd name="T7" fmla="*/ 25 h 508"/>
                  <a:gd name="T8" fmla="*/ 242 w 242"/>
                  <a:gd name="T9" fmla="*/ 72 h 508"/>
                  <a:gd name="T10" fmla="*/ 225 w 242"/>
                  <a:gd name="T11" fmla="*/ 93 h 508"/>
                  <a:gd name="T12" fmla="*/ 179 w 242"/>
                  <a:gd name="T13" fmla="*/ 133 h 508"/>
                  <a:gd name="T14" fmla="*/ 153 w 242"/>
                  <a:gd name="T15" fmla="*/ 188 h 508"/>
                  <a:gd name="T16" fmla="*/ 134 w 242"/>
                  <a:gd name="T17" fmla="*/ 231 h 508"/>
                  <a:gd name="T18" fmla="*/ 134 w 242"/>
                  <a:gd name="T19" fmla="*/ 256 h 508"/>
                  <a:gd name="T20" fmla="*/ 138 w 242"/>
                  <a:gd name="T21" fmla="*/ 324 h 508"/>
                  <a:gd name="T22" fmla="*/ 151 w 242"/>
                  <a:gd name="T23" fmla="*/ 383 h 508"/>
                  <a:gd name="T24" fmla="*/ 169 w 242"/>
                  <a:gd name="T25" fmla="*/ 415 h 508"/>
                  <a:gd name="T26" fmla="*/ 174 w 242"/>
                  <a:gd name="T27" fmla="*/ 434 h 508"/>
                  <a:gd name="T28" fmla="*/ 170 w 242"/>
                  <a:gd name="T29" fmla="*/ 453 h 508"/>
                  <a:gd name="T30" fmla="*/ 148 w 242"/>
                  <a:gd name="T31" fmla="*/ 457 h 508"/>
                  <a:gd name="T32" fmla="*/ 104 w 242"/>
                  <a:gd name="T33" fmla="*/ 464 h 508"/>
                  <a:gd name="T34" fmla="*/ 61 w 242"/>
                  <a:gd name="T35" fmla="*/ 494 h 508"/>
                  <a:gd name="T36" fmla="*/ 40 w 242"/>
                  <a:gd name="T37" fmla="*/ 508 h 508"/>
                  <a:gd name="T38" fmla="*/ 17 w 242"/>
                  <a:gd name="T39" fmla="*/ 498 h 508"/>
                  <a:gd name="T40" fmla="*/ 0 w 242"/>
                  <a:gd name="T41" fmla="*/ 460 h 508"/>
                  <a:gd name="T42" fmla="*/ 6 w 242"/>
                  <a:gd name="T43" fmla="*/ 440 h 508"/>
                  <a:gd name="T44" fmla="*/ 35 w 242"/>
                  <a:gd name="T45" fmla="*/ 436 h 508"/>
                  <a:gd name="T46" fmla="*/ 86 w 242"/>
                  <a:gd name="T47" fmla="*/ 419 h 508"/>
                  <a:gd name="T48" fmla="*/ 118 w 242"/>
                  <a:gd name="T49" fmla="*/ 415 h 508"/>
                  <a:gd name="T50" fmla="*/ 122 w 242"/>
                  <a:gd name="T51" fmla="*/ 396 h 508"/>
                  <a:gd name="T52" fmla="*/ 114 w 242"/>
                  <a:gd name="T53" fmla="*/ 376 h 508"/>
                  <a:gd name="T54" fmla="*/ 95 w 242"/>
                  <a:gd name="T55" fmla="*/ 324 h 508"/>
                  <a:gd name="T56" fmla="*/ 86 w 242"/>
                  <a:gd name="T57" fmla="*/ 262 h 508"/>
                  <a:gd name="T58" fmla="*/ 86 w 242"/>
                  <a:gd name="T59" fmla="*/ 212 h 508"/>
                  <a:gd name="T60" fmla="*/ 104 w 242"/>
                  <a:gd name="T61" fmla="*/ 163 h 508"/>
                  <a:gd name="T62" fmla="*/ 125 w 242"/>
                  <a:gd name="T63" fmla="*/ 112 h 508"/>
                  <a:gd name="T64" fmla="*/ 140 w 242"/>
                  <a:gd name="T65" fmla="*/ 81 h 508"/>
                  <a:gd name="T66" fmla="*/ 153 w 242"/>
                  <a:gd name="T67" fmla="*/ 59 h 5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2"/>
                  <a:gd name="T103" fmla="*/ 0 h 508"/>
                  <a:gd name="T104" fmla="*/ 242 w 242"/>
                  <a:gd name="T105" fmla="*/ 508 h 5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2" h="508">
                    <a:moveTo>
                      <a:pt x="153" y="59"/>
                    </a:moveTo>
                    <a:lnTo>
                      <a:pt x="187" y="8"/>
                    </a:lnTo>
                    <a:lnTo>
                      <a:pt x="222" y="0"/>
                    </a:lnTo>
                    <a:lnTo>
                      <a:pt x="230" y="25"/>
                    </a:lnTo>
                    <a:lnTo>
                      <a:pt x="242" y="72"/>
                    </a:lnTo>
                    <a:lnTo>
                      <a:pt x="225" y="93"/>
                    </a:lnTo>
                    <a:lnTo>
                      <a:pt x="179" y="133"/>
                    </a:lnTo>
                    <a:lnTo>
                      <a:pt x="153" y="188"/>
                    </a:lnTo>
                    <a:lnTo>
                      <a:pt x="134" y="231"/>
                    </a:lnTo>
                    <a:lnTo>
                      <a:pt x="134" y="256"/>
                    </a:lnTo>
                    <a:lnTo>
                      <a:pt x="138" y="324"/>
                    </a:lnTo>
                    <a:lnTo>
                      <a:pt x="151" y="383"/>
                    </a:lnTo>
                    <a:lnTo>
                      <a:pt x="169" y="415"/>
                    </a:lnTo>
                    <a:lnTo>
                      <a:pt x="174" y="434"/>
                    </a:lnTo>
                    <a:lnTo>
                      <a:pt x="170" y="453"/>
                    </a:lnTo>
                    <a:lnTo>
                      <a:pt x="148" y="457"/>
                    </a:lnTo>
                    <a:lnTo>
                      <a:pt x="104" y="464"/>
                    </a:lnTo>
                    <a:lnTo>
                      <a:pt x="61" y="494"/>
                    </a:lnTo>
                    <a:lnTo>
                      <a:pt x="40" y="508"/>
                    </a:lnTo>
                    <a:lnTo>
                      <a:pt x="17" y="498"/>
                    </a:lnTo>
                    <a:lnTo>
                      <a:pt x="0" y="460"/>
                    </a:lnTo>
                    <a:lnTo>
                      <a:pt x="6" y="440"/>
                    </a:lnTo>
                    <a:lnTo>
                      <a:pt x="35" y="436"/>
                    </a:lnTo>
                    <a:lnTo>
                      <a:pt x="86" y="419"/>
                    </a:lnTo>
                    <a:lnTo>
                      <a:pt x="118" y="415"/>
                    </a:lnTo>
                    <a:lnTo>
                      <a:pt x="122" y="396"/>
                    </a:lnTo>
                    <a:lnTo>
                      <a:pt x="114" y="376"/>
                    </a:lnTo>
                    <a:lnTo>
                      <a:pt x="95" y="324"/>
                    </a:lnTo>
                    <a:lnTo>
                      <a:pt x="86" y="262"/>
                    </a:lnTo>
                    <a:lnTo>
                      <a:pt x="86" y="212"/>
                    </a:lnTo>
                    <a:lnTo>
                      <a:pt x="104" y="163"/>
                    </a:lnTo>
                    <a:lnTo>
                      <a:pt x="125" y="112"/>
                    </a:lnTo>
                    <a:lnTo>
                      <a:pt x="140" y="81"/>
                    </a:lnTo>
                    <a:lnTo>
                      <a:pt x="153" y="59"/>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8" name="Freeform 15"/>
              <p:cNvSpPr>
                <a:spLocks noChangeArrowheads="1"/>
              </p:cNvSpPr>
              <p:nvPr/>
            </p:nvSpPr>
            <p:spPr bwMode="auto">
              <a:xfrm>
                <a:off x="560" y="627"/>
                <a:ext cx="231" cy="453"/>
              </a:xfrm>
              <a:custGeom>
                <a:avLst/>
                <a:gdLst>
                  <a:gd name="T0" fmla="*/ 13 w 231"/>
                  <a:gd name="T1" fmla="*/ 17 h 454"/>
                  <a:gd name="T2" fmla="*/ 35 w 231"/>
                  <a:gd name="T3" fmla="*/ 0 h 454"/>
                  <a:gd name="T4" fmla="*/ 56 w 231"/>
                  <a:gd name="T5" fmla="*/ 4 h 454"/>
                  <a:gd name="T6" fmla="*/ 77 w 231"/>
                  <a:gd name="T7" fmla="*/ 18 h 454"/>
                  <a:gd name="T8" fmla="*/ 95 w 231"/>
                  <a:gd name="T9" fmla="*/ 61 h 454"/>
                  <a:gd name="T10" fmla="*/ 120 w 231"/>
                  <a:gd name="T11" fmla="*/ 133 h 454"/>
                  <a:gd name="T12" fmla="*/ 133 w 231"/>
                  <a:gd name="T13" fmla="*/ 197 h 454"/>
                  <a:gd name="T14" fmla="*/ 135 w 231"/>
                  <a:gd name="T15" fmla="*/ 241 h 454"/>
                  <a:gd name="T16" fmla="*/ 129 w 231"/>
                  <a:gd name="T17" fmla="*/ 262 h 454"/>
                  <a:gd name="T18" fmla="*/ 117 w 231"/>
                  <a:gd name="T19" fmla="*/ 295 h 454"/>
                  <a:gd name="T20" fmla="*/ 98 w 231"/>
                  <a:gd name="T21" fmla="*/ 333 h 454"/>
                  <a:gd name="T22" fmla="*/ 82 w 231"/>
                  <a:gd name="T23" fmla="*/ 372 h 454"/>
                  <a:gd name="T24" fmla="*/ 78 w 231"/>
                  <a:gd name="T25" fmla="*/ 403 h 454"/>
                  <a:gd name="T26" fmla="*/ 90 w 231"/>
                  <a:gd name="T27" fmla="*/ 414 h 454"/>
                  <a:gd name="T28" fmla="*/ 129 w 231"/>
                  <a:gd name="T29" fmla="*/ 407 h 454"/>
                  <a:gd name="T30" fmla="*/ 187 w 231"/>
                  <a:gd name="T31" fmla="*/ 403 h 454"/>
                  <a:gd name="T32" fmla="*/ 216 w 231"/>
                  <a:gd name="T33" fmla="*/ 407 h 454"/>
                  <a:gd name="T34" fmla="*/ 231 w 231"/>
                  <a:gd name="T35" fmla="*/ 420 h 454"/>
                  <a:gd name="T36" fmla="*/ 231 w 231"/>
                  <a:gd name="T37" fmla="*/ 433 h 454"/>
                  <a:gd name="T38" fmla="*/ 208 w 231"/>
                  <a:gd name="T39" fmla="*/ 448 h 454"/>
                  <a:gd name="T40" fmla="*/ 185 w 231"/>
                  <a:gd name="T41" fmla="*/ 454 h 454"/>
                  <a:gd name="T42" fmla="*/ 126 w 231"/>
                  <a:gd name="T43" fmla="*/ 441 h 454"/>
                  <a:gd name="T44" fmla="*/ 100 w 231"/>
                  <a:gd name="T45" fmla="*/ 441 h 454"/>
                  <a:gd name="T46" fmla="*/ 74 w 231"/>
                  <a:gd name="T47" fmla="*/ 450 h 454"/>
                  <a:gd name="T48" fmla="*/ 55 w 231"/>
                  <a:gd name="T49" fmla="*/ 450 h 454"/>
                  <a:gd name="T50" fmla="*/ 26 w 231"/>
                  <a:gd name="T51" fmla="*/ 437 h 454"/>
                  <a:gd name="T52" fmla="*/ 29 w 231"/>
                  <a:gd name="T53" fmla="*/ 416 h 454"/>
                  <a:gd name="T54" fmla="*/ 35 w 231"/>
                  <a:gd name="T55" fmla="*/ 401 h 454"/>
                  <a:gd name="T56" fmla="*/ 46 w 231"/>
                  <a:gd name="T57" fmla="*/ 377 h 454"/>
                  <a:gd name="T58" fmla="*/ 52 w 231"/>
                  <a:gd name="T59" fmla="*/ 355 h 454"/>
                  <a:gd name="T60" fmla="*/ 59 w 231"/>
                  <a:gd name="T61" fmla="*/ 312 h 454"/>
                  <a:gd name="T62" fmla="*/ 69 w 231"/>
                  <a:gd name="T63" fmla="*/ 265 h 454"/>
                  <a:gd name="T64" fmla="*/ 90 w 231"/>
                  <a:gd name="T65" fmla="*/ 227 h 454"/>
                  <a:gd name="T66" fmla="*/ 78 w 231"/>
                  <a:gd name="T67" fmla="*/ 197 h 454"/>
                  <a:gd name="T68" fmla="*/ 46 w 231"/>
                  <a:gd name="T69" fmla="*/ 129 h 454"/>
                  <a:gd name="T70" fmla="*/ 9 w 231"/>
                  <a:gd name="T71" fmla="*/ 70 h 454"/>
                  <a:gd name="T72" fmla="*/ 0 w 231"/>
                  <a:gd name="T73" fmla="*/ 40 h 454"/>
                  <a:gd name="T74" fmla="*/ 13 w 231"/>
                  <a:gd name="T75" fmla="*/ 17 h 4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
                  <a:gd name="T115" fmla="*/ 0 h 454"/>
                  <a:gd name="T116" fmla="*/ 231 w 231"/>
                  <a:gd name="T117" fmla="*/ 454 h 4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 h="454">
                    <a:moveTo>
                      <a:pt x="13" y="17"/>
                    </a:moveTo>
                    <a:lnTo>
                      <a:pt x="35" y="0"/>
                    </a:lnTo>
                    <a:lnTo>
                      <a:pt x="56" y="4"/>
                    </a:lnTo>
                    <a:lnTo>
                      <a:pt x="77" y="18"/>
                    </a:lnTo>
                    <a:lnTo>
                      <a:pt x="95" y="61"/>
                    </a:lnTo>
                    <a:lnTo>
                      <a:pt x="120" y="133"/>
                    </a:lnTo>
                    <a:lnTo>
                      <a:pt x="133" y="197"/>
                    </a:lnTo>
                    <a:lnTo>
                      <a:pt x="135" y="241"/>
                    </a:lnTo>
                    <a:lnTo>
                      <a:pt x="129" y="262"/>
                    </a:lnTo>
                    <a:lnTo>
                      <a:pt x="117" y="295"/>
                    </a:lnTo>
                    <a:lnTo>
                      <a:pt x="98" y="333"/>
                    </a:lnTo>
                    <a:lnTo>
                      <a:pt x="82" y="372"/>
                    </a:lnTo>
                    <a:lnTo>
                      <a:pt x="78" y="403"/>
                    </a:lnTo>
                    <a:lnTo>
                      <a:pt x="90" y="414"/>
                    </a:lnTo>
                    <a:lnTo>
                      <a:pt x="129" y="407"/>
                    </a:lnTo>
                    <a:lnTo>
                      <a:pt x="187" y="403"/>
                    </a:lnTo>
                    <a:lnTo>
                      <a:pt x="216" y="407"/>
                    </a:lnTo>
                    <a:lnTo>
                      <a:pt x="231" y="420"/>
                    </a:lnTo>
                    <a:lnTo>
                      <a:pt x="231" y="433"/>
                    </a:lnTo>
                    <a:lnTo>
                      <a:pt x="208" y="448"/>
                    </a:lnTo>
                    <a:lnTo>
                      <a:pt x="185" y="454"/>
                    </a:lnTo>
                    <a:lnTo>
                      <a:pt x="126" y="441"/>
                    </a:lnTo>
                    <a:lnTo>
                      <a:pt x="100" y="441"/>
                    </a:lnTo>
                    <a:lnTo>
                      <a:pt x="74" y="450"/>
                    </a:lnTo>
                    <a:lnTo>
                      <a:pt x="55" y="450"/>
                    </a:lnTo>
                    <a:lnTo>
                      <a:pt x="26" y="437"/>
                    </a:lnTo>
                    <a:lnTo>
                      <a:pt x="29" y="416"/>
                    </a:lnTo>
                    <a:lnTo>
                      <a:pt x="35" y="401"/>
                    </a:lnTo>
                    <a:lnTo>
                      <a:pt x="46" y="377"/>
                    </a:lnTo>
                    <a:lnTo>
                      <a:pt x="52" y="355"/>
                    </a:lnTo>
                    <a:lnTo>
                      <a:pt x="59" y="312"/>
                    </a:lnTo>
                    <a:lnTo>
                      <a:pt x="69" y="265"/>
                    </a:lnTo>
                    <a:lnTo>
                      <a:pt x="90" y="227"/>
                    </a:lnTo>
                    <a:lnTo>
                      <a:pt x="78" y="197"/>
                    </a:lnTo>
                    <a:lnTo>
                      <a:pt x="46" y="129"/>
                    </a:lnTo>
                    <a:lnTo>
                      <a:pt x="9" y="70"/>
                    </a:lnTo>
                    <a:lnTo>
                      <a:pt x="0" y="40"/>
                    </a:lnTo>
                    <a:lnTo>
                      <a:pt x="13" y="1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grpSp>
        <p:sp>
          <p:nvSpPr>
            <p:cNvPr id="196617" name="WordArt 16"/>
            <p:cNvSpPr>
              <a:spLocks noChangeArrowheads="1" noChangeShapeType="1" noTextEdit="1"/>
            </p:cNvSpPr>
            <p:nvPr/>
          </p:nvSpPr>
          <p:spPr bwMode="auto">
            <a:xfrm>
              <a:off x="816" y="240"/>
              <a:ext cx="432" cy="33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Arial Black"/>
                </a:rPr>
                <a:t>3.0</a:t>
              </a:r>
              <a:endParaRPr lang="zh-CN" altLang="en-US" sz="3600" kern="10">
                <a:ln w="9525">
                  <a:solidFill>
                    <a:srgbClr val="000000"/>
                  </a:solidFill>
                  <a:round/>
                  <a:headEnd/>
                  <a:tailEnd/>
                </a:ln>
                <a:latin typeface="Arial Black"/>
              </a:endParaRPr>
            </a:p>
          </p:txBody>
        </p:sp>
      </p:grpSp>
      <p:sp>
        <p:nvSpPr>
          <p:cNvPr id="28690" name="Rectangle 17"/>
          <p:cNvSpPr>
            <a:spLocks noChangeArrowheads="1"/>
          </p:cNvSpPr>
          <p:nvPr/>
        </p:nvSpPr>
        <p:spPr bwMode="auto">
          <a:xfrm>
            <a:off x="698500" y="8283575"/>
            <a:ext cx="5432425" cy="438150"/>
          </a:xfrm>
          <a:prstGeom prst="rect">
            <a:avLst/>
          </a:prstGeom>
          <a:noFill/>
          <a:ln w="25400" cmpd="sng">
            <a:solidFill>
              <a:schemeClr val="tx1"/>
            </a:solidFill>
            <a:miter lim="800000"/>
            <a:headEnd/>
            <a:tailEnd/>
          </a:ln>
        </p:spPr>
        <p:txBody>
          <a:bodyPr wrap="none" anchor="ctr"/>
          <a:lstStyle/>
          <a:p>
            <a:pPr>
              <a:defRPr/>
            </a:pPr>
            <a:endParaRPr lang="zh-CN" altLang="en-US">
              <a:effectLst>
                <a:outerShdw blurRad="38100" dist="38100" dir="2700000" algn="tl">
                  <a:srgbClr val="C0C0C0"/>
                </a:outerShdw>
              </a:effectLst>
            </a:endParaRPr>
          </a:p>
        </p:txBody>
      </p:sp>
    </p:spTree>
    <p:extLst>
      <p:ext uri="{BB962C8B-B14F-4D97-AF65-F5344CB8AC3E}">
        <p14:creationId xmlns:p14="http://schemas.microsoft.com/office/powerpoint/2010/main" val="3308567839"/>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AE6CBBE-65A3-449C-AE16-D01548F314F8}" type="slidenum">
              <a:rPr lang="en-US" altLang="zh-CN" sz="1200" b="0">
                <a:solidFill>
                  <a:schemeClr val="tx1"/>
                </a:solidFill>
                <a:latin typeface="Arial" pitchFamily="34" charset="0"/>
              </a:rPr>
              <a:pPr algn="r" eaLnBrk="1" hangingPunct="1"/>
              <a:t>5</a:t>
            </a:fld>
            <a:endParaRPr lang="en-US" altLang="zh-CN" sz="1200" b="0">
              <a:solidFill>
                <a:schemeClr val="tx1"/>
              </a:solidFill>
              <a:latin typeface="Arial" pitchFamily="34" charset="0"/>
            </a:endParaRPr>
          </a:p>
        </p:txBody>
      </p:sp>
      <p:sp>
        <p:nvSpPr>
          <p:cNvPr id="196611" name="Rectangle 2"/>
          <p:cNvSpPr>
            <a:spLocks noGrp="1" noRot="1" noChangeAspect="1" noChangeArrowheads="1" noTextEdit="1"/>
          </p:cNvSpPr>
          <p:nvPr>
            <p:ph type="sldImg"/>
          </p:nvPr>
        </p:nvSpPr>
        <p:spPr>
          <a:xfrm>
            <a:off x="700088" y="741363"/>
            <a:ext cx="5449887" cy="4087812"/>
          </a:xfrm>
        </p:spPr>
      </p:sp>
      <p:sp>
        <p:nvSpPr>
          <p:cNvPr id="196612" name="Rectangle 3"/>
          <p:cNvSpPr>
            <a:spLocks noGrp="1" noChangeArrowheads="1"/>
          </p:cNvSpPr>
          <p:nvPr>
            <p:ph type="body" idx="1"/>
          </p:nvPr>
        </p:nvSpPr>
        <p:spPr>
          <a:xfrm>
            <a:off x="695325" y="4991100"/>
            <a:ext cx="5429250" cy="3505200"/>
          </a:xfrm>
          <a:noFill/>
          <a:ln/>
        </p:spPr>
        <p:txBody>
          <a:bodyPr lIns="92075" tIns="46038" rIns="92075" bIns="46038" anchor="t"/>
          <a:lstStyle/>
          <a:p>
            <a:pPr eaLnBrk="1" hangingPunct="1"/>
            <a:endParaRPr lang="en-US" altLang="zh-CN" dirty="0" smtClean="0"/>
          </a:p>
        </p:txBody>
      </p:sp>
      <p:grpSp>
        <p:nvGrpSpPr>
          <p:cNvPr id="2" name="Group 5"/>
          <p:cNvGrpSpPr>
            <a:grpSpLocks/>
          </p:cNvGrpSpPr>
          <p:nvPr/>
        </p:nvGrpSpPr>
        <p:grpSpPr bwMode="auto">
          <a:xfrm>
            <a:off x="6167438" y="8313738"/>
            <a:ext cx="690562" cy="349250"/>
            <a:chOff x="0" y="0"/>
            <a:chExt cx="1584" cy="1452"/>
          </a:xfrm>
        </p:grpSpPr>
        <p:grpSp>
          <p:nvGrpSpPr>
            <p:cNvPr id="3" name="Group 6"/>
            <p:cNvGrpSpPr>
              <a:grpSpLocks/>
            </p:cNvGrpSpPr>
            <p:nvPr/>
          </p:nvGrpSpPr>
          <p:grpSpPr bwMode="auto">
            <a:xfrm>
              <a:off x="512" y="0"/>
              <a:ext cx="1072" cy="1452"/>
              <a:chOff x="0" y="0"/>
              <a:chExt cx="703" cy="1004"/>
            </a:xfrm>
          </p:grpSpPr>
          <p:pic>
            <p:nvPicPr>
              <p:cNvPr id="196624" name="Picture 6"/>
              <p:cNvPicPr>
                <a:picLocks noChangeAspect="1" noChangeArrowheads="1"/>
              </p:cNvPicPr>
              <p:nvPr/>
            </p:nvPicPr>
            <p:blipFill>
              <a:blip r:embed="rId4"/>
              <a:srcRect/>
              <a:stretch>
                <a:fillRect/>
              </a:stretch>
            </p:blipFill>
            <p:spPr bwMode="auto">
              <a:xfrm>
                <a:off x="0" y="0"/>
                <a:ext cx="703" cy="1004"/>
              </a:xfrm>
              <a:prstGeom prst="rect">
                <a:avLst/>
              </a:prstGeom>
              <a:noFill/>
              <a:ln w="9525">
                <a:noFill/>
                <a:miter lim="800000"/>
                <a:headEnd/>
                <a:tailEnd/>
              </a:ln>
            </p:spPr>
          </p:pic>
          <p:sp>
            <p:nvSpPr>
              <p:cNvPr id="28680" name="Freeform 7"/>
              <p:cNvSpPr>
                <a:spLocks noChangeArrowheads="1"/>
              </p:cNvSpPr>
              <p:nvPr/>
            </p:nvSpPr>
            <p:spPr bwMode="auto">
              <a:xfrm>
                <a:off x="37" y="18"/>
                <a:ext cx="595" cy="548"/>
              </a:xfrm>
              <a:custGeom>
                <a:avLst/>
                <a:gdLst>
                  <a:gd name="T0" fmla="*/ 0 w 595"/>
                  <a:gd name="T1" fmla="*/ 239 h 544"/>
                  <a:gd name="T2" fmla="*/ 89 w 595"/>
                  <a:gd name="T3" fmla="*/ 55 h 544"/>
                  <a:gd name="T4" fmla="*/ 277 w 595"/>
                  <a:gd name="T5" fmla="*/ 0 h 544"/>
                  <a:gd name="T6" fmla="*/ 476 w 595"/>
                  <a:gd name="T7" fmla="*/ 47 h 544"/>
                  <a:gd name="T8" fmla="*/ 595 w 595"/>
                  <a:gd name="T9" fmla="*/ 226 h 544"/>
                  <a:gd name="T10" fmla="*/ 540 w 595"/>
                  <a:gd name="T11" fmla="*/ 461 h 544"/>
                  <a:gd name="T12" fmla="*/ 349 w 595"/>
                  <a:gd name="T13" fmla="*/ 544 h 544"/>
                  <a:gd name="T14" fmla="*/ 103 w 595"/>
                  <a:gd name="T15" fmla="*/ 451 h 544"/>
                  <a:gd name="T16" fmla="*/ 0 w 595"/>
                  <a:gd name="T17" fmla="*/ 239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5"/>
                  <a:gd name="T28" fmla="*/ 0 h 544"/>
                  <a:gd name="T29" fmla="*/ 595 w 595"/>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5" h="544">
                    <a:moveTo>
                      <a:pt x="0" y="239"/>
                    </a:moveTo>
                    <a:lnTo>
                      <a:pt x="89" y="55"/>
                    </a:lnTo>
                    <a:lnTo>
                      <a:pt x="277" y="0"/>
                    </a:lnTo>
                    <a:lnTo>
                      <a:pt x="476" y="47"/>
                    </a:lnTo>
                    <a:lnTo>
                      <a:pt x="595" y="226"/>
                    </a:lnTo>
                    <a:lnTo>
                      <a:pt x="540" y="461"/>
                    </a:lnTo>
                    <a:lnTo>
                      <a:pt x="349" y="544"/>
                    </a:lnTo>
                    <a:lnTo>
                      <a:pt x="103" y="451"/>
                    </a:lnTo>
                    <a:lnTo>
                      <a:pt x="0" y="239"/>
                    </a:lnTo>
                    <a:close/>
                  </a:path>
                </a:pathLst>
              </a:custGeom>
              <a:solidFill>
                <a:srgbClr val="FCF13C"/>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sp>
            <p:nvSpPr>
              <p:cNvPr id="28681" name="Freeform 8"/>
              <p:cNvSpPr>
                <a:spLocks noChangeArrowheads="1"/>
              </p:cNvSpPr>
              <p:nvPr/>
            </p:nvSpPr>
            <p:spPr bwMode="auto">
              <a:xfrm>
                <a:off x="70" y="525"/>
                <a:ext cx="215" cy="402"/>
              </a:xfrm>
              <a:custGeom>
                <a:avLst/>
                <a:gdLst>
                  <a:gd name="T0" fmla="*/ 170 w 216"/>
                  <a:gd name="T1" fmla="*/ 0 h 402"/>
                  <a:gd name="T2" fmla="*/ 135 w 216"/>
                  <a:gd name="T3" fmla="*/ 90 h 402"/>
                  <a:gd name="T4" fmla="*/ 81 w 216"/>
                  <a:gd name="T5" fmla="*/ 206 h 402"/>
                  <a:gd name="T6" fmla="*/ 38 w 216"/>
                  <a:gd name="T7" fmla="*/ 317 h 402"/>
                  <a:gd name="T8" fmla="*/ 0 w 216"/>
                  <a:gd name="T9" fmla="*/ 388 h 402"/>
                  <a:gd name="T10" fmla="*/ 43 w 216"/>
                  <a:gd name="T11" fmla="*/ 402 h 402"/>
                  <a:gd name="T12" fmla="*/ 77 w 216"/>
                  <a:gd name="T13" fmla="*/ 349 h 402"/>
                  <a:gd name="T14" fmla="*/ 159 w 216"/>
                  <a:gd name="T15" fmla="*/ 162 h 402"/>
                  <a:gd name="T16" fmla="*/ 190 w 216"/>
                  <a:gd name="T17" fmla="*/ 90 h 402"/>
                  <a:gd name="T18" fmla="*/ 216 w 216"/>
                  <a:gd name="T19" fmla="*/ 14 h 402"/>
                  <a:gd name="T20" fmla="*/ 170 w 216"/>
                  <a:gd name="T21" fmla="*/ 0 h 4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402"/>
                  <a:gd name="T35" fmla="*/ 216 w 216"/>
                  <a:gd name="T36" fmla="*/ 402 h 4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402">
                    <a:moveTo>
                      <a:pt x="170" y="0"/>
                    </a:moveTo>
                    <a:lnTo>
                      <a:pt x="135" y="90"/>
                    </a:lnTo>
                    <a:lnTo>
                      <a:pt x="81" y="206"/>
                    </a:lnTo>
                    <a:lnTo>
                      <a:pt x="38" y="317"/>
                    </a:lnTo>
                    <a:lnTo>
                      <a:pt x="0" y="388"/>
                    </a:lnTo>
                    <a:lnTo>
                      <a:pt x="43" y="402"/>
                    </a:lnTo>
                    <a:lnTo>
                      <a:pt x="77" y="349"/>
                    </a:lnTo>
                    <a:lnTo>
                      <a:pt x="159" y="162"/>
                    </a:lnTo>
                    <a:lnTo>
                      <a:pt x="190" y="90"/>
                    </a:lnTo>
                    <a:lnTo>
                      <a:pt x="216" y="14"/>
                    </a:lnTo>
                    <a:lnTo>
                      <a:pt x="170" y="0"/>
                    </a:lnTo>
                    <a:close/>
                  </a:path>
                </a:pathLst>
              </a:custGeom>
              <a:solidFill>
                <a:srgbClr val="CC7C00"/>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grpSp>
        <p:grpSp>
          <p:nvGrpSpPr>
            <p:cNvPr id="4" name="Group 10"/>
            <p:cNvGrpSpPr>
              <a:grpSpLocks/>
            </p:cNvGrpSpPr>
            <p:nvPr/>
          </p:nvGrpSpPr>
          <p:grpSpPr bwMode="auto">
            <a:xfrm>
              <a:off x="0" y="712"/>
              <a:ext cx="859" cy="680"/>
              <a:chOff x="0" y="0"/>
              <a:chExt cx="1158" cy="1111"/>
            </a:xfrm>
          </p:grpSpPr>
          <p:sp>
            <p:nvSpPr>
              <p:cNvPr id="28683" name="Freeform 10"/>
              <p:cNvSpPr>
                <a:spLocks noChangeArrowheads="1"/>
              </p:cNvSpPr>
              <p:nvPr/>
            </p:nvSpPr>
            <p:spPr bwMode="auto">
              <a:xfrm>
                <a:off x="388" y="1"/>
                <a:ext cx="334" cy="248"/>
              </a:xfrm>
              <a:custGeom>
                <a:avLst/>
                <a:gdLst>
                  <a:gd name="T0" fmla="*/ 116 w 333"/>
                  <a:gd name="T1" fmla="*/ 151 h 246"/>
                  <a:gd name="T2" fmla="*/ 120 w 333"/>
                  <a:gd name="T3" fmla="*/ 117 h 246"/>
                  <a:gd name="T4" fmla="*/ 136 w 333"/>
                  <a:gd name="T5" fmla="*/ 78 h 246"/>
                  <a:gd name="T6" fmla="*/ 159 w 333"/>
                  <a:gd name="T7" fmla="*/ 47 h 246"/>
                  <a:gd name="T8" fmla="*/ 187 w 333"/>
                  <a:gd name="T9" fmla="*/ 23 h 246"/>
                  <a:gd name="T10" fmla="*/ 226 w 333"/>
                  <a:gd name="T11" fmla="*/ 6 h 246"/>
                  <a:gd name="T12" fmla="*/ 260 w 333"/>
                  <a:gd name="T13" fmla="*/ 0 h 246"/>
                  <a:gd name="T14" fmla="*/ 299 w 333"/>
                  <a:gd name="T15" fmla="*/ 10 h 246"/>
                  <a:gd name="T16" fmla="*/ 322 w 333"/>
                  <a:gd name="T17" fmla="*/ 39 h 246"/>
                  <a:gd name="T18" fmla="*/ 330 w 333"/>
                  <a:gd name="T19" fmla="*/ 73 h 246"/>
                  <a:gd name="T20" fmla="*/ 333 w 333"/>
                  <a:gd name="T21" fmla="*/ 109 h 246"/>
                  <a:gd name="T22" fmla="*/ 320 w 333"/>
                  <a:gd name="T23" fmla="*/ 147 h 246"/>
                  <a:gd name="T24" fmla="*/ 294 w 333"/>
                  <a:gd name="T25" fmla="*/ 190 h 246"/>
                  <a:gd name="T26" fmla="*/ 260 w 333"/>
                  <a:gd name="T27" fmla="*/ 220 h 246"/>
                  <a:gd name="T28" fmla="*/ 219 w 333"/>
                  <a:gd name="T29" fmla="*/ 239 h 246"/>
                  <a:gd name="T30" fmla="*/ 189 w 333"/>
                  <a:gd name="T31" fmla="*/ 246 h 246"/>
                  <a:gd name="T32" fmla="*/ 161 w 333"/>
                  <a:gd name="T33" fmla="*/ 242 h 246"/>
                  <a:gd name="T34" fmla="*/ 140 w 333"/>
                  <a:gd name="T35" fmla="*/ 230 h 246"/>
                  <a:gd name="T36" fmla="*/ 124 w 333"/>
                  <a:gd name="T37" fmla="*/ 203 h 246"/>
                  <a:gd name="T38" fmla="*/ 119 w 333"/>
                  <a:gd name="T39" fmla="*/ 187 h 246"/>
                  <a:gd name="T40" fmla="*/ 76 w 333"/>
                  <a:gd name="T41" fmla="*/ 190 h 246"/>
                  <a:gd name="T42" fmla="*/ 41 w 333"/>
                  <a:gd name="T43" fmla="*/ 200 h 246"/>
                  <a:gd name="T44" fmla="*/ 9 w 333"/>
                  <a:gd name="T45" fmla="*/ 199 h 246"/>
                  <a:gd name="T46" fmla="*/ 0 w 333"/>
                  <a:gd name="T47" fmla="*/ 183 h 246"/>
                  <a:gd name="T48" fmla="*/ 9 w 333"/>
                  <a:gd name="T49" fmla="*/ 170 h 246"/>
                  <a:gd name="T50" fmla="*/ 26 w 333"/>
                  <a:gd name="T51" fmla="*/ 155 h 246"/>
                  <a:gd name="T52" fmla="*/ 59 w 333"/>
                  <a:gd name="T53" fmla="*/ 155 h 246"/>
                  <a:gd name="T54" fmla="*/ 81 w 333"/>
                  <a:gd name="T55" fmla="*/ 155 h 246"/>
                  <a:gd name="T56" fmla="*/ 116 w 333"/>
                  <a:gd name="T57" fmla="*/ 151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3"/>
                  <a:gd name="T88" fmla="*/ 0 h 246"/>
                  <a:gd name="T89" fmla="*/ 333 w 333"/>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3" h="246">
                    <a:moveTo>
                      <a:pt x="116" y="151"/>
                    </a:moveTo>
                    <a:lnTo>
                      <a:pt x="120" y="117"/>
                    </a:lnTo>
                    <a:lnTo>
                      <a:pt x="136" y="78"/>
                    </a:lnTo>
                    <a:lnTo>
                      <a:pt x="159" y="47"/>
                    </a:lnTo>
                    <a:lnTo>
                      <a:pt x="187" y="23"/>
                    </a:lnTo>
                    <a:lnTo>
                      <a:pt x="226" y="6"/>
                    </a:lnTo>
                    <a:lnTo>
                      <a:pt x="260" y="0"/>
                    </a:lnTo>
                    <a:lnTo>
                      <a:pt x="299" y="10"/>
                    </a:lnTo>
                    <a:lnTo>
                      <a:pt x="322" y="39"/>
                    </a:lnTo>
                    <a:lnTo>
                      <a:pt x="330" y="73"/>
                    </a:lnTo>
                    <a:lnTo>
                      <a:pt x="333" y="109"/>
                    </a:lnTo>
                    <a:lnTo>
                      <a:pt x="320" y="147"/>
                    </a:lnTo>
                    <a:lnTo>
                      <a:pt x="294" y="190"/>
                    </a:lnTo>
                    <a:lnTo>
                      <a:pt x="260" y="220"/>
                    </a:lnTo>
                    <a:lnTo>
                      <a:pt x="219" y="239"/>
                    </a:lnTo>
                    <a:lnTo>
                      <a:pt x="189" y="246"/>
                    </a:lnTo>
                    <a:lnTo>
                      <a:pt x="161" y="242"/>
                    </a:lnTo>
                    <a:lnTo>
                      <a:pt x="140" y="230"/>
                    </a:lnTo>
                    <a:lnTo>
                      <a:pt x="124" y="203"/>
                    </a:lnTo>
                    <a:lnTo>
                      <a:pt x="119" y="187"/>
                    </a:lnTo>
                    <a:lnTo>
                      <a:pt x="76" y="190"/>
                    </a:lnTo>
                    <a:lnTo>
                      <a:pt x="41" y="200"/>
                    </a:lnTo>
                    <a:lnTo>
                      <a:pt x="9" y="199"/>
                    </a:lnTo>
                    <a:lnTo>
                      <a:pt x="0" y="183"/>
                    </a:lnTo>
                    <a:lnTo>
                      <a:pt x="9" y="170"/>
                    </a:lnTo>
                    <a:lnTo>
                      <a:pt x="26" y="155"/>
                    </a:lnTo>
                    <a:lnTo>
                      <a:pt x="59" y="155"/>
                    </a:lnTo>
                    <a:lnTo>
                      <a:pt x="81" y="155"/>
                    </a:lnTo>
                    <a:lnTo>
                      <a:pt x="116" y="15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4" name="Freeform 11"/>
              <p:cNvSpPr>
                <a:spLocks noChangeArrowheads="1"/>
              </p:cNvSpPr>
              <p:nvPr/>
            </p:nvSpPr>
            <p:spPr bwMode="auto">
              <a:xfrm>
                <a:off x="481" y="271"/>
                <a:ext cx="221" cy="431"/>
              </a:xfrm>
              <a:custGeom>
                <a:avLst/>
                <a:gdLst>
                  <a:gd name="T0" fmla="*/ 6 w 219"/>
                  <a:gd name="T1" fmla="*/ 34 h 428"/>
                  <a:gd name="T2" fmla="*/ 32 w 219"/>
                  <a:gd name="T3" fmla="*/ 13 h 428"/>
                  <a:gd name="T4" fmla="*/ 62 w 219"/>
                  <a:gd name="T5" fmla="*/ 0 h 428"/>
                  <a:gd name="T6" fmla="*/ 104 w 219"/>
                  <a:gd name="T7" fmla="*/ 3 h 428"/>
                  <a:gd name="T8" fmla="*/ 136 w 219"/>
                  <a:gd name="T9" fmla="*/ 16 h 428"/>
                  <a:gd name="T10" fmla="*/ 165 w 219"/>
                  <a:gd name="T11" fmla="*/ 50 h 428"/>
                  <a:gd name="T12" fmla="*/ 197 w 219"/>
                  <a:gd name="T13" fmla="*/ 99 h 428"/>
                  <a:gd name="T14" fmla="*/ 213 w 219"/>
                  <a:gd name="T15" fmla="*/ 144 h 428"/>
                  <a:gd name="T16" fmla="*/ 219 w 219"/>
                  <a:gd name="T17" fmla="*/ 198 h 428"/>
                  <a:gd name="T18" fmla="*/ 219 w 219"/>
                  <a:gd name="T19" fmla="*/ 254 h 428"/>
                  <a:gd name="T20" fmla="*/ 213 w 219"/>
                  <a:gd name="T21" fmla="*/ 306 h 428"/>
                  <a:gd name="T22" fmla="*/ 196 w 219"/>
                  <a:gd name="T23" fmla="*/ 351 h 428"/>
                  <a:gd name="T24" fmla="*/ 171 w 219"/>
                  <a:gd name="T25" fmla="*/ 391 h 428"/>
                  <a:gd name="T26" fmla="*/ 152 w 219"/>
                  <a:gd name="T27" fmla="*/ 411 h 428"/>
                  <a:gd name="T28" fmla="*/ 115 w 219"/>
                  <a:gd name="T29" fmla="*/ 425 h 428"/>
                  <a:gd name="T30" fmla="*/ 87 w 219"/>
                  <a:gd name="T31" fmla="*/ 428 h 428"/>
                  <a:gd name="T32" fmla="*/ 49 w 219"/>
                  <a:gd name="T33" fmla="*/ 417 h 428"/>
                  <a:gd name="T34" fmla="*/ 32 w 219"/>
                  <a:gd name="T35" fmla="*/ 394 h 428"/>
                  <a:gd name="T36" fmla="*/ 17 w 219"/>
                  <a:gd name="T37" fmla="*/ 373 h 428"/>
                  <a:gd name="T38" fmla="*/ 9 w 219"/>
                  <a:gd name="T39" fmla="*/ 349 h 428"/>
                  <a:gd name="T40" fmla="*/ 10 w 219"/>
                  <a:gd name="T41" fmla="*/ 310 h 428"/>
                  <a:gd name="T42" fmla="*/ 17 w 219"/>
                  <a:gd name="T43" fmla="*/ 283 h 428"/>
                  <a:gd name="T44" fmla="*/ 32 w 219"/>
                  <a:gd name="T45" fmla="*/ 255 h 428"/>
                  <a:gd name="T46" fmla="*/ 41 w 219"/>
                  <a:gd name="T47" fmla="*/ 219 h 428"/>
                  <a:gd name="T48" fmla="*/ 49 w 219"/>
                  <a:gd name="T49" fmla="*/ 198 h 428"/>
                  <a:gd name="T50" fmla="*/ 52 w 219"/>
                  <a:gd name="T51" fmla="*/ 170 h 428"/>
                  <a:gd name="T52" fmla="*/ 44 w 219"/>
                  <a:gd name="T53" fmla="*/ 140 h 428"/>
                  <a:gd name="T54" fmla="*/ 23 w 219"/>
                  <a:gd name="T55" fmla="*/ 116 h 428"/>
                  <a:gd name="T56" fmla="*/ 6 w 219"/>
                  <a:gd name="T57" fmla="*/ 93 h 428"/>
                  <a:gd name="T58" fmla="*/ 0 w 219"/>
                  <a:gd name="T59" fmla="*/ 67 h 428"/>
                  <a:gd name="T60" fmla="*/ 6 w 219"/>
                  <a:gd name="T61" fmla="*/ 34 h 4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9"/>
                  <a:gd name="T94" fmla="*/ 0 h 428"/>
                  <a:gd name="T95" fmla="*/ 219 w 219"/>
                  <a:gd name="T96" fmla="*/ 428 h 4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9" h="428">
                    <a:moveTo>
                      <a:pt x="6" y="34"/>
                    </a:moveTo>
                    <a:lnTo>
                      <a:pt x="32" y="13"/>
                    </a:lnTo>
                    <a:lnTo>
                      <a:pt x="62" y="0"/>
                    </a:lnTo>
                    <a:lnTo>
                      <a:pt x="104" y="3"/>
                    </a:lnTo>
                    <a:lnTo>
                      <a:pt x="136" y="16"/>
                    </a:lnTo>
                    <a:lnTo>
                      <a:pt x="165" y="50"/>
                    </a:lnTo>
                    <a:lnTo>
                      <a:pt x="197" y="99"/>
                    </a:lnTo>
                    <a:lnTo>
                      <a:pt x="213" y="144"/>
                    </a:lnTo>
                    <a:lnTo>
                      <a:pt x="219" y="198"/>
                    </a:lnTo>
                    <a:lnTo>
                      <a:pt x="219" y="254"/>
                    </a:lnTo>
                    <a:lnTo>
                      <a:pt x="213" y="306"/>
                    </a:lnTo>
                    <a:lnTo>
                      <a:pt x="196" y="351"/>
                    </a:lnTo>
                    <a:lnTo>
                      <a:pt x="171" y="391"/>
                    </a:lnTo>
                    <a:lnTo>
                      <a:pt x="152" y="411"/>
                    </a:lnTo>
                    <a:lnTo>
                      <a:pt x="115" y="425"/>
                    </a:lnTo>
                    <a:lnTo>
                      <a:pt x="87" y="428"/>
                    </a:lnTo>
                    <a:lnTo>
                      <a:pt x="49" y="417"/>
                    </a:lnTo>
                    <a:lnTo>
                      <a:pt x="32" y="394"/>
                    </a:lnTo>
                    <a:lnTo>
                      <a:pt x="17" y="373"/>
                    </a:lnTo>
                    <a:lnTo>
                      <a:pt x="9" y="349"/>
                    </a:lnTo>
                    <a:lnTo>
                      <a:pt x="10" y="310"/>
                    </a:lnTo>
                    <a:lnTo>
                      <a:pt x="17" y="283"/>
                    </a:lnTo>
                    <a:lnTo>
                      <a:pt x="32" y="255"/>
                    </a:lnTo>
                    <a:lnTo>
                      <a:pt x="41" y="219"/>
                    </a:lnTo>
                    <a:lnTo>
                      <a:pt x="49" y="198"/>
                    </a:lnTo>
                    <a:lnTo>
                      <a:pt x="52" y="170"/>
                    </a:lnTo>
                    <a:lnTo>
                      <a:pt x="44" y="140"/>
                    </a:lnTo>
                    <a:lnTo>
                      <a:pt x="23" y="116"/>
                    </a:lnTo>
                    <a:lnTo>
                      <a:pt x="6" y="93"/>
                    </a:lnTo>
                    <a:lnTo>
                      <a:pt x="0" y="67"/>
                    </a:lnTo>
                    <a:lnTo>
                      <a:pt x="6" y="34"/>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5" name="Freeform 12"/>
              <p:cNvSpPr>
                <a:spLocks noChangeArrowheads="1"/>
              </p:cNvSpPr>
              <p:nvPr/>
            </p:nvSpPr>
            <p:spPr bwMode="auto">
              <a:xfrm>
                <a:off x="0" y="206"/>
                <a:ext cx="540" cy="183"/>
              </a:xfrm>
              <a:custGeom>
                <a:avLst/>
                <a:gdLst>
                  <a:gd name="T0" fmla="*/ 408 w 540"/>
                  <a:gd name="T1" fmla="*/ 101 h 179"/>
                  <a:gd name="T2" fmla="*/ 482 w 540"/>
                  <a:gd name="T3" fmla="*/ 86 h 179"/>
                  <a:gd name="T4" fmla="*/ 533 w 540"/>
                  <a:gd name="T5" fmla="*/ 83 h 179"/>
                  <a:gd name="T6" fmla="*/ 540 w 540"/>
                  <a:gd name="T7" fmla="*/ 101 h 179"/>
                  <a:gd name="T8" fmla="*/ 540 w 540"/>
                  <a:gd name="T9" fmla="*/ 152 h 179"/>
                  <a:gd name="T10" fmla="*/ 503 w 540"/>
                  <a:gd name="T11" fmla="*/ 163 h 179"/>
                  <a:gd name="T12" fmla="*/ 404 w 540"/>
                  <a:gd name="T13" fmla="*/ 161 h 179"/>
                  <a:gd name="T14" fmla="*/ 300 w 540"/>
                  <a:gd name="T15" fmla="*/ 147 h 179"/>
                  <a:gd name="T16" fmla="*/ 208 w 540"/>
                  <a:gd name="T17" fmla="*/ 134 h 179"/>
                  <a:gd name="T18" fmla="*/ 110 w 540"/>
                  <a:gd name="T19" fmla="*/ 143 h 179"/>
                  <a:gd name="T20" fmla="*/ 57 w 540"/>
                  <a:gd name="T21" fmla="*/ 170 h 179"/>
                  <a:gd name="T22" fmla="*/ 21 w 540"/>
                  <a:gd name="T23" fmla="*/ 179 h 179"/>
                  <a:gd name="T24" fmla="*/ 1 w 540"/>
                  <a:gd name="T25" fmla="*/ 176 h 179"/>
                  <a:gd name="T26" fmla="*/ 0 w 540"/>
                  <a:gd name="T27" fmla="*/ 131 h 179"/>
                  <a:gd name="T28" fmla="*/ 21 w 540"/>
                  <a:gd name="T29" fmla="*/ 74 h 179"/>
                  <a:gd name="T30" fmla="*/ 18 w 540"/>
                  <a:gd name="T31" fmla="*/ 35 h 179"/>
                  <a:gd name="T32" fmla="*/ 1 w 540"/>
                  <a:gd name="T33" fmla="*/ 16 h 179"/>
                  <a:gd name="T34" fmla="*/ 1 w 540"/>
                  <a:gd name="T35" fmla="*/ 4 h 179"/>
                  <a:gd name="T36" fmla="*/ 25 w 540"/>
                  <a:gd name="T37" fmla="*/ 0 h 179"/>
                  <a:gd name="T38" fmla="*/ 57 w 540"/>
                  <a:gd name="T39" fmla="*/ 26 h 179"/>
                  <a:gd name="T40" fmla="*/ 59 w 540"/>
                  <a:gd name="T41" fmla="*/ 60 h 179"/>
                  <a:gd name="T42" fmla="*/ 44 w 540"/>
                  <a:gd name="T43" fmla="*/ 108 h 179"/>
                  <a:gd name="T44" fmla="*/ 40 w 540"/>
                  <a:gd name="T45" fmla="*/ 139 h 179"/>
                  <a:gd name="T46" fmla="*/ 99 w 540"/>
                  <a:gd name="T47" fmla="*/ 117 h 179"/>
                  <a:gd name="T48" fmla="*/ 163 w 540"/>
                  <a:gd name="T49" fmla="*/ 92 h 179"/>
                  <a:gd name="T50" fmla="*/ 233 w 540"/>
                  <a:gd name="T51" fmla="*/ 90 h 179"/>
                  <a:gd name="T52" fmla="*/ 283 w 540"/>
                  <a:gd name="T53" fmla="*/ 99 h 179"/>
                  <a:gd name="T54" fmla="*/ 336 w 540"/>
                  <a:gd name="T55" fmla="*/ 99 h 179"/>
                  <a:gd name="T56" fmla="*/ 408 w 540"/>
                  <a:gd name="T57" fmla="*/ 101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0"/>
                  <a:gd name="T88" fmla="*/ 0 h 179"/>
                  <a:gd name="T89" fmla="*/ 540 w 540"/>
                  <a:gd name="T90" fmla="*/ 179 h 1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0" h="179">
                    <a:moveTo>
                      <a:pt x="408" y="101"/>
                    </a:moveTo>
                    <a:lnTo>
                      <a:pt x="482" y="86"/>
                    </a:lnTo>
                    <a:lnTo>
                      <a:pt x="533" y="83"/>
                    </a:lnTo>
                    <a:lnTo>
                      <a:pt x="540" y="101"/>
                    </a:lnTo>
                    <a:lnTo>
                      <a:pt x="540" y="152"/>
                    </a:lnTo>
                    <a:lnTo>
                      <a:pt x="503" y="163"/>
                    </a:lnTo>
                    <a:lnTo>
                      <a:pt x="404" y="161"/>
                    </a:lnTo>
                    <a:lnTo>
                      <a:pt x="300" y="147"/>
                    </a:lnTo>
                    <a:lnTo>
                      <a:pt x="208" y="134"/>
                    </a:lnTo>
                    <a:lnTo>
                      <a:pt x="110" y="143"/>
                    </a:lnTo>
                    <a:lnTo>
                      <a:pt x="57" y="170"/>
                    </a:lnTo>
                    <a:lnTo>
                      <a:pt x="21" y="179"/>
                    </a:lnTo>
                    <a:lnTo>
                      <a:pt x="1" y="176"/>
                    </a:lnTo>
                    <a:lnTo>
                      <a:pt x="0" y="131"/>
                    </a:lnTo>
                    <a:lnTo>
                      <a:pt x="21" y="74"/>
                    </a:lnTo>
                    <a:lnTo>
                      <a:pt x="18" y="35"/>
                    </a:lnTo>
                    <a:lnTo>
                      <a:pt x="1" y="16"/>
                    </a:lnTo>
                    <a:lnTo>
                      <a:pt x="1" y="4"/>
                    </a:lnTo>
                    <a:lnTo>
                      <a:pt x="25" y="0"/>
                    </a:lnTo>
                    <a:lnTo>
                      <a:pt x="57" y="26"/>
                    </a:lnTo>
                    <a:lnTo>
                      <a:pt x="59" y="60"/>
                    </a:lnTo>
                    <a:lnTo>
                      <a:pt x="44" y="108"/>
                    </a:lnTo>
                    <a:lnTo>
                      <a:pt x="40" y="139"/>
                    </a:lnTo>
                    <a:lnTo>
                      <a:pt x="99" y="117"/>
                    </a:lnTo>
                    <a:lnTo>
                      <a:pt x="163" y="92"/>
                    </a:lnTo>
                    <a:lnTo>
                      <a:pt x="233" y="90"/>
                    </a:lnTo>
                    <a:lnTo>
                      <a:pt x="283" y="99"/>
                    </a:lnTo>
                    <a:lnTo>
                      <a:pt x="336" y="99"/>
                    </a:lnTo>
                    <a:lnTo>
                      <a:pt x="408" y="10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6" name="Freeform 13"/>
              <p:cNvSpPr>
                <a:spLocks noChangeArrowheads="1"/>
              </p:cNvSpPr>
              <p:nvPr/>
            </p:nvSpPr>
            <p:spPr bwMode="auto">
              <a:xfrm>
                <a:off x="579" y="249"/>
                <a:ext cx="579" cy="323"/>
              </a:xfrm>
              <a:custGeom>
                <a:avLst/>
                <a:gdLst>
                  <a:gd name="T0" fmla="*/ 13 w 578"/>
                  <a:gd name="T1" fmla="*/ 47 h 319"/>
                  <a:gd name="T2" fmla="*/ 41 w 578"/>
                  <a:gd name="T3" fmla="*/ 44 h 319"/>
                  <a:gd name="T4" fmla="*/ 75 w 578"/>
                  <a:gd name="T5" fmla="*/ 62 h 319"/>
                  <a:gd name="T6" fmla="*/ 100 w 578"/>
                  <a:gd name="T7" fmla="*/ 95 h 319"/>
                  <a:gd name="T8" fmla="*/ 134 w 578"/>
                  <a:gd name="T9" fmla="*/ 151 h 319"/>
                  <a:gd name="T10" fmla="*/ 161 w 578"/>
                  <a:gd name="T11" fmla="*/ 199 h 319"/>
                  <a:gd name="T12" fmla="*/ 187 w 578"/>
                  <a:gd name="T13" fmla="*/ 245 h 319"/>
                  <a:gd name="T14" fmla="*/ 202 w 578"/>
                  <a:gd name="T15" fmla="*/ 253 h 319"/>
                  <a:gd name="T16" fmla="*/ 233 w 578"/>
                  <a:gd name="T17" fmla="*/ 245 h 319"/>
                  <a:gd name="T18" fmla="*/ 290 w 578"/>
                  <a:gd name="T19" fmla="*/ 207 h 319"/>
                  <a:gd name="T20" fmla="*/ 357 w 578"/>
                  <a:gd name="T21" fmla="*/ 161 h 319"/>
                  <a:gd name="T22" fmla="*/ 400 w 578"/>
                  <a:gd name="T23" fmla="*/ 121 h 319"/>
                  <a:gd name="T24" fmla="*/ 421 w 578"/>
                  <a:gd name="T25" fmla="*/ 96 h 319"/>
                  <a:gd name="T26" fmla="*/ 421 w 578"/>
                  <a:gd name="T27" fmla="*/ 87 h 319"/>
                  <a:gd name="T28" fmla="*/ 421 w 578"/>
                  <a:gd name="T29" fmla="*/ 74 h 319"/>
                  <a:gd name="T30" fmla="*/ 424 w 578"/>
                  <a:gd name="T31" fmla="*/ 66 h 319"/>
                  <a:gd name="T32" fmla="*/ 420 w 578"/>
                  <a:gd name="T33" fmla="*/ 39 h 319"/>
                  <a:gd name="T34" fmla="*/ 408 w 578"/>
                  <a:gd name="T35" fmla="*/ 19 h 319"/>
                  <a:gd name="T36" fmla="*/ 413 w 578"/>
                  <a:gd name="T37" fmla="*/ 0 h 319"/>
                  <a:gd name="T38" fmla="*/ 442 w 578"/>
                  <a:gd name="T39" fmla="*/ 0 h 319"/>
                  <a:gd name="T40" fmla="*/ 458 w 578"/>
                  <a:gd name="T41" fmla="*/ 30 h 319"/>
                  <a:gd name="T42" fmla="*/ 451 w 578"/>
                  <a:gd name="T43" fmla="*/ 77 h 319"/>
                  <a:gd name="T44" fmla="*/ 462 w 578"/>
                  <a:gd name="T45" fmla="*/ 77 h 319"/>
                  <a:gd name="T46" fmla="*/ 496 w 578"/>
                  <a:gd name="T47" fmla="*/ 74 h 319"/>
                  <a:gd name="T48" fmla="*/ 531 w 578"/>
                  <a:gd name="T49" fmla="*/ 56 h 319"/>
                  <a:gd name="T50" fmla="*/ 560 w 578"/>
                  <a:gd name="T51" fmla="*/ 53 h 319"/>
                  <a:gd name="T52" fmla="*/ 568 w 578"/>
                  <a:gd name="T53" fmla="*/ 70 h 319"/>
                  <a:gd name="T54" fmla="*/ 578 w 578"/>
                  <a:gd name="T55" fmla="*/ 105 h 319"/>
                  <a:gd name="T56" fmla="*/ 530 w 578"/>
                  <a:gd name="T57" fmla="*/ 160 h 319"/>
                  <a:gd name="T58" fmla="*/ 504 w 578"/>
                  <a:gd name="T59" fmla="*/ 186 h 319"/>
                  <a:gd name="T60" fmla="*/ 479 w 578"/>
                  <a:gd name="T61" fmla="*/ 189 h 319"/>
                  <a:gd name="T62" fmla="*/ 449 w 578"/>
                  <a:gd name="T63" fmla="*/ 161 h 319"/>
                  <a:gd name="T64" fmla="*/ 413 w 578"/>
                  <a:gd name="T65" fmla="*/ 160 h 319"/>
                  <a:gd name="T66" fmla="*/ 381 w 578"/>
                  <a:gd name="T67" fmla="*/ 186 h 319"/>
                  <a:gd name="T68" fmla="*/ 328 w 578"/>
                  <a:gd name="T69" fmla="*/ 233 h 319"/>
                  <a:gd name="T70" fmla="*/ 273 w 578"/>
                  <a:gd name="T71" fmla="*/ 287 h 319"/>
                  <a:gd name="T72" fmla="*/ 226 w 578"/>
                  <a:gd name="T73" fmla="*/ 310 h 319"/>
                  <a:gd name="T74" fmla="*/ 190 w 578"/>
                  <a:gd name="T75" fmla="*/ 319 h 319"/>
                  <a:gd name="T76" fmla="*/ 170 w 578"/>
                  <a:gd name="T77" fmla="*/ 309 h 319"/>
                  <a:gd name="T78" fmla="*/ 153 w 578"/>
                  <a:gd name="T79" fmla="*/ 279 h 319"/>
                  <a:gd name="T80" fmla="*/ 122 w 578"/>
                  <a:gd name="T81" fmla="*/ 229 h 319"/>
                  <a:gd name="T82" fmla="*/ 81 w 578"/>
                  <a:gd name="T83" fmla="*/ 170 h 319"/>
                  <a:gd name="T84" fmla="*/ 42 w 578"/>
                  <a:gd name="T85" fmla="*/ 139 h 319"/>
                  <a:gd name="T86" fmla="*/ 8 w 578"/>
                  <a:gd name="T87" fmla="*/ 107 h 319"/>
                  <a:gd name="T88" fmla="*/ 0 w 578"/>
                  <a:gd name="T89" fmla="*/ 77 h 319"/>
                  <a:gd name="T90" fmla="*/ 13 w 578"/>
                  <a:gd name="T91" fmla="*/ 47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8"/>
                  <a:gd name="T139" fmla="*/ 0 h 319"/>
                  <a:gd name="T140" fmla="*/ 578 w 578"/>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8" h="319">
                    <a:moveTo>
                      <a:pt x="13" y="47"/>
                    </a:moveTo>
                    <a:lnTo>
                      <a:pt x="41" y="44"/>
                    </a:lnTo>
                    <a:lnTo>
                      <a:pt x="75" y="62"/>
                    </a:lnTo>
                    <a:lnTo>
                      <a:pt x="100" y="95"/>
                    </a:lnTo>
                    <a:lnTo>
                      <a:pt x="134" y="151"/>
                    </a:lnTo>
                    <a:lnTo>
                      <a:pt x="161" y="199"/>
                    </a:lnTo>
                    <a:lnTo>
                      <a:pt x="187" y="245"/>
                    </a:lnTo>
                    <a:lnTo>
                      <a:pt x="202" y="253"/>
                    </a:lnTo>
                    <a:lnTo>
                      <a:pt x="233" y="245"/>
                    </a:lnTo>
                    <a:lnTo>
                      <a:pt x="290" y="207"/>
                    </a:lnTo>
                    <a:lnTo>
                      <a:pt x="357" y="161"/>
                    </a:lnTo>
                    <a:lnTo>
                      <a:pt x="400" y="121"/>
                    </a:lnTo>
                    <a:lnTo>
                      <a:pt x="421" y="96"/>
                    </a:lnTo>
                    <a:lnTo>
                      <a:pt x="421" y="87"/>
                    </a:lnTo>
                    <a:lnTo>
                      <a:pt x="421" y="74"/>
                    </a:lnTo>
                    <a:lnTo>
                      <a:pt x="424" y="66"/>
                    </a:lnTo>
                    <a:lnTo>
                      <a:pt x="420" y="39"/>
                    </a:lnTo>
                    <a:lnTo>
                      <a:pt x="408" y="19"/>
                    </a:lnTo>
                    <a:lnTo>
                      <a:pt x="413" y="0"/>
                    </a:lnTo>
                    <a:lnTo>
                      <a:pt x="442" y="0"/>
                    </a:lnTo>
                    <a:lnTo>
                      <a:pt x="458" y="30"/>
                    </a:lnTo>
                    <a:lnTo>
                      <a:pt x="451" y="77"/>
                    </a:lnTo>
                    <a:lnTo>
                      <a:pt x="462" y="77"/>
                    </a:lnTo>
                    <a:lnTo>
                      <a:pt x="496" y="74"/>
                    </a:lnTo>
                    <a:lnTo>
                      <a:pt x="531" y="56"/>
                    </a:lnTo>
                    <a:lnTo>
                      <a:pt x="560" y="53"/>
                    </a:lnTo>
                    <a:lnTo>
                      <a:pt x="568" y="70"/>
                    </a:lnTo>
                    <a:lnTo>
                      <a:pt x="578" y="105"/>
                    </a:lnTo>
                    <a:lnTo>
                      <a:pt x="530" y="160"/>
                    </a:lnTo>
                    <a:lnTo>
                      <a:pt x="504" y="186"/>
                    </a:lnTo>
                    <a:lnTo>
                      <a:pt x="479" y="189"/>
                    </a:lnTo>
                    <a:lnTo>
                      <a:pt x="449" y="161"/>
                    </a:lnTo>
                    <a:lnTo>
                      <a:pt x="413" y="160"/>
                    </a:lnTo>
                    <a:lnTo>
                      <a:pt x="381" y="186"/>
                    </a:lnTo>
                    <a:lnTo>
                      <a:pt x="328" y="233"/>
                    </a:lnTo>
                    <a:lnTo>
                      <a:pt x="273" y="287"/>
                    </a:lnTo>
                    <a:lnTo>
                      <a:pt x="226" y="310"/>
                    </a:lnTo>
                    <a:lnTo>
                      <a:pt x="190" y="319"/>
                    </a:lnTo>
                    <a:lnTo>
                      <a:pt x="170" y="309"/>
                    </a:lnTo>
                    <a:lnTo>
                      <a:pt x="153" y="279"/>
                    </a:lnTo>
                    <a:lnTo>
                      <a:pt x="122" y="229"/>
                    </a:lnTo>
                    <a:lnTo>
                      <a:pt x="81" y="170"/>
                    </a:lnTo>
                    <a:lnTo>
                      <a:pt x="42" y="139"/>
                    </a:lnTo>
                    <a:lnTo>
                      <a:pt x="8" y="107"/>
                    </a:lnTo>
                    <a:lnTo>
                      <a:pt x="0" y="77"/>
                    </a:lnTo>
                    <a:lnTo>
                      <a:pt x="13" y="4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7" name="Freeform 14"/>
              <p:cNvSpPr>
                <a:spLocks noChangeArrowheads="1"/>
              </p:cNvSpPr>
              <p:nvPr/>
            </p:nvSpPr>
            <p:spPr bwMode="auto">
              <a:xfrm>
                <a:off x="314" y="605"/>
                <a:ext cx="245" cy="507"/>
              </a:xfrm>
              <a:custGeom>
                <a:avLst/>
                <a:gdLst>
                  <a:gd name="T0" fmla="*/ 153 w 242"/>
                  <a:gd name="T1" fmla="*/ 59 h 508"/>
                  <a:gd name="T2" fmla="*/ 187 w 242"/>
                  <a:gd name="T3" fmla="*/ 8 h 508"/>
                  <a:gd name="T4" fmla="*/ 222 w 242"/>
                  <a:gd name="T5" fmla="*/ 0 h 508"/>
                  <a:gd name="T6" fmla="*/ 230 w 242"/>
                  <a:gd name="T7" fmla="*/ 25 h 508"/>
                  <a:gd name="T8" fmla="*/ 242 w 242"/>
                  <a:gd name="T9" fmla="*/ 72 h 508"/>
                  <a:gd name="T10" fmla="*/ 225 w 242"/>
                  <a:gd name="T11" fmla="*/ 93 h 508"/>
                  <a:gd name="T12" fmla="*/ 179 w 242"/>
                  <a:gd name="T13" fmla="*/ 133 h 508"/>
                  <a:gd name="T14" fmla="*/ 153 w 242"/>
                  <a:gd name="T15" fmla="*/ 188 h 508"/>
                  <a:gd name="T16" fmla="*/ 134 w 242"/>
                  <a:gd name="T17" fmla="*/ 231 h 508"/>
                  <a:gd name="T18" fmla="*/ 134 w 242"/>
                  <a:gd name="T19" fmla="*/ 256 h 508"/>
                  <a:gd name="T20" fmla="*/ 138 w 242"/>
                  <a:gd name="T21" fmla="*/ 324 h 508"/>
                  <a:gd name="T22" fmla="*/ 151 w 242"/>
                  <a:gd name="T23" fmla="*/ 383 h 508"/>
                  <a:gd name="T24" fmla="*/ 169 w 242"/>
                  <a:gd name="T25" fmla="*/ 415 h 508"/>
                  <a:gd name="T26" fmla="*/ 174 w 242"/>
                  <a:gd name="T27" fmla="*/ 434 h 508"/>
                  <a:gd name="T28" fmla="*/ 170 w 242"/>
                  <a:gd name="T29" fmla="*/ 453 h 508"/>
                  <a:gd name="T30" fmla="*/ 148 w 242"/>
                  <a:gd name="T31" fmla="*/ 457 h 508"/>
                  <a:gd name="T32" fmla="*/ 104 w 242"/>
                  <a:gd name="T33" fmla="*/ 464 h 508"/>
                  <a:gd name="T34" fmla="*/ 61 w 242"/>
                  <a:gd name="T35" fmla="*/ 494 h 508"/>
                  <a:gd name="T36" fmla="*/ 40 w 242"/>
                  <a:gd name="T37" fmla="*/ 508 h 508"/>
                  <a:gd name="T38" fmla="*/ 17 w 242"/>
                  <a:gd name="T39" fmla="*/ 498 h 508"/>
                  <a:gd name="T40" fmla="*/ 0 w 242"/>
                  <a:gd name="T41" fmla="*/ 460 h 508"/>
                  <a:gd name="T42" fmla="*/ 6 w 242"/>
                  <a:gd name="T43" fmla="*/ 440 h 508"/>
                  <a:gd name="T44" fmla="*/ 35 w 242"/>
                  <a:gd name="T45" fmla="*/ 436 h 508"/>
                  <a:gd name="T46" fmla="*/ 86 w 242"/>
                  <a:gd name="T47" fmla="*/ 419 h 508"/>
                  <a:gd name="T48" fmla="*/ 118 w 242"/>
                  <a:gd name="T49" fmla="*/ 415 h 508"/>
                  <a:gd name="T50" fmla="*/ 122 w 242"/>
                  <a:gd name="T51" fmla="*/ 396 h 508"/>
                  <a:gd name="T52" fmla="*/ 114 w 242"/>
                  <a:gd name="T53" fmla="*/ 376 h 508"/>
                  <a:gd name="T54" fmla="*/ 95 w 242"/>
                  <a:gd name="T55" fmla="*/ 324 h 508"/>
                  <a:gd name="T56" fmla="*/ 86 w 242"/>
                  <a:gd name="T57" fmla="*/ 262 h 508"/>
                  <a:gd name="T58" fmla="*/ 86 w 242"/>
                  <a:gd name="T59" fmla="*/ 212 h 508"/>
                  <a:gd name="T60" fmla="*/ 104 w 242"/>
                  <a:gd name="T61" fmla="*/ 163 h 508"/>
                  <a:gd name="T62" fmla="*/ 125 w 242"/>
                  <a:gd name="T63" fmla="*/ 112 h 508"/>
                  <a:gd name="T64" fmla="*/ 140 w 242"/>
                  <a:gd name="T65" fmla="*/ 81 h 508"/>
                  <a:gd name="T66" fmla="*/ 153 w 242"/>
                  <a:gd name="T67" fmla="*/ 59 h 5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2"/>
                  <a:gd name="T103" fmla="*/ 0 h 508"/>
                  <a:gd name="T104" fmla="*/ 242 w 242"/>
                  <a:gd name="T105" fmla="*/ 508 h 5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2" h="508">
                    <a:moveTo>
                      <a:pt x="153" y="59"/>
                    </a:moveTo>
                    <a:lnTo>
                      <a:pt x="187" y="8"/>
                    </a:lnTo>
                    <a:lnTo>
                      <a:pt x="222" y="0"/>
                    </a:lnTo>
                    <a:lnTo>
                      <a:pt x="230" y="25"/>
                    </a:lnTo>
                    <a:lnTo>
                      <a:pt x="242" y="72"/>
                    </a:lnTo>
                    <a:lnTo>
                      <a:pt x="225" y="93"/>
                    </a:lnTo>
                    <a:lnTo>
                      <a:pt x="179" y="133"/>
                    </a:lnTo>
                    <a:lnTo>
                      <a:pt x="153" y="188"/>
                    </a:lnTo>
                    <a:lnTo>
                      <a:pt x="134" y="231"/>
                    </a:lnTo>
                    <a:lnTo>
                      <a:pt x="134" y="256"/>
                    </a:lnTo>
                    <a:lnTo>
                      <a:pt x="138" y="324"/>
                    </a:lnTo>
                    <a:lnTo>
                      <a:pt x="151" y="383"/>
                    </a:lnTo>
                    <a:lnTo>
                      <a:pt x="169" y="415"/>
                    </a:lnTo>
                    <a:lnTo>
                      <a:pt x="174" y="434"/>
                    </a:lnTo>
                    <a:lnTo>
                      <a:pt x="170" y="453"/>
                    </a:lnTo>
                    <a:lnTo>
                      <a:pt x="148" y="457"/>
                    </a:lnTo>
                    <a:lnTo>
                      <a:pt x="104" y="464"/>
                    </a:lnTo>
                    <a:lnTo>
                      <a:pt x="61" y="494"/>
                    </a:lnTo>
                    <a:lnTo>
                      <a:pt x="40" y="508"/>
                    </a:lnTo>
                    <a:lnTo>
                      <a:pt x="17" y="498"/>
                    </a:lnTo>
                    <a:lnTo>
                      <a:pt x="0" y="460"/>
                    </a:lnTo>
                    <a:lnTo>
                      <a:pt x="6" y="440"/>
                    </a:lnTo>
                    <a:lnTo>
                      <a:pt x="35" y="436"/>
                    </a:lnTo>
                    <a:lnTo>
                      <a:pt x="86" y="419"/>
                    </a:lnTo>
                    <a:lnTo>
                      <a:pt x="118" y="415"/>
                    </a:lnTo>
                    <a:lnTo>
                      <a:pt x="122" y="396"/>
                    </a:lnTo>
                    <a:lnTo>
                      <a:pt x="114" y="376"/>
                    </a:lnTo>
                    <a:lnTo>
                      <a:pt x="95" y="324"/>
                    </a:lnTo>
                    <a:lnTo>
                      <a:pt x="86" y="262"/>
                    </a:lnTo>
                    <a:lnTo>
                      <a:pt x="86" y="212"/>
                    </a:lnTo>
                    <a:lnTo>
                      <a:pt x="104" y="163"/>
                    </a:lnTo>
                    <a:lnTo>
                      <a:pt x="125" y="112"/>
                    </a:lnTo>
                    <a:lnTo>
                      <a:pt x="140" y="81"/>
                    </a:lnTo>
                    <a:lnTo>
                      <a:pt x="153" y="59"/>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8" name="Freeform 15"/>
              <p:cNvSpPr>
                <a:spLocks noChangeArrowheads="1"/>
              </p:cNvSpPr>
              <p:nvPr/>
            </p:nvSpPr>
            <p:spPr bwMode="auto">
              <a:xfrm>
                <a:off x="560" y="627"/>
                <a:ext cx="231" cy="453"/>
              </a:xfrm>
              <a:custGeom>
                <a:avLst/>
                <a:gdLst>
                  <a:gd name="T0" fmla="*/ 13 w 231"/>
                  <a:gd name="T1" fmla="*/ 17 h 454"/>
                  <a:gd name="T2" fmla="*/ 35 w 231"/>
                  <a:gd name="T3" fmla="*/ 0 h 454"/>
                  <a:gd name="T4" fmla="*/ 56 w 231"/>
                  <a:gd name="T5" fmla="*/ 4 h 454"/>
                  <a:gd name="T6" fmla="*/ 77 w 231"/>
                  <a:gd name="T7" fmla="*/ 18 h 454"/>
                  <a:gd name="T8" fmla="*/ 95 w 231"/>
                  <a:gd name="T9" fmla="*/ 61 h 454"/>
                  <a:gd name="T10" fmla="*/ 120 w 231"/>
                  <a:gd name="T11" fmla="*/ 133 h 454"/>
                  <a:gd name="T12" fmla="*/ 133 w 231"/>
                  <a:gd name="T13" fmla="*/ 197 h 454"/>
                  <a:gd name="T14" fmla="*/ 135 w 231"/>
                  <a:gd name="T15" fmla="*/ 241 h 454"/>
                  <a:gd name="T16" fmla="*/ 129 w 231"/>
                  <a:gd name="T17" fmla="*/ 262 h 454"/>
                  <a:gd name="T18" fmla="*/ 117 w 231"/>
                  <a:gd name="T19" fmla="*/ 295 h 454"/>
                  <a:gd name="T20" fmla="*/ 98 w 231"/>
                  <a:gd name="T21" fmla="*/ 333 h 454"/>
                  <a:gd name="T22" fmla="*/ 82 w 231"/>
                  <a:gd name="T23" fmla="*/ 372 h 454"/>
                  <a:gd name="T24" fmla="*/ 78 w 231"/>
                  <a:gd name="T25" fmla="*/ 403 h 454"/>
                  <a:gd name="T26" fmla="*/ 90 w 231"/>
                  <a:gd name="T27" fmla="*/ 414 h 454"/>
                  <a:gd name="T28" fmla="*/ 129 w 231"/>
                  <a:gd name="T29" fmla="*/ 407 h 454"/>
                  <a:gd name="T30" fmla="*/ 187 w 231"/>
                  <a:gd name="T31" fmla="*/ 403 h 454"/>
                  <a:gd name="T32" fmla="*/ 216 w 231"/>
                  <a:gd name="T33" fmla="*/ 407 h 454"/>
                  <a:gd name="T34" fmla="*/ 231 w 231"/>
                  <a:gd name="T35" fmla="*/ 420 h 454"/>
                  <a:gd name="T36" fmla="*/ 231 w 231"/>
                  <a:gd name="T37" fmla="*/ 433 h 454"/>
                  <a:gd name="T38" fmla="*/ 208 w 231"/>
                  <a:gd name="T39" fmla="*/ 448 h 454"/>
                  <a:gd name="T40" fmla="*/ 185 w 231"/>
                  <a:gd name="T41" fmla="*/ 454 h 454"/>
                  <a:gd name="T42" fmla="*/ 126 w 231"/>
                  <a:gd name="T43" fmla="*/ 441 h 454"/>
                  <a:gd name="T44" fmla="*/ 100 w 231"/>
                  <a:gd name="T45" fmla="*/ 441 h 454"/>
                  <a:gd name="T46" fmla="*/ 74 w 231"/>
                  <a:gd name="T47" fmla="*/ 450 h 454"/>
                  <a:gd name="T48" fmla="*/ 55 w 231"/>
                  <a:gd name="T49" fmla="*/ 450 h 454"/>
                  <a:gd name="T50" fmla="*/ 26 w 231"/>
                  <a:gd name="T51" fmla="*/ 437 h 454"/>
                  <a:gd name="T52" fmla="*/ 29 w 231"/>
                  <a:gd name="T53" fmla="*/ 416 h 454"/>
                  <a:gd name="T54" fmla="*/ 35 w 231"/>
                  <a:gd name="T55" fmla="*/ 401 h 454"/>
                  <a:gd name="T56" fmla="*/ 46 w 231"/>
                  <a:gd name="T57" fmla="*/ 377 h 454"/>
                  <a:gd name="T58" fmla="*/ 52 w 231"/>
                  <a:gd name="T59" fmla="*/ 355 h 454"/>
                  <a:gd name="T60" fmla="*/ 59 w 231"/>
                  <a:gd name="T61" fmla="*/ 312 h 454"/>
                  <a:gd name="T62" fmla="*/ 69 w 231"/>
                  <a:gd name="T63" fmla="*/ 265 h 454"/>
                  <a:gd name="T64" fmla="*/ 90 w 231"/>
                  <a:gd name="T65" fmla="*/ 227 h 454"/>
                  <a:gd name="T66" fmla="*/ 78 w 231"/>
                  <a:gd name="T67" fmla="*/ 197 h 454"/>
                  <a:gd name="T68" fmla="*/ 46 w 231"/>
                  <a:gd name="T69" fmla="*/ 129 h 454"/>
                  <a:gd name="T70" fmla="*/ 9 w 231"/>
                  <a:gd name="T71" fmla="*/ 70 h 454"/>
                  <a:gd name="T72" fmla="*/ 0 w 231"/>
                  <a:gd name="T73" fmla="*/ 40 h 454"/>
                  <a:gd name="T74" fmla="*/ 13 w 231"/>
                  <a:gd name="T75" fmla="*/ 17 h 4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
                  <a:gd name="T115" fmla="*/ 0 h 454"/>
                  <a:gd name="T116" fmla="*/ 231 w 231"/>
                  <a:gd name="T117" fmla="*/ 454 h 4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 h="454">
                    <a:moveTo>
                      <a:pt x="13" y="17"/>
                    </a:moveTo>
                    <a:lnTo>
                      <a:pt x="35" y="0"/>
                    </a:lnTo>
                    <a:lnTo>
                      <a:pt x="56" y="4"/>
                    </a:lnTo>
                    <a:lnTo>
                      <a:pt x="77" y="18"/>
                    </a:lnTo>
                    <a:lnTo>
                      <a:pt x="95" y="61"/>
                    </a:lnTo>
                    <a:lnTo>
                      <a:pt x="120" y="133"/>
                    </a:lnTo>
                    <a:lnTo>
                      <a:pt x="133" y="197"/>
                    </a:lnTo>
                    <a:lnTo>
                      <a:pt x="135" y="241"/>
                    </a:lnTo>
                    <a:lnTo>
                      <a:pt x="129" y="262"/>
                    </a:lnTo>
                    <a:lnTo>
                      <a:pt x="117" y="295"/>
                    </a:lnTo>
                    <a:lnTo>
                      <a:pt x="98" y="333"/>
                    </a:lnTo>
                    <a:lnTo>
                      <a:pt x="82" y="372"/>
                    </a:lnTo>
                    <a:lnTo>
                      <a:pt x="78" y="403"/>
                    </a:lnTo>
                    <a:lnTo>
                      <a:pt x="90" y="414"/>
                    </a:lnTo>
                    <a:lnTo>
                      <a:pt x="129" y="407"/>
                    </a:lnTo>
                    <a:lnTo>
                      <a:pt x="187" y="403"/>
                    </a:lnTo>
                    <a:lnTo>
                      <a:pt x="216" y="407"/>
                    </a:lnTo>
                    <a:lnTo>
                      <a:pt x="231" y="420"/>
                    </a:lnTo>
                    <a:lnTo>
                      <a:pt x="231" y="433"/>
                    </a:lnTo>
                    <a:lnTo>
                      <a:pt x="208" y="448"/>
                    </a:lnTo>
                    <a:lnTo>
                      <a:pt x="185" y="454"/>
                    </a:lnTo>
                    <a:lnTo>
                      <a:pt x="126" y="441"/>
                    </a:lnTo>
                    <a:lnTo>
                      <a:pt x="100" y="441"/>
                    </a:lnTo>
                    <a:lnTo>
                      <a:pt x="74" y="450"/>
                    </a:lnTo>
                    <a:lnTo>
                      <a:pt x="55" y="450"/>
                    </a:lnTo>
                    <a:lnTo>
                      <a:pt x="26" y="437"/>
                    </a:lnTo>
                    <a:lnTo>
                      <a:pt x="29" y="416"/>
                    </a:lnTo>
                    <a:lnTo>
                      <a:pt x="35" y="401"/>
                    </a:lnTo>
                    <a:lnTo>
                      <a:pt x="46" y="377"/>
                    </a:lnTo>
                    <a:lnTo>
                      <a:pt x="52" y="355"/>
                    </a:lnTo>
                    <a:lnTo>
                      <a:pt x="59" y="312"/>
                    </a:lnTo>
                    <a:lnTo>
                      <a:pt x="69" y="265"/>
                    </a:lnTo>
                    <a:lnTo>
                      <a:pt x="90" y="227"/>
                    </a:lnTo>
                    <a:lnTo>
                      <a:pt x="78" y="197"/>
                    </a:lnTo>
                    <a:lnTo>
                      <a:pt x="46" y="129"/>
                    </a:lnTo>
                    <a:lnTo>
                      <a:pt x="9" y="70"/>
                    </a:lnTo>
                    <a:lnTo>
                      <a:pt x="0" y="40"/>
                    </a:lnTo>
                    <a:lnTo>
                      <a:pt x="13" y="1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grpSp>
        <p:sp>
          <p:nvSpPr>
            <p:cNvPr id="196617" name="WordArt 16"/>
            <p:cNvSpPr>
              <a:spLocks noChangeArrowheads="1" noChangeShapeType="1" noTextEdit="1"/>
            </p:cNvSpPr>
            <p:nvPr/>
          </p:nvSpPr>
          <p:spPr bwMode="auto">
            <a:xfrm>
              <a:off x="816" y="240"/>
              <a:ext cx="432" cy="33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Arial Black"/>
                </a:rPr>
                <a:t>3.0</a:t>
              </a:r>
              <a:endParaRPr lang="zh-CN" altLang="en-US" sz="3600" kern="10">
                <a:ln w="9525">
                  <a:solidFill>
                    <a:srgbClr val="000000"/>
                  </a:solidFill>
                  <a:round/>
                  <a:headEnd/>
                  <a:tailEnd/>
                </a:ln>
                <a:latin typeface="Arial Black"/>
              </a:endParaRPr>
            </a:p>
          </p:txBody>
        </p:sp>
      </p:grpSp>
      <p:sp>
        <p:nvSpPr>
          <p:cNvPr id="28690" name="Rectangle 17"/>
          <p:cNvSpPr>
            <a:spLocks noChangeArrowheads="1"/>
          </p:cNvSpPr>
          <p:nvPr/>
        </p:nvSpPr>
        <p:spPr bwMode="auto">
          <a:xfrm>
            <a:off x="698500" y="8283575"/>
            <a:ext cx="5432425" cy="438150"/>
          </a:xfrm>
          <a:prstGeom prst="rect">
            <a:avLst/>
          </a:prstGeom>
          <a:noFill/>
          <a:ln w="25400" cmpd="sng">
            <a:solidFill>
              <a:schemeClr val="tx1"/>
            </a:solidFill>
            <a:miter lim="800000"/>
            <a:headEnd/>
            <a:tailEnd/>
          </a:ln>
        </p:spPr>
        <p:txBody>
          <a:bodyPr wrap="none" anchor="ctr"/>
          <a:lstStyle/>
          <a:p>
            <a:pPr>
              <a:defRPr/>
            </a:pPr>
            <a:endParaRPr lang="zh-CN" altLang="en-US">
              <a:effectLst>
                <a:outerShdw blurRad="38100" dist="38100" dir="2700000" algn="tl">
                  <a:srgbClr val="C0C0C0"/>
                </a:outerShdw>
              </a:effectLst>
            </a:endParaRPr>
          </a:p>
        </p:txBody>
      </p:sp>
    </p:spTree>
    <p:extLst>
      <p:ext uri="{BB962C8B-B14F-4D97-AF65-F5344CB8AC3E}">
        <p14:creationId xmlns:p14="http://schemas.microsoft.com/office/powerpoint/2010/main" val="2833124126"/>
      </p:ext>
    </p:extLst>
  </p:cSld>
  <p:clrMapOvr>
    <a:overrideClrMapping bg1="lt1" tx1="dk1" bg2="lt2" tx2="dk2" accent1="accent1" accent2="accent2" accent3="accent3" accent4="accent4" accent5="accent5" accent6="accent6" hlink="hlink" folHlink="folHlink"/>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AE6CBBE-65A3-449C-AE16-D01548F314F8}" type="slidenum">
              <a:rPr lang="en-US" altLang="zh-CN" sz="1200" b="0">
                <a:solidFill>
                  <a:schemeClr val="tx1"/>
                </a:solidFill>
                <a:latin typeface="Arial" pitchFamily="34" charset="0"/>
              </a:rPr>
              <a:pPr algn="r" eaLnBrk="1" hangingPunct="1"/>
              <a:t>41</a:t>
            </a:fld>
            <a:endParaRPr lang="en-US" altLang="zh-CN" sz="1200" b="0">
              <a:solidFill>
                <a:schemeClr val="tx1"/>
              </a:solidFill>
              <a:latin typeface="Arial" pitchFamily="34" charset="0"/>
            </a:endParaRPr>
          </a:p>
        </p:txBody>
      </p:sp>
      <p:sp>
        <p:nvSpPr>
          <p:cNvPr id="196611" name="Rectangle 2"/>
          <p:cNvSpPr>
            <a:spLocks noGrp="1" noRot="1" noChangeAspect="1" noChangeArrowheads="1" noTextEdit="1"/>
          </p:cNvSpPr>
          <p:nvPr>
            <p:ph type="sldImg"/>
          </p:nvPr>
        </p:nvSpPr>
        <p:spPr>
          <a:xfrm>
            <a:off x="700088" y="741363"/>
            <a:ext cx="5449887" cy="4087812"/>
          </a:xfrm>
        </p:spPr>
      </p:sp>
      <p:sp>
        <p:nvSpPr>
          <p:cNvPr id="196612" name="Rectangle 3"/>
          <p:cNvSpPr>
            <a:spLocks noGrp="1" noChangeArrowheads="1"/>
          </p:cNvSpPr>
          <p:nvPr>
            <p:ph type="body" idx="1"/>
          </p:nvPr>
        </p:nvSpPr>
        <p:spPr>
          <a:xfrm>
            <a:off x="695325" y="4991100"/>
            <a:ext cx="5429250" cy="3505200"/>
          </a:xfrm>
          <a:noFill/>
          <a:ln/>
        </p:spPr>
        <p:txBody>
          <a:bodyPr lIns="92075" tIns="46038" rIns="92075" bIns="46038" anchor="t"/>
          <a:lstStyle/>
          <a:p>
            <a:pPr eaLnBrk="1" hangingPunct="1"/>
            <a:endParaRPr lang="en-US" altLang="zh-CN" dirty="0" smtClean="0"/>
          </a:p>
        </p:txBody>
      </p:sp>
      <p:grpSp>
        <p:nvGrpSpPr>
          <p:cNvPr id="2" name="Group 5"/>
          <p:cNvGrpSpPr>
            <a:grpSpLocks/>
          </p:cNvGrpSpPr>
          <p:nvPr/>
        </p:nvGrpSpPr>
        <p:grpSpPr bwMode="auto">
          <a:xfrm>
            <a:off x="6167438" y="8313738"/>
            <a:ext cx="690562" cy="349250"/>
            <a:chOff x="0" y="0"/>
            <a:chExt cx="1584" cy="1452"/>
          </a:xfrm>
        </p:grpSpPr>
        <p:grpSp>
          <p:nvGrpSpPr>
            <p:cNvPr id="3" name="Group 6"/>
            <p:cNvGrpSpPr>
              <a:grpSpLocks/>
            </p:cNvGrpSpPr>
            <p:nvPr/>
          </p:nvGrpSpPr>
          <p:grpSpPr bwMode="auto">
            <a:xfrm>
              <a:off x="512" y="0"/>
              <a:ext cx="1072" cy="1452"/>
              <a:chOff x="0" y="0"/>
              <a:chExt cx="703" cy="1004"/>
            </a:xfrm>
          </p:grpSpPr>
          <p:pic>
            <p:nvPicPr>
              <p:cNvPr id="196624" name="Picture 6"/>
              <p:cNvPicPr>
                <a:picLocks noChangeAspect="1" noChangeArrowheads="1"/>
              </p:cNvPicPr>
              <p:nvPr/>
            </p:nvPicPr>
            <p:blipFill>
              <a:blip r:embed="rId4"/>
              <a:srcRect/>
              <a:stretch>
                <a:fillRect/>
              </a:stretch>
            </p:blipFill>
            <p:spPr bwMode="auto">
              <a:xfrm>
                <a:off x="0" y="0"/>
                <a:ext cx="703" cy="1004"/>
              </a:xfrm>
              <a:prstGeom prst="rect">
                <a:avLst/>
              </a:prstGeom>
              <a:noFill/>
              <a:ln w="9525">
                <a:noFill/>
                <a:miter lim="800000"/>
                <a:headEnd/>
                <a:tailEnd/>
              </a:ln>
            </p:spPr>
          </p:pic>
          <p:sp>
            <p:nvSpPr>
              <p:cNvPr id="28680" name="Freeform 7"/>
              <p:cNvSpPr>
                <a:spLocks noChangeArrowheads="1"/>
              </p:cNvSpPr>
              <p:nvPr/>
            </p:nvSpPr>
            <p:spPr bwMode="auto">
              <a:xfrm>
                <a:off x="37" y="18"/>
                <a:ext cx="595" cy="548"/>
              </a:xfrm>
              <a:custGeom>
                <a:avLst/>
                <a:gdLst>
                  <a:gd name="T0" fmla="*/ 0 w 595"/>
                  <a:gd name="T1" fmla="*/ 239 h 544"/>
                  <a:gd name="T2" fmla="*/ 89 w 595"/>
                  <a:gd name="T3" fmla="*/ 55 h 544"/>
                  <a:gd name="T4" fmla="*/ 277 w 595"/>
                  <a:gd name="T5" fmla="*/ 0 h 544"/>
                  <a:gd name="T6" fmla="*/ 476 w 595"/>
                  <a:gd name="T7" fmla="*/ 47 h 544"/>
                  <a:gd name="T8" fmla="*/ 595 w 595"/>
                  <a:gd name="T9" fmla="*/ 226 h 544"/>
                  <a:gd name="T10" fmla="*/ 540 w 595"/>
                  <a:gd name="T11" fmla="*/ 461 h 544"/>
                  <a:gd name="T12" fmla="*/ 349 w 595"/>
                  <a:gd name="T13" fmla="*/ 544 h 544"/>
                  <a:gd name="T14" fmla="*/ 103 w 595"/>
                  <a:gd name="T15" fmla="*/ 451 h 544"/>
                  <a:gd name="T16" fmla="*/ 0 w 595"/>
                  <a:gd name="T17" fmla="*/ 239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5"/>
                  <a:gd name="T28" fmla="*/ 0 h 544"/>
                  <a:gd name="T29" fmla="*/ 595 w 595"/>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5" h="544">
                    <a:moveTo>
                      <a:pt x="0" y="239"/>
                    </a:moveTo>
                    <a:lnTo>
                      <a:pt x="89" y="55"/>
                    </a:lnTo>
                    <a:lnTo>
                      <a:pt x="277" y="0"/>
                    </a:lnTo>
                    <a:lnTo>
                      <a:pt x="476" y="47"/>
                    </a:lnTo>
                    <a:lnTo>
                      <a:pt x="595" y="226"/>
                    </a:lnTo>
                    <a:lnTo>
                      <a:pt x="540" y="461"/>
                    </a:lnTo>
                    <a:lnTo>
                      <a:pt x="349" y="544"/>
                    </a:lnTo>
                    <a:lnTo>
                      <a:pt x="103" y="451"/>
                    </a:lnTo>
                    <a:lnTo>
                      <a:pt x="0" y="239"/>
                    </a:lnTo>
                    <a:close/>
                  </a:path>
                </a:pathLst>
              </a:custGeom>
              <a:solidFill>
                <a:srgbClr val="FCF13C"/>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sp>
            <p:nvSpPr>
              <p:cNvPr id="28681" name="Freeform 8"/>
              <p:cNvSpPr>
                <a:spLocks noChangeArrowheads="1"/>
              </p:cNvSpPr>
              <p:nvPr/>
            </p:nvSpPr>
            <p:spPr bwMode="auto">
              <a:xfrm>
                <a:off x="70" y="525"/>
                <a:ext cx="215" cy="402"/>
              </a:xfrm>
              <a:custGeom>
                <a:avLst/>
                <a:gdLst>
                  <a:gd name="T0" fmla="*/ 170 w 216"/>
                  <a:gd name="T1" fmla="*/ 0 h 402"/>
                  <a:gd name="T2" fmla="*/ 135 w 216"/>
                  <a:gd name="T3" fmla="*/ 90 h 402"/>
                  <a:gd name="T4" fmla="*/ 81 w 216"/>
                  <a:gd name="T5" fmla="*/ 206 h 402"/>
                  <a:gd name="T6" fmla="*/ 38 w 216"/>
                  <a:gd name="T7" fmla="*/ 317 h 402"/>
                  <a:gd name="T8" fmla="*/ 0 w 216"/>
                  <a:gd name="T9" fmla="*/ 388 h 402"/>
                  <a:gd name="T10" fmla="*/ 43 w 216"/>
                  <a:gd name="T11" fmla="*/ 402 h 402"/>
                  <a:gd name="T12" fmla="*/ 77 w 216"/>
                  <a:gd name="T13" fmla="*/ 349 h 402"/>
                  <a:gd name="T14" fmla="*/ 159 w 216"/>
                  <a:gd name="T15" fmla="*/ 162 h 402"/>
                  <a:gd name="T16" fmla="*/ 190 w 216"/>
                  <a:gd name="T17" fmla="*/ 90 h 402"/>
                  <a:gd name="T18" fmla="*/ 216 w 216"/>
                  <a:gd name="T19" fmla="*/ 14 h 402"/>
                  <a:gd name="T20" fmla="*/ 170 w 216"/>
                  <a:gd name="T21" fmla="*/ 0 h 4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402"/>
                  <a:gd name="T35" fmla="*/ 216 w 216"/>
                  <a:gd name="T36" fmla="*/ 402 h 4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402">
                    <a:moveTo>
                      <a:pt x="170" y="0"/>
                    </a:moveTo>
                    <a:lnTo>
                      <a:pt x="135" y="90"/>
                    </a:lnTo>
                    <a:lnTo>
                      <a:pt x="81" y="206"/>
                    </a:lnTo>
                    <a:lnTo>
                      <a:pt x="38" y="317"/>
                    </a:lnTo>
                    <a:lnTo>
                      <a:pt x="0" y="388"/>
                    </a:lnTo>
                    <a:lnTo>
                      <a:pt x="43" y="402"/>
                    </a:lnTo>
                    <a:lnTo>
                      <a:pt x="77" y="349"/>
                    </a:lnTo>
                    <a:lnTo>
                      <a:pt x="159" y="162"/>
                    </a:lnTo>
                    <a:lnTo>
                      <a:pt x="190" y="90"/>
                    </a:lnTo>
                    <a:lnTo>
                      <a:pt x="216" y="14"/>
                    </a:lnTo>
                    <a:lnTo>
                      <a:pt x="170" y="0"/>
                    </a:lnTo>
                    <a:close/>
                  </a:path>
                </a:pathLst>
              </a:custGeom>
              <a:solidFill>
                <a:srgbClr val="CC7C00"/>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grpSp>
        <p:grpSp>
          <p:nvGrpSpPr>
            <p:cNvPr id="4" name="Group 10"/>
            <p:cNvGrpSpPr>
              <a:grpSpLocks/>
            </p:cNvGrpSpPr>
            <p:nvPr/>
          </p:nvGrpSpPr>
          <p:grpSpPr bwMode="auto">
            <a:xfrm>
              <a:off x="0" y="712"/>
              <a:ext cx="859" cy="680"/>
              <a:chOff x="0" y="0"/>
              <a:chExt cx="1158" cy="1111"/>
            </a:xfrm>
          </p:grpSpPr>
          <p:sp>
            <p:nvSpPr>
              <p:cNvPr id="28683" name="Freeform 10"/>
              <p:cNvSpPr>
                <a:spLocks noChangeArrowheads="1"/>
              </p:cNvSpPr>
              <p:nvPr/>
            </p:nvSpPr>
            <p:spPr bwMode="auto">
              <a:xfrm>
                <a:off x="388" y="1"/>
                <a:ext cx="334" cy="248"/>
              </a:xfrm>
              <a:custGeom>
                <a:avLst/>
                <a:gdLst>
                  <a:gd name="T0" fmla="*/ 116 w 333"/>
                  <a:gd name="T1" fmla="*/ 151 h 246"/>
                  <a:gd name="T2" fmla="*/ 120 w 333"/>
                  <a:gd name="T3" fmla="*/ 117 h 246"/>
                  <a:gd name="T4" fmla="*/ 136 w 333"/>
                  <a:gd name="T5" fmla="*/ 78 h 246"/>
                  <a:gd name="T6" fmla="*/ 159 w 333"/>
                  <a:gd name="T7" fmla="*/ 47 h 246"/>
                  <a:gd name="T8" fmla="*/ 187 w 333"/>
                  <a:gd name="T9" fmla="*/ 23 h 246"/>
                  <a:gd name="T10" fmla="*/ 226 w 333"/>
                  <a:gd name="T11" fmla="*/ 6 h 246"/>
                  <a:gd name="T12" fmla="*/ 260 w 333"/>
                  <a:gd name="T13" fmla="*/ 0 h 246"/>
                  <a:gd name="T14" fmla="*/ 299 w 333"/>
                  <a:gd name="T15" fmla="*/ 10 h 246"/>
                  <a:gd name="T16" fmla="*/ 322 w 333"/>
                  <a:gd name="T17" fmla="*/ 39 h 246"/>
                  <a:gd name="T18" fmla="*/ 330 w 333"/>
                  <a:gd name="T19" fmla="*/ 73 h 246"/>
                  <a:gd name="T20" fmla="*/ 333 w 333"/>
                  <a:gd name="T21" fmla="*/ 109 h 246"/>
                  <a:gd name="T22" fmla="*/ 320 w 333"/>
                  <a:gd name="T23" fmla="*/ 147 h 246"/>
                  <a:gd name="T24" fmla="*/ 294 w 333"/>
                  <a:gd name="T25" fmla="*/ 190 h 246"/>
                  <a:gd name="T26" fmla="*/ 260 w 333"/>
                  <a:gd name="T27" fmla="*/ 220 h 246"/>
                  <a:gd name="T28" fmla="*/ 219 w 333"/>
                  <a:gd name="T29" fmla="*/ 239 h 246"/>
                  <a:gd name="T30" fmla="*/ 189 w 333"/>
                  <a:gd name="T31" fmla="*/ 246 h 246"/>
                  <a:gd name="T32" fmla="*/ 161 w 333"/>
                  <a:gd name="T33" fmla="*/ 242 h 246"/>
                  <a:gd name="T34" fmla="*/ 140 w 333"/>
                  <a:gd name="T35" fmla="*/ 230 h 246"/>
                  <a:gd name="T36" fmla="*/ 124 w 333"/>
                  <a:gd name="T37" fmla="*/ 203 h 246"/>
                  <a:gd name="T38" fmla="*/ 119 w 333"/>
                  <a:gd name="T39" fmla="*/ 187 h 246"/>
                  <a:gd name="T40" fmla="*/ 76 w 333"/>
                  <a:gd name="T41" fmla="*/ 190 h 246"/>
                  <a:gd name="T42" fmla="*/ 41 w 333"/>
                  <a:gd name="T43" fmla="*/ 200 h 246"/>
                  <a:gd name="T44" fmla="*/ 9 w 333"/>
                  <a:gd name="T45" fmla="*/ 199 h 246"/>
                  <a:gd name="T46" fmla="*/ 0 w 333"/>
                  <a:gd name="T47" fmla="*/ 183 h 246"/>
                  <a:gd name="T48" fmla="*/ 9 w 333"/>
                  <a:gd name="T49" fmla="*/ 170 h 246"/>
                  <a:gd name="T50" fmla="*/ 26 w 333"/>
                  <a:gd name="T51" fmla="*/ 155 h 246"/>
                  <a:gd name="T52" fmla="*/ 59 w 333"/>
                  <a:gd name="T53" fmla="*/ 155 h 246"/>
                  <a:gd name="T54" fmla="*/ 81 w 333"/>
                  <a:gd name="T55" fmla="*/ 155 h 246"/>
                  <a:gd name="T56" fmla="*/ 116 w 333"/>
                  <a:gd name="T57" fmla="*/ 151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3"/>
                  <a:gd name="T88" fmla="*/ 0 h 246"/>
                  <a:gd name="T89" fmla="*/ 333 w 333"/>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3" h="246">
                    <a:moveTo>
                      <a:pt x="116" y="151"/>
                    </a:moveTo>
                    <a:lnTo>
                      <a:pt x="120" y="117"/>
                    </a:lnTo>
                    <a:lnTo>
                      <a:pt x="136" y="78"/>
                    </a:lnTo>
                    <a:lnTo>
                      <a:pt x="159" y="47"/>
                    </a:lnTo>
                    <a:lnTo>
                      <a:pt x="187" y="23"/>
                    </a:lnTo>
                    <a:lnTo>
                      <a:pt x="226" y="6"/>
                    </a:lnTo>
                    <a:lnTo>
                      <a:pt x="260" y="0"/>
                    </a:lnTo>
                    <a:lnTo>
                      <a:pt x="299" y="10"/>
                    </a:lnTo>
                    <a:lnTo>
                      <a:pt x="322" y="39"/>
                    </a:lnTo>
                    <a:lnTo>
                      <a:pt x="330" y="73"/>
                    </a:lnTo>
                    <a:lnTo>
                      <a:pt x="333" y="109"/>
                    </a:lnTo>
                    <a:lnTo>
                      <a:pt x="320" y="147"/>
                    </a:lnTo>
                    <a:lnTo>
                      <a:pt x="294" y="190"/>
                    </a:lnTo>
                    <a:lnTo>
                      <a:pt x="260" y="220"/>
                    </a:lnTo>
                    <a:lnTo>
                      <a:pt x="219" y="239"/>
                    </a:lnTo>
                    <a:lnTo>
                      <a:pt x="189" y="246"/>
                    </a:lnTo>
                    <a:lnTo>
                      <a:pt x="161" y="242"/>
                    </a:lnTo>
                    <a:lnTo>
                      <a:pt x="140" y="230"/>
                    </a:lnTo>
                    <a:lnTo>
                      <a:pt x="124" y="203"/>
                    </a:lnTo>
                    <a:lnTo>
                      <a:pt x="119" y="187"/>
                    </a:lnTo>
                    <a:lnTo>
                      <a:pt x="76" y="190"/>
                    </a:lnTo>
                    <a:lnTo>
                      <a:pt x="41" y="200"/>
                    </a:lnTo>
                    <a:lnTo>
                      <a:pt x="9" y="199"/>
                    </a:lnTo>
                    <a:lnTo>
                      <a:pt x="0" y="183"/>
                    </a:lnTo>
                    <a:lnTo>
                      <a:pt x="9" y="170"/>
                    </a:lnTo>
                    <a:lnTo>
                      <a:pt x="26" y="155"/>
                    </a:lnTo>
                    <a:lnTo>
                      <a:pt x="59" y="155"/>
                    </a:lnTo>
                    <a:lnTo>
                      <a:pt x="81" y="155"/>
                    </a:lnTo>
                    <a:lnTo>
                      <a:pt x="116" y="15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4" name="Freeform 11"/>
              <p:cNvSpPr>
                <a:spLocks noChangeArrowheads="1"/>
              </p:cNvSpPr>
              <p:nvPr/>
            </p:nvSpPr>
            <p:spPr bwMode="auto">
              <a:xfrm>
                <a:off x="481" y="271"/>
                <a:ext cx="221" cy="431"/>
              </a:xfrm>
              <a:custGeom>
                <a:avLst/>
                <a:gdLst>
                  <a:gd name="T0" fmla="*/ 6 w 219"/>
                  <a:gd name="T1" fmla="*/ 34 h 428"/>
                  <a:gd name="T2" fmla="*/ 32 w 219"/>
                  <a:gd name="T3" fmla="*/ 13 h 428"/>
                  <a:gd name="T4" fmla="*/ 62 w 219"/>
                  <a:gd name="T5" fmla="*/ 0 h 428"/>
                  <a:gd name="T6" fmla="*/ 104 w 219"/>
                  <a:gd name="T7" fmla="*/ 3 h 428"/>
                  <a:gd name="T8" fmla="*/ 136 w 219"/>
                  <a:gd name="T9" fmla="*/ 16 h 428"/>
                  <a:gd name="T10" fmla="*/ 165 w 219"/>
                  <a:gd name="T11" fmla="*/ 50 h 428"/>
                  <a:gd name="T12" fmla="*/ 197 w 219"/>
                  <a:gd name="T13" fmla="*/ 99 h 428"/>
                  <a:gd name="T14" fmla="*/ 213 w 219"/>
                  <a:gd name="T15" fmla="*/ 144 h 428"/>
                  <a:gd name="T16" fmla="*/ 219 w 219"/>
                  <a:gd name="T17" fmla="*/ 198 h 428"/>
                  <a:gd name="T18" fmla="*/ 219 w 219"/>
                  <a:gd name="T19" fmla="*/ 254 h 428"/>
                  <a:gd name="T20" fmla="*/ 213 w 219"/>
                  <a:gd name="T21" fmla="*/ 306 h 428"/>
                  <a:gd name="T22" fmla="*/ 196 w 219"/>
                  <a:gd name="T23" fmla="*/ 351 h 428"/>
                  <a:gd name="T24" fmla="*/ 171 w 219"/>
                  <a:gd name="T25" fmla="*/ 391 h 428"/>
                  <a:gd name="T26" fmla="*/ 152 w 219"/>
                  <a:gd name="T27" fmla="*/ 411 h 428"/>
                  <a:gd name="T28" fmla="*/ 115 w 219"/>
                  <a:gd name="T29" fmla="*/ 425 h 428"/>
                  <a:gd name="T30" fmla="*/ 87 w 219"/>
                  <a:gd name="T31" fmla="*/ 428 h 428"/>
                  <a:gd name="T32" fmla="*/ 49 w 219"/>
                  <a:gd name="T33" fmla="*/ 417 h 428"/>
                  <a:gd name="T34" fmla="*/ 32 w 219"/>
                  <a:gd name="T35" fmla="*/ 394 h 428"/>
                  <a:gd name="T36" fmla="*/ 17 w 219"/>
                  <a:gd name="T37" fmla="*/ 373 h 428"/>
                  <a:gd name="T38" fmla="*/ 9 w 219"/>
                  <a:gd name="T39" fmla="*/ 349 h 428"/>
                  <a:gd name="T40" fmla="*/ 10 w 219"/>
                  <a:gd name="T41" fmla="*/ 310 h 428"/>
                  <a:gd name="T42" fmla="*/ 17 w 219"/>
                  <a:gd name="T43" fmla="*/ 283 h 428"/>
                  <a:gd name="T44" fmla="*/ 32 w 219"/>
                  <a:gd name="T45" fmla="*/ 255 h 428"/>
                  <a:gd name="T46" fmla="*/ 41 w 219"/>
                  <a:gd name="T47" fmla="*/ 219 h 428"/>
                  <a:gd name="T48" fmla="*/ 49 w 219"/>
                  <a:gd name="T49" fmla="*/ 198 h 428"/>
                  <a:gd name="T50" fmla="*/ 52 w 219"/>
                  <a:gd name="T51" fmla="*/ 170 h 428"/>
                  <a:gd name="T52" fmla="*/ 44 w 219"/>
                  <a:gd name="T53" fmla="*/ 140 h 428"/>
                  <a:gd name="T54" fmla="*/ 23 w 219"/>
                  <a:gd name="T55" fmla="*/ 116 h 428"/>
                  <a:gd name="T56" fmla="*/ 6 w 219"/>
                  <a:gd name="T57" fmla="*/ 93 h 428"/>
                  <a:gd name="T58" fmla="*/ 0 w 219"/>
                  <a:gd name="T59" fmla="*/ 67 h 428"/>
                  <a:gd name="T60" fmla="*/ 6 w 219"/>
                  <a:gd name="T61" fmla="*/ 34 h 4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9"/>
                  <a:gd name="T94" fmla="*/ 0 h 428"/>
                  <a:gd name="T95" fmla="*/ 219 w 219"/>
                  <a:gd name="T96" fmla="*/ 428 h 4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9" h="428">
                    <a:moveTo>
                      <a:pt x="6" y="34"/>
                    </a:moveTo>
                    <a:lnTo>
                      <a:pt x="32" y="13"/>
                    </a:lnTo>
                    <a:lnTo>
                      <a:pt x="62" y="0"/>
                    </a:lnTo>
                    <a:lnTo>
                      <a:pt x="104" y="3"/>
                    </a:lnTo>
                    <a:lnTo>
                      <a:pt x="136" y="16"/>
                    </a:lnTo>
                    <a:lnTo>
                      <a:pt x="165" y="50"/>
                    </a:lnTo>
                    <a:lnTo>
                      <a:pt x="197" y="99"/>
                    </a:lnTo>
                    <a:lnTo>
                      <a:pt x="213" y="144"/>
                    </a:lnTo>
                    <a:lnTo>
                      <a:pt x="219" y="198"/>
                    </a:lnTo>
                    <a:lnTo>
                      <a:pt x="219" y="254"/>
                    </a:lnTo>
                    <a:lnTo>
                      <a:pt x="213" y="306"/>
                    </a:lnTo>
                    <a:lnTo>
                      <a:pt x="196" y="351"/>
                    </a:lnTo>
                    <a:lnTo>
                      <a:pt x="171" y="391"/>
                    </a:lnTo>
                    <a:lnTo>
                      <a:pt x="152" y="411"/>
                    </a:lnTo>
                    <a:lnTo>
                      <a:pt x="115" y="425"/>
                    </a:lnTo>
                    <a:lnTo>
                      <a:pt x="87" y="428"/>
                    </a:lnTo>
                    <a:lnTo>
                      <a:pt x="49" y="417"/>
                    </a:lnTo>
                    <a:lnTo>
                      <a:pt x="32" y="394"/>
                    </a:lnTo>
                    <a:lnTo>
                      <a:pt x="17" y="373"/>
                    </a:lnTo>
                    <a:lnTo>
                      <a:pt x="9" y="349"/>
                    </a:lnTo>
                    <a:lnTo>
                      <a:pt x="10" y="310"/>
                    </a:lnTo>
                    <a:lnTo>
                      <a:pt x="17" y="283"/>
                    </a:lnTo>
                    <a:lnTo>
                      <a:pt x="32" y="255"/>
                    </a:lnTo>
                    <a:lnTo>
                      <a:pt x="41" y="219"/>
                    </a:lnTo>
                    <a:lnTo>
                      <a:pt x="49" y="198"/>
                    </a:lnTo>
                    <a:lnTo>
                      <a:pt x="52" y="170"/>
                    </a:lnTo>
                    <a:lnTo>
                      <a:pt x="44" y="140"/>
                    </a:lnTo>
                    <a:lnTo>
                      <a:pt x="23" y="116"/>
                    </a:lnTo>
                    <a:lnTo>
                      <a:pt x="6" y="93"/>
                    </a:lnTo>
                    <a:lnTo>
                      <a:pt x="0" y="67"/>
                    </a:lnTo>
                    <a:lnTo>
                      <a:pt x="6" y="34"/>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5" name="Freeform 12"/>
              <p:cNvSpPr>
                <a:spLocks noChangeArrowheads="1"/>
              </p:cNvSpPr>
              <p:nvPr/>
            </p:nvSpPr>
            <p:spPr bwMode="auto">
              <a:xfrm>
                <a:off x="0" y="206"/>
                <a:ext cx="540" cy="183"/>
              </a:xfrm>
              <a:custGeom>
                <a:avLst/>
                <a:gdLst>
                  <a:gd name="T0" fmla="*/ 408 w 540"/>
                  <a:gd name="T1" fmla="*/ 101 h 179"/>
                  <a:gd name="T2" fmla="*/ 482 w 540"/>
                  <a:gd name="T3" fmla="*/ 86 h 179"/>
                  <a:gd name="T4" fmla="*/ 533 w 540"/>
                  <a:gd name="T5" fmla="*/ 83 h 179"/>
                  <a:gd name="T6" fmla="*/ 540 w 540"/>
                  <a:gd name="T7" fmla="*/ 101 h 179"/>
                  <a:gd name="T8" fmla="*/ 540 w 540"/>
                  <a:gd name="T9" fmla="*/ 152 h 179"/>
                  <a:gd name="T10" fmla="*/ 503 w 540"/>
                  <a:gd name="T11" fmla="*/ 163 h 179"/>
                  <a:gd name="T12" fmla="*/ 404 w 540"/>
                  <a:gd name="T13" fmla="*/ 161 h 179"/>
                  <a:gd name="T14" fmla="*/ 300 w 540"/>
                  <a:gd name="T15" fmla="*/ 147 h 179"/>
                  <a:gd name="T16" fmla="*/ 208 w 540"/>
                  <a:gd name="T17" fmla="*/ 134 h 179"/>
                  <a:gd name="T18" fmla="*/ 110 w 540"/>
                  <a:gd name="T19" fmla="*/ 143 h 179"/>
                  <a:gd name="T20" fmla="*/ 57 w 540"/>
                  <a:gd name="T21" fmla="*/ 170 h 179"/>
                  <a:gd name="T22" fmla="*/ 21 w 540"/>
                  <a:gd name="T23" fmla="*/ 179 h 179"/>
                  <a:gd name="T24" fmla="*/ 1 w 540"/>
                  <a:gd name="T25" fmla="*/ 176 h 179"/>
                  <a:gd name="T26" fmla="*/ 0 w 540"/>
                  <a:gd name="T27" fmla="*/ 131 h 179"/>
                  <a:gd name="T28" fmla="*/ 21 w 540"/>
                  <a:gd name="T29" fmla="*/ 74 h 179"/>
                  <a:gd name="T30" fmla="*/ 18 w 540"/>
                  <a:gd name="T31" fmla="*/ 35 h 179"/>
                  <a:gd name="T32" fmla="*/ 1 w 540"/>
                  <a:gd name="T33" fmla="*/ 16 h 179"/>
                  <a:gd name="T34" fmla="*/ 1 w 540"/>
                  <a:gd name="T35" fmla="*/ 4 h 179"/>
                  <a:gd name="T36" fmla="*/ 25 w 540"/>
                  <a:gd name="T37" fmla="*/ 0 h 179"/>
                  <a:gd name="T38" fmla="*/ 57 w 540"/>
                  <a:gd name="T39" fmla="*/ 26 h 179"/>
                  <a:gd name="T40" fmla="*/ 59 w 540"/>
                  <a:gd name="T41" fmla="*/ 60 h 179"/>
                  <a:gd name="T42" fmla="*/ 44 w 540"/>
                  <a:gd name="T43" fmla="*/ 108 h 179"/>
                  <a:gd name="T44" fmla="*/ 40 w 540"/>
                  <a:gd name="T45" fmla="*/ 139 h 179"/>
                  <a:gd name="T46" fmla="*/ 99 w 540"/>
                  <a:gd name="T47" fmla="*/ 117 h 179"/>
                  <a:gd name="T48" fmla="*/ 163 w 540"/>
                  <a:gd name="T49" fmla="*/ 92 h 179"/>
                  <a:gd name="T50" fmla="*/ 233 w 540"/>
                  <a:gd name="T51" fmla="*/ 90 h 179"/>
                  <a:gd name="T52" fmla="*/ 283 w 540"/>
                  <a:gd name="T53" fmla="*/ 99 h 179"/>
                  <a:gd name="T54" fmla="*/ 336 w 540"/>
                  <a:gd name="T55" fmla="*/ 99 h 179"/>
                  <a:gd name="T56" fmla="*/ 408 w 540"/>
                  <a:gd name="T57" fmla="*/ 101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0"/>
                  <a:gd name="T88" fmla="*/ 0 h 179"/>
                  <a:gd name="T89" fmla="*/ 540 w 540"/>
                  <a:gd name="T90" fmla="*/ 179 h 1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0" h="179">
                    <a:moveTo>
                      <a:pt x="408" y="101"/>
                    </a:moveTo>
                    <a:lnTo>
                      <a:pt x="482" y="86"/>
                    </a:lnTo>
                    <a:lnTo>
                      <a:pt x="533" y="83"/>
                    </a:lnTo>
                    <a:lnTo>
                      <a:pt x="540" y="101"/>
                    </a:lnTo>
                    <a:lnTo>
                      <a:pt x="540" y="152"/>
                    </a:lnTo>
                    <a:lnTo>
                      <a:pt x="503" y="163"/>
                    </a:lnTo>
                    <a:lnTo>
                      <a:pt x="404" y="161"/>
                    </a:lnTo>
                    <a:lnTo>
                      <a:pt x="300" y="147"/>
                    </a:lnTo>
                    <a:lnTo>
                      <a:pt x="208" y="134"/>
                    </a:lnTo>
                    <a:lnTo>
                      <a:pt x="110" y="143"/>
                    </a:lnTo>
                    <a:lnTo>
                      <a:pt x="57" y="170"/>
                    </a:lnTo>
                    <a:lnTo>
                      <a:pt x="21" y="179"/>
                    </a:lnTo>
                    <a:lnTo>
                      <a:pt x="1" y="176"/>
                    </a:lnTo>
                    <a:lnTo>
                      <a:pt x="0" y="131"/>
                    </a:lnTo>
                    <a:lnTo>
                      <a:pt x="21" y="74"/>
                    </a:lnTo>
                    <a:lnTo>
                      <a:pt x="18" y="35"/>
                    </a:lnTo>
                    <a:lnTo>
                      <a:pt x="1" y="16"/>
                    </a:lnTo>
                    <a:lnTo>
                      <a:pt x="1" y="4"/>
                    </a:lnTo>
                    <a:lnTo>
                      <a:pt x="25" y="0"/>
                    </a:lnTo>
                    <a:lnTo>
                      <a:pt x="57" y="26"/>
                    </a:lnTo>
                    <a:lnTo>
                      <a:pt x="59" y="60"/>
                    </a:lnTo>
                    <a:lnTo>
                      <a:pt x="44" y="108"/>
                    </a:lnTo>
                    <a:lnTo>
                      <a:pt x="40" y="139"/>
                    </a:lnTo>
                    <a:lnTo>
                      <a:pt x="99" y="117"/>
                    </a:lnTo>
                    <a:lnTo>
                      <a:pt x="163" y="92"/>
                    </a:lnTo>
                    <a:lnTo>
                      <a:pt x="233" y="90"/>
                    </a:lnTo>
                    <a:lnTo>
                      <a:pt x="283" y="99"/>
                    </a:lnTo>
                    <a:lnTo>
                      <a:pt x="336" y="99"/>
                    </a:lnTo>
                    <a:lnTo>
                      <a:pt x="408" y="10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6" name="Freeform 13"/>
              <p:cNvSpPr>
                <a:spLocks noChangeArrowheads="1"/>
              </p:cNvSpPr>
              <p:nvPr/>
            </p:nvSpPr>
            <p:spPr bwMode="auto">
              <a:xfrm>
                <a:off x="579" y="249"/>
                <a:ext cx="579" cy="323"/>
              </a:xfrm>
              <a:custGeom>
                <a:avLst/>
                <a:gdLst>
                  <a:gd name="T0" fmla="*/ 13 w 578"/>
                  <a:gd name="T1" fmla="*/ 47 h 319"/>
                  <a:gd name="T2" fmla="*/ 41 w 578"/>
                  <a:gd name="T3" fmla="*/ 44 h 319"/>
                  <a:gd name="T4" fmla="*/ 75 w 578"/>
                  <a:gd name="T5" fmla="*/ 62 h 319"/>
                  <a:gd name="T6" fmla="*/ 100 w 578"/>
                  <a:gd name="T7" fmla="*/ 95 h 319"/>
                  <a:gd name="T8" fmla="*/ 134 w 578"/>
                  <a:gd name="T9" fmla="*/ 151 h 319"/>
                  <a:gd name="T10" fmla="*/ 161 w 578"/>
                  <a:gd name="T11" fmla="*/ 199 h 319"/>
                  <a:gd name="T12" fmla="*/ 187 w 578"/>
                  <a:gd name="T13" fmla="*/ 245 h 319"/>
                  <a:gd name="T14" fmla="*/ 202 w 578"/>
                  <a:gd name="T15" fmla="*/ 253 h 319"/>
                  <a:gd name="T16" fmla="*/ 233 w 578"/>
                  <a:gd name="T17" fmla="*/ 245 h 319"/>
                  <a:gd name="T18" fmla="*/ 290 w 578"/>
                  <a:gd name="T19" fmla="*/ 207 h 319"/>
                  <a:gd name="T20" fmla="*/ 357 w 578"/>
                  <a:gd name="T21" fmla="*/ 161 h 319"/>
                  <a:gd name="T22" fmla="*/ 400 w 578"/>
                  <a:gd name="T23" fmla="*/ 121 h 319"/>
                  <a:gd name="T24" fmla="*/ 421 w 578"/>
                  <a:gd name="T25" fmla="*/ 96 h 319"/>
                  <a:gd name="T26" fmla="*/ 421 w 578"/>
                  <a:gd name="T27" fmla="*/ 87 h 319"/>
                  <a:gd name="T28" fmla="*/ 421 w 578"/>
                  <a:gd name="T29" fmla="*/ 74 h 319"/>
                  <a:gd name="T30" fmla="*/ 424 w 578"/>
                  <a:gd name="T31" fmla="*/ 66 h 319"/>
                  <a:gd name="T32" fmla="*/ 420 w 578"/>
                  <a:gd name="T33" fmla="*/ 39 h 319"/>
                  <a:gd name="T34" fmla="*/ 408 w 578"/>
                  <a:gd name="T35" fmla="*/ 19 h 319"/>
                  <a:gd name="T36" fmla="*/ 413 w 578"/>
                  <a:gd name="T37" fmla="*/ 0 h 319"/>
                  <a:gd name="T38" fmla="*/ 442 w 578"/>
                  <a:gd name="T39" fmla="*/ 0 h 319"/>
                  <a:gd name="T40" fmla="*/ 458 w 578"/>
                  <a:gd name="T41" fmla="*/ 30 h 319"/>
                  <a:gd name="T42" fmla="*/ 451 w 578"/>
                  <a:gd name="T43" fmla="*/ 77 h 319"/>
                  <a:gd name="T44" fmla="*/ 462 w 578"/>
                  <a:gd name="T45" fmla="*/ 77 h 319"/>
                  <a:gd name="T46" fmla="*/ 496 w 578"/>
                  <a:gd name="T47" fmla="*/ 74 h 319"/>
                  <a:gd name="T48" fmla="*/ 531 w 578"/>
                  <a:gd name="T49" fmla="*/ 56 h 319"/>
                  <a:gd name="T50" fmla="*/ 560 w 578"/>
                  <a:gd name="T51" fmla="*/ 53 h 319"/>
                  <a:gd name="T52" fmla="*/ 568 w 578"/>
                  <a:gd name="T53" fmla="*/ 70 h 319"/>
                  <a:gd name="T54" fmla="*/ 578 w 578"/>
                  <a:gd name="T55" fmla="*/ 105 h 319"/>
                  <a:gd name="T56" fmla="*/ 530 w 578"/>
                  <a:gd name="T57" fmla="*/ 160 h 319"/>
                  <a:gd name="T58" fmla="*/ 504 w 578"/>
                  <a:gd name="T59" fmla="*/ 186 h 319"/>
                  <a:gd name="T60" fmla="*/ 479 w 578"/>
                  <a:gd name="T61" fmla="*/ 189 h 319"/>
                  <a:gd name="T62" fmla="*/ 449 w 578"/>
                  <a:gd name="T63" fmla="*/ 161 h 319"/>
                  <a:gd name="T64" fmla="*/ 413 w 578"/>
                  <a:gd name="T65" fmla="*/ 160 h 319"/>
                  <a:gd name="T66" fmla="*/ 381 w 578"/>
                  <a:gd name="T67" fmla="*/ 186 h 319"/>
                  <a:gd name="T68" fmla="*/ 328 w 578"/>
                  <a:gd name="T69" fmla="*/ 233 h 319"/>
                  <a:gd name="T70" fmla="*/ 273 w 578"/>
                  <a:gd name="T71" fmla="*/ 287 h 319"/>
                  <a:gd name="T72" fmla="*/ 226 w 578"/>
                  <a:gd name="T73" fmla="*/ 310 h 319"/>
                  <a:gd name="T74" fmla="*/ 190 w 578"/>
                  <a:gd name="T75" fmla="*/ 319 h 319"/>
                  <a:gd name="T76" fmla="*/ 170 w 578"/>
                  <a:gd name="T77" fmla="*/ 309 h 319"/>
                  <a:gd name="T78" fmla="*/ 153 w 578"/>
                  <a:gd name="T79" fmla="*/ 279 h 319"/>
                  <a:gd name="T80" fmla="*/ 122 w 578"/>
                  <a:gd name="T81" fmla="*/ 229 h 319"/>
                  <a:gd name="T82" fmla="*/ 81 w 578"/>
                  <a:gd name="T83" fmla="*/ 170 h 319"/>
                  <a:gd name="T84" fmla="*/ 42 w 578"/>
                  <a:gd name="T85" fmla="*/ 139 h 319"/>
                  <a:gd name="T86" fmla="*/ 8 w 578"/>
                  <a:gd name="T87" fmla="*/ 107 h 319"/>
                  <a:gd name="T88" fmla="*/ 0 w 578"/>
                  <a:gd name="T89" fmla="*/ 77 h 319"/>
                  <a:gd name="T90" fmla="*/ 13 w 578"/>
                  <a:gd name="T91" fmla="*/ 47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8"/>
                  <a:gd name="T139" fmla="*/ 0 h 319"/>
                  <a:gd name="T140" fmla="*/ 578 w 578"/>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8" h="319">
                    <a:moveTo>
                      <a:pt x="13" y="47"/>
                    </a:moveTo>
                    <a:lnTo>
                      <a:pt x="41" y="44"/>
                    </a:lnTo>
                    <a:lnTo>
                      <a:pt x="75" y="62"/>
                    </a:lnTo>
                    <a:lnTo>
                      <a:pt x="100" y="95"/>
                    </a:lnTo>
                    <a:lnTo>
                      <a:pt x="134" y="151"/>
                    </a:lnTo>
                    <a:lnTo>
                      <a:pt x="161" y="199"/>
                    </a:lnTo>
                    <a:lnTo>
                      <a:pt x="187" y="245"/>
                    </a:lnTo>
                    <a:lnTo>
                      <a:pt x="202" y="253"/>
                    </a:lnTo>
                    <a:lnTo>
                      <a:pt x="233" y="245"/>
                    </a:lnTo>
                    <a:lnTo>
                      <a:pt x="290" y="207"/>
                    </a:lnTo>
                    <a:lnTo>
                      <a:pt x="357" y="161"/>
                    </a:lnTo>
                    <a:lnTo>
                      <a:pt x="400" y="121"/>
                    </a:lnTo>
                    <a:lnTo>
                      <a:pt x="421" y="96"/>
                    </a:lnTo>
                    <a:lnTo>
                      <a:pt x="421" y="87"/>
                    </a:lnTo>
                    <a:lnTo>
                      <a:pt x="421" y="74"/>
                    </a:lnTo>
                    <a:lnTo>
                      <a:pt x="424" y="66"/>
                    </a:lnTo>
                    <a:lnTo>
                      <a:pt x="420" y="39"/>
                    </a:lnTo>
                    <a:lnTo>
                      <a:pt x="408" y="19"/>
                    </a:lnTo>
                    <a:lnTo>
                      <a:pt x="413" y="0"/>
                    </a:lnTo>
                    <a:lnTo>
                      <a:pt x="442" y="0"/>
                    </a:lnTo>
                    <a:lnTo>
                      <a:pt x="458" y="30"/>
                    </a:lnTo>
                    <a:lnTo>
                      <a:pt x="451" y="77"/>
                    </a:lnTo>
                    <a:lnTo>
                      <a:pt x="462" y="77"/>
                    </a:lnTo>
                    <a:lnTo>
                      <a:pt x="496" y="74"/>
                    </a:lnTo>
                    <a:lnTo>
                      <a:pt x="531" y="56"/>
                    </a:lnTo>
                    <a:lnTo>
                      <a:pt x="560" y="53"/>
                    </a:lnTo>
                    <a:lnTo>
                      <a:pt x="568" y="70"/>
                    </a:lnTo>
                    <a:lnTo>
                      <a:pt x="578" y="105"/>
                    </a:lnTo>
                    <a:lnTo>
                      <a:pt x="530" y="160"/>
                    </a:lnTo>
                    <a:lnTo>
                      <a:pt x="504" y="186"/>
                    </a:lnTo>
                    <a:lnTo>
                      <a:pt x="479" y="189"/>
                    </a:lnTo>
                    <a:lnTo>
                      <a:pt x="449" y="161"/>
                    </a:lnTo>
                    <a:lnTo>
                      <a:pt x="413" y="160"/>
                    </a:lnTo>
                    <a:lnTo>
                      <a:pt x="381" y="186"/>
                    </a:lnTo>
                    <a:lnTo>
                      <a:pt x="328" y="233"/>
                    </a:lnTo>
                    <a:lnTo>
                      <a:pt x="273" y="287"/>
                    </a:lnTo>
                    <a:lnTo>
                      <a:pt x="226" y="310"/>
                    </a:lnTo>
                    <a:lnTo>
                      <a:pt x="190" y="319"/>
                    </a:lnTo>
                    <a:lnTo>
                      <a:pt x="170" y="309"/>
                    </a:lnTo>
                    <a:lnTo>
                      <a:pt x="153" y="279"/>
                    </a:lnTo>
                    <a:lnTo>
                      <a:pt x="122" y="229"/>
                    </a:lnTo>
                    <a:lnTo>
                      <a:pt x="81" y="170"/>
                    </a:lnTo>
                    <a:lnTo>
                      <a:pt x="42" y="139"/>
                    </a:lnTo>
                    <a:lnTo>
                      <a:pt x="8" y="107"/>
                    </a:lnTo>
                    <a:lnTo>
                      <a:pt x="0" y="77"/>
                    </a:lnTo>
                    <a:lnTo>
                      <a:pt x="13" y="4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7" name="Freeform 14"/>
              <p:cNvSpPr>
                <a:spLocks noChangeArrowheads="1"/>
              </p:cNvSpPr>
              <p:nvPr/>
            </p:nvSpPr>
            <p:spPr bwMode="auto">
              <a:xfrm>
                <a:off x="314" y="605"/>
                <a:ext cx="245" cy="507"/>
              </a:xfrm>
              <a:custGeom>
                <a:avLst/>
                <a:gdLst>
                  <a:gd name="T0" fmla="*/ 153 w 242"/>
                  <a:gd name="T1" fmla="*/ 59 h 508"/>
                  <a:gd name="T2" fmla="*/ 187 w 242"/>
                  <a:gd name="T3" fmla="*/ 8 h 508"/>
                  <a:gd name="T4" fmla="*/ 222 w 242"/>
                  <a:gd name="T5" fmla="*/ 0 h 508"/>
                  <a:gd name="T6" fmla="*/ 230 w 242"/>
                  <a:gd name="T7" fmla="*/ 25 h 508"/>
                  <a:gd name="T8" fmla="*/ 242 w 242"/>
                  <a:gd name="T9" fmla="*/ 72 h 508"/>
                  <a:gd name="T10" fmla="*/ 225 w 242"/>
                  <a:gd name="T11" fmla="*/ 93 h 508"/>
                  <a:gd name="T12" fmla="*/ 179 w 242"/>
                  <a:gd name="T13" fmla="*/ 133 h 508"/>
                  <a:gd name="T14" fmla="*/ 153 w 242"/>
                  <a:gd name="T15" fmla="*/ 188 h 508"/>
                  <a:gd name="T16" fmla="*/ 134 w 242"/>
                  <a:gd name="T17" fmla="*/ 231 h 508"/>
                  <a:gd name="T18" fmla="*/ 134 w 242"/>
                  <a:gd name="T19" fmla="*/ 256 h 508"/>
                  <a:gd name="T20" fmla="*/ 138 w 242"/>
                  <a:gd name="T21" fmla="*/ 324 h 508"/>
                  <a:gd name="T22" fmla="*/ 151 w 242"/>
                  <a:gd name="T23" fmla="*/ 383 h 508"/>
                  <a:gd name="T24" fmla="*/ 169 w 242"/>
                  <a:gd name="T25" fmla="*/ 415 h 508"/>
                  <a:gd name="T26" fmla="*/ 174 w 242"/>
                  <a:gd name="T27" fmla="*/ 434 h 508"/>
                  <a:gd name="T28" fmla="*/ 170 w 242"/>
                  <a:gd name="T29" fmla="*/ 453 h 508"/>
                  <a:gd name="T30" fmla="*/ 148 w 242"/>
                  <a:gd name="T31" fmla="*/ 457 h 508"/>
                  <a:gd name="T32" fmla="*/ 104 w 242"/>
                  <a:gd name="T33" fmla="*/ 464 h 508"/>
                  <a:gd name="T34" fmla="*/ 61 w 242"/>
                  <a:gd name="T35" fmla="*/ 494 h 508"/>
                  <a:gd name="T36" fmla="*/ 40 w 242"/>
                  <a:gd name="T37" fmla="*/ 508 h 508"/>
                  <a:gd name="T38" fmla="*/ 17 w 242"/>
                  <a:gd name="T39" fmla="*/ 498 h 508"/>
                  <a:gd name="T40" fmla="*/ 0 w 242"/>
                  <a:gd name="T41" fmla="*/ 460 h 508"/>
                  <a:gd name="T42" fmla="*/ 6 w 242"/>
                  <a:gd name="T43" fmla="*/ 440 h 508"/>
                  <a:gd name="T44" fmla="*/ 35 w 242"/>
                  <a:gd name="T45" fmla="*/ 436 h 508"/>
                  <a:gd name="T46" fmla="*/ 86 w 242"/>
                  <a:gd name="T47" fmla="*/ 419 h 508"/>
                  <a:gd name="T48" fmla="*/ 118 w 242"/>
                  <a:gd name="T49" fmla="*/ 415 h 508"/>
                  <a:gd name="T50" fmla="*/ 122 w 242"/>
                  <a:gd name="T51" fmla="*/ 396 h 508"/>
                  <a:gd name="T52" fmla="*/ 114 w 242"/>
                  <a:gd name="T53" fmla="*/ 376 h 508"/>
                  <a:gd name="T54" fmla="*/ 95 w 242"/>
                  <a:gd name="T55" fmla="*/ 324 h 508"/>
                  <a:gd name="T56" fmla="*/ 86 w 242"/>
                  <a:gd name="T57" fmla="*/ 262 h 508"/>
                  <a:gd name="T58" fmla="*/ 86 w 242"/>
                  <a:gd name="T59" fmla="*/ 212 h 508"/>
                  <a:gd name="T60" fmla="*/ 104 w 242"/>
                  <a:gd name="T61" fmla="*/ 163 h 508"/>
                  <a:gd name="T62" fmla="*/ 125 w 242"/>
                  <a:gd name="T63" fmla="*/ 112 h 508"/>
                  <a:gd name="T64" fmla="*/ 140 w 242"/>
                  <a:gd name="T65" fmla="*/ 81 h 508"/>
                  <a:gd name="T66" fmla="*/ 153 w 242"/>
                  <a:gd name="T67" fmla="*/ 59 h 5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2"/>
                  <a:gd name="T103" fmla="*/ 0 h 508"/>
                  <a:gd name="T104" fmla="*/ 242 w 242"/>
                  <a:gd name="T105" fmla="*/ 508 h 5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2" h="508">
                    <a:moveTo>
                      <a:pt x="153" y="59"/>
                    </a:moveTo>
                    <a:lnTo>
                      <a:pt x="187" y="8"/>
                    </a:lnTo>
                    <a:lnTo>
                      <a:pt x="222" y="0"/>
                    </a:lnTo>
                    <a:lnTo>
                      <a:pt x="230" y="25"/>
                    </a:lnTo>
                    <a:lnTo>
                      <a:pt x="242" y="72"/>
                    </a:lnTo>
                    <a:lnTo>
                      <a:pt x="225" y="93"/>
                    </a:lnTo>
                    <a:lnTo>
                      <a:pt x="179" y="133"/>
                    </a:lnTo>
                    <a:lnTo>
                      <a:pt x="153" y="188"/>
                    </a:lnTo>
                    <a:lnTo>
                      <a:pt x="134" y="231"/>
                    </a:lnTo>
                    <a:lnTo>
                      <a:pt x="134" y="256"/>
                    </a:lnTo>
                    <a:lnTo>
                      <a:pt x="138" y="324"/>
                    </a:lnTo>
                    <a:lnTo>
                      <a:pt x="151" y="383"/>
                    </a:lnTo>
                    <a:lnTo>
                      <a:pt x="169" y="415"/>
                    </a:lnTo>
                    <a:lnTo>
                      <a:pt x="174" y="434"/>
                    </a:lnTo>
                    <a:lnTo>
                      <a:pt x="170" y="453"/>
                    </a:lnTo>
                    <a:lnTo>
                      <a:pt x="148" y="457"/>
                    </a:lnTo>
                    <a:lnTo>
                      <a:pt x="104" y="464"/>
                    </a:lnTo>
                    <a:lnTo>
                      <a:pt x="61" y="494"/>
                    </a:lnTo>
                    <a:lnTo>
                      <a:pt x="40" y="508"/>
                    </a:lnTo>
                    <a:lnTo>
                      <a:pt x="17" y="498"/>
                    </a:lnTo>
                    <a:lnTo>
                      <a:pt x="0" y="460"/>
                    </a:lnTo>
                    <a:lnTo>
                      <a:pt x="6" y="440"/>
                    </a:lnTo>
                    <a:lnTo>
                      <a:pt x="35" y="436"/>
                    </a:lnTo>
                    <a:lnTo>
                      <a:pt x="86" y="419"/>
                    </a:lnTo>
                    <a:lnTo>
                      <a:pt x="118" y="415"/>
                    </a:lnTo>
                    <a:lnTo>
                      <a:pt x="122" y="396"/>
                    </a:lnTo>
                    <a:lnTo>
                      <a:pt x="114" y="376"/>
                    </a:lnTo>
                    <a:lnTo>
                      <a:pt x="95" y="324"/>
                    </a:lnTo>
                    <a:lnTo>
                      <a:pt x="86" y="262"/>
                    </a:lnTo>
                    <a:lnTo>
                      <a:pt x="86" y="212"/>
                    </a:lnTo>
                    <a:lnTo>
                      <a:pt x="104" y="163"/>
                    </a:lnTo>
                    <a:lnTo>
                      <a:pt x="125" y="112"/>
                    </a:lnTo>
                    <a:lnTo>
                      <a:pt x="140" y="81"/>
                    </a:lnTo>
                    <a:lnTo>
                      <a:pt x="153" y="59"/>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8" name="Freeform 15"/>
              <p:cNvSpPr>
                <a:spLocks noChangeArrowheads="1"/>
              </p:cNvSpPr>
              <p:nvPr/>
            </p:nvSpPr>
            <p:spPr bwMode="auto">
              <a:xfrm>
                <a:off x="560" y="627"/>
                <a:ext cx="231" cy="453"/>
              </a:xfrm>
              <a:custGeom>
                <a:avLst/>
                <a:gdLst>
                  <a:gd name="T0" fmla="*/ 13 w 231"/>
                  <a:gd name="T1" fmla="*/ 17 h 454"/>
                  <a:gd name="T2" fmla="*/ 35 w 231"/>
                  <a:gd name="T3" fmla="*/ 0 h 454"/>
                  <a:gd name="T4" fmla="*/ 56 w 231"/>
                  <a:gd name="T5" fmla="*/ 4 h 454"/>
                  <a:gd name="T6" fmla="*/ 77 w 231"/>
                  <a:gd name="T7" fmla="*/ 18 h 454"/>
                  <a:gd name="T8" fmla="*/ 95 w 231"/>
                  <a:gd name="T9" fmla="*/ 61 h 454"/>
                  <a:gd name="T10" fmla="*/ 120 w 231"/>
                  <a:gd name="T11" fmla="*/ 133 h 454"/>
                  <a:gd name="T12" fmla="*/ 133 w 231"/>
                  <a:gd name="T13" fmla="*/ 197 h 454"/>
                  <a:gd name="T14" fmla="*/ 135 w 231"/>
                  <a:gd name="T15" fmla="*/ 241 h 454"/>
                  <a:gd name="T16" fmla="*/ 129 w 231"/>
                  <a:gd name="T17" fmla="*/ 262 h 454"/>
                  <a:gd name="T18" fmla="*/ 117 w 231"/>
                  <a:gd name="T19" fmla="*/ 295 h 454"/>
                  <a:gd name="T20" fmla="*/ 98 w 231"/>
                  <a:gd name="T21" fmla="*/ 333 h 454"/>
                  <a:gd name="T22" fmla="*/ 82 w 231"/>
                  <a:gd name="T23" fmla="*/ 372 h 454"/>
                  <a:gd name="T24" fmla="*/ 78 w 231"/>
                  <a:gd name="T25" fmla="*/ 403 h 454"/>
                  <a:gd name="T26" fmla="*/ 90 w 231"/>
                  <a:gd name="T27" fmla="*/ 414 h 454"/>
                  <a:gd name="T28" fmla="*/ 129 w 231"/>
                  <a:gd name="T29" fmla="*/ 407 h 454"/>
                  <a:gd name="T30" fmla="*/ 187 w 231"/>
                  <a:gd name="T31" fmla="*/ 403 h 454"/>
                  <a:gd name="T32" fmla="*/ 216 w 231"/>
                  <a:gd name="T33" fmla="*/ 407 h 454"/>
                  <a:gd name="T34" fmla="*/ 231 w 231"/>
                  <a:gd name="T35" fmla="*/ 420 h 454"/>
                  <a:gd name="T36" fmla="*/ 231 w 231"/>
                  <a:gd name="T37" fmla="*/ 433 h 454"/>
                  <a:gd name="T38" fmla="*/ 208 w 231"/>
                  <a:gd name="T39" fmla="*/ 448 h 454"/>
                  <a:gd name="T40" fmla="*/ 185 w 231"/>
                  <a:gd name="T41" fmla="*/ 454 h 454"/>
                  <a:gd name="T42" fmla="*/ 126 w 231"/>
                  <a:gd name="T43" fmla="*/ 441 h 454"/>
                  <a:gd name="T44" fmla="*/ 100 w 231"/>
                  <a:gd name="T45" fmla="*/ 441 h 454"/>
                  <a:gd name="T46" fmla="*/ 74 w 231"/>
                  <a:gd name="T47" fmla="*/ 450 h 454"/>
                  <a:gd name="T48" fmla="*/ 55 w 231"/>
                  <a:gd name="T49" fmla="*/ 450 h 454"/>
                  <a:gd name="T50" fmla="*/ 26 w 231"/>
                  <a:gd name="T51" fmla="*/ 437 h 454"/>
                  <a:gd name="T52" fmla="*/ 29 w 231"/>
                  <a:gd name="T53" fmla="*/ 416 h 454"/>
                  <a:gd name="T54" fmla="*/ 35 w 231"/>
                  <a:gd name="T55" fmla="*/ 401 h 454"/>
                  <a:gd name="T56" fmla="*/ 46 w 231"/>
                  <a:gd name="T57" fmla="*/ 377 h 454"/>
                  <a:gd name="T58" fmla="*/ 52 w 231"/>
                  <a:gd name="T59" fmla="*/ 355 h 454"/>
                  <a:gd name="T60" fmla="*/ 59 w 231"/>
                  <a:gd name="T61" fmla="*/ 312 h 454"/>
                  <a:gd name="T62" fmla="*/ 69 w 231"/>
                  <a:gd name="T63" fmla="*/ 265 h 454"/>
                  <a:gd name="T64" fmla="*/ 90 w 231"/>
                  <a:gd name="T65" fmla="*/ 227 h 454"/>
                  <a:gd name="T66" fmla="*/ 78 w 231"/>
                  <a:gd name="T67" fmla="*/ 197 h 454"/>
                  <a:gd name="T68" fmla="*/ 46 w 231"/>
                  <a:gd name="T69" fmla="*/ 129 h 454"/>
                  <a:gd name="T70" fmla="*/ 9 w 231"/>
                  <a:gd name="T71" fmla="*/ 70 h 454"/>
                  <a:gd name="T72" fmla="*/ 0 w 231"/>
                  <a:gd name="T73" fmla="*/ 40 h 454"/>
                  <a:gd name="T74" fmla="*/ 13 w 231"/>
                  <a:gd name="T75" fmla="*/ 17 h 4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
                  <a:gd name="T115" fmla="*/ 0 h 454"/>
                  <a:gd name="T116" fmla="*/ 231 w 231"/>
                  <a:gd name="T117" fmla="*/ 454 h 4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 h="454">
                    <a:moveTo>
                      <a:pt x="13" y="17"/>
                    </a:moveTo>
                    <a:lnTo>
                      <a:pt x="35" y="0"/>
                    </a:lnTo>
                    <a:lnTo>
                      <a:pt x="56" y="4"/>
                    </a:lnTo>
                    <a:lnTo>
                      <a:pt x="77" y="18"/>
                    </a:lnTo>
                    <a:lnTo>
                      <a:pt x="95" y="61"/>
                    </a:lnTo>
                    <a:lnTo>
                      <a:pt x="120" y="133"/>
                    </a:lnTo>
                    <a:lnTo>
                      <a:pt x="133" y="197"/>
                    </a:lnTo>
                    <a:lnTo>
                      <a:pt x="135" y="241"/>
                    </a:lnTo>
                    <a:lnTo>
                      <a:pt x="129" y="262"/>
                    </a:lnTo>
                    <a:lnTo>
                      <a:pt x="117" y="295"/>
                    </a:lnTo>
                    <a:lnTo>
                      <a:pt x="98" y="333"/>
                    </a:lnTo>
                    <a:lnTo>
                      <a:pt x="82" y="372"/>
                    </a:lnTo>
                    <a:lnTo>
                      <a:pt x="78" y="403"/>
                    </a:lnTo>
                    <a:lnTo>
                      <a:pt x="90" y="414"/>
                    </a:lnTo>
                    <a:lnTo>
                      <a:pt x="129" y="407"/>
                    </a:lnTo>
                    <a:lnTo>
                      <a:pt x="187" y="403"/>
                    </a:lnTo>
                    <a:lnTo>
                      <a:pt x="216" y="407"/>
                    </a:lnTo>
                    <a:lnTo>
                      <a:pt x="231" y="420"/>
                    </a:lnTo>
                    <a:lnTo>
                      <a:pt x="231" y="433"/>
                    </a:lnTo>
                    <a:lnTo>
                      <a:pt x="208" y="448"/>
                    </a:lnTo>
                    <a:lnTo>
                      <a:pt x="185" y="454"/>
                    </a:lnTo>
                    <a:lnTo>
                      <a:pt x="126" y="441"/>
                    </a:lnTo>
                    <a:lnTo>
                      <a:pt x="100" y="441"/>
                    </a:lnTo>
                    <a:lnTo>
                      <a:pt x="74" y="450"/>
                    </a:lnTo>
                    <a:lnTo>
                      <a:pt x="55" y="450"/>
                    </a:lnTo>
                    <a:lnTo>
                      <a:pt x="26" y="437"/>
                    </a:lnTo>
                    <a:lnTo>
                      <a:pt x="29" y="416"/>
                    </a:lnTo>
                    <a:lnTo>
                      <a:pt x="35" y="401"/>
                    </a:lnTo>
                    <a:lnTo>
                      <a:pt x="46" y="377"/>
                    </a:lnTo>
                    <a:lnTo>
                      <a:pt x="52" y="355"/>
                    </a:lnTo>
                    <a:lnTo>
                      <a:pt x="59" y="312"/>
                    </a:lnTo>
                    <a:lnTo>
                      <a:pt x="69" y="265"/>
                    </a:lnTo>
                    <a:lnTo>
                      <a:pt x="90" y="227"/>
                    </a:lnTo>
                    <a:lnTo>
                      <a:pt x="78" y="197"/>
                    </a:lnTo>
                    <a:lnTo>
                      <a:pt x="46" y="129"/>
                    </a:lnTo>
                    <a:lnTo>
                      <a:pt x="9" y="70"/>
                    </a:lnTo>
                    <a:lnTo>
                      <a:pt x="0" y="40"/>
                    </a:lnTo>
                    <a:lnTo>
                      <a:pt x="13" y="1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grpSp>
        <p:sp>
          <p:nvSpPr>
            <p:cNvPr id="196617" name="WordArt 16"/>
            <p:cNvSpPr>
              <a:spLocks noChangeArrowheads="1" noChangeShapeType="1" noTextEdit="1"/>
            </p:cNvSpPr>
            <p:nvPr/>
          </p:nvSpPr>
          <p:spPr bwMode="auto">
            <a:xfrm>
              <a:off x="816" y="240"/>
              <a:ext cx="432" cy="33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Arial Black"/>
                </a:rPr>
                <a:t>3.0</a:t>
              </a:r>
              <a:endParaRPr lang="zh-CN" altLang="en-US" sz="3600" kern="10">
                <a:ln w="9525">
                  <a:solidFill>
                    <a:srgbClr val="000000"/>
                  </a:solidFill>
                  <a:round/>
                  <a:headEnd/>
                  <a:tailEnd/>
                </a:ln>
                <a:latin typeface="Arial Black"/>
              </a:endParaRPr>
            </a:p>
          </p:txBody>
        </p:sp>
      </p:grpSp>
      <p:sp>
        <p:nvSpPr>
          <p:cNvPr id="28690" name="Rectangle 17"/>
          <p:cNvSpPr>
            <a:spLocks noChangeArrowheads="1"/>
          </p:cNvSpPr>
          <p:nvPr/>
        </p:nvSpPr>
        <p:spPr bwMode="auto">
          <a:xfrm>
            <a:off x="698500" y="8283575"/>
            <a:ext cx="5432425" cy="438150"/>
          </a:xfrm>
          <a:prstGeom prst="rect">
            <a:avLst/>
          </a:prstGeom>
          <a:noFill/>
          <a:ln w="25400" cmpd="sng">
            <a:solidFill>
              <a:schemeClr val="tx1"/>
            </a:solidFill>
            <a:miter lim="800000"/>
            <a:headEnd/>
            <a:tailEnd/>
          </a:ln>
        </p:spPr>
        <p:txBody>
          <a:bodyPr wrap="none" anchor="ctr"/>
          <a:lstStyle/>
          <a:p>
            <a:pPr>
              <a:defRPr/>
            </a:pPr>
            <a:endParaRPr lang="zh-CN" altLang="en-US">
              <a:effectLst>
                <a:outerShdw blurRad="38100" dist="38100" dir="2700000" algn="tl">
                  <a:srgbClr val="C0C0C0"/>
                </a:outerShdw>
              </a:effectLst>
            </a:endParaRPr>
          </a:p>
        </p:txBody>
      </p:sp>
    </p:spTree>
    <p:extLst>
      <p:ext uri="{BB962C8B-B14F-4D97-AF65-F5344CB8AC3E}">
        <p14:creationId xmlns:p14="http://schemas.microsoft.com/office/powerpoint/2010/main" val="3308567839"/>
      </p:ext>
    </p:extLst>
  </p:cSld>
  <p:clrMapOvr>
    <a:overrideClrMapping bg1="lt1" tx1="dk1" bg2="lt2" tx2="dk2" accent1="accent1" accent2="accent2" accent3="accent3" accent4="accent4" accent5="accent5" accent6="accent6" hlink="hlink" folHlink="folHlink"/>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AE6CBBE-65A3-449C-AE16-D01548F314F8}" type="slidenum">
              <a:rPr lang="en-US" altLang="zh-CN" sz="1200" b="0">
                <a:solidFill>
                  <a:schemeClr val="tx1"/>
                </a:solidFill>
                <a:latin typeface="Arial" pitchFamily="34" charset="0"/>
              </a:rPr>
              <a:pPr algn="r" eaLnBrk="1" hangingPunct="1"/>
              <a:t>42</a:t>
            </a:fld>
            <a:endParaRPr lang="en-US" altLang="zh-CN" sz="1200" b="0">
              <a:solidFill>
                <a:schemeClr val="tx1"/>
              </a:solidFill>
              <a:latin typeface="Arial" pitchFamily="34" charset="0"/>
            </a:endParaRPr>
          </a:p>
        </p:txBody>
      </p:sp>
      <p:sp>
        <p:nvSpPr>
          <p:cNvPr id="196611" name="Rectangle 2"/>
          <p:cNvSpPr>
            <a:spLocks noGrp="1" noRot="1" noChangeAspect="1" noChangeArrowheads="1" noTextEdit="1"/>
          </p:cNvSpPr>
          <p:nvPr>
            <p:ph type="sldImg"/>
          </p:nvPr>
        </p:nvSpPr>
        <p:spPr>
          <a:xfrm>
            <a:off x="700088" y="741363"/>
            <a:ext cx="5449887" cy="4087812"/>
          </a:xfrm>
        </p:spPr>
      </p:sp>
      <p:sp>
        <p:nvSpPr>
          <p:cNvPr id="196612" name="Rectangle 3"/>
          <p:cNvSpPr>
            <a:spLocks noGrp="1" noChangeArrowheads="1"/>
          </p:cNvSpPr>
          <p:nvPr>
            <p:ph type="body" idx="1"/>
          </p:nvPr>
        </p:nvSpPr>
        <p:spPr>
          <a:xfrm>
            <a:off x="695325" y="4991100"/>
            <a:ext cx="5429250" cy="3505200"/>
          </a:xfrm>
          <a:noFill/>
          <a:ln/>
        </p:spPr>
        <p:txBody>
          <a:bodyPr lIns="92075" tIns="46038" rIns="92075" bIns="46038" anchor="t"/>
          <a:lstStyle/>
          <a:p>
            <a:pPr eaLnBrk="1" hangingPunct="1"/>
            <a:endParaRPr lang="en-US" altLang="zh-CN" dirty="0" smtClean="0"/>
          </a:p>
        </p:txBody>
      </p:sp>
      <p:grpSp>
        <p:nvGrpSpPr>
          <p:cNvPr id="2" name="Group 5"/>
          <p:cNvGrpSpPr>
            <a:grpSpLocks/>
          </p:cNvGrpSpPr>
          <p:nvPr/>
        </p:nvGrpSpPr>
        <p:grpSpPr bwMode="auto">
          <a:xfrm>
            <a:off x="6167438" y="8313738"/>
            <a:ext cx="690562" cy="349250"/>
            <a:chOff x="0" y="0"/>
            <a:chExt cx="1584" cy="1452"/>
          </a:xfrm>
        </p:grpSpPr>
        <p:grpSp>
          <p:nvGrpSpPr>
            <p:cNvPr id="3" name="Group 6"/>
            <p:cNvGrpSpPr>
              <a:grpSpLocks/>
            </p:cNvGrpSpPr>
            <p:nvPr/>
          </p:nvGrpSpPr>
          <p:grpSpPr bwMode="auto">
            <a:xfrm>
              <a:off x="512" y="0"/>
              <a:ext cx="1072" cy="1452"/>
              <a:chOff x="0" y="0"/>
              <a:chExt cx="703" cy="1004"/>
            </a:xfrm>
          </p:grpSpPr>
          <p:pic>
            <p:nvPicPr>
              <p:cNvPr id="196624" name="Picture 6"/>
              <p:cNvPicPr>
                <a:picLocks noChangeAspect="1" noChangeArrowheads="1"/>
              </p:cNvPicPr>
              <p:nvPr/>
            </p:nvPicPr>
            <p:blipFill>
              <a:blip r:embed="rId4"/>
              <a:srcRect/>
              <a:stretch>
                <a:fillRect/>
              </a:stretch>
            </p:blipFill>
            <p:spPr bwMode="auto">
              <a:xfrm>
                <a:off x="0" y="0"/>
                <a:ext cx="703" cy="1004"/>
              </a:xfrm>
              <a:prstGeom prst="rect">
                <a:avLst/>
              </a:prstGeom>
              <a:noFill/>
              <a:ln w="9525">
                <a:noFill/>
                <a:miter lim="800000"/>
                <a:headEnd/>
                <a:tailEnd/>
              </a:ln>
            </p:spPr>
          </p:pic>
          <p:sp>
            <p:nvSpPr>
              <p:cNvPr id="28680" name="Freeform 7"/>
              <p:cNvSpPr>
                <a:spLocks noChangeArrowheads="1"/>
              </p:cNvSpPr>
              <p:nvPr/>
            </p:nvSpPr>
            <p:spPr bwMode="auto">
              <a:xfrm>
                <a:off x="37" y="18"/>
                <a:ext cx="595" cy="548"/>
              </a:xfrm>
              <a:custGeom>
                <a:avLst/>
                <a:gdLst>
                  <a:gd name="T0" fmla="*/ 0 w 595"/>
                  <a:gd name="T1" fmla="*/ 239 h 544"/>
                  <a:gd name="T2" fmla="*/ 89 w 595"/>
                  <a:gd name="T3" fmla="*/ 55 h 544"/>
                  <a:gd name="T4" fmla="*/ 277 w 595"/>
                  <a:gd name="T5" fmla="*/ 0 h 544"/>
                  <a:gd name="T6" fmla="*/ 476 w 595"/>
                  <a:gd name="T7" fmla="*/ 47 h 544"/>
                  <a:gd name="T8" fmla="*/ 595 w 595"/>
                  <a:gd name="T9" fmla="*/ 226 h 544"/>
                  <a:gd name="T10" fmla="*/ 540 w 595"/>
                  <a:gd name="T11" fmla="*/ 461 h 544"/>
                  <a:gd name="T12" fmla="*/ 349 w 595"/>
                  <a:gd name="T13" fmla="*/ 544 h 544"/>
                  <a:gd name="T14" fmla="*/ 103 w 595"/>
                  <a:gd name="T15" fmla="*/ 451 h 544"/>
                  <a:gd name="T16" fmla="*/ 0 w 595"/>
                  <a:gd name="T17" fmla="*/ 239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5"/>
                  <a:gd name="T28" fmla="*/ 0 h 544"/>
                  <a:gd name="T29" fmla="*/ 595 w 595"/>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5" h="544">
                    <a:moveTo>
                      <a:pt x="0" y="239"/>
                    </a:moveTo>
                    <a:lnTo>
                      <a:pt x="89" y="55"/>
                    </a:lnTo>
                    <a:lnTo>
                      <a:pt x="277" y="0"/>
                    </a:lnTo>
                    <a:lnTo>
                      <a:pt x="476" y="47"/>
                    </a:lnTo>
                    <a:lnTo>
                      <a:pt x="595" y="226"/>
                    </a:lnTo>
                    <a:lnTo>
                      <a:pt x="540" y="461"/>
                    </a:lnTo>
                    <a:lnTo>
                      <a:pt x="349" y="544"/>
                    </a:lnTo>
                    <a:lnTo>
                      <a:pt x="103" y="451"/>
                    </a:lnTo>
                    <a:lnTo>
                      <a:pt x="0" y="239"/>
                    </a:lnTo>
                    <a:close/>
                  </a:path>
                </a:pathLst>
              </a:custGeom>
              <a:solidFill>
                <a:srgbClr val="FCF13C"/>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sp>
            <p:nvSpPr>
              <p:cNvPr id="28681" name="Freeform 8"/>
              <p:cNvSpPr>
                <a:spLocks noChangeArrowheads="1"/>
              </p:cNvSpPr>
              <p:nvPr/>
            </p:nvSpPr>
            <p:spPr bwMode="auto">
              <a:xfrm>
                <a:off x="70" y="525"/>
                <a:ext cx="215" cy="402"/>
              </a:xfrm>
              <a:custGeom>
                <a:avLst/>
                <a:gdLst>
                  <a:gd name="T0" fmla="*/ 170 w 216"/>
                  <a:gd name="T1" fmla="*/ 0 h 402"/>
                  <a:gd name="T2" fmla="*/ 135 w 216"/>
                  <a:gd name="T3" fmla="*/ 90 h 402"/>
                  <a:gd name="T4" fmla="*/ 81 w 216"/>
                  <a:gd name="T5" fmla="*/ 206 h 402"/>
                  <a:gd name="T6" fmla="*/ 38 w 216"/>
                  <a:gd name="T7" fmla="*/ 317 h 402"/>
                  <a:gd name="T8" fmla="*/ 0 w 216"/>
                  <a:gd name="T9" fmla="*/ 388 h 402"/>
                  <a:gd name="T10" fmla="*/ 43 w 216"/>
                  <a:gd name="T11" fmla="*/ 402 h 402"/>
                  <a:gd name="T12" fmla="*/ 77 w 216"/>
                  <a:gd name="T13" fmla="*/ 349 h 402"/>
                  <a:gd name="T14" fmla="*/ 159 w 216"/>
                  <a:gd name="T15" fmla="*/ 162 h 402"/>
                  <a:gd name="T16" fmla="*/ 190 w 216"/>
                  <a:gd name="T17" fmla="*/ 90 h 402"/>
                  <a:gd name="T18" fmla="*/ 216 w 216"/>
                  <a:gd name="T19" fmla="*/ 14 h 402"/>
                  <a:gd name="T20" fmla="*/ 170 w 216"/>
                  <a:gd name="T21" fmla="*/ 0 h 4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402"/>
                  <a:gd name="T35" fmla="*/ 216 w 216"/>
                  <a:gd name="T36" fmla="*/ 402 h 4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402">
                    <a:moveTo>
                      <a:pt x="170" y="0"/>
                    </a:moveTo>
                    <a:lnTo>
                      <a:pt x="135" y="90"/>
                    </a:lnTo>
                    <a:lnTo>
                      <a:pt x="81" y="206"/>
                    </a:lnTo>
                    <a:lnTo>
                      <a:pt x="38" y="317"/>
                    </a:lnTo>
                    <a:lnTo>
                      <a:pt x="0" y="388"/>
                    </a:lnTo>
                    <a:lnTo>
                      <a:pt x="43" y="402"/>
                    </a:lnTo>
                    <a:lnTo>
                      <a:pt x="77" y="349"/>
                    </a:lnTo>
                    <a:lnTo>
                      <a:pt x="159" y="162"/>
                    </a:lnTo>
                    <a:lnTo>
                      <a:pt x="190" y="90"/>
                    </a:lnTo>
                    <a:lnTo>
                      <a:pt x="216" y="14"/>
                    </a:lnTo>
                    <a:lnTo>
                      <a:pt x="170" y="0"/>
                    </a:lnTo>
                    <a:close/>
                  </a:path>
                </a:pathLst>
              </a:custGeom>
              <a:solidFill>
                <a:srgbClr val="CC7C00"/>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grpSp>
        <p:grpSp>
          <p:nvGrpSpPr>
            <p:cNvPr id="4" name="Group 10"/>
            <p:cNvGrpSpPr>
              <a:grpSpLocks/>
            </p:cNvGrpSpPr>
            <p:nvPr/>
          </p:nvGrpSpPr>
          <p:grpSpPr bwMode="auto">
            <a:xfrm>
              <a:off x="0" y="712"/>
              <a:ext cx="859" cy="680"/>
              <a:chOff x="0" y="0"/>
              <a:chExt cx="1158" cy="1111"/>
            </a:xfrm>
          </p:grpSpPr>
          <p:sp>
            <p:nvSpPr>
              <p:cNvPr id="28683" name="Freeform 10"/>
              <p:cNvSpPr>
                <a:spLocks noChangeArrowheads="1"/>
              </p:cNvSpPr>
              <p:nvPr/>
            </p:nvSpPr>
            <p:spPr bwMode="auto">
              <a:xfrm>
                <a:off x="388" y="1"/>
                <a:ext cx="334" cy="248"/>
              </a:xfrm>
              <a:custGeom>
                <a:avLst/>
                <a:gdLst>
                  <a:gd name="T0" fmla="*/ 116 w 333"/>
                  <a:gd name="T1" fmla="*/ 151 h 246"/>
                  <a:gd name="T2" fmla="*/ 120 w 333"/>
                  <a:gd name="T3" fmla="*/ 117 h 246"/>
                  <a:gd name="T4" fmla="*/ 136 w 333"/>
                  <a:gd name="T5" fmla="*/ 78 h 246"/>
                  <a:gd name="T6" fmla="*/ 159 w 333"/>
                  <a:gd name="T7" fmla="*/ 47 h 246"/>
                  <a:gd name="T8" fmla="*/ 187 w 333"/>
                  <a:gd name="T9" fmla="*/ 23 h 246"/>
                  <a:gd name="T10" fmla="*/ 226 w 333"/>
                  <a:gd name="T11" fmla="*/ 6 h 246"/>
                  <a:gd name="T12" fmla="*/ 260 w 333"/>
                  <a:gd name="T13" fmla="*/ 0 h 246"/>
                  <a:gd name="T14" fmla="*/ 299 w 333"/>
                  <a:gd name="T15" fmla="*/ 10 h 246"/>
                  <a:gd name="T16" fmla="*/ 322 w 333"/>
                  <a:gd name="T17" fmla="*/ 39 h 246"/>
                  <a:gd name="T18" fmla="*/ 330 w 333"/>
                  <a:gd name="T19" fmla="*/ 73 h 246"/>
                  <a:gd name="T20" fmla="*/ 333 w 333"/>
                  <a:gd name="T21" fmla="*/ 109 h 246"/>
                  <a:gd name="T22" fmla="*/ 320 w 333"/>
                  <a:gd name="T23" fmla="*/ 147 h 246"/>
                  <a:gd name="T24" fmla="*/ 294 w 333"/>
                  <a:gd name="T25" fmla="*/ 190 h 246"/>
                  <a:gd name="T26" fmla="*/ 260 w 333"/>
                  <a:gd name="T27" fmla="*/ 220 h 246"/>
                  <a:gd name="T28" fmla="*/ 219 w 333"/>
                  <a:gd name="T29" fmla="*/ 239 h 246"/>
                  <a:gd name="T30" fmla="*/ 189 w 333"/>
                  <a:gd name="T31" fmla="*/ 246 h 246"/>
                  <a:gd name="T32" fmla="*/ 161 w 333"/>
                  <a:gd name="T33" fmla="*/ 242 h 246"/>
                  <a:gd name="T34" fmla="*/ 140 w 333"/>
                  <a:gd name="T35" fmla="*/ 230 h 246"/>
                  <a:gd name="T36" fmla="*/ 124 w 333"/>
                  <a:gd name="T37" fmla="*/ 203 h 246"/>
                  <a:gd name="T38" fmla="*/ 119 w 333"/>
                  <a:gd name="T39" fmla="*/ 187 h 246"/>
                  <a:gd name="T40" fmla="*/ 76 w 333"/>
                  <a:gd name="T41" fmla="*/ 190 h 246"/>
                  <a:gd name="T42" fmla="*/ 41 w 333"/>
                  <a:gd name="T43" fmla="*/ 200 h 246"/>
                  <a:gd name="T44" fmla="*/ 9 w 333"/>
                  <a:gd name="T45" fmla="*/ 199 h 246"/>
                  <a:gd name="T46" fmla="*/ 0 w 333"/>
                  <a:gd name="T47" fmla="*/ 183 h 246"/>
                  <a:gd name="T48" fmla="*/ 9 w 333"/>
                  <a:gd name="T49" fmla="*/ 170 h 246"/>
                  <a:gd name="T50" fmla="*/ 26 w 333"/>
                  <a:gd name="T51" fmla="*/ 155 h 246"/>
                  <a:gd name="T52" fmla="*/ 59 w 333"/>
                  <a:gd name="T53" fmla="*/ 155 h 246"/>
                  <a:gd name="T54" fmla="*/ 81 w 333"/>
                  <a:gd name="T55" fmla="*/ 155 h 246"/>
                  <a:gd name="T56" fmla="*/ 116 w 333"/>
                  <a:gd name="T57" fmla="*/ 151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3"/>
                  <a:gd name="T88" fmla="*/ 0 h 246"/>
                  <a:gd name="T89" fmla="*/ 333 w 333"/>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3" h="246">
                    <a:moveTo>
                      <a:pt x="116" y="151"/>
                    </a:moveTo>
                    <a:lnTo>
                      <a:pt x="120" y="117"/>
                    </a:lnTo>
                    <a:lnTo>
                      <a:pt x="136" y="78"/>
                    </a:lnTo>
                    <a:lnTo>
                      <a:pt x="159" y="47"/>
                    </a:lnTo>
                    <a:lnTo>
                      <a:pt x="187" y="23"/>
                    </a:lnTo>
                    <a:lnTo>
                      <a:pt x="226" y="6"/>
                    </a:lnTo>
                    <a:lnTo>
                      <a:pt x="260" y="0"/>
                    </a:lnTo>
                    <a:lnTo>
                      <a:pt x="299" y="10"/>
                    </a:lnTo>
                    <a:lnTo>
                      <a:pt x="322" y="39"/>
                    </a:lnTo>
                    <a:lnTo>
                      <a:pt x="330" y="73"/>
                    </a:lnTo>
                    <a:lnTo>
                      <a:pt x="333" y="109"/>
                    </a:lnTo>
                    <a:lnTo>
                      <a:pt x="320" y="147"/>
                    </a:lnTo>
                    <a:lnTo>
                      <a:pt x="294" y="190"/>
                    </a:lnTo>
                    <a:lnTo>
                      <a:pt x="260" y="220"/>
                    </a:lnTo>
                    <a:lnTo>
                      <a:pt x="219" y="239"/>
                    </a:lnTo>
                    <a:lnTo>
                      <a:pt x="189" y="246"/>
                    </a:lnTo>
                    <a:lnTo>
                      <a:pt x="161" y="242"/>
                    </a:lnTo>
                    <a:lnTo>
                      <a:pt x="140" y="230"/>
                    </a:lnTo>
                    <a:lnTo>
                      <a:pt x="124" y="203"/>
                    </a:lnTo>
                    <a:lnTo>
                      <a:pt x="119" y="187"/>
                    </a:lnTo>
                    <a:lnTo>
                      <a:pt x="76" y="190"/>
                    </a:lnTo>
                    <a:lnTo>
                      <a:pt x="41" y="200"/>
                    </a:lnTo>
                    <a:lnTo>
                      <a:pt x="9" y="199"/>
                    </a:lnTo>
                    <a:lnTo>
                      <a:pt x="0" y="183"/>
                    </a:lnTo>
                    <a:lnTo>
                      <a:pt x="9" y="170"/>
                    </a:lnTo>
                    <a:lnTo>
                      <a:pt x="26" y="155"/>
                    </a:lnTo>
                    <a:lnTo>
                      <a:pt x="59" y="155"/>
                    </a:lnTo>
                    <a:lnTo>
                      <a:pt x="81" y="155"/>
                    </a:lnTo>
                    <a:lnTo>
                      <a:pt x="116" y="15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4" name="Freeform 11"/>
              <p:cNvSpPr>
                <a:spLocks noChangeArrowheads="1"/>
              </p:cNvSpPr>
              <p:nvPr/>
            </p:nvSpPr>
            <p:spPr bwMode="auto">
              <a:xfrm>
                <a:off x="481" y="271"/>
                <a:ext cx="221" cy="431"/>
              </a:xfrm>
              <a:custGeom>
                <a:avLst/>
                <a:gdLst>
                  <a:gd name="T0" fmla="*/ 6 w 219"/>
                  <a:gd name="T1" fmla="*/ 34 h 428"/>
                  <a:gd name="T2" fmla="*/ 32 w 219"/>
                  <a:gd name="T3" fmla="*/ 13 h 428"/>
                  <a:gd name="T4" fmla="*/ 62 w 219"/>
                  <a:gd name="T5" fmla="*/ 0 h 428"/>
                  <a:gd name="T6" fmla="*/ 104 w 219"/>
                  <a:gd name="T7" fmla="*/ 3 h 428"/>
                  <a:gd name="T8" fmla="*/ 136 w 219"/>
                  <a:gd name="T9" fmla="*/ 16 h 428"/>
                  <a:gd name="T10" fmla="*/ 165 w 219"/>
                  <a:gd name="T11" fmla="*/ 50 h 428"/>
                  <a:gd name="T12" fmla="*/ 197 w 219"/>
                  <a:gd name="T13" fmla="*/ 99 h 428"/>
                  <a:gd name="T14" fmla="*/ 213 w 219"/>
                  <a:gd name="T15" fmla="*/ 144 h 428"/>
                  <a:gd name="T16" fmla="*/ 219 w 219"/>
                  <a:gd name="T17" fmla="*/ 198 h 428"/>
                  <a:gd name="T18" fmla="*/ 219 w 219"/>
                  <a:gd name="T19" fmla="*/ 254 h 428"/>
                  <a:gd name="T20" fmla="*/ 213 w 219"/>
                  <a:gd name="T21" fmla="*/ 306 h 428"/>
                  <a:gd name="T22" fmla="*/ 196 w 219"/>
                  <a:gd name="T23" fmla="*/ 351 h 428"/>
                  <a:gd name="T24" fmla="*/ 171 w 219"/>
                  <a:gd name="T25" fmla="*/ 391 h 428"/>
                  <a:gd name="T26" fmla="*/ 152 w 219"/>
                  <a:gd name="T27" fmla="*/ 411 h 428"/>
                  <a:gd name="T28" fmla="*/ 115 w 219"/>
                  <a:gd name="T29" fmla="*/ 425 h 428"/>
                  <a:gd name="T30" fmla="*/ 87 w 219"/>
                  <a:gd name="T31" fmla="*/ 428 h 428"/>
                  <a:gd name="T32" fmla="*/ 49 w 219"/>
                  <a:gd name="T33" fmla="*/ 417 h 428"/>
                  <a:gd name="T34" fmla="*/ 32 w 219"/>
                  <a:gd name="T35" fmla="*/ 394 h 428"/>
                  <a:gd name="T36" fmla="*/ 17 w 219"/>
                  <a:gd name="T37" fmla="*/ 373 h 428"/>
                  <a:gd name="T38" fmla="*/ 9 w 219"/>
                  <a:gd name="T39" fmla="*/ 349 h 428"/>
                  <a:gd name="T40" fmla="*/ 10 w 219"/>
                  <a:gd name="T41" fmla="*/ 310 h 428"/>
                  <a:gd name="T42" fmla="*/ 17 w 219"/>
                  <a:gd name="T43" fmla="*/ 283 h 428"/>
                  <a:gd name="T44" fmla="*/ 32 w 219"/>
                  <a:gd name="T45" fmla="*/ 255 h 428"/>
                  <a:gd name="T46" fmla="*/ 41 w 219"/>
                  <a:gd name="T47" fmla="*/ 219 h 428"/>
                  <a:gd name="T48" fmla="*/ 49 w 219"/>
                  <a:gd name="T49" fmla="*/ 198 h 428"/>
                  <a:gd name="T50" fmla="*/ 52 w 219"/>
                  <a:gd name="T51" fmla="*/ 170 h 428"/>
                  <a:gd name="T52" fmla="*/ 44 w 219"/>
                  <a:gd name="T53" fmla="*/ 140 h 428"/>
                  <a:gd name="T54" fmla="*/ 23 w 219"/>
                  <a:gd name="T55" fmla="*/ 116 h 428"/>
                  <a:gd name="T56" fmla="*/ 6 w 219"/>
                  <a:gd name="T57" fmla="*/ 93 h 428"/>
                  <a:gd name="T58" fmla="*/ 0 w 219"/>
                  <a:gd name="T59" fmla="*/ 67 h 428"/>
                  <a:gd name="T60" fmla="*/ 6 w 219"/>
                  <a:gd name="T61" fmla="*/ 34 h 4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9"/>
                  <a:gd name="T94" fmla="*/ 0 h 428"/>
                  <a:gd name="T95" fmla="*/ 219 w 219"/>
                  <a:gd name="T96" fmla="*/ 428 h 4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9" h="428">
                    <a:moveTo>
                      <a:pt x="6" y="34"/>
                    </a:moveTo>
                    <a:lnTo>
                      <a:pt x="32" y="13"/>
                    </a:lnTo>
                    <a:lnTo>
                      <a:pt x="62" y="0"/>
                    </a:lnTo>
                    <a:lnTo>
                      <a:pt x="104" y="3"/>
                    </a:lnTo>
                    <a:lnTo>
                      <a:pt x="136" y="16"/>
                    </a:lnTo>
                    <a:lnTo>
                      <a:pt x="165" y="50"/>
                    </a:lnTo>
                    <a:lnTo>
                      <a:pt x="197" y="99"/>
                    </a:lnTo>
                    <a:lnTo>
                      <a:pt x="213" y="144"/>
                    </a:lnTo>
                    <a:lnTo>
                      <a:pt x="219" y="198"/>
                    </a:lnTo>
                    <a:lnTo>
                      <a:pt x="219" y="254"/>
                    </a:lnTo>
                    <a:lnTo>
                      <a:pt x="213" y="306"/>
                    </a:lnTo>
                    <a:lnTo>
                      <a:pt x="196" y="351"/>
                    </a:lnTo>
                    <a:lnTo>
                      <a:pt x="171" y="391"/>
                    </a:lnTo>
                    <a:lnTo>
                      <a:pt x="152" y="411"/>
                    </a:lnTo>
                    <a:lnTo>
                      <a:pt x="115" y="425"/>
                    </a:lnTo>
                    <a:lnTo>
                      <a:pt x="87" y="428"/>
                    </a:lnTo>
                    <a:lnTo>
                      <a:pt x="49" y="417"/>
                    </a:lnTo>
                    <a:lnTo>
                      <a:pt x="32" y="394"/>
                    </a:lnTo>
                    <a:lnTo>
                      <a:pt x="17" y="373"/>
                    </a:lnTo>
                    <a:lnTo>
                      <a:pt x="9" y="349"/>
                    </a:lnTo>
                    <a:lnTo>
                      <a:pt x="10" y="310"/>
                    </a:lnTo>
                    <a:lnTo>
                      <a:pt x="17" y="283"/>
                    </a:lnTo>
                    <a:lnTo>
                      <a:pt x="32" y="255"/>
                    </a:lnTo>
                    <a:lnTo>
                      <a:pt x="41" y="219"/>
                    </a:lnTo>
                    <a:lnTo>
                      <a:pt x="49" y="198"/>
                    </a:lnTo>
                    <a:lnTo>
                      <a:pt x="52" y="170"/>
                    </a:lnTo>
                    <a:lnTo>
                      <a:pt x="44" y="140"/>
                    </a:lnTo>
                    <a:lnTo>
                      <a:pt x="23" y="116"/>
                    </a:lnTo>
                    <a:lnTo>
                      <a:pt x="6" y="93"/>
                    </a:lnTo>
                    <a:lnTo>
                      <a:pt x="0" y="67"/>
                    </a:lnTo>
                    <a:lnTo>
                      <a:pt x="6" y="34"/>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5" name="Freeform 12"/>
              <p:cNvSpPr>
                <a:spLocks noChangeArrowheads="1"/>
              </p:cNvSpPr>
              <p:nvPr/>
            </p:nvSpPr>
            <p:spPr bwMode="auto">
              <a:xfrm>
                <a:off x="0" y="206"/>
                <a:ext cx="540" cy="183"/>
              </a:xfrm>
              <a:custGeom>
                <a:avLst/>
                <a:gdLst>
                  <a:gd name="T0" fmla="*/ 408 w 540"/>
                  <a:gd name="T1" fmla="*/ 101 h 179"/>
                  <a:gd name="T2" fmla="*/ 482 w 540"/>
                  <a:gd name="T3" fmla="*/ 86 h 179"/>
                  <a:gd name="T4" fmla="*/ 533 w 540"/>
                  <a:gd name="T5" fmla="*/ 83 h 179"/>
                  <a:gd name="T6" fmla="*/ 540 w 540"/>
                  <a:gd name="T7" fmla="*/ 101 h 179"/>
                  <a:gd name="T8" fmla="*/ 540 w 540"/>
                  <a:gd name="T9" fmla="*/ 152 h 179"/>
                  <a:gd name="T10" fmla="*/ 503 w 540"/>
                  <a:gd name="T11" fmla="*/ 163 h 179"/>
                  <a:gd name="T12" fmla="*/ 404 w 540"/>
                  <a:gd name="T13" fmla="*/ 161 h 179"/>
                  <a:gd name="T14" fmla="*/ 300 w 540"/>
                  <a:gd name="T15" fmla="*/ 147 h 179"/>
                  <a:gd name="T16" fmla="*/ 208 w 540"/>
                  <a:gd name="T17" fmla="*/ 134 h 179"/>
                  <a:gd name="T18" fmla="*/ 110 w 540"/>
                  <a:gd name="T19" fmla="*/ 143 h 179"/>
                  <a:gd name="T20" fmla="*/ 57 w 540"/>
                  <a:gd name="T21" fmla="*/ 170 h 179"/>
                  <a:gd name="T22" fmla="*/ 21 w 540"/>
                  <a:gd name="T23" fmla="*/ 179 h 179"/>
                  <a:gd name="T24" fmla="*/ 1 w 540"/>
                  <a:gd name="T25" fmla="*/ 176 h 179"/>
                  <a:gd name="T26" fmla="*/ 0 w 540"/>
                  <a:gd name="T27" fmla="*/ 131 h 179"/>
                  <a:gd name="T28" fmla="*/ 21 w 540"/>
                  <a:gd name="T29" fmla="*/ 74 h 179"/>
                  <a:gd name="T30" fmla="*/ 18 w 540"/>
                  <a:gd name="T31" fmla="*/ 35 h 179"/>
                  <a:gd name="T32" fmla="*/ 1 w 540"/>
                  <a:gd name="T33" fmla="*/ 16 h 179"/>
                  <a:gd name="T34" fmla="*/ 1 w 540"/>
                  <a:gd name="T35" fmla="*/ 4 h 179"/>
                  <a:gd name="T36" fmla="*/ 25 w 540"/>
                  <a:gd name="T37" fmla="*/ 0 h 179"/>
                  <a:gd name="T38" fmla="*/ 57 w 540"/>
                  <a:gd name="T39" fmla="*/ 26 h 179"/>
                  <a:gd name="T40" fmla="*/ 59 w 540"/>
                  <a:gd name="T41" fmla="*/ 60 h 179"/>
                  <a:gd name="T42" fmla="*/ 44 w 540"/>
                  <a:gd name="T43" fmla="*/ 108 h 179"/>
                  <a:gd name="T44" fmla="*/ 40 w 540"/>
                  <a:gd name="T45" fmla="*/ 139 h 179"/>
                  <a:gd name="T46" fmla="*/ 99 w 540"/>
                  <a:gd name="T47" fmla="*/ 117 h 179"/>
                  <a:gd name="T48" fmla="*/ 163 w 540"/>
                  <a:gd name="T49" fmla="*/ 92 h 179"/>
                  <a:gd name="T50" fmla="*/ 233 w 540"/>
                  <a:gd name="T51" fmla="*/ 90 h 179"/>
                  <a:gd name="T52" fmla="*/ 283 w 540"/>
                  <a:gd name="T53" fmla="*/ 99 h 179"/>
                  <a:gd name="T54" fmla="*/ 336 w 540"/>
                  <a:gd name="T55" fmla="*/ 99 h 179"/>
                  <a:gd name="T56" fmla="*/ 408 w 540"/>
                  <a:gd name="T57" fmla="*/ 101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0"/>
                  <a:gd name="T88" fmla="*/ 0 h 179"/>
                  <a:gd name="T89" fmla="*/ 540 w 540"/>
                  <a:gd name="T90" fmla="*/ 179 h 1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0" h="179">
                    <a:moveTo>
                      <a:pt x="408" y="101"/>
                    </a:moveTo>
                    <a:lnTo>
                      <a:pt x="482" y="86"/>
                    </a:lnTo>
                    <a:lnTo>
                      <a:pt x="533" y="83"/>
                    </a:lnTo>
                    <a:lnTo>
                      <a:pt x="540" y="101"/>
                    </a:lnTo>
                    <a:lnTo>
                      <a:pt x="540" y="152"/>
                    </a:lnTo>
                    <a:lnTo>
                      <a:pt x="503" y="163"/>
                    </a:lnTo>
                    <a:lnTo>
                      <a:pt x="404" y="161"/>
                    </a:lnTo>
                    <a:lnTo>
                      <a:pt x="300" y="147"/>
                    </a:lnTo>
                    <a:lnTo>
                      <a:pt x="208" y="134"/>
                    </a:lnTo>
                    <a:lnTo>
                      <a:pt x="110" y="143"/>
                    </a:lnTo>
                    <a:lnTo>
                      <a:pt x="57" y="170"/>
                    </a:lnTo>
                    <a:lnTo>
                      <a:pt x="21" y="179"/>
                    </a:lnTo>
                    <a:lnTo>
                      <a:pt x="1" y="176"/>
                    </a:lnTo>
                    <a:lnTo>
                      <a:pt x="0" y="131"/>
                    </a:lnTo>
                    <a:lnTo>
                      <a:pt x="21" y="74"/>
                    </a:lnTo>
                    <a:lnTo>
                      <a:pt x="18" y="35"/>
                    </a:lnTo>
                    <a:lnTo>
                      <a:pt x="1" y="16"/>
                    </a:lnTo>
                    <a:lnTo>
                      <a:pt x="1" y="4"/>
                    </a:lnTo>
                    <a:lnTo>
                      <a:pt x="25" y="0"/>
                    </a:lnTo>
                    <a:lnTo>
                      <a:pt x="57" y="26"/>
                    </a:lnTo>
                    <a:lnTo>
                      <a:pt x="59" y="60"/>
                    </a:lnTo>
                    <a:lnTo>
                      <a:pt x="44" y="108"/>
                    </a:lnTo>
                    <a:lnTo>
                      <a:pt x="40" y="139"/>
                    </a:lnTo>
                    <a:lnTo>
                      <a:pt x="99" y="117"/>
                    </a:lnTo>
                    <a:lnTo>
                      <a:pt x="163" y="92"/>
                    </a:lnTo>
                    <a:lnTo>
                      <a:pt x="233" y="90"/>
                    </a:lnTo>
                    <a:lnTo>
                      <a:pt x="283" y="99"/>
                    </a:lnTo>
                    <a:lnTo>
                      <a:pt x="336" y="99"/>
                    </a:lnTo>
                    <a:lnTo>
                      <a:pt x="408" y="10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6" name="Freeform 13"/>
              <p:cNvSpPr>
                <a:spLocks noChangeArrowheads="1"/>
              </p:cNvSpPr>
              <p:nvPr/>
            </p:nvSpPr>
            <p:spPr bwMode="auto">
              <a:xfrm>
                <a:off x="579" y="249"/>
                <a:ext cx="579" cy="323"/>
              </a:xfrm>
              <a:custGeom>
                <a:avLst/>
                <a:gdLst>
                  <a:gd name="T0" fmla="*/ 13 w 578"/>
                  <a:gd name="T1" fmla="*/ 47 h 319"/>
                  <a:gd name="T2" fmla="*/ 41 w 578"/>
                  <a:gd name="T3" fmla="*/ 44 h 319"/>
                  <a:gd name="T4" fmla="*/ 75 w 578"/>
                  <a:gd name="T5" fmla="*/ 62 h 319"/>
                  <a:gd name="T6" fmla="*/ 100 w 578"/>
                  <a:gd name="T7" fmla="*/ 95 h 319"/>
                  <a:gd name="T8" fmla="*/ 134 w 578"/>
                  <a:gd name="T9" fmla="*/ 151 h 319"/>
                  <a:gd name="T10" fmla="*/ 161 w 578"/>
                  <a:gd name="T11" fmla="*/ 199 h 319"/>
                  <a:gd name="T12" fmla="*/ 187 w 578"/>
                  <a:gd name="T13" fmla="*/ 245 h 319"/>
                  <a:gd name="T14" fmla="*/ 202 w 578"/>
                  <a:gd name="T15" fmla="*/ 253 h 319"/>
                  <a:gd name="T16" fmla="*/ 233 w 578"/>
                  <a:gd name="T17" fmla="*/ 245 h 319"/>
                  <a:gd name="T18" fmla="*/ 290 w 578"/>
                  <a:gd name="T19" fmla="*/ 207 h 319"/>
                  <a:gd name="T20" fmla="*/ 357 w 578"/>
                  <a:gd name="T21" fmla="*/ 161 h 319"/>
                  <a:gd name="T22" fmla="*/ 400 w 578"/>
                  <a:gd name="T23" fmla="*/ 121 h 319"/>
                  <a:gd name="T24" fmla="*/ 421 w 578"/>
                  <a:gd name="T25" fmla="*/ 96 h 319"/>
                  <a:gd name="T26" fmla="*/ 421 w 578"/>
                  <a:gd name="T27" fmla="*/ 87 h 319"/>
                  <a:gd name="T28" fmla="*/ 421 w 578"/>
                  <a:gd name="T29" fmla="*/ 74 h 319"/>
                  <a:gd name="T30" fmla="*/ 424 w 578"/>
                  <a:gd name="T31" fmla="*/ 66 h 319"/>
                  <a:gd name="T32" fmla="*/ 420 w 578"/>
                  <a:gd name="T33" fmla="*/ 39 h 319"/>
                  <a:gd name="T34" fmla="*/ 408 w 578"/>
                  <a:gd name="T35" fmla="*/ 19 h 319"/>
                  <a:gd name="T36" fmla="*/ 413 w 578"/>
                  <a:gd name="T37" fmla="*/ 0 h 319"/>
                  <a:gd name="T38" fmla="*/ 442 w 578"/>
                  <a:gd name="T39" fmla="*/ 0 h 319"/>
                  <a:gd name="T40" fmla="*/ 458 w 578"/>
                  <a:gd name="T41" fmla="*/ 30 h 319"/>
                  <a:gd name="T42" fmla="*/ 451 w 578"/>
                  <a:gd name="T43" fmla="*/ 77 h 319"/>
                  <a:gd name="T44" fmla="*/ 462 w 578"/>
                  <a:gd name="T45" fmla="*/ 77 h 319"/>
                  <a:gd name="T46" fmla="*/ 496 w 578"/>
                  <a:gd name="T47" fmla="*/ 74 h 319"/>
                  <a:gd name="T48" fmla="*/ 531 w 578"/>
                  <a:gd name="T49" fmla="*/ 56 h 319"/>
                  <a:gd name="T50" fmla="*/ 560 w 578"/>
                  <a:gd name="T51" fmla="*/ 53 h 319"/>
                  <a:gd name="T52" fmla="*/ 568 w 578"/>
                  <a:gd name="T53" fmla="*/ 70 h 319"/>
                  <a:gd name="T54" fmla="*/ 578 w 578"/>
                  <a:gd name="T55" fmla="*/ 105 h 319"/>
                  <a:gd name="T56" fmla="*/ 530 w 578"/>
                  <a:gd name="T57" fmla="*/ 160 h 319"/>
                  <a:gd name="T58" fmla="*/ 504 w 578"/>
                  <a:gd name="T59" fmla="*/ 186 h 319"/>
                  <a:gd name="T60" fmla="*/ 479 w 578"/>
                  <a:gd name="T61" fmla="*/ 189 h 319"/>
                  <a:gd name="T62" fmla="*/ 449 w 578"/>
                  <a:gd name="T63" fmla="*/ 161 h 319"/>
                  <a:gd name="T64" fmla="*/ 413 w 578"/>
                  <a:gd name="T65" fmla="*/ 160 h 319"/>
                  <a:gd name="T66" fmla="*/ 381 w 578"/>
                  <a:gd name="T67" fmla="*/ 186 h 319"/>
                  <a:gd name="T68" fmla="*/ 328 w 578"/>
                  <a:gd name="T69" fmla="*/ 233 h 319"/>
                  <a:gd name="T70" fmla="*/ 273 w 578"/>
                  <a:gd name="T71" fmla="*/ 287 h 319"/>
                  <a:gd name="T72" fmla="*/ 226 w 578"/>
                  <a:gd name="T73" fmla="*/ 310 h 319"/>
                  <a:gd name="T74" fmla="*/ 190 w 578"/>
                  <a:gd name="T75" fmla="*/ 319 h 319"/>
                  <a:gd name="T76" fmla="*/ 170 w 578"/>
                  <a:gd name="T77" fmla="*/ 309 h 319"/>
                  <a:gd name="T78" fmla="*/ 153 w 578"/>
                  <a:gd name="T79" fmla="*/ 279 h 319"/>
                  <a:gd name="T80" fmla="*/ 122 w 578"/>
                  <a:gd name="T81" fmla="*/ 229 h 319"/>
                  <a:gd name="T82" fmla="*/ 81 w 578"/>
                  <a:gd name="T83" fmla="*/ 170 h 319"/>
                  <a:gd name="T84" fmla="*/ 42 w 578"/>
                  <a:gd name="T85" fmla="*/ 139 h 319"/>
                  <a:gd name="T86" fmla="*/ 8 w 578"/>
                  <a:gd name="T87" fmla="*/ 107 h 319"/>
                  <a:gd name="T88" fmla="*/ 0 w 578"/>
                  <a:gd name="T89" fmla="*/ 77 h 319"/>
                  <a:gd name="T90" fmla="*/ 13 w 578"/>
                  <a:gd name="T91" fmla="*/ 47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8"/>
                  <a:gd name="T139" fmla="*/ 0 h 319"/>
                  <a:gd name="T140" fmla="*/ 578 w 578"/>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8" h="319">
                    <a:moveTo>
                      <a:pt x="13" y="47"/>
                    </a:moveTo>
                    <a:lnTo>
                      <a:pt x="41" y="44"/>
                    </a:lnTo>
                    <a:lnTo>
                      <a:pt x="75" y="62"/>
                    </a:lnTo>
                    <a:lnTo>
                      <a:pt x="100" y="95"/>
                    </a:lnTo>
                    <a:lnTo>
                      <a:pt x="134" y="151"/>
                    </a:lnTo>
                    <a:lnTo>
                      <a:pt x="161" y="199"/>
                    </a:lnTo>
                    <a:lnTo>
                      <a:pt x="187" y="245"/>
                    </a:lnTo>
                    <a:lnTo>
                      <a:pt x="202" y="253"/>
                    </a:lnTo>
                    <a:lnTo>
                      <a:pt x="233" y="245"/>
                    </a:lnTo>
                    <a:lnTo>
                      <a:pt x="290" y="207"/>
                    </a:lnTo>
                    <a:lnTo>
                      <a:pt x="357" y="161"/>
                    </a:lnTo>
                    <a:lnTo>
                      <a:pt x="400" y="121"/>
                    </a:lnTo>
                    <a:lnTo>
                      <a:pt x="421" y="96"/>
                    </a:lnTo>
                    <a:lnTo>
                      <a:pt x="421" y="87"/>
                    </a:lnTo>
                    <a:lnTo>
                      <a:pt x="421" y="74"/>
                    </a:lnTo>
                    <a:lnTo>
                      <a:pt x="424" y="66"/>
                    </a:lnTo>
                    <a:lnTo>
                      <a:pt x="420" y="39"/>
                    </a:lnTo>
                    <a:lnTo>
                      <a:pt x="408" y="19"/>
                    </a:lnTo>
                    <a:lnTo>
                      <a:pt x="413" y="0"/>
                    </a:lnTo>
                    <a:lnTo>
                      <a:pt x="442" y="0"/>
                    </a:lnTo>
                    <a:lnTo>
                      <a:pt x="458" y="30"/>
                    </a:lnTo>
                    <a:lnTo>
                      <a:pt x="451" y="77"/>
                    </a:lnTo>
                    <a:lnTo>
                      <a:pt x="462" y="77"/>
                    </a:lnTo>
                    <a:lnTo>
                      <a:pt x="496" y="74"/>
                    </a:lnTo>
                    <a:lnTo>
                      <a:pt x="531" y="56"/>
                    </a:lnTo>
                    <a:lnTo>
                      <a:pt x="560" y="53"/>
                    </a:lnTo>
                    <a:lnTo>
                      <a:pt x="568" y="70"/>
                    </a:lnTo>
                    <a:lnTo>
                      <a:pt x="578" y="105"/>
                    </a:lnTo>
                    <a:lnTo>
                      <a:pt x="530" y="160"/>
                    </a:lnTo>
                    <a:lnTo>
                      <a:pt x="504" y="186"/>
                    </a:lnTo>
                    <a:lnTo>
                      <a:pt x="479" y="189"/>
                    </a:lnTo>
                    <a:lnTo>
                      <a:pt x="449" y="161"/>
                    </a:lnTo>
                    <a:lnTo>
                      <a:pt x="413" y="160"/>
                    </a:lnTo>
                    <a:lnTo>
                      <a:pt x="381" y="186"/>
                    </a:lnTo>
                    <a:lnTo>
                      <a:pt x="328" y="233"/>
                    </a:lnTo>
                    <a:lnTo>
                      <a:pt x="273" y="287"/>
                    </a:lnTo>
                    <a:lnTo>
                      <a:pt x="226" y="310"/>
                    </a:lnTo>
                    <a:lnTo>
                      <a:pt x="190" y="319"/>
                    </a:lnTo>
                    <a:lnTo>
                      <a:pt x="170" y="309"/>
                    </a:lnTo>
                    <a:lnTo>
                      <a:pt x="153" y="279"/>
                    </a:lnTo>
                    <a:lnTo>
                      <a:pt x="122" y="229"/>
                    </a:lnTo>
                    <a:lnTo>
                      <a:pt x="81" y="170"/>
                    </a:lnTo>
                    <a:lnTo>
                      <a:pt x="42" y="139"/>
                    </a:lnTo>
                    <a:lnTo>
                      <a:pt x="8" y="107"/>
                    </a:lnTo>
                    <a:lnTo>
                      <a:pt x="0" y="77"/>
                    </a:lnTo>
                    <a:lnTo>
                      <a:pt x="13" y="4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7" name="Freeform 14"/>
              <p:cNvSpPr>
                <a:spLocks noChangeArrowheads="1"/>
              </p:cNvSpPr>
              <p:nvPr/>
            </p:nvSpPr>
            <p:spPr bwMode="auto">
              <a:xfrm>
                <a:off x="314" y="605"/>
                <a:ext cx="245" cy="507"/>
              </a:xfrm>
              <a:custGeom>
                <a:avLst/>
                <a:gdLst>
                  <a:gd name="T0" fmla="*/ 153 w 242"/>
                  <a:gd name="T1" fmla="*/ 59 h 508"/>
                  <a:gd name="T2" fmla="*/ 187 w 242"/>
                  <a:gd name="T3" fmla="*/ 8 h 508"/>
                  <a:gd name="T4" fmla="*/ 222 w 242"/>
                  <a:gd name="T5" fmla="*/ 0 h 508"/>
                  <a:gd name="T6" fmla="*/ 230 w 242"/>
                  <a:gd name="T7" fmla="*/ 25 h 508"/>
                  <a:gd name="T8" fmla="*/ 242 w 242"/>
                  <a:gd name="T9" fmla="*/ 72 h 508"/>
                  <a:gd name="T10" fmla="*/ 225 w 242"/>
                  <a:gd name="T11" fmla="*/ 93 h 508"/>
                  <a:gd name="T12" fmla="*/ 179 w 242"/>
                  <a:gd name="T13" fmla="*/ 133 h 508"/>
                  <a:gd name="T14" fmla="*/ 153 w 242"/>
                  <a:gd name="T15" fmla="*/ 188 h 508"/>
                  <a:gd name="T16" fmla="*/ 134 w 242"/>
                  <a:gd name="T17" fmla="*/ 231 h 508"/>
                  <a:gd name="T18" fmla="*/ 134 w 242"/>
                  <a:gd name="T19" fmla="*/ 256 h 508"/>
                  <a:gd name="T20" fmla="*/ 138 w 242"/>
                  <a:gd name="T21" fmla="*/ 324 h 508"/>
                  <a:gd name="T22" fmla="*/ 151 w 242"/>
                  <a:gd name="T23" fmla="*/ 383 h 508"/>
                  <a:gd name="T24" fmla="*/ 169 w 242"/>
                  <a:gd name="T25" fmla="*/ 415 h 508"/>
                  <a:gd name="T26" fmla="*/ 174 w 242"/>
                  <a:gd name="T27" fmla="*/ 434 h 508"/>
                  <a:gd name="T28" fmla="*/ 170 w 242"/>
                  <a:gd name="T29" fmla="*/ 453 h 508"/>
                  <a:gd name="T30" fmla="*/ 148 w 242"/>
                  <a:gd name="T31" fmla="*/ 457 h 508"/>
                  <a:gd name="T32" fmla="*/ 104 w 242"/>
                  <a:gd name="T33" fmla="*/ 464 h 508"/>
                  <a:gd name="T34" fmla="*/ 61 w 242"/>
                  <a:gd name="T35" fmla="*/ 494 h 508"/>
                  <a:gd name="T36" fmla="*/ 40 w 242"/>
                  <a:gd name="T37" fmla="*/ 508 h 508"/>
                  <a:gd name="T38" fmla="*/ 17 w 242"/>
                  <a:gd name="T39" fmla="*/ 498 h 508"/>
                  <a:gd name="T40" fmla="*/ 0 w 242"/>
                  <a:gd name="T41" fmla="*/ 460 h 508"/>
                  <a:gd name="T42" fmla="*/ 6 w 242"/>
                  <a:gd name="T43" fmla="*/ 440 h 508"/>
                  <a:gd name="T44" fmla="*/ 35 w 242"/>
                  <a:gd name="T45" fmla="*/ 436 h 508"/>
                  <a:gd name="T46" fmla="*/ 86 w 242"/>
                  <a:gd name="T47" fmla="*/ 419 h 508"/>
                  <a:gd name="T48" fmla="*/ 118 w 242"/>
                  <a:gd name="T49" fmla="*/ 415 h 508"/>
                  <a:gd name="T50" fmla="*/ 122 w 242"/>
                  <a:gd name="T51" fmla="*/ 396 h 508"/>
                  <a:gd name="T52" fmla="*/ 114 w 242"/>
                  <a:gd name="T53" fmla="*/ 376 h 508"/>
                  <a:gd name="T54" fmla="*/ 95 w 242"/>
                  <a:gd name="T55" fmla="*/ 324 h 508"/>
                  <a:gd name="T56" fmla="*/ 86 w 242"/>
                  <a:gd name="T57" fmla="*/ 262 h 508"/>
                  <a:gd name="T58" fmla="*/ 86 w 242"/>
                  <a:gd name="T59" fmla="*/ 212 h 508"/>
                  <a:gd name="T60" fmla="*/ 104 w 242"/>
                  <a:gd name="T61" fmla="*/ 163 h 508"/>
                  <a:gd name="T62" fmla="*/ 125 w 242"/>
                  <a:gd name="T63" fmla="*/ 112 h 508"/>
                  <a:gd name="T64" fmla="*/ 140 w 242"/>
                  <a:gd name="T65" fmla="*/ 81 h 508"/>
                  <a:gd name="T66" fmla="*/ 153 w 242"/>
                  <a:gd name="T67" fmla="*/ 59 h 5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2"/>
                  <a:gd name="T103" fmla="*/ 0 h 508"/>
                  <a:gd name="T104" fmla="*/ 242 w 242"/>
                  <a:gd name="T105" fmla="*/ 508 h 5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2" h="508">
                    <a:moveTo>
                      <a:pt x="153" y="59"/>
                    </a:moveTo>
                    <a:lnTo>
                      <a:pt x="187" y="8"/>
                    </a:lnTo>
                    <a:lnTo>
                      <a:pt x="222" y="0"/>
                    </a:lnTo>
                    <a:lnTo>
                      <a:pt x="230" y="25"/>
                    </a:lnTo>
                    <a:lnTo>
                      <a:pt x="242" y="72"/>
                    </a:lnTo>
                    <a:lnTo>
                      <a:pt x="225" y="93"/>
                    </a:lnTo>
                    <a:lnTo>
                      <a:pt x="179" y="133"/>
                    </a:lnTo>
                    <a:lnTo>
                      <a:pt x="153" y="188"/>
                    </a:lnTo>
                    <a:lnTo>
                      <a:pt x="134" y="231"/>
                    </a:lnTo>
                    <a:lnTo>
                      <a:pt x="134" y="256"/>
                    </a:lnTo>
                    <a:lnTo>
                      <a:pt x="138" y="324"/>
                    </a:lnTo>
                    <a:lnTo>
                      <a:pt x="151" y="383"/>
                    </a:lnTo>
                    <a:lnTo>
                      <a:pt x="169" y="415"/>
                    </a:lnTo>
                    <a:lnTo>
                      <a:pt x="174" y="434"/>
                    </a:lnTo>
                    <a:lnTo>
                      <a:pt x="170" y="453"/>
                    </a:lnTo>
                    <a:lnTo>
                      <a:pt x="148" y="457"/>
                    </a:lnTo>
                    <a:lnTo>
                      <a:pt x="104" y="464"/>
                    </a:lnTo>
                    <a:lnTo>
                      <a:pt x="61" y="494"/>
                    </a:lnTo>
                    <a:lnTo>
                      <a:pt x="40" y="508"/>
                    </a:lnTo>
                    <a:lnTo>
                      <a:pt x="17" y="498"/>
                    </a:lnTo>
                    <a:lnTo>
                      <a:pt x="0" y="460"/>
                    </a:lnTo>
                    <a:lnTo>
                      <a:pt x="6" y="440"/>
                    </a:lnTo>
                    <a:lnTo>
                      <a:pt x="35" y="436"/>
                    </a:lnTo>
                    <a:lnTo>
                      <a:pt x="86" y="419"/>
                    </a:lnTo>
                    <a:lnTo>
                      <a:pt x="118" y="415"/>
                    </a:lnTo>
                    <a:lnTo>
                      <a:pt x="122" y="396"/>
                    </a:lnTo>
                    <a:lnTo>
                      <a:pt x="114" y="376"/>
                    </a:lnTo>
                    <a:lnTo>
                      <a:pt x="95" y="324"/>
                    </a:lnTo>
                    <a:lnTo>
                      <a:pt x="86" y="262"/>
                    </a:lnTo>
                    <a:lnTo>
                      <a:pt x="86" y="212"/>
                    </a:lnTo>
                    <a:lnTo>
                      <a:pt x="104" y="163"/>
                    </a:lnTo>
                    <a:lnTo>
                      <a:pt x="125" y="112"/>
                    </a:lnTo>
                    <a:lnTo>
                      <a:pt x="140" y="81"/>
                    </a:lnTo>
                    <a:lnTo>
                      <a:pt x="153" y="59"/>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8" name="Freeform 15"/>
              <p:cNvSpPr>
                <a:spLocks noChangeArrowheads="1"/>
              </p:cNvSpPr>
              <p:nvPr/>
            </p:nvSpPr>
            <p:spPr bwMode="auto">
              <a:xfrm>
                <a:off x="560" y="627"/>
                <a:ext cx="231" cy="453"/>
              </a:xfrm>
              <a:custGeom>
                <a:avLst/>
                <a:gdLst>
                  <a:gd name="T0" fmla="*/ 13 w 231"/>
                  <a:gd name="T1" fmla="*/ 17 h 454"/>
                  <a:gd name="T2" fmla="*/ 35 w 231"/>
                  <a:gd name="T3" fmla="*/ 0 h 454"/>
                  <a:gd name="T4" fmla="*/ 56 w 231"/>
                  <a:gd name="T5" fmla="*/ 4 h 454"/>
                  <a:gd name="T6" fmla="*/ 77 w 231"/>
                  <a:gd name="T7" fmla="*/ 18 h 454"/>
                  <a:gd name="T8" fmla="*/ 95 w 231"/>
                  <a:gd name="T9" fmla="*/ 61 h 454"/>
                  <a:gd name="T10" fmla="*/ 120 w 231"/>
                  <a:gd name="T11" fmla="*/ 133 h 454"/>
                  <a:gd name="T12" fmla="*/ 133 w 231"/>
                  <a:gd name="T13" fmla="*/ 197 h 454"/>
                  <a:gd name="T14" fmla="*/ 135 w 231"/>
                  <a:gd name="T15" fmla="*/ 241 h 454"/>
                  <a:gd name="T16" fmla="*/ 129 w 231"/>
                  <a:gd name="T17" fmla="*/ 262 h 454"/>
                  <a:gd name="T18" fmla="*/ 117 w 231"/>
                  <a:gd name="T19" fmla="*/ 295 h 454"/>
                  <a:gd name="T20" fmla="*/ 98 w 231"/>
                  <a:gd name="T21" fmla="*/ 333 h 454"/>
                  <a:gd name="T22" fmla="*/ 82 w 231"/>
                  <a:gd name="T23" fmla="*/ 372 h 454"/>
                  <a:gd name="T24" fmla="*/ 78 w 231"/>
                  <a:gd name="T25" fmla="*/ 403 h 454"/>
                  <a:gd name="T26" fmla="*/ 90 w 231"/>
                  <a:gd name="T27" fmla="*/ 414 h 454"/>
                  <a:gd name="T28" fmla="*/ 129 w 231"/>
                  <a:gd name="T29" fmla="*/ 407 h 454"/>
                  <a:gd name="T30" fmla="*/ 187 w 231"/>
                  <a:gd name="T31" fmla="*/ 403 h 454"/>
                  <a:gd name="T32" fmla="*/ 216 w 231"/>
                  <a:gd name="T33" fmla="*/ 407 h 454"/>
                  <a:gd name="T34" fmla="*/ 231 w 231"/>
                  <a:gd name="T35" fmla="*/ 420 h 454"/>
                  <a:gd name="T36" fmla="*/ 231 w 231"/>
                  <a:gd name="T37" fmla="*/ 433 h 454"/>
                  <a:gd name="T38" fmla="*/ 208 w 231"/>
                  <a:gd name="T39" fmla="*/ 448 h 454"/>
                  <a:gd name="T40" fmla="*/ 185 w 231"/>
                  <a:gd name="T41" fmla="*/ 454 h 454"/>
                  <a:gd name="T42" fmla="*/ 126 w 231"/>
                  <a:gd name="T43" fmla="*/ 441 h 454"/>
                  <a:gd name="T44" fmla="*/ 100 w 231"/>
                  <a:gd name="T45" fmla="*/ 441 h 454"/>
                  <a:gd name="T46" fmla="*/ 74 w 231"/>
                  <a:gd name="T47" fmla="*/ 450 h 454"/>
                  <a:gd name="T48" fmla="*/ 55 w 231"/>
                  <a:gd name="T49" fmla="*/ 450 h 454"/>
                  <a:gd name="T50" fmla="*/ 26 w 231"/>
                  <a:gd name="T51" fmla="*/ 437 h 454"/>
                  <a:gd name="T52" fmla="*/ 29 w 231"/>
                  <a:gd name="T53" fmla="*/ 416 h 454"/>
                  <a:gd name="T54" fmla="*/ 35 w 231"/>
                  <a:gd name="T55" fmla="*/ 401 h 454"/>
                  <a:gd name="T56" fmla="*/ 46 w 231"/>
                  <a:gd name="T57" fmla="*/ 377 h 454"/>
                  <a:gd name="T58" fmla="*/ 52 w 231"/>
                  <a:gd name="T59" fmla="*/ 355 h 454"/>
                  <a:gd name="T60" fmla="*/ 59 w 231"/>
                  <a:gd name="T61" fmla="*/ 312 h 454"/>
                  <a:gd name="T62" fmla="*/ 69 w 231"/>
                  <a:gd name="T63" fmla="*/ 265 h 454"/>
                  <a:gd name="T64" fmla="*/ 90 w 231"/>
                  <a:gd name="T65" fmla="*/ 227 h 454"/>
                  <a:gd name="T66" fmla="*/ 78 w 231"/>
                  <a:gd name="T67" fmla="*/ 197 h 454"/>
                  <a:gd name="T68" fmla="*/ 46 w 231"/>
                  <a:gd name="T69" fmla="*/ 129 h 454"/>
                  <a:gd name="T70" fmla="*/ 9 w 231"/>
                  <a:gd name="T71" fmla="*/ 70 h 454"/>
                  <a:gd name="T72" fmla="*/ 0 w 231"/>
                  <a:gd name="T73" fmla="*/ 40 h 454"/>
                  <a:gd name="T74" fmla="*/ 13 w 231"/>
                  <a:gd name="T75" fmla="*/ 17 h 4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
                  <a:gd name="T115" fmla="*/ 0 h 454"/>
                  <a:gd name="T116" fmla="*/ 231 w 231"/>
                  <a:gd name="T117" fmla="*/ 454 h 4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 h="454">
                    <a:moveTo>
                      <a:pt x="13" y="17"/>
                    </a:moveTo>
                    <a:lnTo>
                      <a:pt x="35" y="0"/>
                    </a:lnTo>
                    <a:lnTo>
                      <a:pt x="56" y="4"/>
                    </a:lnTo>
                    <a:lnTo>
                      <a:pt x="77" y="18"/>
                    </a:lnTo>
                    <a:lnTo>
                      <a:pt x="95" y="61"/>
                    </a:lnTo>
                    <a:lnTo>
                      <a:pt x="120" y="133"/>
                    </a:lnTo>
                    <a:lnTo>
                      <a:pt x="133" y="197"/>
                    </a:lnTo>
                    <a:lnTo>
                      <a:pt x="135" y="241"/>
                    </a:lnTo>
                    <a:lnTo>
                      <a:pt x="129" y="262"/>
                    </a:lnTo>
                    <a:lnTo>
                      <a:pt x="117" y="295"/>
                    </a:lnTo>
                    <a:lnTo>
                      <a:pt x="98" y="333"/>
                    </a:lnTo>
                    <a:lnTo>
                      <a:pt x="82" y="372"/>
                    </a:lnTo>
                    <a:lnTo>
                      <a:pt x="78" y="403"/>
                    </a:lnTo>
                    <a:lnTo>
                      <a:pt x="90" y="414"/>
                    </a:lnTo>
                    <a:lnTo>
                      <a:pt x="129" y="407"/>
                    </a:lnTo>
                    <a:lnTo>
                      <a:pt x="187" y="403"/>
                    </a:lnTo>
                    <a:lnTo>
                      <a:pt x="216" y="407"/>
                    </a:lnTo>
                    <a:lnTo>
                      <a:pt x="231" y="420"/>
                    </a:lnTo>
                    <a:lnTo>
                      <a:pt x="231" y="433"/>
                    </a:lnTo>
                    <a:lnTo>
                      <a:pt x="208" y="448"/>
                    </a:lnTo>
                    <a:lnTo>
                      <a:pt x="185" y="454"/>
                    </a:lnTo>
                    <a:lnTo>
                      <a:pt x="126" y="441"/>
                    </a:lnTo>
                    <a:lnTo>
                      <a:pt x="100" y="441"/>
                    </a:lnTo>
                    <a:lnTo>
                      <a:pt x="74" y="450"/>
                    </a:lnTo>
                    <a:lnTo>
                      <a:pt x="55" y="450"/>
                    </a:lnTo>
                    <a:lnTo>
                      <a:pt x="26" y="437"/>
                    </a:lnTo>
                    <a:lnTo>
                      <a:pt x="29" y="416"/>
                    </a:lnTo>
                    <a:lnTo>
                      <a:pt x="35" y="401"/>
                    </a:lnTo>
                    <a:lnTo>
                      <a:pt x="46" y="377"/>
                    </a:lnTo>
                    <a:lnTo>
                      <a:pt x="52" y="355"/>
                    </a:lnTo>
                    <a:lnTo>
                      <a:pt x="59" y="312"/>
                    </a:lnTo>
                    <a:lnTo>
                      <a:pt x="69" y="265"/>
                    </a:lnTo>
                    <a:lnTo>
                      <a:pt x="90" y="227"/>
                    </a:lnTo>
                    <a:lnTo>
                      <a:pt x="78" y="197"/>
                    </a:lnTo>
                    <a:lnTo>
                      <a:pt x="46" y="129"/>
                    </a:lnTo>
                    <a:lnTo>
                      <a:pt x="9" y="70"/>
                    </a:lnTo>
                    <a:lnTo>
                      <a:pt x="0" y="40"/>
                    </a:lnTo>
                    <a:lnTo>
                      <a:pt x="13" y="1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grpSp>
        <p:sp>
          <p:nvSpPr>
            <p:cNvPr id="196617" name="WordArt 16"/>
            <p:cNvSpPr>
              <a:spLocks noChangeArrowheads="1" noChangeShapeType="1" noTextEdit="1"/>
            </p:cNvSpPr>
            <p:nvPr/>
          </p:nvSpPr>
          <p:spPr bwMode="auto">
            <a:xfrm>
              <a:off x="816" y="240"/>
              <a:ext cx="432" cy="33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Arial Black"/>
                </a:rPr>
                <a:t>3.0</a:t>
              </a:r>
              <a:endParaRPr lang="zh-CN" altLang="en-US" sz="3600" kern="10">
                <a:ln w="9525">
                  <a:solidFill>
                    <a:srgbClr val="000000"/>
                  </a:solidFill>
                  <a:round/>
                  <a:headEnd/>
                  <a:tailEnd/>
                </a:ln>
                <a:latin typeface="Arial Black"/>
              </a:endParaRPr>
            </a:p>
          </p:txBody>
        </p:sp>
      </p:grpSp>
      <p:sp>
        <p:nvSpPr>
          <p:cNvPr id="28690" name="Rectangle 17"/>
          <p:cNvSpPr>
            <a:spLocks noChangeArrowheads="1"/>
          </p:cNvSpPr>
          <p:nvPr/>
        </p:nvSpPr>
        <p:spPr bwMode="auto">
          <a:xfrm>
            <a:off x="698500" y="8283575"/>
            <a:ext cx="5432425" cy="438150"/>
          </a:xfrm>
          <a:prstGeom prst="rect">
            <a:avLst/>
          </a:prstGeom>
          <a:noFill/>
          <a:ln w="25400" cmpd="sng">
            <a:solidFill>
              <a:schemeClr val="tx1"/>
            </a:solidFill>
            <a:miter lim="800000"/>
            <a:headEnd/>
            <a:tailEnd/>
          </a:ln>
        </p:spPr>
        <p:txBody>
          <a:bodyPr wrap="none" anchor="ctr"/>
          <a:lstStyle/>
          <a:p>
            <a:pPr>
              <a:defRPr/>
            </a:pPr>
            <a:endParaRPr lang="zh-CN" altLang="en-US">
              <a:effectLst>
                <a:outerShdw blurRad="38100" dist="38100" dir="2700000" algn="tl">
                  <a:srgbClr val="C0C0C0"/>
                </a:outerShdw>
              </a:effectLst>
            </a:endParaRPr>
          </a:p>
        </p:txBody>
      </p:sp>
    </p:spTree>
    <p:extLst>
      <p:ext uri="{BB962C8B-B14F-4D97-AF65-F5344CB8AC3E}">
        <p14:creationId xmlns:p14="http://schemas.microsoft.com/office/powerpoint/2010/main" val="3308567839"/>
      </p:ext>
    </p:extLst>
  </p:cSld>
  <p:clrMapOvr>
    <a:overrideClrMapping bg1="lt1" tx1="dk1" bg2="lt2" tx2="dk2" accent1="accent1" accent2="accent2" accent3="accent3" accent4="accent4" accent5="accent5" accent6="accent6" hlink="hlink" folHlink="folHlink"/>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AE6CBBE-65A3-449C-AE16-D01548F314F8}" type="slidenum">
              <a:rPr lang="en-US" altLang="zh-CN" sz="1200" b="0">
                <a:solidFill>
                  <a:schemeClr val="tx1"/>
                </a:solidFill>
                <a:latin typeface="Arial" pitchFamily="34" charset="0"/>
              </a:rPr>
              <a:pPr algn="r" eaLnBrk="1" hangingPunct="1"/>
              <a:t>43</a:t>
            </a:fld>
            <a:endParaRPr lang="en-US" altLang="zh-CN" sz="1200" b="0">
              <a:solidFill>
                <a:schemeClr val="tx1"/>
              </a:solidFill>
              <a:latin typeface="Arial" pitchFamily="34" charset="0"/>
            </a:endParaRPr>
          </a:p>
        </p:txBody>
      </p:sp>
      <p:sp>
        <p:nvSpPr>
          <p:cNvPr id="196611" name="Rectangle 2"/>
          <p:cNvSpPr>
            <a:spLocks noGrp="1" noRot="1" noChangeAspect="1" noChangeArrowheads="1" noTextEdit="1"/>
          </p:cNvSpPr>
          <p:nvPr>
            <p:ph type="sldImg"/>
          </p:nvPr>
        </p:nvSpPr>
        <p:spPr>
          <a:xfrm>
            <a:off x="700088" y="741363"/>
            <a:ext cx="5449887" cy="4087812"/>
          </a:xfrm>
        </p:spPr>
      </p:sp>
      <p:sp>
        <p:nvSpPr>
          <p:cNvPr id="196612" name="Rectangle 3"/>
          <p:cNvSpPr>
            <a:spLocks noGrp="1" noChangeArrowheads="1"/>
          </p:cNvSpPr>
          <p:nvPr>
            <p:ph type="body" idx="1"/>
          </p:nvPr>
        </p:nvSpPr>
        <p:spPr>
          <a:xfrm>
            <a:off x="695325" y="4991100"/>
            <a:ext cx="5429250" cy="3505200"/>
          </a:xfrm>
          <a:noFill/>
          <a:ln/>
        </p:spPr>
        <p:txBody>
          <a:bodyPr lIns="92075" tIns="46038" rIns="92075" bIns="46038" anchor="t"/>
          <a:lstStyle/>
          <a:p>
            <a:pPr eaLnBrk="1" hangingPunct="1"/>
            <a:endParaRPr lang="en-US" altLang="zh-CN" dirty="0" smtClean="0"/>
          </a:p>
        </p:txBody>
      </p:sp>
      <p:grpSp>
        <p:nvGrpSpPr>
          <p:cNvPr id="2" name="Group 5"/>
          <p:cNvGrpSpPr>
            <a:grpSpLocks/>
          </p:cNvGrpSpPr>
          <p:nvPr/>
        </p:nvGrpSpPr>
        <p:grpSpPr bwMode="auto">
          <a:xfrm>
            <a:off x="6167438" y="8313738"/>
            <a:ext cx="690562" cy="349250"/>
            <a:chOff x="0" y="0"/>
            <a:chExt cx="1584" cy="1452"/>
          </a:xfrm>
        </p:grpSpPr>
        <p:grpSp>
          <p:nvGrpSpPr>
            <p:cNvPr id="3" name="Group 6"/>
            <p:cNvGrpSpPr>
              <a:grpSpLocks/>
            </p:cNvGrpSpPr>
            <p:nvPr/>
          </p:nvGrpSpPr>
          <p:grpSpPr bwMode="auto">
            <a:xfrm>
              <a:off x="512" y="0"/>
              <a:ext cx="1072" cy="1452"/>
              <a:chOff x="0" y="0"/>
              <a:chExt cx="703" cy="1004"/>
            </a:xfrm>
          </p:grpSpPr>
          <p:pic>
            <p:nvPicPr>
              <p:cNvPr id="196624" name="Picture 6"/>
              <p:cNvPicPr>
                <a:picLocks noChangeAspect="1" noChangeArrowheads="1"/>
              </p:cNvPicPr>
              <p:nvPr/>
            </p:nvPicPr>
            <p:blipFill>
              <a:blip r:embed="rId4"/>
              <a:srcRect/>
              <a:stretch>
                <a:fillRect/>
              </a:stretch>
            </p:blipFill>
            <p:spPr bwMode="auto">
              <a:xfrm>
                <a:off x="0" y="0"/>
                <a:ext cx="703" cy="1004"/>
              </a:xfrm>
              <a:prstGeom prst="rect">
                <a:avLst/>
              </a:prstGeom>
              <a:noFill/>
              <a:ln w="9525">
                <a:noFill/>
                <a:miter lim="800000"/>
                <a:headEnd/>
                <a:tailEnd/>
              </a:ln>
            </p:spPr>
          </p:pic>
          <p:sp>
            <p:nvSpPr>
              <p:cNvPr id="28680" name="Freeform 7"/>
              <p:cNvSpPr>
                <a:spLocks noChangeArrowheads="1"/>
              </p:cNvSpPr>
              <p:nvPr/>
            </p:nvSpPr>
            <p:spPr bwMode="auto">
              <a:xfrm>
                <a:off x="37" y="18"/>
                <a:ext cx="595" cy="548"/>
              </a:xfrm>
              <a:custGeom>
                <a:avLst/>
                <a:gdLst>
                  <a:gd name="T0" fmla="*/ 0 w 595"/>
                  <a:gd name="T1" fmla="*/ 239 h 544"/>
                  <a:gd name="T2" fmla="*/ 89 w 595"/>
                  <a:gd name="T3" fmla="*/ 55 h 544"/>
                  <a:gd name="T4" fmla="*/ 277 w 595"/>
                  <a:gd name="T5" fmla="*/ 0 h 544"/>
                  <a:gd name="T6" fmla="*/ 476 w 595"/>
                  <a:gd name="T7" fmla="*/ 47 h 544"/>
                  <a:gd name="T8" fmla="*/ 595 w 595"/>
                  <a:gd name="T9" fmla="*/ 226 h 544"/>
                  <a:gd name="T10" fmla="*/ 540 w 595"/>
                  <a:gd name="T11" fmla="*/ 461 h 544"/>
                  <a:gd name="T12" fmla="*/ 349 w 595"/>
                  <a:gd name="T13" fmla="*/ 544 h 544"/>
                  <a:gd name="T14" fmla="*/ 103 w 595"/>
                  <a:gd name="T15" fmla="*/ 451 h 544"/>
                  <a:gd name="T16" fmla="*/ 0 w 595"/>
                  <a:gd name="T17" fmla="*/ 239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5"/>
                  <a:gd name="T28" fmla="*/ 0 h 544"/>
                  <a:gd name="T29" fmla="*/ 595 w 595"/>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5" h="544">
                    <a:moveTo>
                      <a:pt x="0" y="239"/>
                    </a:moveTo>
                    <a:lnTo>
                      <a:pt x="89" y="55"/>
                    </a:lnTo>
                    <a:lnTo>
                      <a:pt x="277" y="0"/>
                    </a:lnTo>
                    <a:lnTo>
                      <a:pt x="476" y="47"/>
                    </a:lnTo>
                    <a:lnTo>
                      <a:pt x="595" y="226"/>
                    </a:lnTo>
                    <a:lnTo>
                      <a:pt x="540" y="461"/>
                    </a:lnTo>
                    <a:lnTo>
                      <a:pt x="349" y="544"/>
                    </a:lnTo>
                    <a:lnTo>
                      <a:pt x="103" y="451"/>
                    </a:lnTo>
                    <a:lnTo>
                      <a:pt x="0" y="239"/>
                    </a:lnTo>
                    <a:close/>
                  </a:path>
                </a:pathLst>
              </a:custGeom>
              <a:solidFill>
                <a:srgbClr val="FCF13C"/>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sp>
            <p:nvSpPr>
              <p:cNvPr id="28681" name="Freeform 8"/>
              <p:cNvSpPr>
                <a:spLocks noChangeArrowheads="1"/>
              </p:cNvSpPr>
              <p:nvPr/>
            </p:nvSpPr>
            <p:spPr bwMode="auto">
              <a:xfrm>
                <a:off x="70" y="525"/>
                <a:ext cx="215" cy="402"/>
              </a:xfrm>
              <a:custGeom>
                <a:avLst/>
                <a:gdLst>
                  <a:gd name="T0" fmla="*/ 170 w 216"/>
                  <a:gd name="T1" fmla="*/ 0 h 402"/>
                  <a:gd name="T2" fmla="*/ 135 w 216"/>
                  <a:gd name="T3" fmla="*/ 90 h 402"/>
                  <a:gd name="T4" fmla="*/ 81 w 216"/>
                  <a:gd name="T5" fmla="*/ 206 h 402"/>
                  <a:gd name="T6" fmla="*/ 38 w 216"/>
                  <a:gd name="T7" fmla="*/ 317 h 402"/>
                  <a:gd name="T8" fmla="*/ 0 w 216"/>
                  <a:gd name="T9" fmla="*/ 388 h 402"/>
                  <a:gd name="T10" fmla="*/ 43 w 216"/>
                  <a:gd name="T11" fmla="*/ 402 h 402"/>
                  <a:gd name="T12" fmla="*/ 77 w 216"/>
                  <a:gd name="T13" fmla="*/ 349 h 402"/>
                  <a:gd name="T14" fmla="*/ 159 w 216"/>
                  <a:gd name="T15" fmla="*/ 162 h 402"/>
                  <a:gd name="T16" fmla="*/ 190 w 216"/>
                  <a:gd name="T17" fmla="*/ 90 h 402"/>
                  <a:gd name="T18" fmla="*/ 216 w 216"/>
                  <a:gd name="T19" fmla="*/ 14 h 402"/>
                  <a:gd name="T20" fmla="*/ 170 w 216"/>
                  <a:gd name="T21" fmla="*/ 0 h 4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402"/>
                  <a:gd name="T35" fmla="*/ 216 w 216"/>
                  <a:gd name="T36" fmla="*/ 402 h 4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402">
                    <a:moveTo>
                      <a:pt x="170" y="0"/>
                    </a:moveTo>
                    <a:lnTo>
                      <a:pt x="135" y="90"/>
                    </a:lnTo>
                    <a:lnTo>
                      <a:pt x="81" y="206"/>
                    </a:lnTo>
                    <a:lnTo>
                      <a:pt x="38" y="317"/>
                    </a:lnTo>
                    <a:lnTo>
                      <a:pt x="0" y="388"/>
                    </a:lnTo>
                    <a:lnTo>
                      <a:pt x="43" y="402"/>
                    </a:lnTo>
                    <a:lnTo>
                      <a:pt x="77" y="349"/>
                    </a:lnTo>
                    <a:lnTo>
                      <a:pt x="159" y="162"/>
                    </a:lnTo>
                    <a:lnTo>
                      <a:pt x="190" y="90"/>
                    </a:lnTo>
                    <a:lnTo>
                      <a:pt x="216" y="14"/>
                    </a:lnTo>
                    <a:lnTo>
                      <a:pt x="170" y="0"/>
                    </a:lnTo>
                    <a:close/>
                  </a:path>
                </a:pathLst>
              </a:custGeom>
              <a:solidFill>
                <a:srgbClr val="CC7C00"/>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grpSp>
        <p:grpSp>
          <p:nvGrpSpPr>
            <p:cNvPr id="4" name="Group 10"/>
            <p:cNvGrpSpPr>
              <a:grpSpLocks/>
            </p:cNvGrpSpPr>
            <p:nvPr/>
          </p:nvGrpSpPr>
          <p:grpSpPr bwMode="auto">
            <a:xfrm>
              <a:off x="0" y="712"/>
              <a:ext cx="859" cy="680"/>
              <a:chOff x="0" y="0"/>
              <a:chExt cx="1158" cy="1111"/>
            </a:xfrm>
          </p:grpSpPr>
          <p:sp>
            <p:nvSpPr>
              <p:cNvPr id="28683" name="Freeform 10"/>
              <p:cNvSpPr>
                <a:spLocks noChangeArrowheads="1"/>
              </p:cNvSpPr>
              <p:nvPr/>
            </p:nvSpPr>
            <p:spPr bwMode="auto">
              <a:xfrm>
                <a:off x="388" y="1"/>
                <a:ext cx="334" cy="248"/>
              </a:xfrm>
              <a:custGeom>
                <a:avLst/>
                <a:gdLst>
                  <a:gd name="T0" fmla="*/ 116 w 333"/>
                  <a:gd name="T1" fmla="*/ 151 h 246"/>
                  <a:gd name="T2" fmla="*/ 120 w 333"/>
                  <a:gd name="T3" fmla="*/ 117 h 246"/>
                  <a:gd name="T4" fmla="*/ 136 w 333"/>
                  <a:gd name="T5" fmla="*/ 78 h 246"/>
                  <a:gd name="T6" fmla="*/ 159 w 333"/>
                  <a:gd name="T7" fmla="*/ 47 h 246"/>
                  <a:gd name="T8" fmla="*/ 187 w 333"/>
                  <a:gd name="T9" fmla="*/ 23 h 246"/>
                  <a:gd name="T10" fmla="*/ 226 w 333"/>
                  <a:gd name="T11" fmla="*/ 6 h 246"/>
                  <a:gd name="T12" fmla="*/ 260 w 333"/>
                  <a:gd name="T13" fmla="*/ 0 h 246"/>
                  <a:gd name="T14" fmla="*/ 299 w 333"/>
                  <a:gd name="T15" fmla="*/ 10 h 246"/>
                  <a:gd name="T16" fmla="*/ 322 w 333"/>
                  <a:gd name="T17" fmla="*/ 39 h 246"/>
                  <a:gd name="T18" fmla="*/ 330 w 333"/>
                  <a:gd name="T19" fmla="*/ 73 h 246"/>
                  <a:gd name="T20" fmla="*/ 333 w 333"/>
                  <a:gd name="T21" fmla="*/ 109 h 246"/>
                  <a:gd name="T22" fmla="*/ 320 w 333"/>
                  <a:gd name="T23" fmla="*/ 147 h 246"/>
                  <a:gd name="T24" fmla="*/ 294 w 333"/>
                  <a:gd name="T25" fmla="*/ 190 h 246"/>
                  <a:gd name="T26" fmla="*/ 260 w 333"/>
                  <a:gd name="T27" fmla="*/ 220 h 246"/>
                  <a:gd name="T28" fmla="*/ 219 w 333"/>
                  <a:gd name="T29" fmla="*/ 239 h 246"/>
                  <a:gd name="T30" fmla="*/ 189 w 333"/>
                  <a:gd name="T31" fmla="*/ 246 h 246"/>
                  <a:gd name="T32" fmla="*/ 161 w 333"/>
                  <a:gd name="T33" fmla="*/ 242 h 246"/>
                  <a:gd name="T34" fmla="*/ 140 w 333"/>
                  <a:gd name="T35" fmla="*/ 230 h 246"/>
                  <a:gd name="T36" fmla="*/ 124 w 333"/>
                  <a:gd name="T37" fmla="*/ 203 h 246"/>
                  <a:gd name="T38" fmla="*/ 119 w 333"/>
                  <a:gd name="T39" fmla="*/ 187 h 246"/>
                  <a:gd name="T40" fmla="*/ 76 w 333"/>
                  <a:gd name="T41" fmla="*/ 190 h 246"/>
                  <a:gd name="T42" fmla="*/ 41 w 333"/>
                  <a:gd name="T43" fmla="*/ 200 h 246"/>
                  <a:gd name="T44" fmla="*/ 9 w 333"/>
                  <a:gd name="T45" fmla="*/ 199 h 246"/>
                  <a:gd name="T46" fmla="*/ 0 w 333"/>
                  <a:gd name="T47" fmla="*/ 183 h 246"/>
                  <a:gd name="T48" fmla="*/ 9 w 333"/>
                  <a:gd name="T49" fmla="*/ 170 h 246"/>
                  <a:gd name="T50" fmla="*/ 26 w 333"/>
                  <a:gd name="T51" fmla="*/ 155 h 246"/>
                  <a:gd name="T52" fmla="*/ 59 w 333"/>
                  <a:gd name="T53" fmla="*/ 155 h 246"/>
                  <a:gd name="T54" fmla="*/ 81 w 333"/>
                  <a:gd name="T55" fmla="*/ 155 h 246"/>
                  <a:gd name="T56" fmla="*/ 116 w 333"/>
                  <a:gd name="T57" fmla="*/ 151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3"/>
                  <a:gd name="T88" fmla="*/ 0 h 246"/>
                  <a:gd name="T89" fmla="*/ 333 w 333"/>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3" h="246">
                    <a:moveTo>
                      <a:pt x="116" y="151"/>
                    </a:moveTo>
                    <a:lnTo>
                      <a:pt x="120" y="117"/>
                    </a:lnTo>
                    <a:lnTo>
                      <a:pt x="136" y="78"/>
                    </a:lnTo>
                    <a:lnTo>
                      <a:pt x="159" y="47"/>
                    </a:lnTo>
                    <a:lnTo>
                      <a:pt x="187" y="23"/>
                    </a:lnTo>
                    <a:lnTo>
                      <a:pt x="226" y="6"/>
                    </a:lnTo>
                    <a:lnTo>
                      <a:pt x="260" y="0"/>
                    </a:lnTo>
                    <a:lnTo>
                      <a:pt x="299" y="10"/>
                    </a:lnTo>
                    <a:lnTo>
                      <a:pt x="322" y="39"/>
                    </a:lnTo>
                    <a:lnTo>
                      <a:pt x="330" y="73"/>
                    </a:lnTo>
                    <a:lnTo>
                      <a:pt x="333" y="109"/>
                    </a:lnTo>
                    <a:lnTo>
                      <a:pt x="320" y="147"/>
                    </a:lnTo>
                    <a:lnTo>
                      <a:pt x="294" y="190"/>
                    </a:lnTo>
                    <a:lnTo>
                      <a:pt x="260" y="220"/>
                    </a:lnTo>
                    <a:lnTo>
                      <a:pt x="219" y="239"/>
                    </a:lnTo>
                    <a:lnTo>
                      <a:pt x="189" y="246"/>
                    </a:lnTo>
                    <a:lnTo>
                      <a:pt x="161" y="242"/>
                    </a:lnTo>
                    <a:lnTo>
                      <a:pt x="140" y="230"/>
                    </a:lnTo>
                    <a:lnTo>
                      <a:pt x="124" y="203"/>
                    </a:lnTo>
                    <a:lnTo>
                      <a:pt x="119" y="187"/>
                    </a:lnTo>
                    <a:lnTo>
                      <a:pt x="76" y="190"/>
                    </a:lnTo>
                    <a:lnTo>
                      <a:pt x="41" y="200"/>
                    </a:lnTo>
                    <a:lnTo>
                      <a:pt x="9" y="199"/>
                    </a:lnTo>
                    <a:lnTo>
                      <a:pt x="0" y="183"/>
                    </a:lnTo>
                    <a:lnTo>
                      <a:pt x="9" y="170"/>
                    </a:lnTo>
                    <a:lnTo>
                      <a:pt x="26" y="155"/>
                    </a:lnTo>
                    <a:lnTo>
                      <a:pt x="59" y="155"/>
                    </a:lnTo>
                    <a:lnTo>
                      <a:pt x="81" y="155"/>
                    </a:lnTo>
                    <a:lnTo>
                      <a:pt x="116" y="15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4" name="Freeform 11"/>
              <p:cNvSpPr>
                <a:spLocks noChangeArrowheads="1"/>
              </p:cNvSpPr>
              <p:nvPr/>
            </p:nvSpPr>
            <p:spPr bwMode="auto">
              <a:xfrm>
                <a:off x="481" y="271"/>
                <a:ext cx="221" cy="431"/>
              </a:xfrm>
              <a:custGeom>
                <a:avLst/>
                <a:gdLst>
                  <a:gd name="T0" fmla="*/ 6 w 219"/>
                  <a:gd name="T1" fmla="*/ 34 h 428"/>
                  <a:gd name="T2" fmla="*/ 32 w 219"/>
                  <a:gd name="T3" fmla="*/ 13 h 428"/>
                  <a:gd name="T4" fmla="*/ 62 w 219"/>
                  <a:gd name="T5" fmla="*/ 0 h 428"/>
                  <a:gd name="T6" fmla="*/ 104 w 219"/>
                  <a:gd name="T7" fmla="*/ 3 h 428"/>
                  <a:gd name="T8" fmla="*/ 136 w 219"/>
                  <a:gd name="T9" fmla="*/ 16 h 428"/>
                  <a:gd name="T10" fmla="*/ 165 w 219"/>
                  <a:gd name="T11" fmla="*/ 50 h 428"/>
                  <a:gd name="T12" fmla="*/ 197 w 219"/>
                  <a:gd name="T13" fmla="*/ 99 h 428"/>
                  <a:gd name="T14" fmla="*/ 213 w 219"/>
                  <a:gd name="T15" fmla="*/ 144 h 428"/>
                  <a:gd name="T16" fmla="*/ 219 w 219"/>
                  <a:gd name="T17" fmla="*/ 198 h 428"/>
                  <a:gd name="T18" fmla="*/ 219 w 219"/>
                  <a:gd name="T19" fmla="*/ 254 h 428"/>
                  <a:gd name="T20" fmla="*/ 213 w 219"/>
                  <a:gd name="T21" fmla="*/ 306 h 428"/>
                  <a:gd name="T22" fmla="*/ 196 w 219"/>
                  <a:gd name="T23" fmla="*/ 351 h 428"/>
                  <a:gd name="T24" fmla="*/ 171 w 219"/>
                  <a:gd name="T25" fmla="*/ 391 h 428"/>
                  <a:gd name="T26" fmla="*/ 152 w 219"/>
                  <a:gd name="T27" fmla="*/ 411 h 428"/>
                  <a:gd name="T28" fmla="*/ 115 w 219"/>
                  <a:gd name="T29" fmla="*/ 425 h 428"/>
                  <a:gd name="T30" fmla="*/ 87 w 219"/>
                  <a:gd name="T31" fmla="*/ 428 h 428"/>
                  <a:gd name="T32" fmla="*/ 49 w 219"/>
                  <a:gd name="T33" fmla="*/ 417 h 428"/>
                  <a:gd name="T34" fmla="*/ 32 w 219"/>
                  <a:gd name="T35" fmla="*/ 394 h 428"/>
                  <a:gd name="T36" fmla="*/ 17 w 219"/>
                  <a:gd name="T37" fmla="*/ 373 h 428"/>
                  <a:gd name="T38" fmla="*/ 9 w 219"/>
                  <a:gd name="T39" fmla="*/ 349 h 428"/>
                  <a:gd name="T40" fmla="*/ 10 w 219"/>
                  <a:gd name="T41" fmla="*/ 310 h 428"/>
                  <a:gd name="T42" fmla="*/ 17 w 219"/>
                  <a:gd name="T43" fmla="*/ 283 h 428"/>
                  <a:gd name="T44" fmla="*/ 32 w 219"/>
                  <a:gd name="T45" fmla="*/ 255 h 428"/>
                  <a:gd name="T46" fmla="*/ 41 w 219"/>
                  <a:gd name="T47" fmla="*/ 219 h 428"/>
                  <a:gd name="T48" fmla="*/ 49 w 219"/>
                  <a:gd name="T49" fmla="*/ 198 h 428"/>
                  <a:gd name="T50" fmla="*/ 52 w 219"/>
                  <a:gd name="T51" fmla="*/ 170 h 428"/>
                  <a:gd name="T52" fmla="*/ 44 w 219"/>
                  <a:gd name="T53" fmla="*/ 140 h 428"/>
                  <a:gd name="T54" fmla="*/ 23 w 219"/>
                  <a:gd name="T55" fmla="*/ 116 h 428"/>
                  <a:gd name="T56" fmla="*/ 6 w 219"/>
                  <a:gd name="T57" fmla="*/ 93 h 428"/>
                  <a:gd name="T58" fmla="*/ 0 w 219"/>
                  <a:gd name="T59" fmla="*/ 67 h 428"/>
                  <a:gd name="T60" fmla="*/ 6 w 219"/>
                  <a:gd name="T61" fmla="*/ 34 h 4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9"/>
                  <a:gd name="T94" fmla="*/ 0 h 428"/>
                  <a:gd name="T95" fmla="*/ 219 w 219"/>
                  <a:gd name="T96" fmla="*/ 428 h 4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9" h="428">
                    <a:moveTo>
                      <a:pt x="6" y="34"/>
                    </a:moveTo>
                    <a:lnTo>
                      <a:pt x="32" y="13"/>
                    </a:lnTo>
                    <a:lnTo>
                      <a:pt x="62" y="0"/>
                    </a:lnTo>
                    <a:lnTo>
                      <a:pt x="104" y="3"/>
                    </a:lnTo>
                    <a:lnTo>
                      <a:pt x="136" y="16"/>
                    </a:lnTo>
                    <a:lnTo>
                      <a:pt x="165" y="50"/>
                    </a:lnTo>
                    <a:lnTo>
                      <a:pt x="197" y="99"/>
                    </a:lnTo>
                    <a:lnTo>
                      <a:pt x="213" y="144"/>
                    </a:lnTo>
                    <a:lnTo>
                      <a:pt x="219" y="198"/>
                    </a:lnTo>
                    <a:lnTo>
                      <a:pt x="219" y="254"/>
                    </a:lnTo>
                    <a:lnTo>
                      <a:pt x="213" y="306"/>
                    </a:lnTo>
                    <a:lnTo>
                      <a:pt x="196" y="351"/>
                    </a:lnTo>
                    <a:lnTo>
                      <a:pt x="171" y="391"/>
                    </a:lnTo>
                    <a:lnTo>
                      <a:pt x="152" y="411"/>
                    </a:lnTo>
                    <a:lnTo>
                      <a:pt x="115" y="425"/>
                    </a:lnTo>
                    <a:lnTo>
                      <a:pt x="87" y="428"/>
                    </a:lnTo>
                    <a:lnTo>
                      <a:pt x="49" y="417"/>
                    </a:lnTo>
                    <a:lnTo>
                      <a:pt x="32" y="394"/>
                    </a:lnTo>
                    <a:lnTo>
                      <a:pt x="17" y="373"/>
                    </a:lnTo>
                    <a:lnTo>
                      <a:pt x="9" y="349"/>
                    </a:lnTo>
                    <a:lnTo>
                      <a:pt x="10" y="310"/>
                    </a:lnTo>
                    <a:lnTo>
                      <a:pt x="17" y="283"/>
                    </a:lnTo>
                    <a:lnTo>
                      <a:pt x="32" y="255"/>
                    </a:lnTo>
                    <a:lnTo>
                      <a:pt x="41" y="219"/>
                    </a:lnTo>
                    <a:lnTo>
                      <a:pt x="49" y="198"/>
                    </a:lnTo>
                    <a:lnTo>
                      <a:pt x="52" y="170"/>
                    </a:lnTo>
                    <a:lnTo>
                      <a:pt x="44" y="140"/>
                    </a:lnTo>
                    <a:lnTo>
                      <a:pt x="23" y="116"/>
                    </a:lnTo>
                    <a:lnTo>
                      <a:pt x="6" y="93"/>
                    </a:lnTo>
                    <a:lnTo>
                      <a:pt x="0" y="67"/>
                    </a:lnTo>
                    <a:lnTo>
                      <a:pt x="6" y="34"/>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5" name="Freeform 12"/>
              <p:cNvSpPr>
                <a:spLocks noChangeArrowheads="1"/>
              </p:cNvSpPr>
              <p:nvPr/>
            </p:nvSpPr>
            <p:spPr bwMode="auto">
              <a:xfrm>
                <a:off x="0" y="206"/>
                <a:ext cx="540" cy="183"/>
              </a:xfrm>
              <a:custGeom>
                <a:avLst/>
                <a:gdLst>
                  <a:gd name="T0" fmla="*/ 408 w 540"/>
                  <a:gd name="T1" fmla="*/ 101 h 179"/>
                  <a:gd name="T2" fmla="*/ 482 w 540"/>
                  <a:gd name="T3" fmla="*/ 86 h 179"/>
                  <a:gd name="T4" fmla="*/ 533 w 540"/>
                  <a:gd name="T5" fmla="*/ 83 h 179"/>
                  <a:gd name="T6" fmla="*/ 540 w 540"/>
                  <a:gd name="T7" fmla="*/ 101 h 179"/>
                  <a:gd name="T8" fmla="*/ 540 w 540"/>
                  <a:gd name="T9" fmla="*/ 152 h 179"/>
                  <a:gd name="T10" fmla="*/ 503 w 540"/>
                  <a:gd name="T11" fmla="*/ 163 h 179"/>
                  <a:gd name="T12" fmla="*/ 404 w 540"/>
                  <a:gd name="T13" fmla="*/ 161 h 179"/>
                  <a:gd name="T14" fmla="*/ 300 w 540"/>
                  <a:gd name="T15" fmla="*/ 147 h 179"/>
                  <a:gd name="T16" fmla="*/ 208 w 540"/>
                  <a:gd name="T17" fmla="*/ 134 h 179"/>
                  <a:gd name="T18" fmla="*/ 110 w 540"/>
                  <a:gd name="T19" fmla="*/ 143 h 179"/>
                  <a:gd name="T20" fmla="*/ 57 w 540"/>
                  <a:gd name="T21" fmla="*/ 170 h 179"/>
                  <a:gd name="T22" fmla="*/ 21 w 540"/>
                  <a:gd name="T23" fmla="*/ 179 h 179"/>
                  <a:gd name="T24" fmla="*/ 1 w 540"/>
                  <a:gd name="T25" fmla="*/ 176 h 179"/>
                  <a:gd name="T26" fmla="*/ 0 w 540"/>
                  <a:gd name="T27" fmla="*/ 131 h 179"/>
                  <a:gd name="T28" fmla="*/ 21 w 540"/>
                  <a:gd name="T29" fmla="*/ 74 h 179"/>
                  <a:gd name="T30" fmla="*/ 18 w 540"/>
                  <a:gd name="T31" fmla="*/ 35 h 179"/>
                  <a:gd name="T32" fmla="*/ 1 w 540"/>
                  <a:gd name="T33" fmla="*/ 16 h 179"/>
                  <a:gd name="T34" fmla="*/ 1 w 540"/>
                  <a:gd name="T35" fmla="*/ 4 h 179"/>
                  <a:gd name="T36" fmla="*/ 25 w 540"/>
                  <a:gd name="T37" fmla="*/ 0 h 179"/>
                  <a:gd name="T38" fmla="*/ 57 w 540"/>
                  <a:gd name="T39" fmla="*/ 26 h 179"/>
                  <a:gd name="T40" fmla="*/ 59 w 540"/>
                  <a:gd name="T41" fmla="*/ 60 h 179"/>
                  <a:gd name="T42" fmla="*/ 44 w 540"/>
                  <a:gd name="T43" fmla="*/ 108 h 179"/>
                  <a:gd name="T44" fmla="*/ 40 w 540"/>
                  <a:gd name="T45" fmla="*/ 139 h 179"/>
                  <a:gd name="T46" fmla="*/ 99 w 540"/>
                  <a:gd name="T47" fmla="*/ 117 h 179"/>
                  <a:gd name="T48" fmla="*/ 163 w 540"/>
                  <a:gd name="T49" fmla="*/ 92 h 179"/>
                  <a:gd name="T50" fmla="*/ 233 w 540"/>
                  <a:gd name="T51" fmla="*/ 90 h 179"/>
                  <a:gd name="T52" fmla="*/ 283 w 540"/>
                  <a:gd name="T53" fmla="*/ 99 h 179"/>
                  <a:gd name="T54" fmla="*/ 336 w 540"/>
                  <a:gd name="T55" fmla="*/ 99 h 179"/>
                  <a:gd name="T56" fmla="*/ 408 w 540"/>
                  <a:gd name="T57" fmla="*/ 101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0"/>
                  <a:gd name="T88" fmla="*/ 0 h 179"/>
                  <a:gd name="T89" fmla="*/ 540 w 540"/>
                  <a:gd name="T90" fmla="*/ 179 h 1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0" h="179">
                    <a:moveTo>
                      <a:pt x="408" y="101"/>
                    </a:moveTo>
                    <a:lnTo>
                      <a:pt x="482" y="86"/>
                    </a:lnTo>
                    <a:lnTo>
                      <a:pt x="533" y="83"/>
                    </a:lnTo>
                    <a:lnTo>
                      <a:pt x="540" y="101"/>
                    </a:lnTo>
                    <a:lnTo>
                      <a:pt x="540" y="152"/>
                    </a:lnTo>
                    <a:lnTo>
                      <a:pt x="503" y="163"/>
                    </a:lnTo>
                    <a:lnTo>
                      <a:pt x="404" y="161"/>
                    </a:lnTo>
                    <a:lnTo>
                      <a:pt x="300" y="147"/>
                    </a:lnTo>
                    <a:lnTo>
                      <a:pt x="208" y="134"/>
                    </a:lnTo>
                    <a:lnTo>
                      <a:pt x="110" y="143"/>
                    </a:lnTo>
                    <a:lnTo>
                      <a:pt x="57" y="170"/>
                    </a:lnTo>
                    <a:lnTo>
                      <a:pt x="21" y="179"/>
                    </a:lnTo>
                    <a:lnTo>
                      <a:pt x="1" y="176"/>
                    </a:lnTo>
                    <a:lnTo>
                      <a:pt x="0" y="131"/>
                    </a:lnTo>
                    <a:lnTo>
                      <a:pt x="21" y="74"/>
                    </a:lnTo>
                    <a:lnTo>
                      <a:pt x="18" y="35"/>
                    </a:lnTo>
                    <a:lnTo>
                      <a:pt x="1" y="16"/>
                    </a:lnTo>
                    <a:lnTo>
                      <a:pt x="1" y="4"/>
                    </a:lnTo>
                    <a:lnTo>
                      <a:pt x="25" y="0"/>
                    </a:lnTo>
                    <a:lnTo>
                      <a:pt x="57" y="26"/>
                    </a:lnTo>
                    <a:lnTo>
                      <a:pt x="59" y="60"/>
                    </a:lnTo>
                    <a:lnTo>
                      <a:pt x="44" y="108"/>
                    </a:lnTo>
                    <a:lnTo>
                      <a:pt x="40" y="139"/>
                    </a:lnTo>
                    <a:lnTo>
                      <a:pt x="99" y="117"/>
                    </a:lnTo>
                    <a:lnTo>
                      <a:pt x="163" y="92"/>
                    </a:lnTo>
                    <a:lnTo>
                      <a:pt x="233" y="90"/>
                    </a:lnTo>
                    <a:lnTo>
                      <a:pt x="283" y="99"/>
                    </a:lnTo>
                    <a:lnTo>
                      <a:pt x="336" y="99"/>
                    </a:lnTo>
                    <a:lnTo>
                      <a:pt x="408" y="10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6" name="Freeform 13"/>
              <p:cNvSpPr>
                <a:spLocks noChangeArrowheads="1"/>
              </p:cNvSpPr>
              <p:nvPr/>
            </p:nvSpPr>
            <p:spPr bwMode="auto">
              <a:xfrm>
                <a:off x="579" y="249"/>
                <a:ext cx="579" cy="323"/>
              </a:xfrm>
              <a:custGeom>
                <a:avLst/>
                <a:gdLst>
                  <a:gd name="T0" fmla="*/ 13 w 578"/>
                  <a:gd name="T1" fmla="*/ 47 h 319"/>
                  <a:gd name="T2" fmla="*/ 41 w 578"/>
                  <a:gd name="T3" fmla="*/ 44 h 319"/>
                  <a:gd name="T4" fmla="*/ 75 w 578"/>
                  <a:gd name="T5" fmla="*/ 62 h 319"/>
                  <a:gd name="T6" fmla="*/ 100 w 578"/>
                  <a:gd name="T7" fmla="*/ 95 h 319"/>
                  <a:gd name="T8" fmla="*/ 134 w 578"/>
                  <a:gd name="T9" fmla="*/ 151 h 319"/>
                  <a:gd name="T10" fmla="*/ 161 w 578"/>
                  <a:gd name="T11" fmla="*/ 199 h 319"/>
                  <a:gd name="T12" fmla="*/ 187 w 578"/>
                  <a:gd name="T13" fmla="*/ 245 h 319"/>
                  <a:gd name="T14" fmla="*/ 202 w 578"/>
                  <a:gd name="T15" fmla="*/ 253 h 319"/>
                  <a:gd name="T16" fmla="*/ 233 w 578"/>
                  <a:gd name="T17" fmla="*/ 245 h 319"/>
                  <a:gd name="T18" fmla="*/ 290 w 578"/>
                  <a:gd name="T19" fmla="*/ 207 h 319"/>
                  <a:gd name="T20" fmla="*/ 357 w 578"/>
                  <a:gd name="T21" fmla="*/ 161 h 319"/>
                  <a:gd name="T22" fmla="*/ 400 w 578"/>
                  <a:gd name="T23" fmla="*/ 121 h 319"/>
                  <a:gd name="T24" fmla="*/ 421 w 578"/>
                  <a:gd name="T25" fmla="*/ 96 h 319"/>
                  <a:gd name="T26" fmla="*/ 421 w 578"/>
                  <a:gd name="T27" fmla="*/ 87 h 319"/>
                  <a:gd name="T28" fmla="*/ 421 w 578"/>
                  <a:gd name="T29" fmla="*/ 74 h 319"/>
                  <a:gd name="T30" fmla="*/ 424 w 578"/>
                  <a:gd name="T31" fmla="*/ 66 h 319"/>
                  <a:gd name="T32" fmla="*/ 420 w 578"/>
                  <a:gd name="T33" fmla="*/ 39 h 319"/>
                  <a:gd name="T34" fmla="*/ 408 w 578"/>
                  <a:gd name="T35" fmla="*/ 19 h 319"/>
                  <a:gd name="T36" fmla="*/ 413 w 578"/>
                  <a:gd name="T37" fmla="*/ 0 h 319"/>
                  <a:gd name="T38" fmla="*/ 442 w 578"/>
                  <a:gd name="T39" fmla="*/ 0 h 319"/>
                  <a:gd name="T40" fmla="*/ 458 w 578"/>
                  <a:gd name="T41" fmla="*/ 30 h 319"/>
                  <a:gd name="T42" fmla="*/ 451 w 578"/>
                  <a:gd name="T43" fmla="*/ 77 h 319"/>
                  <a:gd name="T44" fmla="*/ 462 w 578"/>
                  <a:gd name="T45" fmla="*/ 77 h 319"/>
                  <a:gd name="T46" fmla="*/ 496 w 578"/>
                  <a:gd name="T47" fmla="*/ 74 h 319"/>
                  <a:gd name="T48" fmla="*/ 531 w 578"/>
                  <a:gd name="T49" fmla="*/ 56 h 319"/>
                  <a:gd name="T50" fmla="*/ 560 w 578"/>
                  <a:gd name="T51" fmla="*/ 53 h 319"/>
                  <a:gd name="T52" fmla="*/ 568 w 578"/>
                  <a:gd name="T53" fmla="*/ 70 h 319"/>
                  <a:gd name="T54" fmla="*/ 578 w 578"/>
                  <a:gd name="T55" fmla="*/ 105 h 319"/>
                  <a:gd name="T56" fmla="*/ 530 w 578"/>
                  <a:gd name="T57" fmla="*/ 160 h 319"/>
                  <a:gd name="T58" fmla="*/ 504 w 578"/>
                  <a:gd name="T59" fmla="*/ 186 h 319"/>
                  <a:gd name="T60" fmla="*/ 479 w 578"/>
                  <a:gd name="T61" fmla="*/ 189 h 319"/>
                  <a:gd name="T62" fmla="*/ 449 w 578"/>
                  <a:gd name="T63" fmla="*/ 161 h 319"/>
                  <a:gd name="T64" fmla="*/ 413 w 578"/>
                  <a:gd name="T65" fmla="*/ 160 h 319"/>
                  <a:gd name="T66" fmla="*/ 381 w 578"/>
                  <a:gd name="T67" fmla="*/ 186 h 319"/>
                  <a:gd name="T68" fmla="*/ 328 w 578"/>
                  <a:gd name="T69" fmla="*/ 233 h 319"/>
                  <a:gd name="T70" fmla="*/ 273 w 578"/>
                  <a:gd name="T71" fmla="*/ 287 h 319"/>
                  <a:gd name="T72" fmla="*/ 226 w 578"/>
                  <a:gd name="T73" fmla="*/ 310 h 319"/>
                  <a:gd name="T74" fmla="*/ 190 w 578"/>
                  <a:gd name="T75" fmla="*/ 319 h 319"/>
                  <a:gd name="T76" fmla="*/ 170 w 578"/>
                  <a:gd name="T77" fmla="*/ 309 h 319"/>
                  <a:gd name="T78" fmla="*/ 153 w 578"/>
                  <a:gd name="T79" fmla="*/ 279 h 319"/>
                  <a:gd name="T80" fmla="*/ 122 w 578"/>
                  <a:gd name="T81" fmla="*/ 229 h 319"/>
                  <a:gd name="T82" fmla="*/ 81 w 578"/>
                  <a:gd name="T83" fmla="*/ 170 h 319"/>
                  <a:gd name="T84" fmla="*/ 42 w 578"/>
                  <a:gd name="T85" fmla="*/ 139 h 319"/>
                  <a:gd name="T86" fmla="*/ 8 w 578"/>
                  <a:gd name="T87" fmla="*/ 107 h 319"/>
                  <a:gd name="T88" fmla="*/ 0 w 578"/>
                  <a:gd name="T89" fmla="*/ 77 h 319"/>
                  <a:gd name="T90" fmla="*/ 13 w 578"/>
                  <a:gd name="T91" fmla="*/ 47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8"/>
                  <a:gd name="T139" fmla="*/ 0 h 319"/>
                  <a:gd name="T140" fmla="*/ 578 w 578"/>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8" h="319">
                    <a:moveTo>
                      <a:pt x="13" y="47"/>
                    </a:moveTo>
                    <a:lnTo>
                      <a:pt x="41" y="44"/>
                    </a:lnTo>
                    <a:lnTo>
                      <a:pt x="75" y="62"/>
                    </a:lnTo>
                    <a:lnTo>
                      <a:pt x="100" y="95"/>
                    </a:lnTo>
                    <a:lnTo>
                      <a:pt x="134" y="151"/>
                    </a:lnTo>
                    <a:lnTo>
                      <a:pt x="161" y="199"/>
                    </a:lnTo>
                    <a:lnTo>
                      <a:pt x="187" y="245"/>
                    </a:lnTo>
                    <a:lnTo>
                      <a:pt x="202" y="253"/>
                    </a:lnTo>
                    <a:lnTo>
                      <a:pt x="233" y="245"/>
                    </a:lnTo>
                    <a:lnTo>
                      <a:pt x="290" y="207"/>
                    </a:lnTo>
                    <a:lnTo>
                      <a:pt x="357" y="161"/>
                    </a:lnTo>
                    <a:lnTo>
                      <a:pt x="400" y="121"/>
                    </a:lnTo>
                    <a:lnTo>
                      <a:pt x="421" y="96"/>
                    </a:lnTo>
                    <a:lnTo>
                      <a:pt x="421" y="87"/>
                    </a:lnTo>
                    <a:lnTo>
                      <a:pt x="421" y="74"/>
                    </a:lnTo>
                    <a:lnTo>
                      <a:pt x="424" y="66"/>
                    </a:lnTo>
                    <a:lnTo>
                      <a:pt x="420" y="39"/>
                    </a:lnTo>
                    <a:lnTo>
                      <a:pt x="408" y="19"/>
                    </a:lnTo>
                    <a:lnTo>
                      <a:pt x="413" y="0"/>
                    </a:lnTo>
                    <a:lnTo>
                      <a:pt x="442" y="0"/>
                    </a:lnTo>
                    <a:lnTo>
                      <a:pt x="458" y="30"/>
                    </a:lnTo>
                    <a:lnTo>
                      <a:pt x="451" y="77"/>
                    </a:lnTo>
                    <a:lnTo>
                      <a:pt x="462" y="77"/>
                    </a:lnTo>
                    <a:lnTo>
                      <a:pt x="496" y="74"/>
                    </a:lnTo>
                    <a:lnTo>
                      <a:pt x="531" y="56"/>
                    </a:lnTo>
                    <a:lnTo>
                      <a:pt x="560" y="53"/>
                    </a:lnTo>
                    <a:lnTo>
                      <a:pt x="568" y="70"/>
                    </a:lnTo>
                    <a:lnTo>
                      <a:pt x="578" y="105"/>
                    </a:lnTo>
                    <a:lnTo>
                      <a:pt x="530" y="160"/>
                    </a:lnTo>
                    <a:lnTo>
                      <a:pt x="504" y="186"/>
                    </a:lnTo>
                    <a:lnTo>
                      <a:pt x="479" y="189"/>
                    </a:lnTo>
                    <a:lnTo>
                      <a:pt x="449" y="161"/>
                    </a:lnTo>
                    <a:lnTo>
                      <a:pt x="413" y="160"/>
                    </a:lnTo>
                    <a:lnTo>
                      <a:pt x="381" y="186"/>
                    </a:lnTo>
                    <a:lnTo>
                      <a:pt x="328" y="233"/>
                    </a:lnTo>
                    <a:lnTo>
                      <a:pt x="273" y="287"/>
                    </a:lnTo>
                    <a:lnTo>
                      <a:pt x="226" y="310"/>
                    </a:lnTo>
                    <a:lnTo>
                      <a:pt x="190" y="319"/>
                    </a:lnTo>
                    <a:lnTo>
                      <a:pt x="170" y="309"/>
                    </a:lnTo>
                    <a:lnTo>
                      <a:pt x="153" y="279"/>
                    </a:lnTo>
                    <a:lnTo>
                      <a:pt x="122" y="229"/>
                    </a:lnTo>
                    <a:lnTo>
                      <a:pt x="81" y="170"/>
                    </a:lnTo>
                    <a:lnTo>
                      <a:pt x="42" y="139"/>
                    </a:lnTo>
                    <a:lnTo>
                      <a:pt x="8" y="107"/>
                    </a:lnTo>
                    <a:lnTo>
                      <a:pt x="0" y="77"/>
                    </a:lnTo>
                    <a:lnTo>
                      <a:pt x="13" y="4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7" name="Freeform 14"/>
              <p:cNvSpPr>
                <a:spLocks noChangeArrowheads="1"/>
              </p:cNvSpPr>
              <p:nvPr/>
            </p:nvSpPr>
            <p:spPr bwMode="auto">
              <a:xfrm>
                <a:off x="314" y="605"/>
                <a:ext cx="245" cy="507"/>
              </a:xfrm>
              <a:custGeom>
                <a:avLst/>
                <a:gdLst>
                  <a:gd name="T0" fmla="*/ 153 w 242"/>
                  <a:gd name="T1" fmla="*/ 59 h 508"/>
                  <a:gd name="T2" fmla="*/ 187 w 242"/>
                  <a:gd name="T3" fmla="*/ 8 h 508"/>
                  <a:gd name="T4" fmla="*/ 222 w 242"/>
                  <a:gd name="T5" fmla="*/ 0 h 508"/>
                  <a:gd name="T6" fmla="*/ 230 w 242"/>
                  <a:gd name="T7" fmla="*/ 25 h 508"/>
                  <a:gd name="T8" fmla="*/ 242 w 242"/>
                  <a:gd name="T9" fmla="*/ 72 h 508"/>
                  <a:gd name="T10" fmla="*/ 225 w 242"/>
                  <a:gd name="T11" fmla="*/ 93 h 508"/>
                  <a:gd name="T12" fmla="*/ 179 w 242"/>
                  <a:gd name="T13" fmla="*/ 133 h 508"/>
                  <a:gd name="T14" fmla="*/ 153 w 242"/>
                  <a:gd name="T15" fmla="*/ 188 h 508"/>
                  <a:gd name="T16" fmla="*/ 134 w 242"/>
                  <a:gd name="T17" fmla="*/ 231 h 508"/>
                  <a:gd name="T18" fmla="*/ 134 w 242"/>
                  <a:gd name="T19" fmla="*/ 256 h 508"/>
                  <a:gd name="T20" fmla="*/ 138 w 242"/>
                  <a:gd name="T21" fmla="*/ 324 h 508"/>
                  <a:gd name="T22" fmla="*/ 151 w 242"/>
                  <a:gd name="T23" fmla="*/ 383 h 508"/>
                  <a:gd name="T24" fmla="*/ 169 w 242"/>
                  <a:gd name="T25" fmla="*/ 415 h 508"/>
                  <a:gd name="T26" fmla="*/ 174 w 242"/>
                  <a:gd name="T27" fmla="*/ 434 h 508"/>
                  <a:gd name="T28" fmla="*/ 170 w 242"/>
                  <a:gd name="T29" fmla="*/ 453 h 508"/>
                  <a:gd name="T30" fmla="*/ 148 w 242"/>
                  <a:gd name="T31" fmla="*/ 457 h 508"/>
                  <a:gd name="T32" fmla="*/ 104 w 242"/>
                  <a:gd name="T33" fmla="*/ 464 h 508"/>
                  <a:gd name="T34" fmla="*/ 61 w 242"/>
                  <a:gd name="T35" fmla="*/ 494 h 508"/>
                  <a:gd name="T36" fmla="*/ 40 w 242"/>
                  <a:gd name="T37" fmla="*/ 508 h 508"/>
                  <a:gd name="T38" fmla="*/ 17 w 242"/>
                  <a:gd name="T39" fmla="*/ 498 h 508"/>
                  <a:gd name="T40" fmla="*/ 0 w 242"/>
                  <a:gd name="T41" fmla="*/ 460 h 508"/>
                  <a:gd name="T42" fmla="*/ 6 w 242"/>
                  <a:gd name="T43" fmla="*/ 440 h 508"/>
                  <a:gd name="T44" fmla="*/ 35 w 242"/>
                  <a:gd name="T45" fmla="*/ 436 h 508"/>
                  <a:gd name="T46" fmla="*/ 86 w 242"/>
                  <a:gd name="T47" fmla="*/ 419 h 508"/>
                  <a:gd name="T48" fmla="*/ 118 w 242"/>
                  <a:gd name="T49" fmla="*/ 415 h 508"/>
                  <a:gd name="T50" fmla="*/ 122 w 242"/>
                  <a:gd name="T51" fmla="*/ 396 h 508"/>
                  <a:gd name="T52" fmla="*/ 114 w 242"/>
                  <a:gd name="T53" fmla="*/ 376 h 508"/>
                  <a:gd name="T54" fmla="*/ 95 w 242"/>
                  <a:gd name="T55" fmla="*/ 324 h 508"/>
                  <a:gd name="T56" fmla="*/ 86 w 242"/>
                  <a:gd name="T57" fmla="*/ 262 h 508"/>
                  <a:gd name="T58" fmla="*/ 86 w 242"/>
                  <a:gd name="T59" fmla="*/ 212 h 508"/>
                  <a:gd name="T60" fmla="*/ 104 w 242"/>
                  <a:gd name="T61" fmla="*/ 163 h 508"/>
                  <a:gd name="T62" fmla="*/ 125 w 242"/>
                  <a:gd name="T63" fmla="*/ 112 h 508"/>
                  <a:gd name="T64" fmla="*/ 140 w 242"/>
                  <a:gd name="T65" fmla="*/ 81 h 508"/>
                  <a:gd name="T66" fmla="*/ 153 w 242"/>
                  <a:gd name="T67" fmla="*/ 59 h 5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2"/>
                  <a:gd name="T103" fmla="*/ 0 h 508"/>
                  <a:gd name="T104" fmla="*/ 242 w 242"/>
                  <a:gd name="T105" fmla="*/ 508 h 5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2" h="508">
                    <a:moveTo>
                      <a:pt x="153" y="59"/>
                    </a:moveTo>
                    <a:lnTo>
                      <a:pt x="187" y="8"/>
                    </a:lnTo>
                    <a:lnTo>
                      <a:pt x="222" y="0"/>
                    </a:lnTo>
                    <a:lnTo>
                      <a:pt x="230" y="25"/>
                    </a:lnTo>
                    <a:lnTo>
                      <a:pt x="242" y="72"/>
                    </a:lnTo>
                    <a:lnTo>
                      <a:pt x="225" y="93"/>
                    </a:lnTo>
                    <a:lnTo>
                      <a:pt x="179" y="133"/>
                    </a:lnTo>
                    <a:lnTo>
                      <a:pt x="153" y="188"/>
                    </a:lnTo>
                    <a:lnTo>
                      <a:pt x="134" y="231"/>
                    </a:lnTo>
                    <a:lnTo>
                      <a:pt x="134" y="256"/>
                    </a:lnTo>
                    <a:lnTo>
                      <a:pt x="138" y="324"/>
                    </a:lnTo>
                    <a:lnTo>
                      <a:pt x="151" y="383"/>
                    </a:lnTo>
                    <a:lnTo>
                      <a:pt x="169" y="415"/>
                    </a:lnTo>
                    <a:lnTo>
                      <a:pt x="174" y="434"/>
                    </a:lnTo>
                    <a:lnTo>
                      <a:pt x="170" y="453"/>
                    </a:lnTo>
                    <a:lnTo>
                      <a:pt x="148" y="457"/>
                    </a:lnTo>
                    <a:lnTo>
                      <a:pt x="104" y="464"/>
                    </a:lnTo>
                    <a:lnTo>
                      <a:pt x="61" y="494"/>
                    </a:lnTo>
                    <a:lnTo>
                      <a:pt x="40" y="508"/>
                    </a:lnTo>
                    <a:lnTo>
                      <a:pt x="17" y="498"/>
                    </a:lnTo>
                    <a:lnTo>
                      <a:pt x="0" y="460"/>
                    </a:lnTo>
                    <a:lnTo>
                      <a:pt x="6" y="440"/>
                    </a:lnTo>
                    <a:lnTo>
                      <a:pt x="35" y="436"/>
                    </a:lnTo>
                    <a:lnTo>
                      <a:pt x="86" y="419"/>
                    </a:lnTo>
                    <a:lnTo>
                      <a:pt x="118" y="415"/>
                    </a:lnTo>
                    <a:lnTo>
                      <a:pt x="122" y="396"/>
                    </a:lnTo>
                    <a:lnTo>
                      <a:pt x="114" y="376"/>
                    </a:lnTo>
                    <a:lnTo>
                      <a:pt x="95" y="324"/>
                    </a:lnTo>
                    <a:lnTo>
                      <a:pt x="86" y="262"/>
                    </a:lnTo>
                    <a:lnTo>
                      <a:pt x="86" y="212"/>
                    </a:lnTo>
                    <a:lnTo>
                      <a:pt x="104" y="163"/>
                    </a:lnTo>
                    <a:lnTo>
                      <a:pt x="125" y="112"/>
                    </a:lnTo>
                    <a:lnTo>
                      <a:pt x="140" y="81"/>
                    </a:lnTo>
                    <a:lnTo>
                      <a:pt x="153" y="59"/>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8" name="Freeform 15"/>
              <p:cNvSpPr>
                <a:spLocks noChangeArrowheads="1"/>
              </p:cNvSpPr>
              <p:nvPr/>
            </p:nvSpPr>
            <p:spPr bwMode="auto">
              <a:xfrm>
                <a:off x="560" y="627"/>
                <a:ext cx="231" cy="453"/>
              </a:xfrm>
              <a:custGeom>
                <a:avLst/>
                <a:gdLst>
                  <a:gd name="T0" fmla="*/ 13 w 231"/>
                  <a:gd name="T1" fmla="*/ 17 h 454"/>
                  <a:gd name="T2" fmla="*/ 35 w 231"/>
                  <a:gd name="T3" fmla="*/ 0 h 454"/>
                  <a:gd name="T4" fmla="*/ 56 w 231"/>
                  <a:gd name="T5" fmla="*/ 4 h 454"/>
                  <a:gd name="T6" fmla="*/ 77 w 231"/>
                  <a:gd name="T7" fmla="*/ 18 h 454"/>
                  <a:gd name="T8" fmla="*/ 95 w 231"/>
                  <a:gd name="T9" fmla="*/ 61 h 454"/>
                  <a:gd name="T10" fmla="*/ 120 w 231"/>
                  <a:gd name="T11" fmla="*/ 133 h 454"/>
                  <a:gd name="T12" fmla="*/ 133 w 231"/>
                  <a:gd name="T13" fmla="*/ 197 h 454"/>
                  <a:gd name="T14" fmla="*/ 135 w 231"/>
                  <a:gd name="T15" fmla="*/ 241 h 454"/>
                  <a:gd name="T16" fmla="*/ 129 w 231"/>
                  <a:gd name="T17" fmla="*/ 262 h 454"/>
                  <a:gd name="T18" fmla="*/ 117 w 231"/>
                  <a:gd name="T19" fmla="*/ 295 h 454"/>
                  <a:gd name="T20" fmla="*/ 98 w 231"/>
                  <a:gd name="T21" fmla="*/ 333 h 454"/>
                  <a:gd name="T22" fmla="*/ 82 w 231"/>
                  <a:gd name="T23" fmla="*/ 372 h 454"/>
                  <a:gd name="T24" fmla="*/ 78 w 231"/>
                  <a:gd name="T25" fmla="*/ 403 h 454"/>
                  <a:gd name="T26" fmla="*/ 90 w 231"/>
                  <a:gd name="T27" fmla="*/ 414 h 454"/>
                  <a:gd name="T28" fmla="*/ 129 w 231"/>
                  <a:gd name="T29" fmla="*/ 407 h 454"/>
                  <a:gd name="T30" fmla="*/ 187 w 231"/>
                  <a:gd name="T31" fmla="*/ 403 h 454"/>
                  <a:gd name="T32" fmla="*/ 216 w 231"/>
                  <a:gd name="T33" fmla="*/ 407 h 454"/>
                  <a:gd name="T34" fmla="*/ 231 w 231"/>
                  <a:gd name="T35" fmla="*/ 420 h 454"/>
                  <a:gd name="T36" fmla="*/ 231 w 231"/>
                  <a:gd name="T37" fmla="*/ 433 h 454"/>
                  <a:gd name="T38" fmla="*/ 208 w 231"/>
                  <a:gd name="T39" fmla="*/ 448 h 454"/>
                  <a:gd name="T40" fmla="*/ 185 w 231"/>
                  <a:gd name="T41" fmla="*/ 454 h 454"/>
                  <a:gd name="T42" fmla="*/ 126 w 231"/>
                  <a:gd name="T43" fmla="*/ 441 h 454"/>
                  <a:gd name="T44" fmla="*/ 100 w 231"/>
                  <a:gd name="T45" fmla="*/ 441 h 454"/>
                  <a:gd name="T46" fmla="*/ 74 w 231"/>
                  <a:gd name="T47" fmla="*/ 450 h 454"/>
                  <a:gd name="T48" fmla="*/ 55 w 231"/>
                  <a:gd name="T49" fmla="*/ 450 h 454"/>
                  <a:gd name="T50" fmla="*/ 26 w 231"/>
                  <a:gd name="T51" fmla="*/ 437 h 454"/>
                  <a:gd name="T52" fmla="*/ 29 w 231"/>
                  <a:gd name="T53" fmla="*/ 416 h 454"/>
                  <a:gd name="T54" fmla="*/ 35 w 231"/>
                  <a:gd name="T55" fmla="*/ 401 h 454"/>
                  <a:gd name="T56" fmla="*/ 46 w 231"/>
                  <a:gd name="T57" fmla="*/ 377 h 454"/>
                  <a:gd name="T58" fmla="*/ 52 w 231"/>
                  <a:gd name="T59" fmla="*/ 355 h 454"/>
                  <a:gd name="T60" fmla="*/ 59 w 231"/>
                  <a:gd name="T61" fmla="*/ 312 h 454"/>
                  <a:gd name="T62" fmla="*/ 69 w 231"/>
                  <a:gd name="T63" fmla="*/ 265 h 454"/>
                  <a:gd name="T64" fmla="*/ 90 w 231"/>
                  <a:gd name="T65" fmla="*/ 227 h 454"/>
                  <a:gd name="T66" fmla="*/ 78 w 231"/>
                  <a:gd name="T67" fmla="*/ 197 h 454"/>
                  <a:gd name="T68" fmla="*/ 46 w 231"/>
                  <a:gd name="T69" fmla="*/ 129 h 454"/>
                  <a:gd name="T70" fmla="*/ 9 w 231"/>
                  <a:gd name="T71" fmla="*/ 70 h 454"/>
                  <a:gd name="T72" fmla="*/ 0 w 231"/>
                  <a:gd name="T73" fmla="*/ 40 h 454"/>
                  <a:gd name="T74" fmla="*/ 13 w 231"/>
                  <a:gd name="T75" fmla="*/ 17 h 4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
                  <a:gd name="T115" fmla="*/ 0 h 454"/>
                  <a:gd name="T116" fmla="*/ 231 w 231"/>
                  <a:gd name="T117" fmla="*/ 454 h 4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 h="454">
                    <a:moveTo>
                      <a:pt x="13" y="17"/>
                    </a:moveTo>
                    <a:lnTo>
                      <a:pt x="35" y="0"/>
                    </a:lnTo>
                    <a:lnTo>
                      <a:pt x="56" y="4"/>
                    </a:lnTo>
                    <a:lnTo>
                      <a:pt x="77" y="18"/>
                    </a:lnTo>
                    <a:lnTo>
                      <a:pt x="95" y="61"/>
                    </a:lnTo>
                    <a:lnTo>
                      <a:pt x="120" y="133"/>
                    </a:lnTo>
                    <a:lnTo>
                      <a:pt x="133" y="197"/>
                    </a:lnTo>
                    <a:lnTo>
                      <a:pt x="135" y="241"/>
                    </a:lnTo>
                    <a:lnTo>
                      <a:pt x="129" y="262"/>
                    </a:lnTo>
                    <a:lnTo>
                      <a:pt x="117" y="295"/>
                    </a:lnTo>
                    <a:lnTo>
                      <a:pt x="98" y="333"/>
                    </a:lnTo>
                    <a:lnTo>
                      <a:pt x="82" y="372"/>
                    </a:lnTo>
                    <a:lnTo>
                      <a:pt x="78" y="403"/>
                    </a:lnTo>
                    <a:lnTo>
                      <a:pt x="90" y="414"/>
                    </a:lnTo>
                    <a:lnTo>
                      <a:pt x="129" y="407"/>
                    </a:lnTo>
                    <a:lnTo>
                      <a:pt x="187" y="403"/>
                    </a:lnTo>
                    <a:lnTo>
                      <a:pt x="216" y="407"/>
                    </a:lnTo>
                    <a:lnTo>
                      <a:pt x="231" y="420"/>
                    </a:lnTo>
                    <a:lnTo>
                      <a:pt x="231" y="433"/>
                    </a:lnTo>
                    <a:lnTo>
                      <a:pt x="208" y="448"/>
                    </a:lnTo>
                    <a:lnTo>
                      <a:pt x="185" y="454"/>
                    </a:lnTo>
                    <a:lnTo>
                      <a:pt x="126" y="441"/>
                    </a:lnTo>
                    <a:lnTo>
                      <a:pt x="100" y="441"/>
                    </a:lnTo>
                    <a:lnTo>
                      <a:pt x="74" y="450"/>
                    </a:lnTo>
                    <a:lnTo>
                      <a:pt x="55" y="450"/>
                    </a:lnTo>
                    <a:lnTo>
                      <a:pt x="26" y="437"/>
                    </a:lnTo>
                    <a:lnTo>
                      <a:pt x="29" y="416"/>
                    </a:lnTo>
                    <a:lnTo>
                      <a:pt x="35" y="401"/>
                    </a:lnTo>
                    <a:lnTo>
                      <a:pt x="46" y="377"/>
                    </a:lnTo>
                    <a:lnTo>
                      <a:pt x="52" y="355"/>
                    </a:lnTo>
                    <a:lnTo>
                      <a:pt x="59" y="312"/>
                    </a:lnTo>
                    <a:lnTo>
                      <a:pt x="69" y="265"/>
                    </a:lnTo>
                    <a:lnTo>
                      <a:pt x="90" y="227"/>
                    </a:lnTo>
                    <a:lnTo>
                      <a:pt x="78" y="197"/>
                    </a:lnTo>
                    <a:lnTo>
                      <a:pt x="46" y="129"/>
                    </a:lnTo>
                    <a:lnTo>
                      <a:pt x="9" y="70"/>
                    </a:lnTo>
                    <a:lnTo>
                      <a:pt x="0" y="40"/>
                    </a:lnTo>
                    <a:lnTo>
                      <a:pt x="13" y="1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grpSp>
        <p:sp>
          <p:nvSpPr>
            <p:cNvPr id="196617" name="WordArt 16"/>
            <p:cNvSpPr>
              <a:spLocks noChangeArrowheads="1" noChangeShapeType="1" noTextEdit="1"/>
            </p:cNvSpPr>
            <p:nvPr/>
          </p:nvSpPr>
          <p:spPr bwMode="auto">
            <a:xfrm>
              <a:off x="816" y="240"/>
              <a:ext cx="432" cy="33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Arial Black"/>
                </a:rPr>
                <a:t>3.0</a:t>
              </a:r>
              <a:endParaRPr lang="zh-CN" altLang="en-US" sz="3600" kern="10">
                <a:ln w="9525">
                  <a:solidFill>
                    <a:srgbClr val="000000"/>
                  </a:solidFill>
                  <a:round/>
                  <a:headEnd/>
                  <a:tailEnd/>
                </a:ln>
                <a:latin typeface="Arial Black"/>
              </a:endParaRPr>
            </a:p>
          </p:txBody>
        </p:sp>
      </p:grpSp>
      <p:sp>
        <p:nvSpPr>
          <p:cNvPr id="28690" name="Rectangle 17"/>
          <p:cNvSpPr>
            <a:spLocks noChangeArrowheads="1"/>
          </p:cNvSpPr>
          <p:nvPr/>
        </p:nvSpPr>
        <p:spPr bwMode="auto">
          <a:xfrm>
            <a:off x="698500" y="8283575"/>
            <a:ext cx="5432425" cy="438150"/>
          </a:xfrm>
          <a:prstGeom prst="rect">
            <a:avLst/>
          </a:prstGeom>
          <a:noFill/>
          <a:ln w="25400" cmpd="sng">
            <a:solidFill>
              <a:schemeClr val="tx1"/>
            </a:solidFill>
            <a:miter lim="800000"/>
            <a:headEnd/>
            <a:tailEnd/>
          </a:ln>
        </p:spPr>
        <p:txBody>
          <a:bodyPr wrap="none" anchor="ctr"/>
          <a:lstStyle/>
          <a:p>
            <a:pPr>
              <a:defRPr/>
            </a:pPr>
            <a:endParaRPr lang="zh-CN" altLang="en-US">
              <a:effectLst>
                <a:outerShdw blurRad="38100" dist="38100" dir="2700000" algn="tl">
                  <a:srgbClr val="C0C0C0"/>
                </a:outerShdw>
              </a:effectLst>
            </a:endParaRPr>
          </a:p>
        </p:txBody>
      </p:sp>
    </p:spTree>
    <p:extLst>
      <p:ext uri="{BB962C8B-B14F-4D97-AF65-F5344CB8AC3E}">
        <p14:creationId xmlns:p14="http://schemas.microsoft.com/office/powerpoint/2010/main" val="3308567839"/>
      </p:ext>
    </p:extLst>
  </p:cSld>
  <p:clrMapOvr>
    <a:overrideClrMapping bg1="lt1" tx1="dk1" bg2="lt2" tx2="dk2" accent1="accent1" accent2="accent2" accent3="accent3" accent4="accent4" accent5="accent5" accent6="accent6" hlink="hlink" folHlink="folHlink"/>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AE6CBBE-65A3-449C-AE16-D01548F314F8}" type="slidenum">
              <a:rPr lang="en-US" altLang="zh-CN" sz="1200" b="0">
                <a:solidFill>
                  <a:schemeClr val="tx1"/>
                </a:solidFill>
                <a:latin typeface="Arial" pitchFamily="34" charset="0"/>
              </a:rPr>
              <a:pPr algn="r" eaLnBrk="1" hangingPunct="1"/>
              <a:t>44</a:t>
            </a:fld>
            <a:endParaRPr lang="en-US" altLang="zh-CN" sz="1200" b="0">
              <a:solidFill>
                <a:schemeClr val="tx1"/>
              </a:solidFill>
              <a:latin typeface="Arial" pitchFamily="34" charset="0"/>
            </a:endParaRPr>
          </a:p>
        </p:txBody>
      </p:sp>
      <p:sp>
        <p:nvSpPr>
          <p:cNvPr id="196611" name="Rectangle 2"/>
          <p:cNvSpPr>
            <a:spLocks noGrp="1" noRot="1" noChangeAspect="1" noChangeArrowheads="1" noTextEdit="1"/>
          </p:cNvSpPr>
          <p:nvPr>
            <p:ph type="sldImg"/>
          </p:nvPr>
        </p:nvSpPr>
        <p:spPr>
          <a:xfrm>
            <a:off x="700088" y="741363"/>
            <a:ext cx="5449887" cy="4087812"/>
          </a:xfrm>
        </p:spPr>
      </p:sp>
      <p:sp>
        <p:nvSpPr>
          <p:cNvPr id="196612" name="Rectangle 3"/>
          <p:cNvSpPr>
            <a:spLocks noGrp="1" noChangeArrowheads="1"/>
          </p:cNvSpPr>
          <p:nvPr>
            <p:ph type="body" idx="1"/>
          </p:nvPr>
        </p:nvSpPr>
        <p:spPr>
          <a:xfrm>
            <a:off x="695325" y="4991100"/>
            <a:ext cx="5429250" cy="3505200"/>
          </a:xfrm>
          <a:noFill/>
          <a:ln/>
        </p:spPr>
        <p:txBody>
          <a:bodyPr lIns="92075" tIns="46038" rIns="92075" bIns="46038" anchor="t"/>
          <a:lstStyle/>
          <a:p>
            <a:pPr eaLnBrk="1" hangingPunct="1"/>
            <a:endParaRPr lang="en-US" altLang="zh-CN" dirty="0" smtClean="0"/>
          </a:p>
        </p:txBody>
      </p:sp>
      <p:grpSp>
        <p:nvGrpSpPr>
          <p:cNvPr id="2" name="Group 5"/>
          <p:cNvGrpSpPr>
            <a:grpSpLocks/>
          </p:cNvGrpSpPr>
          <p:nvPr/>
        </p:nvGrpSpPr>
        <p:grpSpPr bwMode="auto">
          <a:xfrm>
            <a:off x="6167438" y="8313738"/>
            <a:ext cx="690562" cy="349250"/>
            <a:chOff x="0" y="0"/>
            <a:chExt cx="1584" cy="1452"/>
          </a:xfrm>
        </p:grpSpPr>
        <p:grpSp>
          <p:nvGrpSpPr>
            <p:cNvPr id="3" name="Group 6"/>
            <p:cNvGrpSpPr>
              <a:grpSpLocks/>
            </p:cNvGrpSpPr>
            <p:nvPr/>
          </p:nvGrpSpPr>
          <p:grpSpPr bwMode="auto">
            <a:xfrm>
              <a:off x="512" y="0"/>
              <a:ext cx="1072" cy="1452"/>
              <a:chOff x="0" y="0"/>
              <a:chExt cx="703" cy="1004"/>
            </a:xfrm>
          </p:grpSpPr>
          <p:pic>
            <p:nvPicPr>
              <p:cNvPr id="196624" name="Picture 6"/>
              <p:cNvPicPr>
                <a:picLocks noChangeAspect="1" noChangeArrowheads="1"/>
              </p:cNvPicPr>
              <p:nvPr/>
            </p:nvPicPr>
            <p:blipFill>
              <a:blip r:embed="rId4"/>
              <a:srcRect/>
              <a:stretch>
                <a:fillRect/>
              </a:stretch>
            </p:blipFill>
            <p:spPr bwMode="auto">
              <a:xfrm>
                <a:off x="0" y="0"/>
                <a:ext cx="703" cy="1004"/>
              </a:xfrm>
              <a:prstGeom prst="rect">
                <a:avLst/>
              </a:prstGeom>
              <a:noFill/>
              <a:ln w="9525">
                <a:noFill/>
                <a:miter lim="800000"/>
                <a:headEnd/>
                <a:tailEnd/>
              </a:ln>
            </p:spPr>
          </p:pic>
          <p:sp>
            <p:nvSpPr>
              <p:cNvPr id="28680" name="Freeform 7"/>
              <p:cNvSpPr>
                <a:spLocks noChangeArrowheads="1"/>
              </p:cNvSpPr>
              <p:nvPr/>
            </p:nvSpPr>
            <p:spPr bwMode="auto">
              <a:xfrm>
                <a:off x="37" y="18"/>
                <a:ext cx="595" cy="548"/>
              </a:xfrm>
              <a:custGeom>
                <a:avLst/>
                <a:gdLst>
                  <a:gd name="T0" fmla="*/ 0 w 595"/>
                  <a:gd name="T1" fmla="*/ 239 h 544"/>
                  <a:gd name="T2" fmla="*/ 89 w 595"/>
                  <a:gd name="T3" fmla="*/ 55 h 544"/>
                  <a:gd name="T4" fmla="*/ 277 w 595"/>
                  <a:gd name="T5" fmla="*/ 0 h 544"/>
                  <a:gd name="T6" fmla="*/ 476 w 595"/>
                  <a:gd name="T7" fmla="*/ 47 h 544"/>
                  <a:gd name="T8" fmla="*/ 595 w 595"/>
                  <a:gd name="T9" fmla="*/ 226 h 544"/>
                  <a:gd name="T10" fmla="*/ 540 w 595"/>
                  <a:gd name="T11" fmla="*/ 461 h 544"/>
                  <a:gd name="T12" fmla="*/ 349 w 595"/>
                  <a:gd name="T13" fmla="*/ 544 h 544"/>
                  <a:gd name="T14" fmla="*/ 103 w 595"/>
                  <a:gd name="T15" fmla="*/ 451 h 544"/>
                  <a:gd name="T16" fmla="*/ 0 w 595"/>
                  <a:gd name="T17" fmla="*/ 239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5"/>
                  <a:gd name="T28" fmla="*/ 0 h 544"/>
                  <a:gd name="T29" fmla="*/ 595 w 595"/>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5" h="544">
                    <a:moveTo>
                      <a:pt x="0" y="239"/>
                    </a:moveTo>
                    <a:lnTo>
                      <a:pt x="89" y="55"/>
                    </a:lnTo>
                    <a:lnTo>
                      <a:pt x="277" y="0"/>
                    </a:lnTo>
                    <a:lnTo>
                      <a:pt x="476" y="47"/>
                    </a:lnTo>
                    <a:lnTo>
                      <a:pt x="595" y="226"/>
                    </a:lnTo>
                    <a:lnTo>
                      <a:pt x="540" y="461"/>
                    </a:lnTo>
                    <a:lnTo>
                      <a:pt x="349" y="544"/>
                    </a:lnTo>
                    <a:lnTo>
                      <a:pt x="103" y="451"/>
                    </a:lnTo>
                    <a:lnTo>
                      <a:pt x="0" y="239"/>
                    </a:lnTo>
                    <a:close/>
                  </a:path>
                </a:pathLst>
              </a:custGeom>
              <a:solidFill>
                <a:srgbClr val="FCF13C"/>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sp>
            <p:nvSpPr>
              <p:cNvPr id="28681" name="Freeform 8"/>
              <p:cNvSpPr>
                <a:spLocks noChangeArrowheads="1"/>
              </p:cNvSpPr>
              <p:nvPr/>
            </p:nvSpPr>
            <p:spPr bwMode="auto">
              <a:xfrm>
                <a:off x="70" y="525"/>
                <a:ext cx="215" cy="402"/>
              </a:xfrm>
              <a:custGeom>
                <a:avLst/>
                <a:gdLst>
                  <a:gd name="T0" fmla="*/ 170 w 216"/>
                  <a:gd name="T1" fmla="*/ 0 h 402"/>
                  <a:gd name="T2" fmla="*/ 135 w 216"/>
                  <a:gd name="T3" fmla="*/ 90 h 402"/>
                  <a:gd name="T4" fmla="*/ 81 w 216"/>
                  <a:gd name="T5" fmla="*/ 206 h 402"/>
                  <a:gd name="T6" fmla="*/ 38 w 216"/>
                  <a:gd name="T7" fmla="*/ 317 h 402"/>
                  <a:gd name="T8" fmla="*/ 0 w 216"/>
                  <a:gd name="T9" fmla="*/ 388 h 402"/>
                  <a:gd name="T10" fmla="*/ 43 w 216"/>
                  <a:gd name="T11" fmla="*/ 402 h 402"/>
                  <a:gd name="T12" fmla="*/ 77 w 216"/>
                  <a:gd name="T13" fmla="*/ 349 h 402"/>
                  <a:gd name="T14" fmla="*/ 159 w 216"/>
                  <a:gd name="T15" fmla="*/ 162 h 402"/>
                  <a:gd name="T16" fmla="*/ 190 w 216"/>
                  <a:gd name="T17" fmla="*/ 90 h 402"/>
                  <a:gd name="T18" fmla="*/ 216 w 216"/>
                  <a:gd name="T19" fmla="*/ 14 h 402"/>
                  <a:gd name="T20" fmla="*/ 170 w 216"/>
                  <a:gd name="T21" fmla="*/ 0 h 4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402"/>
                  <a:gd name="T35" fmla="*/ 216 w 216"/>
                  <a:gd name="T36" fmla="*/ 402 h 4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402">
                    <a:moveTo>
                      <a:pt x="170" y="0"/>
                    </a:moveTo>
                    <a:lnTo>
                      <a:pt x="135" y="90"/>
                    </a:lnTo>
                    <a:lnTo>
                      <a:pt x="81" y="206"/>
                    </a:lnTo>
                    <a:lnTo>
                      <a:pt x="38" y="317"/>
                    </a:lnTo>
                    <a:lnTo>
                      <a:pt x="0" y="388"/>
                    </a:lnTo>
                    <a:lnTo>
                      <a:pt x="43" y="402"/>
                    </a:lnTo>
                    <a:lnTo>
                      <a:pt x="77" y="349"/>
                    </a:lnTo>
                    <a:lnTo>
                      <a:pt x="159" y="162"/>
                    </a:lnTo>
                    <a:lnTo>
                      <a:pt x="190" y="90"/>
                    </a:lnTo>
                    <a:lnTo>
                      <a:pt x="216" y="14"/>
                    </a:lnTo>
                    <a:lnTo>
                      <a:pt x="170" y="0"/>
                    </a:lnTo>
                    <a:close/>
                  </a:path>
                </a:pathLst>
              </a:custGeom>
              <a:solidFill>
                <a:srgbClr val="CC7C00"/>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grpSp>
        <p:grpSp>
          <p:nvGrpSpPr>
            <p:cNvPr id="4" name="Group 10"/>
            <p:cNvGrpSpPr>
              <a:grpSpLocks/>
            </p:cNvGrpSpPr>
            <p:nvPr/>
          </p:nvGrpSpPr>
          <p:grpSpPr bwMode="auto">
            <a:xfrm>
              <a:off x="0" y="712"/>
              <a:ext cx="859" cy="680"/>
              <a:chOff x="0" y="0"/>
              <a:chExt cx="1158" cy="1111"/>
            </a:xfrm>
          </p:grpSpPr>
          <p:sp>
            <p:nvSpPr>
              <p:cNvPr id="28683" name="Freeform 10"/>
              <p:cNvSpPr>
                <a:spLocks noChangeArrowheads="1"/>
              </p:cNvSpPr>
              <p:nvPr/>
            </p:nvSpPr>
            <p:spPr bwMode="auto">
              <a:xfrm>
                <a:off x="388" y="1"/>
                <a:ext cx="334" cy="248"/>
              </a:xfrm>
              <a:custGeom>
                <a:avLst/>
                <a:gdLst>
                  <a:gd name="T0" fmla="*/ 116 w 333"/>
                  <a:gd name="T1" fmla="*/ 151 h 246"/>
                  <a:gd name="T2" fmla="*/ 120 w 333"/>
                  <a:gd name="T3" fmla="*/ 117 h 246"/>
                  <a:gd name="T4" fmla="*/ 136 w 333"/>
                  <a:gd name="T5" fmla="*/ 78 h 246"/>
                  <a:gd name="T6" fmla="*/ 159 w 333"/>
                  <a:gd name="T7" fmla="*/ 47 h 246"/>
                  <a:gd name="T8" fmla="*/ 187 w 333"/>
                  <a:gd name="T9" fmla="*/ 23 h 246"/>
                  <a:gd name="T10" fmla="*/ 226 w 333"/>
                  <a:gd name="T11" fmla="*/ 6 h 246"/>
                  <a:gd name="T12" fmla="*/ 260 w 333"/>
                  <a:gd name="T13" fmla="*/ 0 h 246"/>
                  <a:gd name="T14" fmla="*/ 299 w 333"/>
                  <a:gd name="T15" fmla="*/ 10 h 246"/>
                  <a:gd name="T16" fmla="*/ 322 w 333"/>
                  <a:gd name="T17" fmla="*/ 39 h 246"/>
                  <a:gd name="T18" fmla="*/ 330 w 333"/>
                  <a:gd name="T19" fmla="*/ 73 h 246"/>
                  <a:gd name="T20" fmla="*/ 333 w 333"/>
                  <a:gd name="T21" fmla="*/ 109 h 246"/>
                  <a:gd name="T22" fmla="*/ 320 w 333"/>
                  <a:gd name="T23" fmla="*/ 147 h 246"/>
                  <a:gd name="T24" fmla="*/ 294 w 333"/>
                  <a:gd name="T25" fmla="*/ 190 h 246"/>
                  <a:gd name="T26" fmla="*/ 260 w 333"/>
                  <a:gd name="T27" fmla="*/ 220 h 246"/>
                  <a:gd name="T28" fmla="*/ 219 w 333"/>
                  <a:gd name="T29" fmla="*/ 239 h 246"/>
                  <a:gd name="T30" fmla="*/ 189 w 333"/>
                  <a:gd name="T31" fmla="*/ 246 h 246"/>
                  <a:gd name="T32" fmla="*/ 161 w 333"/>
                  <a:gd name="T33" fmla="*/ 242 h 246"/>
                  <a:gd name="T34" fmla="*/ 140 w 333"/>
                  <a:gd name="T35" fmla="*/ 230 h 246"/>
                  <a:gd name="T36" fmla="*/ 124 w 333"/>
                  <a:gd name="T37" fmla="*/ 203 h 246"/>
                  <a:gd name="T38" fmla="*/ 119 w 333"/>
                  <a:gd name="T39" fmla="*/ 187 h 246"/>
                  <a:gd name="T40" fmla="*/ 76 w 333"/>
                  <a:gd name="T41" fmla="*/ 190 h 246"/>
                  <a:gd name="T42" fmla="*/ 41 w 333"/>
                  <a:gd name="T43" fmla="*/ 200 h 246"/>
                  <a:gd name="T44" fmla="*/ 9 w 333"/>
                  <a:gd name="T45" fmla="*/ 199 h 246"/>
                  <a:gd name="T46" fmla="*/ 0 w 333"/>
                  <a:gd name="T47" fmla="*/ 183 h 246"/>
                  <a:gd name="T48" fmla="*/ 9 w 333"/>
                  <a:gd name="T49" fmla="*/ 170 h 246"/>
                  <a:gd name="T50" fmla="*/ 26 w 333"/>
                  <a:gd name="T51" fmla="*/ 155 h 246"/>
                  <a:gd name="T52" fmla="*/ 59 w 333"/>
                  <a:gd name="T53" fmla="*/ 155 h 246"/>
                  <a:gd name="T54" fmla="*/ 81 w 333"/>
                  <a:gd name="T55" fmla="*/ 155 h 246"/>
                  <a:gd name="T56" fmla="*/ 116 w 333"/>
                  <a:gd name="T57" fmla="*/ 151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3"/>
                  <a:gd name="T88" fmla="*/ 0 h 246"/>
                  <a:gd name="T89" fmla="*/ 333 w 333"/>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3" h="246">
                    <a:moveTo>
                      <a:pt x="116" y="151"/>
                    </a:moveTo>
                    <a:lnTo>
                      <a:pt x="120" y="117"/>
                    </a:lnTo>
                    <a:lnTo>
                      <a:pt x="136" y="78"/>
                    </a:lnTo>
                    <a:lnTo>
                      <a:pt x="159" y="47"/>
                    </a:lnTo>
                    <a:lnTo>
                      <a:pt x="187" y="23"/>
                    </a:lnTo>
                    <a:lnTo>
                      <a:pt x="226" y="6"/>
                    </a:lnTo>
                    <a:lnTo>
                      <a:pt x="260" y="0"/>
                    </a:lnTo>
                    <a:lnTo>
                      <a:pt x="299" y="10"/>
                    </a:lnTo>
                    <a:lnTo>
                      <a:pt x="322" y="39"/>
                    </a:lnTo>
                    <a:lnTo>
                      <a:pt x="330" y="73"/>
                    </a:lnTo>
                    <a:lnTo>
                      <a:pt x="333" y="109"/>
                    </a:lnTo>
                    <a:lnTo>
                      <a:pt x="320" y="147"/>
                    </a:lnTo>
                    <a:lnTo>
                      <a:pt x="294" y="190"/>
                    </a:lnTo>
                    <a:lnTo>
                      <a:pt x="260" y="220"/>
                    </a:lnTo>
                    <a:lnTo>
                      <a:pt x="219" y="239"/>
                    </a:lnTo>
                    <a:lnTo>
                      <a:pt x="189" y="246"/>
                    </a:lnTo>
                    <a:lnTo>
                      <a:pt x="161" y="242"/>
                    </a:lnTo>
                    <a:lnTo>
                      <a:pt x="140" y="230"/>
                    </a:lnTo>
                    <a:lnTo>
                      <a:pt x="124" y="203"/>
                    </a:lnTo>
                    <a:lnTo>
                      <a:pt x="119" y="187"/>
                    </a:lnTo>
                    <a:lnTo>
                      <a:pt x="76" y="190"/>
                    </a:lnTo>
                    <a:lnTo>
                      <a:pt x="41" y="200"/>
                    </a:lnTo>
                    <a:lnTo>
                      <a:pt x="9" y="199"/>
                    </a:lnTo>
                    <a:lnTo>
                      <a:pt x="0" y="183"/>
                    </a:lnTo>
                    <a:lnTo>
                      <a:pt x="9" y="170"/>
                    </a:lnTo>
                    <a:lnTo>
                      <a:pt x="26" y="155"/>
                    </a:lnTo>
                    <a:lnTo>
                      <a:pt x="59" y="155"/>
                    </a:lnTo>
                    <a:lnTo>
                      <a:pt x="81" y="155"/>
                    </a:lnTo>
                    <a:lnTo>
                      <a:pt x="116" y="15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4" name="Freeform 11"/>
              <p:cNvSpPr>
                <a:spLocks noChangeArrowheads="1"/>
              </p:cNvSpPr>
              <p:nvPr/>
            </p:nvSpPr>
            <p:spPr bwMode="auto">
              <a:xfrm>
                <a:off x="481" y="271"/>
                <a:ext cx="221" cy="431"/>
              </a:xfrm>
              <a:custGeom>
                <a:avLst/>
                <a:gdLst>
                  <a:gd name="T0" fmla="*/ 6 w 219"/>
                  <a:gd name="T1" fmla="*/ 34 h 428"/>
                  <a:gd name="T2" fmla="*/ 32 w 219"/>
                  <a:gd name="T3" fmla="*/ 13 h 428"/>
                  <a:gd name="T4" fmla="*/ 62 w 219"/>
                  <a:gd name="T5" fmla="*/ 0 h 428"/>
                  <a:gd name="T6" fmla="*/ 104 w 219"/>
                  <a:gd name="T7" fmla="*/ 3 h 428"/>
                  <a:gd name="T8" fmla="*/ 136 w 219"/>
                  <a:gd name="T9" fmla="*/ 16 h 428"/>
                  <a:gd name="T10" fmla="*/ 165 w 219"/>
                  <a:gd name="T11" fmla="*/ 50 h 428"/>
                  <a:gd name="T12" fmla="*/ 197 w 219"/>
                  <a:gd name="T13" fmla="*/ 99 h 428"/>
                  <a:gd name="T14" fmla="*/ 213 w 219"/>
                  <a:gd name="T15" fmla="*/ 144 h 428"/>
                  <a:gd name="T16" fmla="*/ 219 w 219"/>
                  <a:gd name="T17" fmla="*/ 198 h 428"/>
                  <a:gd name="T18" fmla="*/ 219 w 219"/>
                  <a:gd name="T19" fmla="*/ 254 h 428"/>
                  <a:gd name="T20" fmla="*/ 213 w 219"/>
                  <a:gd name="T21" fmla="*/ 306 h 428"/>
                  <a:gd name="T22" fmla="*/ 196 w 219"/>
                  <a:gd name="T23" fmla="*/ 351 h 428"/>
                  <a:gd name="T24" fmla="*/ 171 w 219"/>
                  <a:gd name="T25" fmla="*/ 391 h 428"/>
                  <a:gd name="T26" fmla="*/ 152 w 219"/>
                  <a:gd name="T27" fmla="*/ 411 h 428"/>
                  <a:gd name="T28" fmla="*/ 115 w 219"/>
                  <a:gd name="T29" fmla="*/ 425 h 428"/>
                  <a:gd name="T30" fmla="*/ 87 w 219"/>
                  <a:gd name="T31" fmla="*/ 428 h 428"/>
                  <a:gd name="T32" fmla="*/ 49 w 219"/>
                  <a:gd name="T33" fmla="*/ 417 h 428"/>
                  <a:gd name="T34" fmla="*/ 32 w 219"/>
                  <a:gd name="T35" fmla="*/ 394 h 428"/>
                  <a:gd name="T36" fmla="*/ 17 w 219"/>
                  <a:gd name="T37" fmla="*/ 373 h 428"/>
                  <a:gd name="T38" fmla="*/ 9 w 219"/>
                  <a:gd name="T39" fmla="*/ 349 h 428"/>
                  <a:gd name="T40" fmla="*/ 10 w 219"/>
                  <a:gd name="T41" fmla="*/ 310 h 428"/>
                  <a:gd name="T42" fmla="*/ 17 w 219"/>
                  <a:gd name="T43" fmla="*/ 283 h 428"/>
                  <a:gd name="T44" fmla="*/ 32 w 219"/>
                  <a:gd name="T45" fmla="*/ 255 h 428"/>
                  <a:gd name="T46" fmla="*/ 41 w 219"/>
                  <a:gd name="T47" fmla="*/ 219 h 428"/>
                  <a:gd name="T48" fmla="*/ 49 w 219"/>
                  <a:gd name="T49" fmla="*/ 198 h 428"/>
                  <a:gd name="T50" fmla="*/ 52 w 219"/>
                  <a:gd name="T51" fmla="*/ 170 h 428"/>
                  <a:gd name="T52" fmla="*/ 44 w 219"/>
                  <a:gd name="T53" fmla="*/ 140 h 428"/>
                  <a:gd name="T54" fmla="*/ 23 w 219"/>
                  <a:gd name="T55" fmla="*/ 116 h 428"/>
                  <a:gd name="T56" fmla="*/ 6 w 219"/>
                  <a:gd name="T57" fmla="*/ 93 h 428"/>
                  <a:gd name="T58" fmla="*/ 0 w 219"/>
                  <a:gd name="T59" fmla="*/ 67 h 428"/>
                  <a:gd name="T60" fmla="*/ 6 w 219"/>
                  <a:gd name="T61" fmla="*/ 34 h 4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9"/>
                  <a:gd name="T94" fmla="*/ 0 h 428"/>
                  <a:gd name="T95" fmla="*/ 219 w 219"/>
                  <a:gd name="T96" fmla="*/ 428 h 4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9" h="428">
                    <a:moveTo>
                      <a:pt x="6" y="34"/>
                    </a:moveTo>
                    <a:lnTo>
                      <a:pt x="32" y="13"/>
                    </a:lnTo>
                    <a:lnTo>
                      <a:pt x="62" y="0"/>
                    </a:lnTo>
                    <a:lnTo>
                      <a:pt x="104" y="3"/>
                    </a:lnTo>
                    <a:lnTo>
                      <a:pt x="136" y="16"/>
                    </a:lnTo>
                    <a:lnTo>
                      <a:pt x="165" y="50"/>
                    </a:lnTo>
                    <a:lnTo>
                      <a:pt x="197" y="99"/>
                    </a:lnTo>
                    <a:lnTo>
                      <a:pt x="213" y="144"/>
                    </a:lnTo>
                    <a:lnTo>
                      <a:pt x="219" y="198"/>
                    </a:lnTo>
                    <a:lnTo>
                      <a:pt x="219" y="254"/>
                    </a:lnTo>
                    <a:lnTo>
                      <a:pt x="213" y="306"/>
                    </a:lnTo>
                    <a:lnTo>
                      <a:pt x="196" y="351"/>
                    </a:lnTo>
                    <a:lnTo>
                      <a:pt x="171" y="391"/>
                    </a:lnTo>
                    <a:lnTo>
                      <a:pt x="152" y="411"/>
                    </a:lnTo>
                    <a:lnTo>
                      <a:pt x="115" y="425"/>
                    </a:lnTo>
                    <a:lnTo>
                      <a:pt x="87" y="428"/>
                    </a:lnTo>
                    <a:lnTo>
                      <a:pt x="49" y="417"/>
                    </a:lnTo>
                    <a:lnTo>
                      <a:pt x="32" y="394"/>
                    </a:lnTo>
                    <a:lnTo>
                      <a:pt x="17" y="373"/>
                    </a:lnTo>
                    <a:lnTo>
                      <a:pt x="9" y="349"/>
                    </a:lnTo>
                    <a:lnTo>
                      <a:pt x="10" y="310"/>
                    </a:lnTo>
                    <a:lnTo>
                      <a:pt x="17" y="283"/>
                    </a:lnTo>
                    <a:lnTo>
                      <a:pt x="32" y="255"/>
                    </a:lnTo>
                    <a:lnTo>
                      <a:pt x="41" y="219"/>
                    </a:lnTo>
                    <a:lnTo>
                      <a:pt x="49" y="198"/>
                    </a:lnTo>
                    <a:lnTo>
                      <a:pt x="52" y="170"/>
                    </a:lnTo>
                    <a:lnTo>
                      <a:pt x="44" y="140"/>
                    </a:lnTo>
                    <a:lnTo>
                      <a:pt x="23" y="116"/>
                    </a:lnTo>
                    <a:lnTo>
                      <a:pt x="6" y="93"/>
                    </a:lnTo>
                    <a:lnTo>
                      <a:pt x="0" y="67"/>
                    </a:lnTo>
                    <a:lnTo>
                      <a:pt x="6" y="34"/>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5" name="Freeform 12"/>
              <p:cNvSpPr>
                <a:spLocks noChangeArrowheads="1"/>
              </p:cNvSpPr>
              <p:nvPr/>
            </p:nvSpPr>
            <p:spPr bwMode="auto">
              <a:xfrm>
                <a:off x="0" y="206"/>
                <a:ext cx="540" cy="183"/>
              </a:xfrm>
              <a:custGeom>
                <a:avLst/>
                <a:gdLst>
                  <a:gd name="T0" fmla="*/ 408 w 540"/>
                  <a:gd name="T1" fmla="*/ 101 h 179"/>
                  <a:gd name="T2" fmla="*/ 482 w 540"/>
                  <a:gd name="T3" fmla="*/ 86 h 179"/>
                  <a:gd name="T4" fmla="*/ 533 w 540"/>
                  <a:gd name="T5" fmla="*/ 83 h 179"/>
                  <a:gd name="T6" fmla="*/ 540 w 540"/>
                  <a:gd name="T7" fmla="*/ 101 h 179"/>
                  <a:gd name="T8" fmla="*/ 540 w 540"/>
                  <a:gd name="T9" fmla="*/ 152 h 179"/>
                  <a:gd name="T10" fmla="*/ 503 w 540"/>
                  <a:gd name="T11" fmla="*/ 163 h 179"/>
                  <a:gd name="T12" fmla="*/ 404 w 540"/>
                  <a:gd name="T13" fmla="*/ 161 h 179"/>
                  <a:gd name="T14" fmla="*/ 300 w 540"/>
                  <a:gd name="T15" fmla="*/ 147 h 179"/>
                  <a:gd name="T16" fmla="*/ 208 w 540"/>
                  <a:gd name="T17" fmla="*/ 134 h 179"/>
                  <a:gd name="T18" fmla="*/ 110 w 540"/>
                  <a:gd name="T19" fmla="*/ 143 h 179"/>
                  <a:gd name="T20" fmla="*/ 57 w 540"/>
                  <a:gd name="T21" fmla="*/ 170 h 179"/>
                  <a:gd name="T22" fmla="*/ 21 w 540"/>
                  <a:gd name="T23" fmla="*/ 179 h 179"/>
                  <a:gd name="T24" fmla="*/ 1 w 540"/>
                  <a:gd name="T25" fmla="*/ 176 h 179"/>
                  <a:gd name="T26" fmla="*/ 0 w 540"/>
                  <a:gd name="T27" fmla="*/ 131 h 179"/>
                  <a:gd name="T28" fmla="*/ 21 w 540"/>
                  <a:gd name="T29" fmla="*/ 74 h 179"/>
                  <a:gd name="T30" fmla="*/ 18 w 540"/>
                  <a:gd name="T31" fmla="*/ 35 h 179"/>
                  <a:gd name="T32" fmla="*/ 1 w 540"/>
                  <a:gd name="T33" fmla="*/ 16 h 179"/>
                  <a:gd name="T34" fmla="*/ 1 w 540"/>
                  <a:gd name="T35" fmla="*/ 4 h 179"/>
                  <a:gd name="T36" fmla="*/ 25 w 540"/>
                  <a:gd name="T37" fmla="*/ 0 h 179"/>
                  <a:gd name="T38" fmla="*/ 57 w 540"/>
                  <a:gd name="T39" fmla="*/ 26 h 179"/>
                  <a:gd name="T40" fmla="*/ 59 w 540"/>
                  <a:gd name="T41" fmla="*/ 60 h 179"/>
                  <a:gd name="T42" fmla="*/ 44 w 540"/>
                  <a:gd name="T43" fmla="*/ 108 h 179"/>
                  <a:gd name="T44" fmla="*/ 40 w 540"/>
                  <a:gd name="T45" fmla="*/ 139 h 179"/>
                  <a:gd name="T46" fmla="*/ 99 w 540"/>
                  <a:gd name="T47" fmla="*/ 117 h 179"/>
                  <a:gd name="T48" fmla="*/ 163 w 540"/>
                  <a:gd name="T49" fmla="*/ 92 h 179"/>
                  <a:gd name="T50" fmla="*/ 233 w 540"/>
                  <a:gd name="T51" fmla="*/ 90 h 179"/>
                  <a:gd name="T52" fmla="*/ 283 w 540"/>
                  <a:gd name="T53" fmla="*/ 99 h 179"/>
                  <a:gd name="T54" fmla="*/ 336 w 540"/>
                  <a:gd name="T55" fmla="*/ 99 h 179"/>
                  <a:gd name="T56" fmla="*/ 408 w 540"/>
                  <a:gd name="T57" fmla="*/ 101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0"/>
                  <a:gd name="T88" fmla="*/ 0 h 179"/>
                  <a:gd name="T89" fmla="*/ 540 w 540"/>
                  <a:gd name="T90" fmla="*/ 179 h 1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0" h="179">
                    <a:moveTo>
                      <a:pt x="408" y="101"/>
                    </a:moveTo>
                    <a:lnTo>
                      <a:pt x="482" y="86"/>
                    </a:lnTo>
                    <a:lnTo>
                      <a:pt x="533" y="83"/>
                    </a:lnTo>
                    <a:lnTo>
                      <a:pt x="540" y="101"/>
                    </a:lnTo>
                    <a:lnTo>
                      <a:pt x="540" y="152"/>
                    </a:lnTo>
                    <a:lnTo>
                      <a:pt x="503" y="163"/>
                    </a:lnTo>
                    <a:lnTo>
                      <a:pt x="404" y="161"/>
                    </a:lnTo>
                    <a:lnTo>
                      <a:pt x="300" y="147"/>
                    </a:lnTo>
                    <a:lnTo>
                      <a:pt x="208" y="134"/>
                    </a:lnTo>
                    <a:lnTo>
                      <a:pt x="110" y="143"/>
                    </a:lnTo>
                    <a:lnTo>
                      <a:pt x="57" y="170"/>
                    </a:lnTo>
                    <a:lnTo>
                      <a:pt x="21" y="179"/>
                    </a:lnTo>
                    <a:lnTo>
                      <a:pt x="1" y="176"/>
                    </a:lnTo>
                    <a:lnTo>
                      <a:pt x="0" y="131"/>
                    </a:lnTo>
                    <a:lnTo>
                      <a:pt x="21" y="74"/>
                    </a:lnTo>
                    <a:lnTo>
                      <a:pt x="18" y="35"/>
                    </a:lnTo>
                    <a:lnTo>
                      <a:pt x="1" y="16"/>
                    </a:lnTo>
                    <a:lnTo>
                      <a:pt x="1" y="4"/>
                    </a:lnTo>
                    <a:lnTo>
                      <a:pt x="25" y="0"/>
                    </a:lnTo>
                    <a:lnTo>
                      <a:pt x="57" y="26"/>
                    </a:lnTo>
                    <a:lnTo>
                      <a:pt x="59" y="60"/>
                    </a:lnTo>
                    <a:lnTo>
                      <a:pt x="44" y="108"/>
                    </a:lnTo>
                    <a:lnTo>
                      <a:pt x="40" y="139"/>
                    </a:lnTo>
                    <a:lnTo>
                      <a:pt x="99" y="117"/>
                    </a:lnTo>
                    <a:lnTo>
                      <a:pt x="163" y="92"/>
                    </a:lnTo>
                    <a:lnTo>
                      <a:pt x="233" y="90"/>
                    </a:lnTo>
                    <a:lnTo>
                      <a:pt x="283" y="99"/>
                    </a:lnTo>
                    <a:lnTo>
                      <a:pt x="336" y="99"/>
                    </a:lnTo>
                    <a:lnTo>
                      <a:pt x="408" y="10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6" name="Freeform 13"/>
              <p:cNvSpPr>
                <a:spLocks noChangeArrowheads="1"/>
              </p:cNvSpPr>
              <p:nvPr/>
            </p:nvSpPr>
            <p:spPr bwMode="auto">
              <a:xfrm>
                <a:off x="579" y="249"/>
                <a:ext cx="579" cy="323"/>
              </a:xfrm>
              <a:custGeom>
                <a:avLst/>
                <a:gdLst>
                  <a:gd name="T0" fmla="*/ 13 w 578"/>
                  <a:gd name="T1" fmla="*/ 47 h 319"/>
                  <a:gd name="T2" fmla="*/ 41 w 578"/>
                  <a:gd name="T3" fmla="*/ 44 h 319"/>
                  <a:gd name="T4" fmla="*/ 75 w 578"/>
                  <a:gd name="T5" fmla="*/ 62 h 319"/>
                  <a:gd name="T6" fmla="*/ 100 w 578"/>
                  <a:gd name="T7" fmla="*/ 95 h 319"/>
                  <a:gd name="T8" fmla="*/ 134 w 578"/>
                  <a:gd name="T9" fmla="*/ 151 h 319"/>
                  <a:gd name="T10" fmla="*/ 161 w 578"/>
                  <a:gd name="T11" fmla="*/ 199 h 319"/>
                  <a:gd name="T12" fmla="*/ 187 w 578"/>
                  <a:gd name="T13" fmla="*/ 245 h 319"/>
                  <a:gd name="T14" fmla="*/ 202 w 578"/>
                  <a:gd name="T15" fmla="*/ 253 h 319"/>
                  <a:gd name="T16" fmla="*/ 233 w 578"/>
                  <a:gd name="T17" fmla="*/ 245 h 319"/>
                  <a:gd name="T18" fmla="*/ 290 w 578"/>
                  <a:gd name="T19" fmla="*/ 207 h 319"/>
                  <a:gd name="T20" fmla="*/ 357 w 578"/>
                  <a:gd name="T21" fmla="*/ 161 h 319"/>
                  <a:gd name="T22" fmla="*/ 400 w 578"/>
                  <a:gd name="T23" fmla="*/ 121 h 319"/>
                  <a:gd name="T24" fmla="*/ 421 w 578"/>
                  <a:gd name="T25" fmla="*/ 96 h 319"/>
                  <a:gd name="T26" fmla="*/ 421 w 578"/>
                  <a:gd name="T27" fmla="*/ 87 h 319"/>
                  <a:gd name="T28" fmla="*/ 421 w 578"/>
                  <a:gd name="T29" fmla="*/ 74 h 319"/>
                  <a:gd name="T30" fmla="*/ 424 w 578"/>
                  <a:gd name="T31" fmla="*/ 66 h 319"/>
                  <a:gd name="T32" fmla="*/ 420 w 578"/>
                  <a:gd name="T33" fmla="*/ 39 h 319"/>
                  <a:gd name="T34" fmla="*/ 408 w 578"/>
                  <a:gd name="T35" fmla="*/ 19 h 319"/>
                  <a:gd name="T36" fmla="*/ 413 w 578"/>
                  <a:gd name="T37" fmla="*/ 0 h 319"/>
                  <a:gd name="T38" fmla="*/ 442 w 578"/>
                  <a:gd name="T39" fmla="*/ 0 h 319"/>
                  <a:gd name="T40" fmla="*/ 458 w 578"/>
                  <a:gd name="T41" fmla="*/ 30 h 319"/>
                  <a:gd name="T42" fmla="*/ 451 w 578"/>
                  <a:gd name="T43" fmla="*/ 77 h 319"/>
                  <a:gd name="T44" fmla="*/ 462 w 578"/>
                  <a:gd name="T45" fmla="*/ 77 h 319"/>
                  <a:gd name="T46" fmla="*/ 496 w 578"/>
                  <a:gd name="T47" fmla="*/ 74 h 319"/>
                  <a:gd name="T48" fmla="*/ 531 w 578"/>
                  <a:gd name="T49" fmla="*/ 56 h 319"/>
                  <a:gd name="T50" fmla="*/ 560 w 578"/>
                  <a:gd name="T51" fmla="*/ 53 h 319"/>
                  <a:gd name="T52" fmla="*/ 568 w 578"/>
                  <a:gd name="T53" fmla="*/ 70 h 319"/>
                  <a:gd name="T54" fmla="*/ 578 w 578"/>
                  <a:gd name="T55" fmla="*/ 105 h 319"/>
                  <a:gd name="T56" fmla="*/ 530 w 578"/>
                  <a:gd name="T57" fmla="*/ 160 h 319"/>
                  <a:gd name="T58" fmla="*/ 504 w 578"/>
                  <a:gd name="T59" fmla="*/ 186 h 319"/>
                  <a:gd name="T60" fmla="*/ 479 w 578"/>
                  <a:gd name="T61" fmla="*/ 189 h 319"/>
                  <a:gd name="T62" fmla="*/ 449 w 578"/>
                  <a:gd name="T63" fmla="*/ 161 h 319"/>
                  <a:gd name="T64" fmla="*/ 413 w 578"/>
                  <a:gd name="T65" fmla="*/ 160 h 319"/>
                  <a:gd name="T66" fmla="*/ 381 w 578"/>
                  <a:gd name="T67" fmla="*/ 186 h 319"/>
                  <a:gd name="T68" fmla="*/ 328 w 578"/>
                  <a:gd name="T69" fmla="*/ 233 h 319"/>
                  <a:gd name="T70" fmla="*/ 273 w 578"/>
                  <a:gd name="T71" fmla="*/ 287 h 319"/>
                  <a:gd name="T72" fmla="*/ 226 w 578"/>
                  <a:gd name="T73" fmla="*/ 310 h 319"/>
                  <a:gd name="T74" fmla="*/ 190 w 578"/>
                  <a:gd name="T75" fmla="*/ 319 h 319"/>
                  <a:gd name="T76" fmla="*/ 170 w 578"/>
                  <a:gd name="T77" fmla="*/ 309 h 319"/>
                  <a:gd name="T78" fmla="*/ 153 w 578"/>
                  <a:gd name="T79" fmla="*/ 279 h 319"/>
                  <a:gd name="T80" fmla="*/ 122 w 578"/>
                  <a:gd name="T81" fmla="*/ 229 h 319"/>
                  <a:gd name="T82" fmla="*/ 81 w 578"/>
                  <a:gd name="T83" fmla="*/ 170 h 319"/>
                  <a:gd name="T84" fmla="*/ 42 w 578"/>
                  <a:gd name="T85" fmla="*/ 139 h 319"/>
                  <a:gd name="T86" fmla="*/ 8 w 578"/>
                  <a:gd name="T87" fmla="*/ 107 h 319"/>
                  <a:gd name="T88" fmla="*/ 0 w 578"/>
                  <a:gd name="T89" fmla="*/ 77 h 319"/>
                  <a:gd name="T90" fmla="*/ 13 w 578"/>
                  <a:gd name="T91" fmla="*/ 47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8"/>
                  <a:gd name="T139" fmla="*/ 0 h 319"/>
                  <a:gd name="T140" fmla="*/ 578 w 578"/>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8" h="319">
                    <a:moveTo>
                      <a:pt x="13" y="47"/>
                    </a:moveTo>
                    <a:lnTo>
                      <a:pt x="41" y="44"/>
                    </a:lnTo>
                    <a:lnTo>
                      <a:pt x="75" y="62"/>
                    </a:lnTo>
                    <a:lnTo>
                      <a:pt x="100" y="95"/>
                    </a:lnTo>
                    <a:lnTo>
                      <a:pt x="134" y="151"/>
                    </a:lnTo>
                    <a:lnTo>
                      <a:pt x="161" y="199"/>
                    </a:lnTo>
                    <a:lnTo>
                      <a:pt x="187" y="245"/>
                    </a:lnTo>
                    <a:lnTo>
                      <a:pt x="202" y="253"/>
                    </a:lnTo>
                    <a:lnTo>
                      <a:pt x="233" y="245"/>
                    </a:lnTo>
                    <a:lnTo>
                      <a:pt x="290" y="207"/>
                    </a:lnTo>
                    <a:lnTo>
                      <a:pt x="357" y="161"/>
                    </a:lnTo>
                    <a:lnTo>
                      <a:pt x="400" y="121"/>
                    </a:lnTo>
                    <a:lnTo>
                      <a:pt x="421" y="96"/>
                    </a:lnTo>
                    <a:lnTo>
                      <a:pt x="421" y="87"/>
                    </a:lnTo>
                    <a:lnTo>
                      <a:pt x="421" y="74"/>
                    </a:lnTo>
                    <a:lnTo>
                      <a:pt x="424" y="66"/>
                    </a:lnTo>
                    <a:lnTo>
                      <a:pt x="420" y="39"/>
                    </a:lnTo>
                    <a:lnTo>
                      <a:pt x="408" y="19"/>
                    </a:lnTo>
                    <a:lnTo>
                      <a:pt x="413" y="0"/>
                    </a:lnTo>
                    <a:lnTo>
                      <a:pt x="442" y="0"/>
                    </a:lnTo>
                    <a:lnTo>
                      <a:pt x="458" y="30"/>
                    </a:lnTo>
                    <a:lnTo>
                      <a:pt x="451" y="77"/>
                    </a:lnTo>
                    <a:lnTo>
                      <a:pt x="462" y="77"/>
                    </a:lnTo>
                    <a:lnTo>
                      <a:pt x="496" y="74"/>
                    </a:lnTo>
                    <a:lnTo>
                      <a:pt x="531" y="56"/>
                    </a:lnTo>
                    <a:lnTo>
                      <a:pt x="560" y="53"/>
                    </a:lnTo>
                    <a:lnTo>
                      <a:pt x="568" y="70"/>
                    </a:lnTo>
                    <a:lnTo>
                      <a:pt x="578" y="105"/>
                    </a:lnTo>
                    <a:lnTo>
                      <a:pt x="530" y="160"/>
                    </a:lnTo>
                    <a:lnTo>
                      <a:pt x="504" y="186"/>
                    </a:lnTo>
                    <a:lnTo>
                      <a:pt x="479" y="189"/>
                    </a:lnTo>
                    <a:lnTo>
                      <a:pt x="449" y="161"/>
                    </a:lnTo>
                    <a:lnTo>
                      <a:pt x="413" y="160"/>
                    </a:lnTo>
                    <a:lnTo>
                      <a:pt x="381" y="186"/>
                    </a:lnTo>
                    <a:lnTo>
                      <a:pt x="328" y="233"/>
                    </a:lnTo>
                    <a:lnTo>
                      <a:pt x="273" y="287"/>
                    </a:lnTo>
                    <a:lnTo>
                      <a:pt x="226" y="310"/>
                    </a:lnTo>
                    <a:lnTo>
                      <a:pt x="190" y="319"/>
                    </a:lnTo>
                    <a:lnTo>
                      <a:pt x="170" y="309"/>
                    </a:lnTo>
                    <a:lnTo>
                      <a:pt x="153" y="279"/>
                    </a:lnTo>
                    <a:lnTo>
                      <a:pt x="122" y="229"/>
                    </a:lnTo>
                    <a:lnTo>
                      <a:pt x="81" y="170"/>
                    </a:lnTo>
                    <a:lnTo>
                      <a:pt x="42" y="139"/>
                    </a:lnTo>
                    <a:lnTo>
                      <a:pt x="8" y="107"/>
                    </a:lnTo>
                    <a:lnTo>
                      <a:pt x="0" y="77"/>
                    </a:lnTo>
                    <a:lnTo>
                      <a:pt x="13" y="4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7" name="Freeform 14"/>
              <p:cNvSpPr>
                <a:spLocks noChangeArrowheads="1"/>
              </p:cNvSpPr>
              <p:nvPr/>
            </p:nvSpPr>
            <p:spPr bwMode="auto">
              <a:xfrm>
                <a:off x="314" y="605"/>
                <a:ext cx="245" cy="507"/>
              </a:xfrm>
              <a:custGeom>
                <a:avLst/>
                <a:gdLst>
                  <a:gd name="T0" fmla="*/ 153 w 242"/>
                  <a:gd name="T1" fmla="*/ 59 h 508"/>
                  <a:gd name="T2" fmla="*/ 187 w 242"/>
                  <a:gd name="T3" fmla="*/ 8 h 508"/>
                  <a:gd name="T4" fmla="*/ 222 w 242"/>
                  <a:gd name="T5" fmla="*/ 0 h 508"/>
                  <a:gd name="T6" fmla="*/ 230 w 242"/>
                  <a:gd name="T7" fmla="*/ 25 h 508"/>
                  <a:gd name="T8" fmla="*/ 242 w 242"/>
                  <a:gd name="T9" fmla="*/ 72 h 508"/>
                  <a:gd name="T10" fmla="*/ 225 w 242"/>
                  <a:gd name="T11" fmla="*/ 93 h 508"/>
                  <a:gd name="T12" fmla="*/ 179 w 242"/>
                  <a:gd name="T13" fmla="*/ 133 h 508"/>
                  <a:gd name="T14" fmla="*/ 153 w 242"/>
                  <a:gd name="T15" fmla="*/ 188 h 508"/>
                  <a:gd name="T16" fmla="*/ 134 w 242"/>
                  <a:gd name="T17" fmla="*/ 231 h 508"/>
                  <a:gd name="T18" fmla="*/ 134 w 242"/>
                  <a:gd name="T19" fmla="*/ 256 h 508"/>
                  <a:gd name="T20" fmla="*/ 138 w 242"/>
                  <a:gd name="T21" fmla="*/ 324 h 508"/>
                  <a:gd name="T22" fmla="*/ 151 w 242"/>
                  <a:gd name="T23" fmla="*/ 383 h 508"/>
                  <a:gd name="T24" fmla="*/ 169 w 242"/>
                  <a:gd name="T25" fmla="*/ 415 h 508"/>
                  <a:gd name="T26" fmla="*/ 174 w 242"/>
                  <a:gd name="T27" fmla="*/ 434 h 508"/>
                  <a:gd name="T28" fmla="*/ 170 w 242"/>
                  <a:gd name="T29" fmla="*/ 453 h 508"/>
                  <a:gd name="T30" fmla="*/ 148 w 242"/>
                  <a:gd name="T31" fmla="*/ 457 h 508"/>
                  <a:gd name="T32" fmla="*/ 104 w 242"/>
                  <a:gd name="T33" fmla="*/ 464 h 508"/>
                  <a:gd name="T34" fmla="*/ 61 w 242"/>
                  <a:gd name="T35" fmla="*/ 494 h 508"/>
                  <a:gd name="T36" fmla="*/ 40 w 242"/>
                  <a:gd name="T37" fmla="*/ 508 h 508"/>
                  <a:gd name="T38" fmla="*/ 17 w 242"/>
                  <a:gd name="T39" fmla="*/ 498 h 508"/>
                  <a:gd name="T40" fmla="*/ 0 w 242"/>
                  <a:gd name="T41" fmla="*/ 460 h 508"/>
                  <a:gd name="T42" fmla="*/ 6 w 242"/>
                  <a:gd name="T43" fmla="*/ 440 h 508"/>
                  <a:gd name="T44" fmla="*/ 35 w 242"/>
                  <a:gd name="T45" fmla="*/ 436 h 508"/>
                  <a:gd name="T46" fmla="*/ 86 w 242"/>
                  <a:gd name="T47" fmla="*/ 419 h 508"/>
                  <a:gd name="T48" fmla="*/ 118 w 242"/>
                  <a:gd name="T49" fmla="*/ 415 h 508"/>
                  <a:gd name="T50" fmla="*/ 122 w 242"/>
                  <a:gd name="T51" fmla="*/ 396 h 508"/>
                  <a:gd name="T52" fmla="*/ 114 w 242"/>
                  <a:gd name="T53" fmla="*/ 376 h 508"/>
                  <a:gd name="T54" fmla="*/ 95 w 242"/>
                  <a:gd name="T55" fmla="*/ 324 h 508"/>
                  <a:gd name="T56" fmla="*/ 86 w 242"/>
                  <a:gd name="T57" fmla="*/ 262 h 508"/>
                  <a:gd name="T58" fmla="*/ 86 w 242"/>
                  <a:gd name="T59" fmla="*/ 212 h 508"/>
                  <a:gd name="T60" fmla="*/ 104 w 242"/>
                  <a:gd name="T61" fmla="*/ 163 h 508"/>
                  <a:gd name="T62" fmla="*/ 125 w 242"/>
                  <a:gd name="T63" fmla="*/ 112 h 508"/>
                  <a:gd name="T64" fmla="*/ 140 w 242"/>
                  <a:gd name="T65" fmla="*/ 81 h 508"/>
                  <a:gd name="T66" fmla="*/ 153 w 242"/>
                  <a:gd name="T67" fmla="*/ 59 h 5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2"/>
                  <a:gd name="T103" fmla="*/ 0 h 508"/>
                  <a:gd name="T104" fmla="*/ 242 w 242"/>
                  <a:gd name="T105" fmla="*/ 508 h 5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2" h="508">
                    <a:moveTo>
                      <a:pt x="153" y="59"/>
                    </a:moveTo>
                    <a:lnTo>
                      <a:pt x="187" y="8"/>
                    </a:lnTo>
                    <a:lnTo>
                      <a:pt x="222" y="0"/>
                    </a:lnTo>
                    <a:lnTo>
                      <a:pt x="230" y="25"/>
                    </a:lnTo>
                    <a:lnTo>
                      <a:pt x="242" y="72"/>
                    </a:lnTo>
                    <a:lnTo>
                      <a:pt x="225" y="93"/>
                    </a:lnTo>
                    <a:lnTo>
                      <a:pt x="179" y="133"/>
                    </a:lnTo>
                    <a:lnTo>
                      <a:pt x="153" y="188"/>
                    </a:lnTo>
                    <a:lnTo>
                      <a:pt x="134" y="231"/>
                    </a:lnTo>
                    <a:lnTo>
                      <a:pt x="134" y="256"/>
                    </a:lnTo>
                    <a:lnTo>
                      <a:pt x="138" y="324"/>
                    </a:lnTo>
                    <a:lnTo>
                      <a:pt x="151" y="383"/>
                    </a:lnTo>
                    <a:lnTo>
                      <a:pt x="169" y="415"/>
                    </a:lnTo>
                    <a:lnTo>
                      <a:pt x="174" y="434"/>
                    </a:lnTo>
                    <a:lnTo>
                      <a:pt x="170" y="453"/>
                    </a:lnTo>
                    <a:lnTo>
                      <a:pt x="148" y="457"/>
                    </a:lnTo>
                    <a:lnTo>
                      <a:pt x="104" y="464"/>
                    </a:lnTo>
                    <a:lnTo>
                      <a:pt x="61" y="494"/>
                    </a:lnTo>
                    <a:lnTo>
                      <a:pt x="40" y="508"/>
                    </a:lnTo>
                    <a:lnTo>
                      <a:pt x="17" y="498"/>
                    </a:lnTo>
                    <a:lnTo>
                      <a:pt x="0" y="460"/>
                    </a:lnTo>
                    <a:lnTo>
                      <a:pt x="6" y="440"/>
                    </a:lnTo>
                    <a:lnTo>
                      <a:pt x="35" y="436"/>
                    </a:lnTo>
                    <a:lnTo>
                      <a:pt x="86" y="419"/>
                    </a:lnTo>
                    <a:lnTo>
                      <a:pt x="118" y="415"/>
                    </a:lnTo>
                    <a:lnTo>
                      <a:pt x="122" y="396"/>
                    </a:lnTo>
                    <a:lnTo>
                      <a:pt x="114" y="376"/>
                    </a:lnTo>
                    <a:lnTo>
                      <a:pt x="95" y="324"/>
                    </a:lnTo>
                    <a:lnTo>
                      <a:pt x="86" y="262"/>
                    </a:lnTo>
                    <a:lnTo>
                      <a:pt x="86" y="212"/>
                    </a:lnTo>
                    <a:lnTo>
                      <a:pt x="104" y="163"/>
                    </a:lnTo>
                    <a:lnTo>
                      <a:pt x="125" y="112"/>
                    </a:lnTo>
                    <a:lnTo>
                      <a:pt x="140" y="81"/>
                    </a:lnTo>
                    <a:lnTo>
                      <a:pt x="153" y="59"/>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8" name="Freeform 15"/>
              <p:cNvSpPr>
                <a:spLocks noChangeArrowheads="1"/>
              </p:cNvSpPr>
              <p:nvPr/>
            </p:nvSpPr>
            <p:spPr bwMode="auto">
              <a:xfrm>
                <a:off x="560" y="627"/>
                <a:ext cx="231" cy="453"/>
              </a:xfrm>
              <a:custGeom>
                <a:avLst/>
                <a:gdLst>
                  <a:gd name="T0" fmla="*/ 13 w 231"/>
                  <a:gd name="T1" fmla="*/ 17 h 454"/>
                  <a:gd name="T2" fmla="*/ 35 w 231"/>
                  <a:gd name="T3" fmla="*/ 0 h 454"/>
                  <a:gd name="T4" fmla="*/ 56 w 231"/>
                  <a:gd name="T5" fmla="*/ 4 h 454"/>
                  <a:gd name="T6" fmla="*/ 77 w 231"/>
                  <a:gd name="T7" fmla="*/ 18 h 454"/>
                  <a:gd name="T8" fmla="*/ 95 w 231"/>
                  <a:gd name="T9" fmla="*/ 61 h 454"/>
                  <a:gd name="T10" fmla="*/ 120 w 231"/>
                  <a:gd name="T11" fmla="*/ 133 h 454"/>
                  <a:gd name="T12" fmla="*/ 133 w 231"/>
                  <a:gd name="T13" fmla="*/ 197 h 454"/>
                  <a:gd name="T14" fmla="*/ 135 w 231"/>
                  <a:gd name="T15" fmla="*/ 241 h 454"/>
                  <a:gd name="T16" fmla="*/ 129 w 231"/>
                  <a:gd name="T17" fmla="*/ 262 h 454"/>
                  <a:gd name="T18" fmla="*/ 117 w 231"/>
                  <a:gd name="T19" fmla="*/ 295 h 454"/>
                  <a:gd name="T20" fmla="*/ 98 w 231"/>
                  <a:gd name="T21" fmla="*/ 333 h 454"/>
                  <a:gd name="T22" fmla="*/ 82 w 231"/>
                  <a:gd name="T23" fmla="*/ 372 h 454"/>
                  <a:gd name="T24" fmla="*/ 78 w 231"/>
                  <a:gd name="T25" fmla="*/ 403 h 454"/>
                  <a:gd name="T26" fmla="*/ 90 w 231"/>
                  <a:gd name="T27" fmla="*/ 414 h 454"/>
                  <a:gd name="T28" fmla="*/ 129 w 231"/>
                  <a:gd name="T29" fmla="*/ 407 h 454"/>
                  <a:gd name="T30" fmla="*/ 187 w 231"/>
                  <a:gd name="T31" fmla="*/ 403 h 454"/>
                  <a:gd name="T32" fmla="*/ 216 w 231"/>
                  <a:gd name="T33" fmla="*/ 407 h 454"/>
                  <a:gd name="T34" fmla="*/ 231 w 231"/>
                  <a:gd name="T35" fmla="*/ 420 h 454"/>
                  <a:gd name="T36" fmla="*/ 231 w 231"/>
                  <a:gd name="T37" fmla="*/ 433 h 454"/>
                  <a:gd name="T38" fmla="*/ 208 w 231"/>
                  <a:gd name="T39" fmla="*/ 448 h 454"/>
                  <a:gd name="T40" fmla="*/ 185 w 231"/>
                  <a:gd name="T41" fmla="*/ 454 h 454"/>
                  <a:gd name="T42" fmla="*/ 126 w 231"/>
                  <a:gd name="T43" fmla="*/ 441 h 454"/>
                  <a:gd name="T44" fmla="*/ 100 w 231"/>
                  <a:gd name="T45" fmla="*/ 441 h 454"/>
                  <a:gd name="T46" fmla="*/ 74 w 231"/>
                  <a:gd name="T47" fmla="*/ 450 h 454"/>
                  <a:gd name="T48" fmla="*/ 55 w 231"/>
                  <a:gd name="T49" fmla="*/ 450 h 454"/>
                  <a:gd name="T50" fmla="*/ 26 w 231"/>
                  <a:gd name="T51" fmla="*/ 437 h 454"/>
                  <a:gd name="T52" fmla="*/ 29 w 231"/>
                  <a:gd name="T53" fmla="*/ 416 h 454"/>
                  <a:gd name="T54" fmla="*/ 35 w 231"/>
                  <a:gd name="T55" fmla="*/ 401 h 454"/>
                  <a:gd name="T56" fmla="*/ 46 w 231"/>
                  <a:gd name="T57" fmla="*/ 377 h 454"/>
                  <a:gd name="T58" fmla="*/ 52 w 231"/>
                  <a:gd name="T59" fmla="*/ 355 h 454"/>
                  <a:gd name="T60" fmla="*/ 59 w 231"/>
                  <a:gd name="T61" fmla="*/ 312 h 454"/>
                  <a:gd name="T62" fmla="*/ 69 w 231"/>
                  <a:gd name="T63" fmla="*/ 265 h 454"/>
                  <a:gd name="T64" fmla="*/ 90 w 231"/>
                  <a:gd name="T65" fmla="*/ 227 h 454"/>
                  <a:gd name="T66" fmla="*/ 78 w 231"/>
                  <a:gd name="T67" fmla="*/ 197 h 454"/>
                  <a:gd name="T68" fmla="*/ 46 w 231"/>
                  <a:gd name="T69" fmla="*/ 129 h 454"/>
                  <a:gd name="T70" fmla="*/ 9 w 231"/>
                  <a:gd name="T71" fmla="*/ 70 h 454"/>
                  <a:gd name="T72" fmla="*/ 0 w 231"/>
                  <a:gd name="T73" fmla="*/ 40 h 454"/>
                  <a:gd name="T74" fmla="*/ 13 w 231"/>
                  <a:gd name="T75" fmla="*/ 17 h 4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
                  <a:gd name="T115" fmla="*/ 0 h 454"/>
                  <a:gd name="T116" fmla="*/ 231 w 231"/>
                  <a:gd name="T117" fmla="*/ 454 h 4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 h="454">
                    <a:moveTo>
                      <a:pt x="13" y="17"/>
                    </a:moveTo>
                    <a:lnTo>
                      <a:pt x="35" y="0"/>
                    </a:lnTo>
                    <a:lnTo>
                      <a:pt x="56" y="4"/>
                    </a:lnTo>
                    <a:lnTo>
                      <a:pt x="77" y="18"/>
                    </a:lnTo>
                    <a:lnTo>
                      <a:pt x="95" y="61"/>
                    </a:lnTo>
                    <a:lnTo>
                      <a:pt x="120" y="133"/>
                    </a:lnTo>
                    <a:lnTo>
                      <a:pt x="133" y="197"/>
                    </a:lnTo>
                    <a:lnTo>
                      <a:pt x="135" y="241"/>
                    </a:lnTo>
                    <a:lnTo>
                      <a:pt x="129" y="262"/>
                    </a:lnTo>
                    <a:lnTo>
                      <a:pt x="117" y="295"/>
                    </a:lnTo>
                    <a:lnTo>
                      <a:pt x="98" y="333"/>
                    </a:lnTo>
                    <a:lnTo>
                      <a:pt x="82" y="372"/>
                    </a:lnTo>
                    <a:lnTo>
                      <a:pt x="78" y="403"/>
                    </a:lnTo>
                    <a:lnTo>
                      <a:pt x="90" y="414"/>
                    </a:lnTo>
                    <a:lnTo>
                      <a:pt x="129" y="407"/>
                    </a:lnTo>
                    <a:lnTo>
                      <a:pt x="187" y="403"/>
                    </a:lnTo>
                    <a:lnTo>
                      <a:pt x="216" y="407"/>
                    </a:lnTo>
                    <a:lnTo>
                      <a:pt x="231" y="420"/>
                    </a:lnTo>
                    <a:lnTo>
                      <a:pt x="231" y="433"/>
                    </a:lnTo>
                    <a:lnTo>
                      <a:pt x="208" y="448"/>
                    </a:lnTo>
                    <a:lnTo>
                      <a:pt x="185" y="454"/>
                    </a:lnTo>
                    <a:lnTo>
                      <a:pt x="126" y="441"/>
                    </a:lnTo>
                    <a:lnTo>
                      <a:pt x="100" y="441"/>
                    </a:lnTo>
                    <a:lnTo>
                      <a:pt x="74" y="450"/>
                    </a:lnTo>
                    <a:lnTo>
                      <a:pt x="55" y="450"/>
                    </a:lnTo>
                    <a:lnTo>
                      <a:pt x="26" y="437"/>
                    </a:lnTo>
                    <a:lnTo>
                      <a:pt x="29" y="416"/>
                    </a:lnTo>
                    <a:lnTo>
                      <a:pt x="35" y="401"/>
                    </a:lnTo>
                    <a:lnTo>
                      <a:pt x="46" y="377"/>
                    </a:lnTo>
                    <a:lnTo>
                      <a:pt x="52" y="355"/>
                    </a:lnTo>
                    <a:lnTo>
                      <a:pt x="59" y="312"/>
                    </a:lnTo>
                    <a:lnTo>
                      <a:pt x="69" y="265"/>
                    </a:lnTo>
                    <a:lnTo>
                      <a:pt x="90" y="227"/>
                    </a:lnTo>
                    <a:lnTo>
                      <a:pt x="78" y="197"/>
                    </a:lnTo>
                    <a:lnTo>
                      <a:pt x="46" y="129"/>
                    </a:lnTo>
                    <a:lnTo>
                      <a:pt x="9" y="70"/>
                    </a:lnTo>
                    <a:lnTo>
                      <a:pt x="0" y="40"/>
                    </a:lnTo>
                    <a:lnTo>
                      <a:pt x="13" y="1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grpSp>
        <p:sp>
          <p:nvSpPr>
            <p:cNvPr id="196617" name="WordArt 16"/>
            <p:cNvSpPr>
              <a:spLocks noChangeArrowheads="1" noChangeShapeType="1" noTextEdit="1"/>
            </p:cNvSpPr>
            <p:nvPr/>
          </p:nvSpPr>
          <p:spPr bwMode="auto">
            <a:xfrm>
              <a:off x="816" y="240"/>
              <a:ext cx="432" cy="33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Arial Black"/>
                </a:rPr>
                <a:t>3.0</a:t>
              </a:r>
              <a:endParaRPr lang="zh-CN" altLang="en-US" sz="3600" kern="10">
                <a:ln w="9525">
                  <a:solidFill>
                    <a:srgbClr val="000000"/>
                  </a:solidFill>
                  <a:round/>
                  <a:headEnd/>
                  <a:tailEnd/>
                </a:ln>
                <a:latin typeface="Arial Black"/>
              </a:endParaRPr>
            </a:p>
          </p:txBody>
        </p:sp>
      </p:grpSp>
      <p:sp>
        <p:nvSpPr>
          <p:cNvPr id="28690" name="Rectangle 17"/>
          <p:cNvSpPr>
            <a:spLocks noChangeArrowheads="1"/>
          </p:cNvSpPr>
          <p:nvPr/>
        </p:nvSpPr>
        <p:spPr bwMode="auto">
          <a:xfrm>
            <a:off x="698500" y="8283575"/>
            <a:ext cx="5432425" cy="438150"/>
          </a:xfrm>
          <a:prstGeom prst="rect">
            <a:avLst/>
          </a:prstGeom>
          <a:noFill/>
          <a:ln w="25400" cmpd="sng">
            <a:solidFill>
              <a:schemeClr val="tx1"/>
            </a:solidFill>
            <a:miter lim="800000"/>
            <a:headEnd/>
            <a:tailEnd/>
          </a:ln>
        </p:spPr>
        <p:txBody>
          <a:bodyPr wrap="none" anchor="ctr"/>
          <a:lstStyle/>
          <a:p>
            <a:pPr>
              <a:defRPr/>
            </a:pPr>
            <a:endParaRPr lang="zh-CN" altLang="en-US">
              <a:effectLst>
                <a:outerShdw blurRad="38100" dist="38100" dir="2700000" algn="tl">
                  <a:srgbClr val="C0C0C0"/>
                </a:outerShdw>
              </a:effectLst>
            </a:endParaRPr>
          </a:p>
        </p:txBody>
      </p:sp>
    </p:spTree>
    <p:extLst>
      <p:ext uri="{BB962C8B-B14F-4D97-AF65-F5344CB8AC3E}">
        <p14:creationId xmlns:p14="http://schemas.microsoft.com/office/powerpoint/2010/main" val="3308567839"/>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AE6CBBE-65A3-449C-AE16-D01548F314F8}" type="slidenum">
              <a:rPr lang="en-US" altLang="zh-CN" sz="1200" b="0">
                <a:solidFill>
                  <a:schemeClr val="tx1"/>
                </a:solidFill>
                <a:latin typeface="Arial" pitchFamily="34" charset="0"/>
              </a:rPr>
              <a:pPr algn="r" eaLnBrk="1" hangingPunct="1"/>
              <a:t>6</a:t>
            </a:fld>
            <a:endParaRPr lang="en-US" altLang="zh-CN" sz="1200" b="0">
              <a:solidFill>
                <a:schemeClr val="tx1"/>
              </a:solidFill>
              <a:latin typeface="Arial" pitchFamily="34" charset="0"/>
            </a:endParaRPr>
          </a:p>
        </p:txBody>
      </p:sp>
      <p:sp>
        <p:nvSpPr>
          <p:cNvPr id="196611" name="Rectangle 2"/>
          <p:cNvSpPr>
            <a:spLocks noGrp="1" noRot="1" noChangeAspect="1" noChangeArrowheads="1" noTextEdit="1"/>
          </p:cNvSpPr>
          <p:nvPr>
            <p:ph type="sldImg"/>
          </p:nvPr>
        </p:nvSpPr>
        <p:spPr>
          <a:xfrm>
            <a:off x="700088" y="741363"/>
            <a:ext cx="5449887" cy="4087812"/>
          </a:xfrm>
        </p:spPr>
      </p:sp>
      <p:sp>
        <p:nvSpPr>
          <p:cNvPr id="196612" name="Rectangle 3"/>
          <p:cNvSpPr>
            <a:spLocks noGrp="1" noChangeArrowheads="1"/>
          </p:cNvSpPr>
          <p:nvPr>
            <p:ph type="body" idx="1"/>
          </p:nvPr>
        </p:nvSpPr>
        <p:spPr>
          <a:xfrm>
            <a:off x="695325" y="4991100"/>
            <a:ext cx="5429250" cy="3505200"/>
          </a:xfrm>
          <a:noFill/>
          <a:ln/>
        </p:spPr>
        <p:txBody>
          <a:bodyPr lIns="92075" tIns="46038" rIns="92075" bIns="46038" anchor="t"/>
          <a:lstStyle/>
          <a:p>
            <a:pPr eaLnBrk="1" hangingPunct="1"/>
            <a:endParaRPr lang="en-US" altLang="zh-CN" dirty="0" smtClean="0"/>
          </a:p>
        </p:txBody>
      </p:sp>
      <p:grpSp>
        <p:nvGrpSpPr>
          <p:cNvPr id="2" name="Group 5"/>
          <p:cNvGrpSpPr>
            <a:grpSpLocks/>
          </p:cNvGrpSpPr>
          <p:nvPr/>
        </p:nvGrpSpPr>
        <p:grpSpPr bwMode="auto">
          <a:xfrm>
            <a:off x="6167438" y="8313738"/>
            <a:ext cx="690562" cy="349250"/>
            <a:chOff x="0" y="0"/>
            <a:chExt cx="1584" cy="1452"/>
          </a:xfrm>
        </p:grpSpPr>
        <p:grpSp>
          <p:nvGrpSpPr>
            <p:cNvPr id="3" name="Group 6"/>
            <p:cNvGrpSpPr>
              <a:grpSpLocks/>
            </p:cNvGrpSpPr>
            <p:nvPr/>
          </p:nvGrpSpPr>
          <p:grpSpPr bwMode="auto">
            <a:xfrm>
              <a:off x="512" y="0"/>
              <a:ext cx="1072" cy="1452"/>
              <a:chOff x="0" y="0"/>
              <a:chExt cx="703" cy="1004"/>
            </a:xfrm>
          </p:grpSpPr>
          <p:pic>
            <p:nvPicPr>
              <p:cNvPr id="196624" name="Picture 6"/>
              <p:cNvPicPr>
                <a:picLocks noChangeAspect="1" noChangeArrowheads="1"/>
              </p:cNvPicPr>
              <p:nvPr/>
            </p:nvPicPr>
            <p:blipFill>
              <a:blip r:embed="rId4"/>
              <a:srcRect/>
              <a:stretch>
                <a:fillRect/>
              </a:stretch>
            </p:blipFill>
            <p:spPr bwMode="auto">
              <a:xfrm>
                <a:off x="0" y="0"/>
                <a:ext cx="703" cy="1004"/>
              </a:xfrm>
              <a:prstGeom prst="rect">
                <a:avLst/>
              </a:prstGeom>
              <a:noFill/>
              <a:ln w="9525">
                <a:noFill/>
                <a:miter lim="800000"/>
                <a:headEnd/>
                <a:tailEnd/>
              </a:ln>
            </p:spPr>
          </p:pic>
          <p:sp>
            <p:nvSpPr>
              <p:cNvPr id="28680" name="Freeform 7"/>
              <p:cNvSpPr>
                <a:spLocks noChangeArrowheads="1"/>
              </p:cNvSpPr>
              <p:nvPr/>
            </p:nvSpPr>
            <p:spPr bwMode="auto">
              <a:xfrm>
                <a:off x="37" y="18"/>
                <a:ext cx="595" cy="548"/>
              </a:xfrm>
              <a:custGeom>
                <a:avLst/>
                <a:gdLst>
                  <a:gd name="T0" fmla="*/ 0 w 595"/>
                  <a:gd name="T1" fmla="*/ 239 h 544"/>
                  <a:gd name="T2" fmla="*/ 89 w 595"/>
                  <a:gd name="T3" fmla="*/ 55 h 544"/>
                  <a:gd name="T4" fmla="*/ 277 w 595"/>
                  <a:gd name="T5" fmla="*/ 0 h 544"/>
                  <a:gd name="T6" fmla="*/ 476 w 595"/>
                  <a:gd name="T7" fmla="*/ 47 h 544"/>
                  <a:gd name="T8" fmla="*/ 595 w 595"/>
                  <a:gd name="T9" fmla="*/ 226 h 544"/>
                  <a:gd name="T10" fmla="*/ 540 w 595"/>
                  <a:gd name="T11" fmla="*/ 461 h 544"/>
                  <a:gd name="T12" fmla="*/ 349 w 595"/>
                  <a:gd name="T13" fmla="*/ 544 h 544"/>
                  <a:gd name="T14" fmla="*/ 103 w 595"/>
                  <a:gd name="T15" fmla="*/ 451 h 544"/>
                  <a:gd name="T16" fmla="*/ 0 w 595"/>
                  <a:gd name="T17" fmla="*/ 239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5"/>
                  <a:gd name="T28" fmla="*/ 0 h 544"/>
                  <a:gd name="T29" fmla="*/ 595 w 595"/>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5" h="544">
                    <a:moveTo>
                      <a:pt x="0" y="239"/>
                    </a:moveTo>
                    <a:lnTo>
                      <a:pt x="89" y="55"/>
                    </a:lnTo>
                    <a:lnTo>
                      <a:pt x="277" y="0"/>
                    </a:lnTo>
                    <a:lnTo>
                      <a:pt x="476" y="47"/>
                    </a:lnTo>
                    <a:lnTo>
                      <a:pt x="595" y="226"/>
                    </a:lnTo>
                    <a:lnTo>
                      <a:pt x="540" y="461"/>
                    </a:lnTo>
                    <a:lnTo>
                      <a:pt x="349" y="544"/>
                    </a:lnTo>
                    <a:lnTo>
                      <a:pt x="103" y="451"/>
                    </a:lnTo>
                    <a:lnTo>
                      <a:pt x="0" y="239"/>
                    </a:lnTo>
                    <a:close/>
                  </a:path>
                </a:pathLst>
              </a:custGeom>
              <a:solidFill>
                <a:srgbClr val="FCF13C"/>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sp>
            <p:nvSpPr>
              <p:cNvPr id="28681" name="Freeform 8"/>
              <p:cNvSpPr>
                <a:spLocks noChangeArrowheads="1"/>
              </p:cNvSpPr>
              <p:nvPr/>
            </p:nvSpPr>
            <p:spPr bwMode="auto">
              <a:xfrm>
                <a:off x="70" y="525"/>
                <a:ext cx="215" cy="402"/>
              </a:xfrm>
              <a:custGeom>
                <a:avLst/>
                <a:gdLst>
                  <a:gd name="T0" fmla="*/ 170 w 216"/>
                  <a:gd name="T1" fmla="*/ 0 h 402"/>
                  <a:gd name="T2" fmla="*/ 135 w 216"/>
                  <a:gd name="T3" fmla="*/ 90 h 402"/>
                  <a:gd name="T4" fmla="*/ 81 w 216"/>
                  <a:gd name="T5" fmla="*/ 206 h 402"/>
                  <a:gd name="T6" fmla="*/ 38 w 216"/>
                  <a:gd name="T7" fmla="*/ 317 h 402"/>
                  <a:gd name="T8" fmla="*/ 0 w 216"/>
                  <a:gd name="T9" fmla="*/ 388 h 402"/>
                  <a:gd name="T10" fmla="*/ 43 w 216"/>
                  <a:gd name="T11" fmla="*/ 402 h 402"/>
                  <a:gd name="T12" fmla="*/ 77 w 216"/>
                  <a:gd name="T13" fmla="*/ 349 h 402"/>
                  <a:gd name="T14" fmla="*/ 159 w 216"/>
                  <a:gd name="T15" fmla="*/ 162 h 402"/>
                  <a:gd name="T16" fmla="*/ 190 w 216"/>
                  <a:gd name="T17" fmla="*/ 90 h 402"/>
                  <a:gd name="T18" fmla="*/ 216 w 216"/>
                  <a:gd name="T19" fmla="*/ 14 h 402"/>
                  <a:gd name="T20" fmla="*/ 170 w 216"/>
                  <a:gd name="T21" fmla="*/ 0 h 4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402"/>
                  <a:gd name="T35" fmla="*/ 216 w 216"/>
                  <a:gd name="T36" fmla="*/ 402 h 4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402">
                    <a:moveTo>
                      <a:pt x="170" y="0"/>
                    </a:moveTo>
                    <a:lnTo>
                      <a:pt x="135" y="90"/>
                    </a:lnTo>
                    <a:lnTo>
                      <a:pt x="81" y="206"/>
                    </a:lnTo>
                    <a:lnTo>
                      <a:pt x="38" y="317"/>
                    </a:lnTo>
                    <a:lnTo>
                      <a:pt x="0" y="388"/>
                    </a:lnTo>
                    <a:lnTo>
                      <a:pt x="43" y="402"/>
                    </a:lnTo>
                    <a:lnTo>
                      <a:pt x="77" y="349"/>
                    </a:lnTo>
                    <a:lnTo>
                      <a:pt x="159" y="162"/>
                    </a:lnTo>
                    <a:lnTo>
                      <a:pt x="190" y="90"/>
                    </a:lnTo>
                    <a:lnTo>
                      <a:pt x="216" y="14"/>
                    </a:lnTo>
                    <a:lnTo>
                      <a:pt x="170" y="0"/>
                    </a:lnTo>
                    <a:close/>
                  </a:path>
                </a:pathLst>
              </a:custGeom>
              <a:solidFill>
                <a:srgbClr val="CC7C00"/>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grpSp>
        <p:grpSp>
          <p:nvGrpSpPr>
            <p:cNvPr id="4" name="Group 10"/>
            <p:cNvGrpSpPr>
              <a:grpSpLocks/>
            </p:cNvGrpSpPr>
            <p:nvPr/>
          </p:nvGrpSpPr>
          <p:grpSpPr bwMode="auto">
            <a:xfrm>
              <a:off x="0" y="712"/>
              <a:ext cx="859" cy="680"/>
              <a:chOff x="0" y="0"/>
              <a:chExt cx="1158" cy="1111"/>
            </a:xfrm>
          </p:grpSpPr>
          <p:sp>
            <p:nvSpPr>
              <p:cNvPr id="28683" name="Freeform 10"/>
              <p:cNvSpPr>
                <a:spLocks noChangeArrowheads="1"/>
              </p:cNvSpPr>
              <p:nvPr/>
            </p:nvSpPr>
            <p:spPr bwMode="auto">
              <a:xfrm>
                <a:off x="388" y="1"/>
                <a:ext cx="334" cy="248"/>
              </a:xfrm>
              <a:custGeom>
                <a:avLst/>
                <a:gdLst>
                  <a:gd name="T0" fmla="*/ 116 w 333"/>
                  <a:gd name="T1" fmla="*/ 151 h 246"/>
                  <a:gd name="T2" fmla="*/ 120 w 333"/>
                  <a:gd name="T3" fmla="*/ 117 h 246"/>
                  <a:gd name="T4" fmla="*/ 136 w 333"/>
                  <a:gd name="T5" fmla="*/ 78 h 246"/>
                  <a:gd name="T6" fmla="*/ 159 w 333"/>
                  <a:gd name="T7" fmla="*/ 47 h 246"/>
                  <a:gd name="T8" fmla="*/ 187 w 333"/>
                  <a:gd name="T9" fmla="*/ 23 h 246"/>
                  <a:gd name="T10" fmla="*/ 226 w 333"/>
                  <a:gd name="T11" fmla="*/ 6 h 246"/>
                  <a:gd name="T12" fmla="*/ 260 w 333"/>
                  <a:gd name="T13" fmla="*/ 0 h 246"/>
                  <a:gd name="T14" fmla="*/ 299 w 333"/>
                  <a:gd name="T15" fmla="*/ 10 h 246"/>
                  <a:gd name="T16" fmla="*/ 322 w 333"/>
                  <a:gd name="T17" fmla="*/ 39 h 246"/>
                  <a:gd name="T18" fmla="*/ 330 w 333"/>
                  <a:gd name="T19" fmla="*/ 73 h 246"/>
                  <a:gd name="T20" fmla="*/ 333 w 333"/>
                  <a:gd name="T21" fmla="*/ 109 h 246"/>
                  <a:gd name="T22" fmla="*/ 320 w 333"/>
                  <a:gd name="T23" fmla="*/ 147 h 246"/>
                  <a:gd name="T24" fmla="*/ 294 w 333"/>
                  <a:gd name="T25" fmla="*/ 190 h 246"/>
                  <a:gd name="T26" fmla="*/ 260 w 333"/>
                  <a:gd name="T27" fmla="*/ 220 h 246"/>
                  <a:gd name="T28" fmla="*/ 219 w 333"/>
                  <a:gd name="T29" fmla="*/ 239 h 246"/>
                  <a:gd name="T30" fmla="*/ 189 w 333"/>
                  <a:gd name="T31" fmla="*/ 246 h 246"/>
                  <a:gd name="T32" fmla="*/ 161 w 333"/>
                  <a:gd name="T33" fmla="*/ 242 h 246"/>
                  <a:gd name="T34" fmla="*/ 140 w 333"/>
                  <a:gd name="T35" fmla="*/ 230 h 246"/>
                  <a:gd name="T36" fmla="*/ 124 w 333"/>
                  <a:gd name="T37" fmla="*/ 203 h 246"/>
                  <a:gd name="T38" fmla="*/ 119 w 333"/>
                  <a:gd name="T39" fmla="*/ 187 h 246"/>
                  <a:gd name="T40" fmla="*/ 76 w 333"/>
                  <a:gd name="T41" fmla="*/ 190 h 246"/>
                  <a:gd name="T42" fmla="*/ 41 w 333"/>
                  <a:gd name="T43" fmla="*/ 200 h 246"/>
                  <a:gd name="T44" fmla="*/ 9 w 333"/>
                  <a:gd name="T45" fmla="*/ 199 h 246"/>
                  <a:gd name="T46" fmla="*/ 0 w 333"/>
                  <a:gd name="T47" fmla="*/ 183 h 246"/>
                  <a:gd name="T48" fmla="*/ 9 w 333"/>
                  <a:gd name="T49" fmla="*/ 170 h 246"/>
                  <a:gd name="T50" fmla="*/ 26 w 333"/>
                  <a:gd name="T51" fmla="*/ 155 h 246"/>
                  <a:gd name="T52" fmla="*/ 59 w 333"/>
                  <a:gd name="T53" fmla="*/ 155 h 246"/>
                  <a:gd name="T54" fmla="*/ 81 w 333"/>
                  <a:gd name="T55" fmla="*/ 155 h 246"/>
                  <a:gd name="T56" fmla="*/ 116 w 333"/>
                  <a:gd name="T57" fmla="*/ 151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3"/>
                  <a:gd name="T88" fmla="*/ 0 h 246"/>
                  <a:gd name="T89" fmla="*/ 333 w 333"/>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3" h="246">
                    <a:moveTo>
                      <a:pt x="116" y="151"/>
                    </a:moveTo>
                    <a:lnTo>
                      <a:pt x="120" y="117"/>
                    </a:lnTo>
                    <a:lnTo>
                      <a:pt x="136" y="78"/>
                    </a:lnTo>
                    <a:lnTo>
                      <a:pt x="159" y="47"/>
                    </a:lnTo>
                    <a:lnTo>
                      <a:pt x="187" y="23"/>
                    </a:lnTo>
                    <a:lnTo>
                      <a:pt x="226" y="6"/>
                    </a:lnTo>
                    <a:lnTo>
                      <a:pt x="260" y="0"/>
                    </a:lnTo>
                    <a:lnTo>
                      <a:pt x="299" y="10"/>
                    </a:lnTo>
                    <a:lnTo>
                      <a:pt x="322" y="39"/>
                    </a:lnTo>
                    <a:lnTo>
                      <a:pt x="330" y="73"/>
                    </a:lnTo>
                    <a:lnTo>
                      <a:pt x="333" y="109"/>
                    </a:lnTo>
                    <a:lnTo>
                      <a:pt x="320" y="147"/>
                    </a:lnTo>
                    <a:lnTo>
                      <a:pt x="294" y="190"/>
                    </a:lnTo>
                    <a:lnTo>
                      <a:pt x="260" y="220"/>
                    </a:lnTo>
                    <a:lnTo>
                      <a:pt x="219" y="239"/>
                    </a:lnTo>
                    <a:lnTo>
                      <a:pt x="189" y="246"/>
                    </a:lnTo>
                    <a:lnTo>
                      <a:pt x="161" y="242"/>
                    </a:lnTo>
                    <a:lnTo>
                      <a:pt x="140" y="230"/>
                    </a:lnTo>
                    <a:lnTo>
                      <a:pt x="124" y="203"/>
                    </a:lnTo>
                    <a:lnTo>
                      <a:pt x="119" y="187"/>
                    </a:lnTo>
                    <a:lnTo>
                      <a:pt x="76" y="190"/>
                    </a:lnTo>
                    <a:lnTo>
                      <a:pt x="41" y="200"/>
                    </a:lnTo>
                    <a:lnTo>
                      <a:pt x="9" y="199"/>
                    </a:lnTo>
                    <a:lnTo>
                      <a:pt x="0" y="183"/>
                    </a:lnTo>
                    <a:lnTo>
                      <a:pt x="9" y="170"/>
                    </a:lnTo>
                    <a:lnTo>
                      <a:pt x="26" y="155"/>
                    </a:lnTo>
                    <a:lnTo>
                      <a:pt x="59" y="155"/>
                    </a:lnTo>
                    <a:lnTo>
                      <a:pt x="81" y="155"/>
                    </a:lnTo>
                    <a:lnTo>
                      <a:pt x="116" y="15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4" name="Freeform 11"/>
              <p:cNvSpPr>
                <a:spLocks noChangeArrowheads="1"/>
              </p:cNvSpPr>
              <p:nvPr/>
            </p:nvSpPr>
            <p:spPr bwMode="auto">
              <a:xfrm>
                <a:off x="481" y="271"/>
                <a:ext cx="221" cy="431"/>
              </a:xfrm>
              <a:custGeom>
                <a:avLst/>
                <a:gdLst>
                  <a:gd name="T0" fmla="*/ 6 w 219"/>
                  <a:gd name="T1" fmla="*/ 34 h 428"/>
                  <a:gd name="T2" fmla="*/ 32 w 219"/>
                  <a:gd name="T3" fmla="*/ 13 h 428"/>
                  <a:gd name="T4" fmla="*/ 62 w 219"/>
                  <a:gd name="T5" fmla="*/ 0 h 428"/>
                  <a:gd name="T6" fmla="*/ 104 w 219"/>
                  <a:gd name="T7" fmla="*/ 3 h 428"/>
                  <a:gd name="T8" fmla="*/ 136 w 219"/>
                  <a:gd name="T9" fmla="*/ 16 h 428"/>
                  <a:gd name="T10" fmla="*/ 165 w 219"/>
                  <a:gd name="T11" fmla="*/ 50 h 428"/>
                  <a:gd name="T12" fmla="*/ 197 w 219"/>
                  <a:gd name="T13" fmla="*/ 99 h 428"/>
                  <a:gd name="T14" fmla="*/ 213 w 219"/>
                  <a:gd name="T15" fmla="*/ 144 h 428"/>
                  <a:gd name="T16" fmla="*/ 219 w 219"/>
                  <a:gd name="T17" fmla="*/ 198 h 428"/>
                  <a:gd name="T18" fmla="*/ 219 w 219"/>
                  <a:gd name="T19" fmla="*/ 254 h 428"/>
                  <a:gd name="T20" fmla="*/ 213 w 219"/>
                  <a:gd name="T21" fmla="*/ 306 h 428"/>
                  <a:gd name="T22" fmla="*/ 196 w 219"/>
                  <a:gd name="T23" fmla="*/ 351 h 428"/>
                  <a:gd name="T24" fmla="*/ 171 w 219"/>
                  <a:gd name="T25" fmla="*/ 391 h 428"/>
                  <a:gd name="T26" fmla="*/ 152 w 219"/>
                  <a:gd name="T27" fmla="*/ 411 h 428"/>
                  <a:gd name="T28" fmla="*/ 115 w 219"/>
                  <a:gd name="T29" fmla="*/ 425 h 428"/>
                  <a:gd name="T30" fmla="*/ 87 w 219"/>
                  <a:gd name="T31" fmla="*/ 428 h 428"/>
                  <a:gd name="T32" fmla="*/ 49 w 219"/>
                  <a:gd name="T33" fmla="*/ 417 h 428"/>
                  <a:gd name="T34" fmla="*/ 32 w 219"/>
                  <a:gd name="T35" fmla="*/ 394 h 428"/>
                  <a:gd name="T36" fmla="*/ 17 w 219"/>
                  <a:gd name="T37" fmla="*/ 373 h 428"/>
                  <a:gd name="T38" fmla="*/ 9 w 219"/>
                  <a:gd name="T39" fmla="*/ 349 h 428"/>
                  <a:gd name="T40" fmla="*/ 10 w 219"/>
                  <a:gd name="T41" fmla="*/ 310 h 428"/>
                  <a:gd name="T42" fmla="*/ 17 w 219"/>
                  <a:gd name="T43" fmla="*/ 283 h 428"/>
                  <a:gd name="T44" fmla="*/ 32 w 219"/>
                  <a:gd name="T45" fmla="*/ 255 h 428"/>
                  <a:gd name="T46" fmla="*/ 41 w 219"/>
                  <a:gd name="T47" fmla="*/ 219 h 428"/>
                  <a:gd name="T48" fmla="*/ 49 w 219"/>
                  <a:gd name="T49" fmla="*/ 198 h 428"/>
                  <a:gd name="T50" fmla="*/ 52 w 219"/>
                  <a:gd name="T51" fmla="*/ 170 h 428"/>
                  <a:gd name="T52" fmla="*/ 44 w 219"/>
                  <a:gd name="T53" fmla="*/ 140 h 428"/>
                  <a:gd name="T54" fmla="*/ 23 w 219"/>
                  <a:gd name="T55" fmla="*/ 116 h 428"/>
                  <a:gd name="T56" fmla="*/ 6 w 219"/>
                  <a:gd name="T57" fmla="*/ 93 h 428"/>
                  <a:gd name="T58" fmla="*/ 0 w 219"/>
                  <a:gd name="T59" fmla="*/ 67 h 428"/>
                  <a:gd name="T60" fmla="*/ 6 w 219"/>
                  <a:gd name="T61" fmla="*/ 34 h 4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9"/>
                  <a:gd name="T94" fmla="*/ 0 h 428"/>
                  <a:gd name="T95" fmla="*/ 219 w 219"/>
                  <a:gd name="T96" fmla="*/ 428 h 4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9" h="428">
                    <a:moveTo>
                      <a:pt x="6" y="34"/>
                    </a:moveTo>
                    <a:lnTo>
                      <a:pt x="32" y="13"/>
                    </a:lnTo>
                    <a:lnTo>
                      <a:pt x="62" y="0"/>
                    </a:lnTo>
                    <a:lnTo>
                      <a:pt x="104" y="3"/>
                    </a:lnTo>
                    <a:lnTo>
                      <a:pt x="136" y="16"/>
                    </a:lnTo>
                    <a:lnTo>
                      <a:pt x="165" y="50"/>
                    </a:lnTo>
                    <a:lnTo>
                      <a:pt x="197" y="99"/>
                    </a:lnTo>
                    <a:lnTo>
                      <a:pt x="213" y="144"/>
                    </a:lnTo>
                    <a:lnTo>
                      <a:pt x="219" y="198"/>
                    </a:lnTo>
                    <a:lnTo>
                      <a:pt x="219" y="254"/>
                    </a:lnTo>
                    <a:lnTo>
                      <a:pt x="213" y="306"/>
                    </a:lnTo>
                    <a:lnTo>
                      <a:pt x="196" y="351"/>
                    </a:lnTo>
                    <a:lnTo>
                      <a:pt x="171" y="391"/>
                    </a:lnTo>
                    <a:lnTo>
                      <a:pt x="152" y="411"/>
                    </a:lnTo>
                    <a:lnTo>
                      <a:pt x="115" y="425"/>
                    </a:lnTo>
                    <a:lnTo>
                      <a:pt x="87" y="428"/>
                    </a:lnTo>
                    <a:lnTo>
                      <a:pt x="49" y="417"/>
                    </a:lnTo>
                    <a:lnTo>
                      <a:pt x="32" y="394"/>
                    </a:lnTo>
                    <a:lnTo>
                      <a:pt x="17" y="373"/>
                    </a:lnTo>
                    <a:lnTo>
                      <a:pt x="9" y="349"/>
                    </a:lnTo>
                    <a:lnTo>
                      <a:pt x="10" y="310"/>
                    </a:lnTo>
                    <a:lnTo>
                      <a:pt x="17" y="283"/>
                    </a:lnTo>
                    <a:lnTo>
                      <a:pt x="32" y="255"/>
                    </a:lnTo>
                    <a:lnTo>
                      <a:pt x="41" y="219"/>
                    </a:lnTo>
                    <a:lnTo>
                      <a:pt x="49" y="198"/>
                    </a:lnTo>
                    <a:lnTo>
                      <a:pt x="52" y="170"/>
                    </a:lnTo>
                    <a:lnTo>
                      <a:pt x="44" y="140"/>
                    </a:lnTo>
                    <a:lnTo>
                      <a:pt x="23" y="116"/>
                    </a:lnTo>
                    <a:lnTo>
                      <a:pt x="6" y="93"/>
                    </a:lnTo>
                    <a:lnTo>
                      <a:pt x="0" y="67"/>
                    </a:lnTo>
                    <a:lnTo>
                      <a:pt x="6" y="34"/>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5" name="Freeform 12"/>
              <p:cNvSpPr>
                <a:spLocks noChangeArrowheads="1"/>
              </p:cNvSpPr>
              <p:nvPr/>
            </p:nvSpPr>
            <p:spPr bwMode="auto">
              <a:xfrm>
                <a:off x="0" y="206"/>
                <a:ext cx="540" cy="183"/>
              </a:xfrm>
              <a:custGeom>
                <a:avLst/>
                <a:gdLst>
                  <a:gd name="T0" fmla="*/ 408 w 540"/>
                  <a:gd name="T1" fmla="*/ 101 h 179"/>
                  <a:gd name="T2" fmla="*/ 482 w 540"/>
                  <a:gd name="T3" fmla="*/ 86 h 179"/>
                  <a:gd name="T4" fmla="*/ 533 w 540"/>
                  <a:gd name="T5" fmla="*/ 83 h 179"/>
                  <a:gd name="T6" fmla="*/ 540 w 540"/>
                  <a:gd name="T7" fmla="*/ 101 h 179"/>
                  <a:gd name="T8" fmla="*/ 540 w 540"/>
                  <a:gd name="T9" fmla="*/ 152 h 179"/>
                  <a:gd name="T10" fmla="*/ 503 w 540"/>
                  <a:gd name="T11" fmla="*/ 163 h 179"/>
                  <a:gd name="T12" fmla="*/ 404 w 540"/>
                  <a:gd name="T13" fmla="*/ 161 h 179"/>
                  <a:gd name="T14" fmla="*/ 300 w 540"/>
                  <a:gd name="T15" fmla="*/ 147 h 179"/>
                  <a:gd name="T16" fmla="*/ 208 w 540"/>
                  <a:gd name="T17" fmla="*/ 134 h 179"/>
                  <a:gd name="T18" fmla="*/ 110 w 540"/>
                  <a:gd name="T19" fmla="*/ 143 h 179"/>
                  <a:gd name="T20" fmla="*/ 57 w 540"/>
                  <a:gd name="T21" fmla="*/ 170 h 179"/>
                  <a:gd name="T22" fmla="*/ 21 w 540"/>
                  <a:gd name="T23" fmla="*/ 179 h 179"/>
                  <a:gd name="T24" fmla="*/ 1 w 540"/>
                  <a:gd name="T25" fmla="*/ 176 h 179"/>
                  <a:gd name="T26" fmla="*/ 0 w 540"/>
                  <a:gd name="T27" fmla="*/ 131 h 179"/>
                  <a:gd name="T28" fmla="*/ 21 w 540"/>
                  <a:gd name="T29" fmla="*/ 74 h 179"/>
                  <a:gd name="T30" fmla="*/ 18 w 540"/>
                  <a:gd name="T31" fmla="*/ 35 h 179"/>
                  <a:gd name="T32" fmla="*/ 1 w 540"/>
                  <a:gd name="T33" fmla="*/ 16 h 179"/>
                  <a:gd name="T34" fmla="*/ 1 w 540"/>
                  <a:gd name="T35" fmla="*/ 4 h 179"/>
                  <a:gd name="T36" fmla="*/ 25 w 540"/>
                  <a:gd name="T37" fmla="*/ 0 h 179"/>
                  <a:gd name="T38" fmla="*/ 57 w 540"/>
                  <a:gd name="T39" fmla="*/ 26 h 179"/>
                  <a:gd name="T40" fmla="*/ 59 w 540"/>
                  <a:gd name="T41" fmla="*/ 60 h 179"/>
                  <a:gd name="T42" fmla="*/ 44 w 540"/>
                  <a:gd name="T43" fmla="*/ 108 h 179"/>
                  <a:gd name="T44" fmla="*/ 40 w 540"/>
                  <a:gd name="T45" fmla="*/ 139 h 179"/>
                  <a:gd name="T46" fmla="*/ 99 w 540"/>
                  <a:gd name="T47" fmla="*/ 117 h 179"/>
                  <a:gd name="T48" fmla="*/ 163 w 540"/>
                  <a:gd name="T49" fmla="*/ 92 h 179"/>
                  <a:gd name="T50" fmla="*/ 233 w 540"/>
                  <a:gd name="T51" fmla="*/ 90 h 179"/>
                  <a:gd name="T52" fmla="*/ 283 w 540"/>
                  <a:gd name="T53" fmla="*/ 99 h 179"/>
                  <a:gd name="T54" fmla="*/ 336 w 540"/>
                  <a:gd name="T55" fmla="*/ 99 h 179"/>
                  <a:gd name="T56" fmla="*/ 408 w 540"/>
                  <a:gd name="T57" fmla="*/ 101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0"/>
                  <a:gd name="T88" fmla="*/ 0 h 179"/>
                  <a:gd name="T89" fmla="*/ 540 w 540"/>
                  <a:gd name="T90" fmla="*/ 179 h 1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0" h="179">
                    <a:moveTo>
                      <a:pt x="408" y="101"/>
                    </a:moveTo>
                    <a:lnTo>
                      <a:pt x="482" y="86"/>
                    </a:lnTo>
                    <a:lnTo>
                      <a:pt x="533" y="83"/>
                    </a:lnTo>
                    <a:lnTo>
                      <a:pt x="540" y="101"/>
                    </a:lnTo>
                    <a:lnTo>
                      <a:pt x="540" y="152"/>
                    </a:lnTo>
                    <a:lnTo>
                      <a:pt x="503" y="163"/>
                    </a:lnTo>
                    <a:lnTo>
                      <a:pt x="404" y="161"/>
                    </a:lnTo>
                    <a:lnTo>
                      <a:pt x="300" y="147"/>
                    </a:lnTo>
                    <a:lnTo>
                      <a:pt x="208" y="134"/>
                    </a:lnTo>
                    <a:lnTo>
                      <a:pt x="110" y="143"/>
                    </a:lnTo>
                    <a:lnTo>
                      <a:pt x="57" y="170"/>
                    </a:lnTo>
                    <a:lnTo>
                      <a:pt x="21" y="179"/>
                    </a:lnTo>
                    <a:lnTo>
                      <a:pt x="1" y="176"/>
                    </a:lnTo>
                    <a:lnTo>
                      <a:pt x="0" y="131"/>
                    </a:lnTo>
                    <a:lnTo>
                      <a:pt x="21" y="74"/>
                    </a:lnTo>
                    <a:lnTo>
                      <a:pt x="18" y="35"/>
                    </a:lnTo>
                    <a:lnTo>
                      <a:pt x="1" y="16"/>
                    </a:lnTo>
                    <a:lnTo>
                      <a:pt x="1" y="4"/>
                    </a:lnTo>
                    <a:lnTo>
                      <a:pt x="25" y="0"/>
                    </a:lnTo>
                    <a:lnTo>
                      <a:pt x="57" y="26"/>
                    </a:lnTo>
                    <a:lnTo>
                      <a:pt x="59" y="60"/>
                    </a:lnTo>
                    <a:lnTo>
                      <a:pt x="44" y="108"/>
                    </a:lnTo>
                    <a:lnTo>
                      <a:pt x="40" y="139"/>
                    </a:lnTo>
                    <a:lnTo>
                      <a:pt x="99" y="117"/>
                    </a:lnTo>
                    <a:lnTo>
                      <a:pt x="163" y="92"/>
                    </a:lnTo>
                    <a:lnTo>
                      <a:pt x="233" y="90"/>
                    </a:lnTo>
                    <a:lnTo>
                      <a:pt x="283" y="99"/>
                    </a:lnTo>
                    <a:lnTo>
                      <a:pt x="336" y="99"/>
                    </a:lnTo>
                    <a:lnTo>
                      <a:pt x="408" y="10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6" name="Freeform 13"/>
              <p:cNvSpPr>
                <a:spLocks noChangeArrowheads="1"/>
              </p:cNvSpPr>
              <p:nvPr/>
            </p:nvSpPr>
            <p:spPr bwMode="auto">
              <a:xfrm>
                <a:off x="579" y="249"/>
                <a:ext cx="579" cy="323"/>
              </a:xfrm>
              <a:custGeom>
                <a:avLst/>
                <a:gdLst>
                  <a:gd name="T0" fmla="*/ 13 w 578"/>
                  <a:gd name="T1" fmla="*/ 47 h 319"/>
                  <a:gd name="T2" fmla="*/ 41 w 578"/>
                  <a:gd name="T3" fmla="*/ 44 h 319"/>
                  <a:gd name="T4" fmla="*/ 75 w 578"/>
                  <a:gd name="T5" fmla="*/ 62 h 319"/>
                  <a:gd name="T6" fmla="*/ 100 w 578"/>
                  <a:gd name="T7" fmla="*/ 95 h 319"/>
                  <a:gd name="T8" fmla="*/ 134 w 578"/>
                  <a:gd name="T9" fmla="*/ 151 h 319"/>
                  <a:gd name="T10" fmla="*/ 161 w 578"/>
                  <a:gd name="T11" fmla="*/ 199 h 319"/>
                  <a:gd name="T12" fmla="*/ 187 w 578"/>
                  <a:gd name="T13" fmla="*/ 245 h 319"/>
                  <a:gd name="T14" fmla="*/ 202 w 578"/>
                  <a:gd name="T15" fmla="*/ 253 h 319"/>
                  <a:gd name="T16" fmla="*/ 233 w 578"/>
                  <a:gd name="T17" fmla="*/ 245 h 319"/>
                  <a:gd name="T18" fmla="*/ 290 w 578"/>
                  <a:gd name="T19" fmla="*/ 207 h 319"/>
                  <a:gd name="T20" fmla="*/ 357 w 578"/>
                  <a:gd name="T21" fmla="*/ 161 h 319"/>
                  <a:gd name="T22" fmla="*/ 400 w 578"/>
                  <a:gd name="T23" fmla="*/ 121 h 319"/>
                  <a:gd name="T24" fmla="*/ 421 w 578"/>
                  <a:gd name="T25" fmla="*/ 96 h 319"/>
                  <a:gd name="T26" fmla="*/ 421 w 578"/>
                  <a:gd name="T27" fmla="*/ 87 h 319"/>
                  <a:gd name="T28" fmla="*/ 421 w 578"/>
                  <a:gd name="T29" fmla="*/ 74 h 319"/>
                  <a:gd name="T30" fmla="*/ 424 w 578"/>
                  <a:gd name="T31" fmla="*/ 66 h 319"/>
                  <a:gd name="T32" fmla="*/ 420 w 578"/>
                  <a:gd name="T33" fmla="*/ 39 h 319"/>
                  <a:gd name="T34" fmla="*/ 408 w 578"/>
                  <a:gd name="T35" fmla="*/ 19 h 319"/>
                  <a:gd name="T36" fmla="*/ 413 w 578"/>
                  <a:gd name="T37" fmla="*/ 0 h 319"/>
                  <a:gd name="T38" fmla="*/ 442 w 578"/>
                  <a:gd name="T39" fmla="*/ 0 h 319"/>
                  <a:gd name="T40" fmla="*/ 458 w 578"/>
                  <a:gd name="T41" fmla="*/ 30 h 319"/>
                  <a:gd name="T42" fmla="*/ 451 w 578"/>
                  <a:gd name="T43" fmla="*/ 77 h 319"/>
                  <a:gd name="T44" fmla="*/ 462 w 578"/>
                  <a:gd name="T45" fmla="*/ 77 h 319"/>
                  <a:gd name="T46" fmla="*/ 496 w 578"/>
                  <a:gd name="T47" fmla="*/ 74 h 319"/>
                  <a:gd name="T48" fmla="*/ 531 w 578"/>
                  <a:gd name="T49" fmla="*/ 56 h 319"/>
                  <a:gd name="T50" fmla="*/ 560 w 578"/>
                  <a:gd name="T51" fmla="*/ 53 h 319"/>
                  <a:gd name="T52" fmla="*/ 568 w 578"/>
                  <a:gd name="T53" fmla="*/ 70 h 319"/>
                  <a:gd name="T54" fmla="*/ 578 w 578"/>
                  <a:gd name="T55" fmla="*/ 105 h 319"/>
                  <a:gd name="T56" fmla="*/ 530 w 578"/>
                  <a:gd name="T57" fmla="*/ 160 h 319"/>
                  <a:gd name="T58" fmla="*/ 504 w 578"/>
                  <a:gd name="T59" fmla="*/ 186 h 319"/>
                  <a:gd name="T60" fmla="*/ 479 w 578"/>
                  <a:gd name="T61" fmla="*/ 189 h 319"/>
                  <a:gd name="T62" fmla="*/ 449 w 578"/>
                  <a:gd name="T63" fmla="*/ 161 h 319"/>
                  <a:gd name="T64" fmla="*/ 413 w 578"/>
                  <a:gd name="T65" fmla="*/ 160 h 319"/>
                  <a:gd name="T66" fmla="*/ 381 w 578"/>
                  <a:gd name="T67" fmla="*/ 186 h 319"/>
                  <a:gd name="T68" fmla="*/ 328 w 578"/>
                  <a:gd name="T69" fmla="*/ 233 h 319"/>
                  <a:gd name="T70" fmla="*/ 273 w 578"/>
                  <a:gd name="T71" fmla="*/ 287 h 319"/>
                  <a:gd name="T72" fmla="*/ 226 w 578"/>
                  <a:gd name="T73" fmla="*/ 310 h 319"/>
                  <a:gd name="T74" fmla="*/ 190 w 578"/>
                  <a:gd name="T75" fmla="*/ 319 h 319"/>
                  <a:gd name="T76" fmla="*/ 170 w 578"/>
                  <a:gd name="T77" fmla="*/ 309 h 319"/>
                  <a:gd name="T78" fmla="*/ 153 w 578"/>
                  <a:gd name="T79" fmla="*/ 279 h 319"/>
                  <a:gd name="T80" fmla="*/ 122 w 578"/>
                  <a:gd name="T81" fmla="*/ 229 h 319"/>
                  <a:gd name="T82" fmla="*/ 81 w 578"/>
                  <a:gd name="T83" fmla="*/ 170 h 319"/>
                  <a:gd name="T84" fmla="*/ 42 w 578"/>
                  <a:gd name="T85" fmla="*/ 139 h 319"/>
                  <a:gd name="T86" fmla="*/ 8 w 578"/>
                  <a:gd name="T87" fmla="*/ 107 h 319"/>
                  <a:gd name="T88" fmla="*/ 0 w 578"/>
                  <a:gd name="T89" fmla="*/ 77 h 319"/>
                  <a:gd name="T90" fmla="*/ 13 w 578"/>
                  <a:gd name="T91" fmla="*/ 47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8"/>
                  <a:gd name="T139" fmla="*/ 0 h 319"/>
                  <a:gd name="T140" fmla="*/ 578 w 578"/>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8" h="319">
                    <a:moveTo>
                      <a:pt x="13" y="47"/>
                    </a:moveTo>
                    <a:lnTo>
                      <a:pt x="41" y="44"/>
                    </a:lnTo>
                    <a:lnTo>
                      <a:pt x="75" y="62"/>
                    </a:lnTo>
                    <a:lnTo>
                      <a:pt x="100" y="95"/>
                    </a:lnTo>
                    <a:lnTo>
                      <a:pt x="134" y="151"/>
                    </a:lnTo>
                    <a:lnTo>
                      <a:pt x="161" y="199"/>
                    </a:lnTo>
                    <a:lnTo>
                      <a:pt x="187" y="245"/>
                    </a:lnTo>
                    <a:lnTo>
                      <a:pt x="202" y="253"/>
                    </a:lnTo>
                    <a:lnTo>
                      <a:pt x="233" y="245"/>
                    </a:lnTo>
                    <a:lnTo>
                      <a:pt x="290" y="207"/>
                    </a:lnTo>
                    <a:lnTo>
                      <a:pt x="357" y="161"/>
                    </a:lnTo>
                    <a:lnTo>
                      <a:pt x="400" y="121"/>
                    </a:lnTo>
                    <a:lnTo>
                      <a:pt x="421" y="96"/>
                    </a:lnTo>
                    <a:lnTo>
                      <a:pt x="421" y="87"/>
                    </a:lnTo>
                    <a:lnTo>
                      <a:pt x="421" y="74"/>
                    </a:lnTo>
                    <a:lnTo>
                      <a:pt x="424" y="66"/>
                    </a:lnTo>
                    <a:lnTo>
                      <a:pt x="420" y="39"/>
                    </a:lnTo>
                    <a:lnTo>
                      <a:pt x="408" y="19"/>
                    </a:lnTo>
                    <a:lnTo>
                      <a:pt x="413" y="0"/>
                    </a:lnTo>
                    <a:lnTo>
                      <a:pt x="442" y="0"/>
                    </a:lnTo>
                    <a:lnTo>
                      <a:pt x="458" y="30"/>
                    </a:lnTo>
                    <a:lnTo>
                      <a:pt x="451" y="77"/>
                    </a:lnTo>
                    <a:lnTo>
                      <a:pt x="462" y="77"/>
                    </a:lnTo>
                    <a:lnTo>
                      <a:pt x="496" y="74"/>
                    </a:lnTo>
                    <a:lnTo>
                      <a:pt x="531" y="56"/>
                    </a:lnTo>
                    <a:lnTo>
                      <a:pt x="560" y="53"/>
                    </a:lnTo>
                    <a:lnTo>
                      <a:pt x="568" y="70"/>
                    </a:lnTo>
                    <a:lnTo>
                      <a:pt x="578" y="105"/>
                    </a:lnTo>
                    <a:lnTo>
                      <a:pt x="530" y="160"/>
                    </a:lnTo>
                    <a:lnTo>
                      <a:pt x="504" y="186"/>
                    </a:lnTo>
                    <a:lnTo>
                      <a:pt x="479" y="189"/>
                    </a:lnTo>
                    <a:lnTo>
                      <a:pt x="449" y="161"/>
                    </a:lnTo>
                    <a:lnTo>
                      <a:pt x="413" y="160"/>
                    </a:lnTo>
                    <a:lnTo>
                      <a:pt x="381" y="186"/>
                    </a:lnTo>
                    <a:lnTo>
                      <a:pt x="328" y="233"/>
                    </a:lnTo>
                    <a:lnTo>
                      <a:pt x="273" y="287"/>
                    </a:lnTo>
                    <a:lnTo>
                      <a:pt x="226" y="310"/>
                    </a:lnTo>
                    <a:lnTo>
                      <a:pt x="190" y="319"/>
                    </a:lnTo>
                    <a:lnTo>
                      <a:pt x="170" y="309"/>
                    </a:lnTo>
                    <a:lnTo>
                      <a:pt x="153" y="279"/>
                    </a:lnTo>
                    <a:lnTo>
                      <a:pt x="122" y="229"/>
                    </a:lnTo>
                    <a:lnTo>
                      <a:pt x="81" y="170"/>
                    </a:lnTo>
                    <a:lnTo>
                      <a:pt x="42" y="139"/>
                    </a:lnTo>
                    <a:lnTo>
                      <a:pt x="8" y="107"/>
                    </a:lnTo>
                    <a:lnTo>
                      <a:pt x="0" y="77"/>
                    </a:lnTo>
                    <a:lnTo>
                      <a:pt x="13" y="4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7" name="Freeform 14"/>
              <p:cNvSpPr>
                <a:spLocks noChangeArrowheads="1"/>
              </p:cNvSpPr>
              <p:nvPr/>
            </p:nvSpPr>
            <p:spPr bwMode="auto">
              <a:xfrm>
                <a:off x="314" y="605"/>
                <a:ext cx="245" cy="507"/>
              </a:xfrm>
              <a:custGeom>
                <a:avLst/>
                <a:gdLst>
                  <a:gd name="T0" fmla="*/ 153 w 242"/>
                  <a:gd name="T1" fmla="*/ 59 h 508"/>
                  <a:gd name="T2" fmla="*/ 187 w 242"/>
                  <a:gd name="T3" fmla="*/ 8 h 508"/>
                  <a:gd name="T4" fmla="*/ 222 w 242"/>
                  <a:gd name="T5" fmla="*/ 0 h 508"/>
                  <a:gd name="T6" fmla="*/ 230 w 242"/>
                  <a:gd name="T7" fmla="*/ 25 h 508"/>
                  <a:gd name="T8" fmla="*/ 242 w 242"/>
                  <a:gd name="T9" fmla="*/ 72 h 508"/>
                  <a:gd name="T10" fmla="*/ 225 w 242"/>
                  <a:gd name="T11" fmla="*/ 93 h 508"/>
                  <a:gd name="T12" fmla="*/ 179 w 242"/>
                  <a:gd name="T13" fmla="*/ 133 h 508"/>
                  <a:gd name="T14" fmla="*/ 153 w 242"/>
                  <a:gd name="T15" fmla="*/ 188 h 508"/>
                  <a:gd name="T16" fmla="*/ 134 w 242"/>
                  <a:gd name="T17" fmla="*/ 231 h 508"/>
                  <a:gd name="T18" fmla="*/ 134 w 242"/>
                  <a:gd name="T19" fmla="*/ 256 h 508"/>
                  <a:gd name="T20" fmla="*/ 138 w 242"/>
                  <a:gd name="T21" fmla="*/ 324 h 508"/>
                  <a:gd name="T22" fmla="*/ 151 w 242"/>
                  <a:gd name="T23" fmla="*/ 383 h 508"/>
                  <a:gd name="T24" fmla="*/ 169 w 242"/>
                  <a:gd name="T25" fmla="*/ 415 h 508"/>
                  <a:gd name="T26" fmla="*/ 174 w 242"/>
                  <a:gd name="T27" fmla="*/ 434 h 508"/>
                  <a:gd name="T28" fmla="*/ 170 w 242"/>
                  <a:gd name="T29" fmla="*/ 453 h 508"/>
                  <a:gd name="T30" fmla="*/ 148 w 242"/>
                  <a:gd name="T31" fmla="*/ 457 h 508"/>
                  <a:gd name="T32" fmla="*/ 104 w 242"/>
                  <a:gd name="T33" fmla="*/ 464 h 508"/>
                  <a:gd name="T34" fmla="*/ 61 w 242"/>
                  <a:gd name="T35" fmla="*/ 494 h 508"/>
                  <a:gd name="T36" fmla="*/ 40 w 242"/>
                  <a:gd name="T37" fmla="*/ 508 h 508"/>
                  <a:gd name="T38" fmla="*/ 17 w 242"/>
                  <a:gd name="T39" fmla="*/ 498 h 508"/>
                  <a:gd name="T40" fmla="*/ 0 w 242"/>
                  <a:gd name="T41" fmla="*/ 460 h 508"/>
                  <a:gd name="T42" fmla="*/ 6 w 242"/>
                  <a:gd name="T43" fmla="*/ 440 h 508"/>
                  <a:gd name="T44" fmla="*/ 35 w 242"/>
                  <a:gd name="T45" fmla="*/ 436 h 508"/>
                  <a:gd name="T46" fmla="*/ 86 w 242"/>
                  <a:gd name="T47" fmla="*/ 419 h 508"/>
                  <a:gd name="T48" fmla="*/ 118 w 242"/>
                  <a:gd name="T49" fmla="*/ 415 h 508"/>
                  <a:gd name="T50" fmla="*/ 122 w 242"/>
                  <a:gd name="T51" fmla="*/ 396 h 508"/>
                  <a:gd name="T52" fmla="*/ 114 w 242"/>
                  <a:gd name="T53" fmla="*/ 376 h 508"/>
                  <a:gd name="T54" fmla="*/ 95 w 242"/>
                  <a:gd name="T55" fmla="*/ 324 h 508"/>
                  <a:gd name="T56" fmla="*/ 86 w 242"/>
                  <a:gd name="T57" fmla="*/ 262 h 508"/>
                  <a:gd name="T58" fmla="*/ 86 w 242"/>
                  <a:gd name="T59" fmla="*/ 212 h 508"/>
                  <a:gd name="T60" fmla="*/ 104 w 242"/>
                  <a:gd name="T61" fmla="*/ 163 h 508"/>
                  <a:gd name="T62" fmla="*/ 125 w 242"/>
                  <a:gd name="T63" fmla="*/ 112 h 508"/>
                  <a:gd name="T64" fmla="*/ 140 w 242"/>
                  <a:gd name="T65" fmla="*/ 81 h 508"/>
                  <a:gd name="T66" fmla="*/ 153 w 242"/>
                  <a:gd name="T67" fmla="*/ 59 h 5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2"/>
                  <a:gd name="T103" fmla="*/ 0 h 508"/>
                  <a:gd name="T104" fmla="*/ 242 w 242"/>
                  <a:gd name="T105" fmla="*/ 508 h 5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2" h="508">
                    <a:moveTo>
                      <a:pt x="153" y="59"/>
                    </a:moveTo>
                    <a:lnTo>
                      <a:pt x="187" y="8"/>
                    </a:lnTo>
                    <a:lnTo>
                      <a:pt x="222" y="0"/>
                    </a:lnTo>
                    <a:lnTo>
                      <a:pt x="230" y="25"/>
                    </a:lnTo>
                    <a:lnTo>
                      <a:pt x="242" y="72"/>
                    </a:lnTo>
                    <a:lnTo>
                      <a:pt x="225" y="93"/>
                    </a:lnTo>
                    <a:lnTo>
                      <a:pt x="179" y="133"/>
                    </a:lnTo>
                    <a:lnTo>
                      <a:pt x="153" y="188"/>
                    </a:lnTo>
                    <a:lnTo>
                      <a:pt x="134" y="231"/>
                    </a:lnTo>
                    <a:lnTo>
                      <a:pt x="134" y="256"/>
                    </a:lnTo>
                    <a:lnTo>
                      <a:pt x="138" y="324"/>
                    </a:lnTo>
                    <a:lnTo>
                      <a:pt x="151" y="383"/>
                    </a:lnTo>
                    <a:lnTo>
                      <a:pt x="169" y="415"/>
                    </a:lnTo>
                    <a:lnTo>
                      <a:pt x="174" y="434"/>
                    </a:lnTo>
                    <a:lnTo>
                      <a:pt x="170" y="453"/>
                    </a:lnTo>
                    <a:lnTo>
                      <a:pt x="148" y="457"/>
                    </a:lnTo>
                    <a:lnTo>
                      <a:pt x="104" y="464"/>
                    </a:lnTo>
                    <a:lnTo>
                      <a:pt x="61" y="494"/>
                    </a:lnTo>
                    <a:lnTo>
                      <a:pt x="40" y="508"/>
                    </a:lnTo>
                    <a:lnTo>
                      <a:pt x="17" y="498"/>
                    </a:lnTo>
                    <a:lnTo>
                      <a:pt x="0" y="460"/>
                    </a:lnTo>
                    <a:lnTo>
                      <a:pt x="6" y="440"/>
                    </a:lnTo>
                    <a:lnTo>
                      <a:pt x="35" y="436"/>
                    </a:lnTo>
                    <a:lnTo>
                      <a:pt x="86" y="419"/>
                    </a:lnTo>
                    <a:lnTo>
                      <a:pt x="118" y="415"/>
                    </a:lnTo>
                    <a:lnTo>
                      <a:pt x="122" y="396"/>
                    </a:lnTo>
                    <a:lnTo>
                      <a:pt x="114" y="376"/>
                    </a:lnTo>
                    <a:lnTo>
                      <a:pt x="95" y="324"/>
                    </a:lnTo>
                    <a:lnTo>
                      <a:pt x="86" y="262"/>
                    </a:lnTo>
                    <a:lnTo>
                      <a:pt x="86" y="212"/>
                    </a:lnTo>
                    <a:lnTo>
                      <a:pt x="104" y="163"/>
                    </a:lnTo>
                    <a:lnTo>
                      <a:pt x="125" y="112"/>
                    </a:lnTo>
                    <a:lnTo>
                      <a:pt x="140" y="81"/>
                    </a:lnTo>
                    <a:lnTo>
                      <a:pt x="153" y="59"/>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8" name="Freeform 15"/>
              <p:cNvSpPr>
                <a:spLocks noChangeArrowheads="1"/>
              </p:cNvSpPr>
              <p:nvPr/>
            </p:nvSpPr>
            <p:spPr bwMode="auto">
              <a:xfrm>
                <a:off x="560" y="627"/>
                <a:ext cx="231" cy="453"/>
              </a:xfrm>
              <a:custGeom>
                <a:avLst/>
                <a:gdLst>
                  <a:gd name="T0" fmla="*/ 13 w 231"/>
                  <a:gd name="T1" fmla="*/ 17 h 454"/>
                  <a:gd name="T2" fmla="*/ 35 w 231"/>
                  <a:gd name="T3" fmla="*/ 0 h 454"/>
                  <a:gd name="T4" fmla="*/ 56 w 231"/>
                  <a:gd name="T5" fmla="*/ 4 h 454"/>
                  <a:gd name="T6" fmla="*/ 77 w 231"/>
                  <a:gd name="T7" fmla="*/ 18 h 454"/>
                  <a:gd name="T8" fmla="*/ 95 w 231"/>
                  <a:gd name="T9" fmla="*/ 61 h 454"/>
                  <a:gd name="T10" fmla="*/ 120 w 231"/>
                  <a:gd name="T11" fmla="*/ 133 h 454"/>
                  <a:gd name="T12" fmla="*/ 133 w 231"/>
                  <a:gd name="T13" fmla="*/ 197 h 454"/>
                  <a:gd name="T14" fmla="*/ 135 w 231"/>
                  <a:gd name="T15" fmla="*/ 241 h 454"/>
                  <a:gd name="T16" fmla="*/ 129 w 231"/>
                  <a:gd name="T17" fmla="*/ 262 h 454"/>
                  <a:gd name="T18" fmla="*/ 117 w 231"/>
                  <a:gd name="T19" fmla="*/ 295 h 454"/>
                  <a:gd name="T20" fmla="*/ 98 w 231"/>
                  <a:gd name="T21" fmla="*/ 333 h 454"/>
                  <a:gd name="T22" fmla="*/ 82 w 231"/>
                  <a:gd name="T23" fmla="*/ 372 h 454"/>
                  <a:gd name="T24" fmla="*/ 78 w 231"/>
                  <a:gd name="T25" fmla="*/ 403 h 454"/>
                  <a:gd name="T26" fmla="*/ 90 w 231"/>
                  <a:gd name="T27" fmla="*/ 414 h 454"/>
                  <a:gd name="T28" fmla="*/ 129 w 231"/>
                  <a:gd name="T29" fmla="*/ 407 h 454"/>
                  <a:gd name="T30" fmla="*/ 187 w 231"/>
                  <a:gd name="T31" fmla="*/ 403 h 454"/>
                  <a:gd name="T32" fmla="*/ 216 w 231"/>
                  <a:gd name="T33" fmla="*/ 407 h 454"/>
                  <a:gd name="T34" fmla="*/ 231 w 231"/>
                  <a:gd name="T35" fmla="*/ 420 h 454"/>
                  <a:gd name="T36" fmla="*/ 231 w 231"/>
                  <a:gd name="T37" fmla="*/ 433 h 454"/>
                  <a:gd name="T38" fmla="*/ 208 w 231"/>
                  <a:gd name="T39" fmla="*/ 448 h 454"/>
                  <a:gd name="T40" fmla="*/ 185 w 231"/>
                  <a:gd name="T41" fmla="*/ 454 h 454"/>
                  <a:gd name="T42" fmla="*/ 126 w 231"/>
                  <a:gd name="T43" fmla="*/ 441 h 454"/>
                  <a:gd name="T44" fmla="*/ 100 w 231"/>
                  <a:gd name="T45" fmla="*/ 441 h 454"/>
                  <a:gd name="T46" fmla="*/ 74 w 231"/>
                  <a:gd name="T47" fmla="*/ 450 h 454"/>
                  <a:gd name="T48" fmla="*/ 55 w 231"/>
                  <a:gd name="T49" fmla="*/ 450 h 454"/>
                  <a:gd name="T50" fmla="*/ 26 w 231"/>
                  <a:gd name="T51" fmla="*/ 437 h 454"/>
                  <a:gd name="T52" fmla="*/ 29 w 231"/>
                  <a:gd name="T53" fmla="*/ 416 h 454"/>
                  <a:gd name="T54" fmla="*/ 35 w 231"/>
                  <a:gd name="T55" fmla="*/ 401 h 454"/>
                  <a:gd name="T56" fmla="*/ 46 w 231"/>
                  <a:gd name="T57" fmla="*/ 377 h 454"/>
                  <a:gd name="T58" fmla="*/ 52 w 231"/>
                  <a:gd name="T59" fmla="*/ 355 h 454"/>
                  <a:gd name="T60" fmla="*/ 59 w 231"/>
                  <a:gd name="T61" fmla="*/ 312 h 454"/>
                  <a:gd name="T62" fmla="*/ 69 w 231"/>
                  <a:gd name="T63" fmla="*/ 265 h 454"/>
                  <a:gd name="T64" fmla="*/ 90 w 231"/>
                  <a:gd name="T65" fmla="*/ 227 h 454"/>
                  <a:gd name="T66" fmla="*/ 78 w 231"/>
                  <a:gd name="T67" fmla="*/ 197 h 454"/>
                  <a:gd name="T68" fmla="*/ 46 w 231"/>
                  <a:gd name="T69" fmla="*/ 129 h 454"/>
                  <a:gd name="T70" fmla="*/ 9 w 231"/>
                  <a:gd name="T71" fmla="*/ 70 h 454"/>
                  <a:gd name="T72" fmla="*/ 0 w 231"/>
                  <a:gd name="T73" fmla="*/ 40 h 454"/>
                  <a:gd name="T74" fmla="*/ 13 w 231"/>
                  <a:gd name="T75" fmla="*/ 17 h 4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
                  <a:gd name="T115" fmla="*/ 0 h 454"/>
                  <a:gd name="T116" fmla="*/ 231 w 231"/>
                  <a:gd name="T117" fmla="*/ 454 h 4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 h="454">
                    <a:moveTo>
                      <a:pt x="13" y="17"/>
                    </a:moveTo>
                    <a:lnTo>
                      <a:pt x="35" y="0"/>
                    </a:lnTo>
                    <a:lnTo>
                      <a:pt x="56" y="4"/>
                    </a:lnTo>
                    <a:lnTo>
                      <a:pt x="77" y="18"/>
                    </a:lnTo>
                    <a:lnTo>
                      <a:pt x="95" y="61"/>
                    </a:lnTo>
                    <a:lnTo>
                      <a:pt x="120" y="133"/>
                    </a:lnTo>
                    <a:lnTo>
                      <a:pt x="133" y="197"/>
                    </a:lnTo>
                    <a:lnTo>
                      <a:pt x="135" y="241"/>
                    </a:lnTo>
                    <a:lnTo>
                      <a:pt x="129" y="262"/>
                    </a:lnTo>
                    <a:lnTo>
                      <a:pt x="117" y="295"/>
                    </a:lnTo>
                    <a:lnTo>
                      <a:pt x="98" y="333"/>
                    </a:lnTo>
                    <a:lnTo>
                      <a:pt x="82" y="372"/>
                    </a:lnTo>
                    <a:lnTo>
                      <a:pt x="78" y="403"/>
                    </a:lnTo>
                    <a:lnTo>
                      <a:pt x="90" y="414"/>
                    </a:lnTo>
                    <a:lnTo>
                      <a:pt x="129" y="407"/>
                    </a:lnTo>
                    <a:lnTo>
                      <a:pt x="187" y="403"/>
                    </a:lnTo>
                    <a:lnTo>
                      <a:pt x="216" y="407"/>
                    </a:lnTo>
                    <a:lnTo>
                      <a:pt x="231" y="420"/>
                    </a:lnTo>
                    <a:lnTo>
                      <a:pt x="231" y="433"/>
                    </a:lnTo>
                    <a:lnTo>
                      <a:pt x="208" y="448"/>
                    </a:lnTo>
                    <a:lnTo>
                      <a:pt x="185" y="454"/>
                    </a:lnTo>
                    <a:lnTo>
                      <a:pt x="126" y="441"/>
                    </a:lnTo>
                    <a:lnTo>
                      <a:pt x="100" y="441"/>
                    </a:lnTo>
                    <a:lnTo>
                      <a:pt x="74" y="450"/>
                    </a:lnTo>
                    <a:lnTo>
                      <a:pt x="55" y="450"/>
                    </a:lnTo>
                    <a:lnTo>
                      <a:pt x="26" y="437"/>
                    </a:lnTo>
                    <a:lnTo>
                      <a:pt x="29" y="416"/>
                    </a:lnTo>
                    <a:lnTo>
                      <a:pt x="35" y="401"/>
                    </a:lnTo>
                    <a:lnTo>
                      <a:pt x="46" y="377"/>
                    </a:lnTo>
                    <a:lnTo>
                      <a:pt x="52" y="355"/>
                    </a:lnTo>
                    <a:lnTo>
                      <a:pt x="59" y="312"/>
                    </a:lnTo>
                    <a:lnTo>
                      <a:pt x="69" y="265"/>
                    </a:lnTo>
                    <a:lnTo>
                      <a:pt x="90" y="227"/>
                    </a:lnTo>
                    <a:lnTo>
                      <a:pt x="78" y="197"/>
                    </a:lnTo>
                    <a:lnTo>
                      <a:pt x="46" y="129"/>
                    </a:lnTo>
                    <a:lnTo>
                      <a:pt x="9" y="70"/>
                    </a:lnTo>
                    <a:lnTo>
                      <a:pt x="0" y="40"/>
                    </a:lnTo>
                    <a:lnTo>
                      <a:pt x="13" y="1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grpSp>
        <p:sp>
          <p:nvSpPr>
            <p:cNvPr id="196617" name="WordArt 16"/>
            <p:cNvSpPr>
              <a:spLocks noChangeArrowheads="1" noChangeShapeType="1" noTextEdit="1"/>
            </p:cNvSpPr>
            <p:nvPr/>
          </p:nvSpPr>
          <p:spPr bwMode="auto">
            <a:xfrm>
              <a:off x="816" y="240"/>
              <a:ext cx="432" cy="33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Arial Black"/>
                </a:rPr>
                <a:t>3.0</a:t>
              </a:r>
              <a:endParaRPr lang="zh-CN" altLang="en-US" sz="3600" kern="10">
                <a:ln w="9525">
                  <a:solidFill>
                    <a:srgbClr val="000000"/>
                  </a:solidFill>
                  <a:round/>
                  <a:headEnd/>
                  <a:tailEnd/>
                </a:ln>
                <a:latin typeface="Arial Black"/>
              </a:endParaRPr>
            </a:p>
          </p:txBody>
        </p:sp>
      </p:grpSp>
      <p:sp>
        <p:nvSpPr>
          <p:cNvPr id="28690" name="Rectangle 17"/>
          <p:cNvSpPr>
            <a:spLocks noChangeArrowheads="1"/>
          </p:cNvSpPr>
          <p:nvPr/>
        </p:nvSpPr>
        <p:spPr bwMode="auto">
          <a:xfrm>
            <a:off x="698500" y="8283575"/>
            <a:ext cx="5432425" cy="438150"/>
          </a:xfrm>
          <a:prstGeom prst="rect">
            <a:avLst/>
          </a:prstGeom>
          <a:noFill/>
          <a:ln w="25400" cmpd="sng">
            <a:solidFill>
              <a:schemeClr val="tx1"/>
            </a:solidFill>
            <a:miter lim="800000"/>
            <a:headEnd/>
            <a:tailEnd/>
          </a:ln>
        </p:spPr>
        <p:txBody>
          <a:bodyPr wrap="none" anchor="ctr"/>
          <a:lstStyle/>
          <a:p>
            <a:pPr>
              <a:defRPr/>
            </a:pPr>
            <a:endParaRPr lang="zh-CN" altLang="en-US">
              <a:effectLst>
                <a:outerShdw blurRad="38100" dist="38100" dir="2700000" algn="tl">
                  <a:srgbClr val="C0C0C0"/>
                </a:outerShdw>
              </a:effectLst>
            </a:endParaRPr>
          </a:p>
        </p:txBody>
      </p:sp>
    </p:spTree>
    <p:extLst>
      <p:ext uri="{BB962C8B-B14F-4D97-AF65-F5344CB8AC3E}">
        <p14:creationId xmlns:p14="http://schemas.microsoft.com/office/powerpoint/2010/main" val="4271692247"/>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AE6CBBE-65A3-449C-AE16-D01548F314F8}" type="slidenum">
              <a:rPr lang="en-US" altLang="zh-CN" sz="1200" b="0">
                <a:solidFill>
                  <a:schemeClr val="tx1"/>
                </a:solidFill>
                <a:latin typeface="Arial" pitchFamily="34" charset="0"/>
              </a:rPr>
              <a:pPr algn="r" eaLnBrk="1" hangingPunct="1"/>
              <a:t>7</a:t>
            </a:fld>
            <a:endParaRPr lang="en-US" altLang="zh-CN" sz="1200" b="0">
              <a:solidFill>
                <a:schemeClr val="tx1"/>
              </a:solidFill>
              <a:latin typeface="Arial" pitchFamily="34" charset="0"/>
            </a:endParaRPr>
          </a:p>
        </p:txBody>
      </p:sp>
      <p:sp>
        <p:nvSpPr>
          <p:cNvPr id="196611" name="Rectangle 2"/>
          <p:cNvSpPr>
            <a:spLocks noGrp="1" noRot="1" noChangeAspect="1" noChangeArrowheads="1" noTextEdit="1"/>
          </p:cNvSpPr>
          <p:nvPr>
            <p:ph type="sldImg"/>
          </p:nvPr>
        </p:nvSpPr>
        <p:spPr>
          <a:xfrm>
            <a:off x="700088" y="741363"/>
            <a:ext cx="5449887" cy="4087812"/>
          </a:xfrm>
        </p:spPr>
      </p:sp>
      <p:sp>
        <p:nvSpPr>
          <p:cNvPr id="196612" name="Rectangle 3"/>
          <p:cNvSpPr>
            <a:spLocks noGrp="1" noChangeArrowheads="1"/>
          </p:cNvSpPr>
          <p:nvPr>
            <p:ph type="body" idx="1"/>
          </p:nvPr>
        </p:nvSpPr>
        <p:spPr>
          <a:xfrm>
            <a:off x="695325" y="4991100"/>
            <a:ext cx="5429250" cy="3505200"/>
          </a:xfrm>
          <a:noFill/>
          <a:ln/>
        </p:spPr>
        <p:txBody>
          <a:bodyPr lIns="92075" tIns="46038" rIns="92075" bIns="46038" anchor="t"/>
          <a:lstStyle/>
          <a:p>
            <a:pPr eaLnBrk="1" hangingPunct="1"/>
            <a:endParaRPr lang="en-US" altLang="zh-CN" dirty="0" smtClean="0"/>
          </a:p>
        </p:txBody>
      </p:sp>
      <p:grpSp>
        <p:nvGrpSpPr>
          <p:cNvPr id="2" name="Group 5"/>
          <p:cNvGrpSpPr>
            <a:grpSpLocks/>
          </p:cNvGrpSpPr>
          <p:nvPr/>
        </p:nvGrpSpPr>
        <p:grpSpPr bwMode="auto">
          <a:xfrm>
            <a:off x="6167438" y="8313738"/>
            <a:ext cx="690562" cy="349250"/>
            <a:chOff x="0" y="0"/>
            <a:chExt cx="1584" cy="1452"/>
          </a:xfrm>
        </p:grpSpPr>
        <p:grpSp>
          <p:nvGrpSpPr>
            <p:cNvPr id="3" name="Group 6"/>
            <p:cNvGrpSpPr>
              <a:grpSpLocks/>
            </p:cNvGrpSpPr>
            <p:nvPr/>
          </p:nvGrpSpPr>
          <p:grpSpPr bwMode="auto">
            <a:xfrm>
              <a:off x="512" y="0"/>
              <a:ext cx="1072" cy="1452"/>
              <a:chOff x="0" y="0"/>
              <a:chExt cx="703" cy="1004"/>
            </a:xfrm>
          </p:grpSpPr>
          <p:pic>
            <p:nvPicPr>
              <p:cNvPr id="196624" name="Picture 6"/>
              <p:cNvPicPr>
                <a:picLocks noChangeAspect="1" noChangeArrowheads="1"/>
              </p:cNvPicPr>
              <p:nvPr/>
            </p:nvPicPr>
            <p:blipFill>
              <a:blip r:embed="rId4"/>
              <a:srcRect/>
              <a:stretch>
                <a:fillRect/>
              </a:stretch>
            </p:blipFill>
            <p:spPr bwMode="auto">
              <a:xfrm>
                <a:off x="0" y="0"/>
                <a:ext cx="703" cy="1004"/>
              </a:xfrm>
              <a:prstGeom prst="rect">
                <a:avLst/>
              </a:prstGeom>
              <a:noFill/>
              <a:ln w="9525">
                <a:noFill/>
                <a:miter lim="800000"/>
                <a:headEnd/>
                <a:tailEnd/>
              </a:ln>
            </p:spPr>
          </p:pic>
          <p:sp>
            <p:nvSpPr>
              <p:cNvPr id="28680" name="Freeform 7"/>
              <p:cNvSpPr>
                <a:spLocks noChangeArrowheads="1"/>
              </p:cNvSpPr>
              <p:nvPr/>
            </p:nvSpPr>
            <p:spPr bwMode="auto">
              <a:xfrm>
                <a:off x="37" y="18"/>
                <a:ext cx="595" cy="548"/>
              </a:xfrm>
              <a:custGeom>
                <a:avLst/>
                <a:gdLst>
                  <a:gd name="T0" fmla="*/ 0 w 595"/>
                  <a:gd name="T1" fmla="*/ 239 h 544"/>
                  <a:gd name="T2" fmla="*/ 89 w 595"/>
                  <a:gd name="T3" fmla="*/ 55 h 544"/>
                  <a:gd name="T4" fmla="*/ 277 w 595"/>
                  <a:gd name="T5" fmla="*/ 0 h 544"/>
                  <a:gd name="T6" fmla="*/ 476 w 595"/>
                  <a:gd name="T7" fmla="*/ 47 h 544"/>
                  <a:gd name="T8" fmla="*/ 595 w 595"/>
                  <a:gd name="T9" fmla="*/ 226 h 544"/>
                  <a:gd name="T10" fmla="*/ 540 w 595"/>
                  <a:gd name="T11" fmla="*/ 461 h 544"/>
                  <a:gd name="T12" fmla="*/ 349 w 595"/>
                  <a:gd name="T13" fmla="*/ 544 h 544"/>
                  <a:gd name="T14" fmla="*/ 103 w 595"/>
                  <a:gd name="T15" fmla="*/ 451 h 544"/>
                  <a:gd name="T16" fmla="*/ 0 w 595"/>
                  <a:gd name="T17" fmla="*/ 239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5"/>
                  <a:gd name="T28" fmla="*/ 0 h 544"/>
                  <a:gd name="T29" fmla="*/ 595 w 595"/>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5" h="544">
                    <a:moveTo>
                      <a:pt x="0" y="239"/>
                    </a:moveTo>
                    <a:lnTo>
                      <a:pt x="89" y="55"/>
                    </a:lnTo>
                    <a:lnTo>
                      <a:pt x="277" y="0"/>
                    </a:lnTo>
                    <a:lnTo>
                      <a:pt x="476" y="47"/>
                    </a:lnTo>
                    <a:lnTo>
                      <a:pt x="595" y="226"/>
                    </a:lnTo>
                    <a:lnTo>
                      <a:pt x="540" y="461"/>
                    </a:lnTo>
                    <a:lnTo>
                      <a:pt x="349" y="544"/>
                    </a:lnTo>
                    <a:lnTo>
                      <a:pt x="103" y="451"/>
                    </a:lnTo>
                    <a:lnTo>
                      <a:pt x="0" y="239"/>
                    </a:lnTo>
                    <a:close/>
                  </a:path>
                </a:pathLst>
              </a:custGeom>
              <a:solidFill>
                <a:srgbClr val="FCF13C"/>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sp>
            <p:nvSpPr>
              <p:cNvPr id="28681" name="Freeform 8"/>
              <p:cNvSpPr>
                <a:spLocks noChangeArrowheads="1"/>
              </p:cNvSpPr>
              <p:nvPr/>
            </p:nvSpPr>
            <p:spPr bwMode="auto">
              <a:xfrm>
                <a:off x="70" y="525"/>
                <a:ext cx="215" cy="402"/>
              </a:xfrm>
              <a:custGeom>
                <a:avLst/>
                <a:gdLst>
                  <a:gd name="T0" fmla="*/ 170 w 216"/>
                  <a:gd name="T1" fmla="*/ 0 h 402"/>
                  <a:gd name="T2" fmla="*/ 135 w 216"/>
                  <a:gd name="T3" fmla="*/ 90 h 402"/>
                  <a:gd name="T4" fmla="*/ 81 w 216"/>
                  <a:gd name="T5" fmla="*/ 206 h 402"/>
                  <a:gd name="T6" fmla="*/ 38 w 216"/>
                  <a:gd name="T7" fmla="*/ 317 h 402"/>
                  <a:gd name="T8" fmla="*/ 0 w 216"/>
                  <a:gd name="T9" fmla="*/ 388 h 402"/>
                  <a:gd name="T10" fmla="*/ 43 w 216"/>
                  <a:gd name="T11" fmla="*/ 402 h 402"/>
                  <a:gd name="T12" fmla="*/ 77 w 216"/>
                  <a:gd name="T13" fmla="*/ 349 h 402"/>
                  <a:gd name="T14" fmla="*/ 159 w 216"/>
                  <a:gd name="T15" fmla="*/ 162 h 402"/>
                  <a:gd name="T16" fmla="*/ 190 w 216"/>
                  <a:gd name="T17" fmla="*/ 90 h 402"/>
                  <a:gd name="T18" fmla="*/ 216 w 216"/>
                  <a:gd name="T19" fmla="*/ 14 h 402"/>
                  <a:gd name="T20" fmla="*/ 170 w 216"/>
                  <a:gd name="T21" fmla="*/ 0 h 4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402"/>
                  <a:gd name="T35" fmla="*/ 216 w 216"/>
                  <a:gd name="T36" fmla="*/ 402 h 4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402">
                    <a:moveTo>
                      <a:pt x="170" y="0"/>
                    </a:moveTo>
                    <a:lnTo>
                      <a:pt x="135" y="90"/>
                    </a:lnTo>
                    <a:lnTo>
                      <a:pt x="81" y="206"/>
                    </a:lnTo>
                    <a:lnTo>
                      <a:pt x="38" y="317"/>
                    </a:lnTo>
                    <a:lnTo>
                      <a:pt x="0" y="388"/>
                    </a:lnTo>
                    <a:lnTo>
                      <a:pt x="43" y="402"/>
                    </a:lnTo>
                    <a:lnTo>
                      <a:pt x="77" y="349"/>
                    </a:lnTo>
                    <a:lnTo>
                      <a:pt x="159" y="162"/>
                    </a:lnTo>
                    <a:lnTo>
                      <a:pt x="190" y="90"/>
                    </a:lnTo>
                    <a:lnTo>
                      <a:pt x="216" y="14"/>
                    </a:lnTo>
                    <a:lnTo>
                      <a:pt x="170" y="0"/>
                    </a:lnTo>
                    <a:close/>
                  </a:path>
                </a:pathLst>
              </a:custGeom>
              <a:solidFill>
                <a:srgbClr val="CC7C00"/>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grpSp>
        <p:grpSp>
          <p:nvGrpSpPr>
            <p:cNvPr id="4" name="Group 10"/>
            <p:cNvGrpSpPr>
              <a:grpSpLocks/>
            </p:cNvGrpSpPr>
            <p:nvPr/>
          </p:nvGrpSpPr>
          <p:grpSpPr bwMode="auto">
            <a:xfrm>
              <a:off x="0" y="712"/>
              <a:ext cx="859" cy="680"/>
              <a:chOff x="0" y="0"/>
              <a:chExt cx="1158" cy="1111"/>
            </a:xfrm>
          </p:grpSpPr>
          <p:sp>
            <p:nvSpPr>
              <p:cNvPr id="28683" name="Freeform 10"/>
              <p:cNvSpPr>
                <a:spLocks noChangeArrowheads="1"/>
              </p:cNvSpPr>
              <p:nvPr/>
            </p:nvSpPr>
            <p:spPr bwMode="auto">
              <a:xfrm>
                <a:off x="388" y="1"/>
                <a:ext cx="334" cy="248"/>
              </a:xfrm>
              <a:custGeom>
                <a:avLst/>
                <a:gdLst>
                  <a:gd name="T0" fmla="*/ 116 w 333"/>
                  <a:gd name="T1" fmla="*/ 151 h 246"/>
                  <a:gd name="T2" fmla="*/ 120 w 333"/>
                  <a:gd name="T3" fmla="*/ 117 h 246"/>
                  <a:gd name="T4" fmla="*/ 136 w 333"/>
                  <a:gd name="T5" fmla="*/ 78 h 246"/>
                  <a:gd name="T6" fmla="*/ 159 w 333"/>
                  <a:gd name="T7" fmla="*/ 47 h 246"/>
                  <a:gd name="T8" fmla="*/ 187 w 333"/>
                  <a:gd name="T9" fmla="*/ 23 h 246"/>
                  <a:gd name="T10" fmla="*/ 226 w 333"/>
                  <a:gd name="T11" fmla="*/ 6 h 246"/>
                  <a:gd name="T12" fmla="*/ 260 w 333"/>
                  <a:gd name="T13" fmla="*/ 0 h 246"/>
                  <a:gd name="T14" fmla="*/ 299 w 333"/>
                  <a:gd name="T15" fmla="*/ 10 h 246"/>
                  <a:gd name="T16" fmla="*/ 322 w 333"/>
                  <a:gd name="T17" fmla="*/ 39 h 246"/>
                  <a:gd name="T18" fmla="*/ 330 w 333"/>
                  <a:gd name="T19" fmla="*/ 73 h 246"/>
                  <a:gd name="T20" fmla="*/ 333 w 333"/>
                  <a:gd name="T21" fmla="*/ 109 h 246"/>
                  <a:gd name="T22" fmla="*/ 320 w 333"/>
                  <a:gd name="T23" fmla="*/ 147 h 246"/>
                  <a:gd name="T24" fmla="*/ 294 w 333"/>
                  <a:gd name="T25" fmla="*/ 190 h 246"/>
                  <a:gd name="T26" fmla="*/ 260 w 333"/>
                  <a:gd name="T27" fmla="*/ 220 h 246"/>
                  <a:gd name="T28" fmla="*/ 219 w 333"/>
                  <a:gd name="T29" fmla="*/ 239 h 246"/>
                  <a:gd name="T30" fmla="*/ 189 w 333"/>
                  <a:gd name="T31" fmla="*/ 246 h 246"/>
                  <a:gd name="T32" fmla="*/ 161 w 333"/>
                  <a:gd name="T33" fmla="*/ 242 h 246"/>
                  <a:gd name="T34" fmla="*/ 140 w 333"/>
                  <a:gd name="T35" fmla="*/ 230 h 246"/>
                  <a:gd name="T36" fmla="*/ 124 w 333"/>
                  <a:gd name="T37" fmla="*/ 203 h 246"/>
                  <a:gd name="T38" fmla="*/ 119 w 333"/>
                  <a:gd name="T39" fmla="*/ 187 h 246"/>
                  <a:gd name="T40" fmla="*/ 76 w 333"/>
                  <a:gd name="T41" fmla="*/ 190 h 246"/>
                  <a:gd name="T42" fmla="*/ 41 w 333"/>
                  <a:gd name="T43" fmla="*/ 200 h 246"/>
                  <a:gd name="T44" fmla="*/ 9 w 333"/>
                  <a:gd name="T45" fmla="*/ 199 h 246"/>
                  <a:gd name="T46" fmla="*/ 0 w 333"/>
                  <a:gd name="T47" fmla="*/ 183 h 246"/>
                  <a:gd name="T48" fmla="*/ 9 w 333"/>
                  <a:gd name="T49" fmla="*/ 170 h 246"/>
                  <a:gd name="T50" fmla="*/ 26 w 333"/>
                  <a:gd name="T51" fmla="*/ 155 h 246"/>
                  <a:gd name="T52" fmla="*/ 59 w 333"/>
                  <a:gd name="T53" fmla="*/ 155 h 246"/>
                  <a:gd name="T54" fmla="*/ 81 w 333"/>
                  <a:gd name="T55" fmla="*/ 155 h 246"/>
                  <a:gd name="T56" fmla="*/ 116 w 333"/>
                  <a:gd name="T57" fmla="*/ 151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3"/>
                  <a:gd name="T88" fmla="*/ 0 h 246"/>
                  <a:gd name="T89" fmla="*/ 333 w 333"/>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3" h="246">
                    <a:moveTo>
                      <a:pt x="116" y="151"/>
                    </a:moveTo>
                    <a:lnTo>
                      <a:pt x="120" y="117"/>
                    </a:lnTo>
                    <a:lnTo>
                      <a:pt x="136" y="78"/>
                    </a:lnTo>
                    <a:lnTo>
                      <a:pt x="159" y="47"/>
                    </a:lnTo>
                    <a:lnTo>
                      <a:pt x="187" y="23"/>
                    </a:lnTo>
                    <a:lnTo>
                      <a:pt x="226" y="6"/>
                    </a:lnTo>
                    <a:lnTo>
                      <a:pt x="260" y="0"/>
                    </a:lnTo>
                    <a:lnTo>
                      <a:pt x="299" y="10"/>
                    </a:lnTo>
                    <a:lnTo>
                      <a:pt x="322" y="39"/>
                    </a:lnTo>
                    <a:lnTo>
                      <a:pt x="330" y="73"/>
                    </a:lnTo>
                    <a:lnTo>
                      <a:pt x="333" y="109"/>
                    </a:lnTo>
                    <a:lnTo>
                      <a:pt x="320" y="147"/>
                    </a:lnTo>
                    <a:lnTo>
                      <a:pt x="294" y="190"/>
                    </a:lnTo>
                    <a:lnTo>
                      <a:pt x="260" y="220"/>
                    </a:lnTo>
                    <a:lnTo>
                      <a:pt x="219" y="239"/>
                    </a:lnTo>
                    <a:lnTo>
                      <a:pt x="189" y="246"/>
                    </a:lnTo>
                    <a:lnTo>
                      <a:pt x="161" y="242"/>
                    </a:lnTo>
                    <a:lnTo>
                      <a:pt x="140" y="230"/>
                    </a:lnTo>
                    <a:lnTo>
                      <a:pt x="124" y="203"/>
                    </a:lnTo>
                    <a:lnTo>
                      <a:pt x="119" y="187"/>
                    </a:lnTo>
                    <a:lnTo>
                      <a:pt x="76" y="190"/>
                    </a:lnTo>
                    <a:lnTo>
                      <a:pt x="41" y="200"/>
                    </a:lnTo>
                    <a:lnTo>
                      <a:pt x="9" y="199"/>
                    </a:lnTo>
                    <a:lnTo>
                      <a:pt x="0" y="183"/>
                    </a:lnTo>
                    <a:lnTo>
                      <a:pt x="9" y="170"/>
                    </a:lnTo>
                    <a:lnTo>
                      <a:pt x="26" y="155"/>
                    </a:lnTo>
                    <a:lnTo>
                      <a:pt x="59" y="155"/>
                    </a:lnTo>
                    <a:lnTo>
                      <a:pt x="81" y="155"/>
                    </a:lnTo>
                    <a:lnTo>
                      <a:pt x="116" y="15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4" name="Freeform 11"/>
              <p:cNvSpPr>
                <a:spLocks noChangeArrowheads="1"/>
              </p:cNvSpPr>
              <p:nvPr/>
            </p:nvSpPr>
            <p:spPr bwMode="auto">
              <a:xfrm>
                <a:off x="481" y="271"/>
                <a:ext cx="221" cy="431"/>
              </a:xfrm>
              <a:custGeom>
                <a:avLst/>
                <a:gdLst>
                  <a:gd name="T0" fmla="*/ 6 w 219"/>
                  <a:gd name="T1" fmla="*/ 34 h 428"/>
                  <a:gd name="T2" fmla="*/ 32 w 219"/>
                  <a:gd name="T3" fmla="*/ 13 h 428"/>
                  <a:gd name="T4" fmla="*/ 62 w 219"/>
                  <a:gd name="T5" fmla="*/ 0 h 428"/>
                  <a:gd name="T6" fmla="*/ 104 w 219"/>
                  <a:gd name="T7" fmla="*/ 3 h 428"/>
                  <a:gd name="T8" fmla="*/ 136 w 219"/>
                  <a:gd name="T9" fmla="*/ 16 h 428"/>
                  <a:gd name="T10" fmla="*/ 165 w 219"/>
                  <a:gd name="T11" fmla="*/ 50 h 428"/>
                  <a:gd name="T12" fmla="*/ 197 w 219"/>
                  <a:gd name="T13" fmla="*/ 99 h 428"/>
                  <a:gd name="T14" fmla="*/ 213 w 219"/>
                  <a:gd name="T15" fmla="*/ 144 h 428"/>
                  <a:gd name="T16" fmla="*/ 219 w 219"/>
                  <a:gd name="T17" fmla="*/ 198 h 428"/>
                  <a:gd name="T18" fmla="*/ 219 w 219"/>
                  <a:gd name="T19" fmla="*/ 254 h 428"/>
                  <a:gd name="T20" fmla="*/ 213 w 219"/>
                  <a:gd name="T21" fmla="*/ 306 h 428"/>
                  <a:gd name="T22" fmla="*/ 196 w 219"/>
                  <a:gd name="T23" fmla="*/ 351 h 428"/>
                  <a:gd name="T24" fmla="*/ 171 w 219"/>
                  <a:gd name="T25" fmla="*/ 391 h 428"/>
                  <a:gd name="T26" fmla="*/ 152 w 219"/>
                  <a:gd name="T27" fmla="*/ 411 h 428"/>
                  <a:gd name="T28" fmla="*/ 115 w 219"/>
                  <a:gd name="T29" fmla="*/ 425 h 428"/>
                  <a:gd name="T30" fmla="*/ 87 w 219"/>
                  <a:gd name="T31" fmla="*/ 428 h 428"/>
                  <a:gd name="T32" fmla="*/ 49 w 219"/>
                  <a:gd name="T33" fmla="*/ 417 h 428"/>
                  <a:gd name="T34" fmla="*/ 32 w 219"/>
                  <a:gd name="T35" fmla="*/ 394 h 428"/>
                  <a:gd name="T36" fmla="*/ 17 w 219"/>
                  <a:gd name="T37" fmla="*/ 373 h 428"/>
                  <a:gd name="T38" fmla="*/ 9 w 219"/>
                  <a:gd name="T39" fmla="*/ 349 h 428"/>
                  <a:gd name="T40" fmla="*/ 10 w 219"/>
                  <a:gd name="T41" fmla="*/ 310 h 428"/>
                  <a:gd name="T42" fmla="*/ 17 w 219"/>
                  <a:gd name="T43" fmla="*/ 283 h 428"/>
                  <a:gd name="T44" fmla="*/ 32 w 219"/>
                  <a:gd name="T45" fmla="*/ 255 h 428"/>
                  <a:gd name="T46" fmla="*/ 41 w 219"/>
                  <a:gd name="T47" fmla="*/ 219 h 428"/>
                  <a:gd name="T48" fmla="*/ 49 w 219"/>
                  <a:gd name="T49" fmla="*/ 198 h 428"/>
                  <a:gd name="T50" fmla="*/ 52 w 219"/>
                  <a:gd name="T51" fmla="*/ 170 h 428"/>
                  <a:gd name="T52" fmla="*/ 44 w 219"/>
                  <a:gd name="T53" fmla="*/ 140 h 428"/>
                  <a:gd name="T54" fmla="*/ 23 w 219"/>
                  <a:gd name="T55" fmla="*/ 116 h 428"/>
                  <a:gd name="T56" fmla="*/ 6 w 219"/>
                  <a:gd name="T57" fmla="*/ 93 h 428"/>
                  <a:gd name="T58" fmla="*/ 0 w 219"/>
                  <a:gd name="T59" fmla="*/ 67 h 428"/>
                  <a:gd name="T60" fmla="*/ 6 w 219"/>
                  <a:gd name="T61" fmla="*/ 34 h 4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9"/>
                  <a:gd name="T94" fmla="*/ 0 h 428"/>
                  <a:gd name="T95" fmla="*/ 219 w 219"/>
                  <a:gd name="T96" fmla="*/ 428 h 4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9" h="428">
                    <a:moveTo>
                      <a:pt x="6" y="34"/>
                    </a:moveTo>
                    <a:lnTo>
                      <a:pt x="32" y="13"/>
                    </a:lnTo>
                    <a:lnTo>
                      <a:pt x="62" y="0"/>
                    </a:lnTo>
                    <a:lnTo>
                      <a:pt x="104" y="3"/>
                    </a:lnTo>
                    <a:lnTo>
                      <a:pt x="136" y="16"/>
                    </a:lnTo>
                    <a:lnTo>
                      <a:pt x="165" y="50"/>
                    </a:lnTo>
                    <a:lnTo>
                      <a:pt x="197" y="99"/>
                    </a:lnTo>
                    <a:lnTo>
                      <a:pt x="213" y="144"/>
                    </a:lnTo>
                    <a:lnTo>
                      <a:pt x="219" y="198"/>
                    </a:lnTo>
                    <a:lnTo>
                      <a:pt x="219" y="254"/>
                    </a:lnTo>
                    <a:lnTo>
                      <a:pt x="213" y="306"/>
                    </a:lnTo>
                    <a:lnTo>
                      <a:pt x="196" y="351"/>
                    </a:lnTo>
                    <a:lnTo>
                      <a:pt x="171" y="391"/>
                    </a:lnTo>
                    <a:lnTo>
                      <a:pt x="152" y="411"/>
                    </a:lnTo>
                    <a:lnTo>
                      <a:pt x="115" y="425"/>
                    </a:lnTo>
                    <a:lnTo>
                      <a:pt x="87" y="428"/>
                    </a:lnTo>
                    <a:lnTo>
                      <a:pt x="49" y="417"/>
                    </a:lnTo>
                    <a:lnTo>
                      <a:pt x="32" y="394"/>
                    </a:lnTo>
                    <a:lnTo>
                      <a:pt x="17" y="373"/>
                    </a:lnTo>
                    <a:lnTo>
                      <a:pt x="9" y="349"/>
                    </a:lnTo>
                    <a:lnTo>
                      <a:pt x="10" y="310"/>
                    </a:lnTo>
                    <a:lnTo>
                      <a:pt x="17" y="283"/>
                    </a:lnTo>
                    <a:lnTo>
                      <a:pt x="32" y="255"/>
                    </a:lnTo>
                    <a:lnTo>
                      <a:pt x="41" y="219"/>
                    </a:lnTo>
                    <a:lnTo>
                      <a:pt x="49" y="198"/>
                    </a:lnTo>
                    <a:lnTo>
                      <a:pt x="52" y="170"/>
                    </a:lnTo>
                    <a:lnTo>
                      <a:pt x="44" y="140"/>
                    </a:lnTo>
                    <a:lnTo>
                      <a:pt x="23" y="116"/>
                    </a:lnTo>
                    <a:lnTo>
                      <a:pt x="6" y="93"/>
                    </a:lnTo>
                    <a:lnTo>
                      <a:pt x="0" y="67"/>
                    </a:lnTo>
                    <a:lnTo>
                      <a:pt x="6" y="34"/>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5" name="Freeform 12"/>
              <p:cNvSpPr>
                <a:spLocks noChangeArrowheads="1"/>
              </p:cNvSpPr>
              <p:nvPr/>
            </p:nvSpPr>
            <p:spPr bwMode="auto">
              <a:xfrm>
                <a:off x="0" y="206"/>
                <a:ext cx="540" cy="183"/>
              </a:xfrm>
              <a:custGeom>
                <a:avLst/>
                <a:gdLst>
                  <a:gd name="T0" fmla="*/ 408 w 540"/>
                  <a:gd name="T1" fmla="*/ 101 h 179"/>
                  <a:gd name="T2" fmla="*/ 482 w 540"/>
                  <a:gd name="T3" fmla="*/ 86 h 179"/>
                  <a:gd name="T4" fmla="*/ 533 w 540"/>
                  <a:gd name="T5" fmla="*/ 83 h 179"/>
                  <a:gd name="T6" fmla="*/ 540 w 540"/>
                  <a:gd name="T7" fmla="*/ 101 h 179"/>
                  <a:gd name="T8" fmla="*/ 540 w 540"/>
                  <a:gd name="T9" fmla="*/ 152 h 179"/>
                  <a:gd name="T10" fmla="*/ 503 w 540"/>
                  <a:gd name="T11" fmla="*/ 163 h 179"/>
                  <a:gd name="T12" fmla="*/ 404 w 540"/>
                  <a:gd name="T13" fmla="*/ 161 h 179"/>
                  <a:gd name="T14" fmla="*/ 300 w 540"/>
                  <a:gd name="T15" fmla="*/ 147 h 179"/>
                  <a:gd name="T16" fmla="*/ 208 w 540"/>
                  <a:gd name="T17" fmla="*/ 134 h 179"/>
                  <a:gd name="T18" fmla="*/ 110 w 540"/>
                  <a:gd name="T19" fmla="*/ 143 h 179"/>
                  <a:gd name="T20" fmla="*/ 57 w 540"/>
                  <a:gd name="T21" fmla="*/ 170 h 179"/>
                  <a:gd name="T22" fmla="*/ 21 w 540"/>
                  <a:gd name="T23" fmla="*/ 179 h 179"/>
                  <a:gd name="T24" fmla="*/ 1 w 540"/>
                  <a:gd name="T25" fmla="*/ 176 h 179"/>
                  <a:gd name="T26" fmla="*/ 0 w 540"/>
                  <a:gd name="T27" fmla="*/ 131 h 179"/>
                  <a:gd name="T28" fmla="*/ 21 w 540"/>
                  <a:gd name="T29" fmla="*/ 74 h 179"/>
                  <a:gd name="T30" fmla="*/ 18 w 540"/>
                  <a:gd name="T31" fmla="*/ 35 h 179"/>
                  <a:gd name="T32" fmla="*/ 1 w 540"/>
                  <a:gd name="T33" fmla="*/ 16 h 179"/>
                  <a:gd name="T34" fmla="*/ 1 w 540"/>
                  <a:gd name="T35" fmla="*/ 4 h 179"/>
                  <a:gd name="T36" fmla="*/ 25 w 540"/>
                  <a:gd name="T37" fmla="*/ 0 h 179"/>
                  <a:gd name="T38" fmla="*/ 57 w 540"/>
                  <a:gd name="T39" fmla="*/ 26 h 179"/>
                  <a:gd name="T40" fmla="*/ 59 w 540"/>
                  <a:gd name="T41" fmla="*/ 60 h 179"/>
                  <a:gd name="T42" fmla="*/ 44 w 540"/>
                  <a:gd name="T43" fmla="*/ 108 h 179"/>
                  <a:gd name="T44" fmla="*/ 40 w 540"/>
                  <a:gd name="T45" fmla="*/ 139 h 179"/>
                  <a:gd name="T46" fmla="*/ 99 w 540"/>
                  <a:gd name="T47" fmla="*/ 117 h 179"/>
                  <a:gd name="T48" fmla="*/ 163 w 540"/>
                  <a:gd name="T49" fmla="*/ 92 h 179"/>
                  <a:gd name="T50" fmla="*/ 233 w 540"/>
                  <a:gd name="T51" fmla="*/ 90 h 179"/>
                  <a:gd name="T52" fmla="*/ 283 w 540"/>
                  <a:gd name="T53" fmla="*/ 99 h 179"/>
                  <a:gd name="T54" fmla="*/ 336 w 540"/>
                  <a:gd name="T55" fmla="*/ 99 h 179"/>
                  <a:gd name="T56" fmla="*/ 408 w 540"/>
                  <a:gd name="T57" fmla="*/ 101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0"/>
                  <a:gd name="T88" fmla="*/ 0 h 179"/>
                  <a:gd name="T89" fmla="*/ 540 w 540"/>
                  <a:gd name="T90" fmla="*/ 179 h 1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0" h="179">
                    <a:moveTo>
                      <a:pt x="408" y="101"/>
                    </a:moveTo>
                    <a:lnTo>
                      <a:pt x="482" y="86"/>
                    </a:lnTo>
                    <a:lnTo>
                      <a:pt x="533" y="83"/>
                    </a:lnTo>
                    <a:lnTo>
                      <a:pt x="540" y="101"/>
                    </a:lnTo>
                    <a:lnTo>
                      <a:pt x="540" y="152"/>
                    </a:lnTo>
                    <a:lnTo>
                      <a:pt x="503" y="163"/>
                    </a:lnTo>
                    <a:lnTo>
                      <a:pt x="404" y="161"/>
                    </a:lnTo>
                    <a:lnTo>
                      <a:pt x="300" y="147"/>
                    </a:lnTo>
                    <a:lnTo>
                      <a:pt x="208" y="134"/>
                    </a:lnTo>
                    <a:lnTo>
                      <a:pt x="110" y="143"/>
                    </a:lnTo>
                    <a:lnTo>
                      <a:pt x="57" y="170"/>
                    </a:lnTo>
                    <a:lnTo>
                      <a:pt x="21" y="179"/>
                    </a:lnTo>
                    <a:lnTo>
                      <a:pt x="1" y="176"/>
                    </a:lnTo>
                    <a:lnTo>
                      <a:pt x="0" y="131"/>
                    </a:lnTo>
                    <a:lnTo>
                      <a:pt x="21" y="74"/>
                    </a:lnTo>
                    <a:lnTo>
                      <a:pt x="18" y="35"/>
                    </a:lnTo>
                    <a:lnTo>
                      <a:pt x="1" y="16"/>
                    </a:lnTo>
                    <a:lnTo>
                      <a:pt x="1" y="4"/>
                    </a:lnTo>
                    <a:lnTo>
                      <a:pt x="25" y="0"/>
                    </a:lnTo>
                    <a:lnTo>
                      <a:pt x="57" y="26"/>
                    </a:lnTo>
                    <a:lnTo>
                      <a:pt x="59" y="60"/>
                    </a:lnTo>
                    <a:lnTo>
                      <a:pt x="44" y="108"/>
                    </a:lnTo>
                    <a:lnTo>
                      <a:pt x="40" y="139"/>
                    </a:lnTo>
                    <a:lnTo>
                      <a:pt x="99" y="117"/>
                    </a:lnTo>
                    <a:lnTo>
                      <a:pt x="163" y="92"/>
                    </a:lnTo>
                    <a:lnTo>
                      <a:pt x="233" y="90"/>
                    </a:lnTo>
                    <a:lnTo>
                      <a:pt x="283" y="99"/>
                    </a:lnTo>
                    <a:lnTo>
                      <a:pt x="336" y="99"/>
                    </a:lnTo>
                    <a:lnTo>
                      <a:pt x="408" y="10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6" name="Freeform 13"/>
              <p:cNvSpPr>
                <a:spLocks noChangeArrowheads="1"/>
              </p:cNvSpPr>
              <p:nvPr/>
            </p:nvSpPr>
            <p:spPr bwMode="auto">
              <a:xfrm>
                <a:off x="579" y="249"/>
                <a:ext cx="579" cy="323"/>
              </a:xfrm>
              <a:custGeom>
                <a:avLst/>
                <a:gdLst>
                  <a:gd name="T0" fmla="*/ 13 w 578"/>
                  <a:gd name="T1" fmla="*/ 47 h 319"/>
                  <a:gd name="T2" fmla="*/ 41 w 578"/>
                  <a:gd name="T3" fmla="*/ 44 h 319"/>
                  <a:gd name="T4" fmla="*/ 75 w 578"/>
                  <a:gd name="T5" fmla="*/ 62 h 319"/>
                  <a:gd name="T6" fmla="*/ 100 w 578"/>
                  <a:gd name="T7" fmla="*/ 95 h 319"/>
                  <a:gd name="T8" fmla="*/ 134 w 578"/>
                  <a:gd name="T9" fmla="*/ 151 h 319"/>
                  <a:gd name="T10" fmla="*/ 161 w 578"/>
                  <a:gd name="T11" fmla="*/ 199 h 319"/>
                  <a:gd name="T12" fmla="*/ 187 w 578"/>
                  <a:gd name="T13" fmla="*/ 245 h 319"/>
                  <a:gd name="T14" fmla="*/ 202 w 578"/>
                  <a:gd name="T15" fmla="*/ 253 h 319"/>
                  <a:gd name="T16" fmla="*/ 233 w 578"/>
                  <a:gd name="T17" fmla="*/ 245 h 319"/>
                  <a:gd name="T18" fmla="*/ 290 w 578"/>
                  <a:gd name="T19" fmla="*/ 207 h 319"/>
                  <a:gd name="T20" fmla="*/ 357 w 578"/>
                  <a:gd name="T21" fmla="*/ 161 h 319"/>
                  <a:gd name="T22" fmla="*/ 400 w 578"/>
                  <a:gd name="T23" fmla="*/ 121 h 319"/>
                  <a:gd name="T24" fmla="*/ 421 w 578"/>
                  <a:gd name="T25" fmla="*/ 96 h 319"/>
                  <a:gd name="T26" fmla="*/ 421 w 578"/>
                  <a:gd name="T27" fmla="*/ 87 h 319"/>
                  <a:gd name="T28" fmla="*/ 421 w 578"/>
                  <a:gd name="T29" fmla="*/ 74 h 319"/>
                  <a:gd name="T30" fmla="*/ 424 w 578"/>
                  <a:gd name="T31" fmla="*/ 66 h 319"/>
                  <a:gd name="T32" fmla="*/ 420 w 578"/>
                  <a:gd name="T33" fmla="*/ 39 h 319"/>
                  <a:gd name="T34" fmla="*/ 408 w 578"/>
                  <a:gd name="T35" fmla="*/ 19 h 319"/>
                  <a:gd name="T36" fmla="*/ 413 w 578"/>
                  <a:gd name="T37" fmla="*/ 0 h 319"/>
                  <a:gd name="T38" fmla="*/ 442 w 578"/>
                  <a:gd name="T39" fmla="*/ 0 h 319"/>
                  <a:gd name="T40" fmla="*/ 458 w 578"/>
                  <a:gd name="T41" fmla="*/ 30 h 319"/>
                  <a:gd name="T42" fmla="*/ 451 w 578"/>
                  <a:gd name="T43" fmla="*/ 77 h 319"/>
                  <a:gd name="T44" fmla="*/ 462 w 578"/>
                  <a:gd name="T45" fmla="*/ 77 h 319"/>
                  <a:gd name="T46" fmla="*/ 496 w 578"/>
                  <a:gd name="T47" fmla="*/ 74 h 319"/>
                  <a:gd name="T48" fmla="*/ 531 w 578"/>
                  <a:gd name="T49" fmla="*/ 56 h 319"/>
                  <a:gd name="T50" fmla="*/ 560 w 578"/>
                  <a:gd name="T51" fmla="*/ 53 h 319"/>
                  <a:gd name="T52" fmla="*/ 568 w 578"/>
                  <a:gd name="T53" fmla="*/ 70 h 319"/>
                  <a:gd name="T54" fmla="*/ 578 w 578"/>
                  <a:gd name="T55" fmla="*/ 105 h 319"/>
                  <a:gd name="T56" fmla="*/ 530 w 578"/>
                  <a:gd name="T57" fmla="*/ 160 h 319"/>
                  <a:gd name="T58" fmla="*/ 504 w 578"/>
                  <a:gd name="T59" fmla="*/ 186 h 319"/>
                  <a:gd name="T60" fmla="*/ 479 w 578"/>
                  <a:gd name="T61" fmla="*/ 189 h 319"/>
                  <a:gd name="T62" fmla="*/ 449 w 578"/>
                  <a:gd name="T63" fmla="*/ 161 h 319"/>
                  <a:gd name="T64" fmla="*/ 413 w 578"/>
                  <a:gd name="T65" fmla="*/ 160 h 319"/>
                  <a:gd name="T66" fmla="*/ 381 w 578"/>
                  <a:gd name="T67" fmla="*/ 186 h 319"/>
                  <a:gd name="T68" fmla="*/ 328 w 578"/>
                  <a:gd name="T69" fmla="*/ 233 h 319"/>
                  <a:gd name="T70" fmla="*/ 273 w 578"/>
                  <a:gd name="T71" fmla="*/ 287 h 319"/>
                  <a:gd name="T72" fmla="*/ 226 w 578"/>
                  <a:gd name="T73" fmla="*/ 310 h 319"/>
                  <a:gd name="T74" fmla="*/ 190 w 578"/>
                  <a:gd name="T75" fmla="*/ 319 h 319"/>
                  <a:gd name="T76" fmla="*/ 170 w 578"/>
                  <a:gd name="T77" fmla="*/ 309 h 319"/>
                  <a:gd name="T78" fmla="*/ 153 w 578"/>
                  <a:gd name="T79" fmla="*/ 279 h 319"/>
                  <a:gd name="T80" fmla="*/ 122 w 578"/>
                  <a:gd name="T81" fmla="*/ 229 h 319"/>
                  <a:gd name="T82" fmla="*/ 81 w 578"/>
                  <a:gd name="T83" fmla="*/ 170 h 319"/>
                  <a:gd name="T84" fmla="*/ 42 w 578"/>
                  <a:gd name="T85" fmla="*/ 139 h 319"/>
                  <a:gd name="T86" fmla="*/ 8 w 578"/>
                  <a:gd name="T87" fmla="*/ 107 h 319"/>
                  <a:gd name="T88" fmla="*/ 0 w 578"/>
                  <a:gd name="T89" fmla="*/ 77 h 319"/>
                  <a:gd name="T90" fmla="*/ 13 w 578"/>
                  <a:gd name="T91" fmla="*/ 47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8"/>
                  <a:gd name="T139" fmla="*/ 0 h 319"/>
                  <a:gd name="T140" fmla="*/ 578 w 578"/>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8" h="319">
                    <a:moveTo>
                      <a:pt x="13" y="47"/>
                    </a:moveTo>
                    <a:lnTo>
                      <a:pt x="41" y="44"/>
                    </a:lnTo>
                    <a:lnTo>
                      <a:pt x="75" y="62"/>
                    </a:lnTo>
                    <a:lnTo>
                      <a:pt x="100" y="95"/>
                    </a:lnTo>
                    <a:lnTo>
                      <a:pt x="134" y="151"/>
                    </a:lnTo>
                    <a:lnTo>
                      <a:pt x="161" y="199"/>
                    </a:lnTo>
                    <a:lnTo>
                      <a:pt x="187" y="245"/>
                    </a:lnTo>
                    <a:lnTo>
                      <a:pt x="202" y="253"/>
                    </a:lnTo>
                    <a:lnTo>
                      <a:pt x="233" y="245"/>
                    </a:lnTo>
                    <a:lnTo>
                      <a:pt x="290" y="207"/>
                    </a:lnTo>
                    <a:lnTo>
                      <a:pt x="357" y="161"/>
                    </a:lnTo>
                    <a:lnTo>
                      <a:pt x="400" y="121"/>
                    </a:lnTo>
                    <a:lnTo>
                      <a:pt x="421" y="96"/>
                    </a:lnTo>
                    <a:lnTo>
                      <a:pt x="421" y="87"/>
                    </a:lnTo>
                    <a:lnTo>
                      <a:pt x="421" y="74"/>
                    </a:lnTo>
                    <a:lnTo>
                      <a:pt x="424" y="66"/>
                    </a:lnTo>
                    <a:lnTo>
                      <a:pt x="420" y="39"/>
                    </a:lnTo>
                    <a:lnTo>
                      <a:pt x="408" y="19"/>
                    </a:lnTo>
                    <a:lnTo>
                      <a:pt x="413" y="0"/>
                    </a:lnTo>
                    <a:lnTo>
                      <a:pt x="442" y="0"/>
                    </a:lnTo>
                    <a:lnTo>
                      <a:pt x="458" y="30"/>
                    </a:lnTo>
                    <a:lnTo>
                      <a:pt x="451" y="77"/>
                    </a:lnTo>
                    <a:lnTo>
                      <a:pt x="462" y="77"/>
                    </a:lnTo>
                    <a:lnTo>
                      <a:pt x="496" y="74"/>
                    </a:lnTo>
                    <a:lnTo>
                      <a:pt x="531" y="56"/>
                    </a:lnTo>
                    <a:lnTo>
                      <a:pt x="560" y="53"/>
                    </a:lnTo>
                    <a:lnTo>
                      <a:pt x="568" y="70"/>
                    </a:lnTo>
                    <a:lnTo>
                      <a:pt x="578" y="105"/>
                    </a:lnTo>
                    <a:lnTo>
                      <a:pt x="530" y="160"/>
                    </a:lnTo>
                    <a:lnTo>
                      <a:pt x="504" y="186"/>
                    </a:lnTo>
                    <a:lnTo>
                      <a:pt x="479" y="189"/>
                    </a:lnTo>
                    <a:lnTo>
                      <a:pt x="449" y="161"/>
                    </a:lnTo>
                    <a:lnTo>
                      <a:pt x="413" y="160"/>
                    </a:lnTo>
                    <a:lnTo>
                      <a:pt x="381" y="186"/>
                    </a:lnTo>
                    <a:lnTo>
                      <a:pt x="328" y="233"/>
                    </a:lnTo>
                    <a:lnTo>
                      <a:pt x="273" y="287"/>
                    </a:lnTo>
                    <a:lnTo>
                      <a:pt x="226" y="310"/>
                    </a:lnTo>
                    <a:lnTo>
                      <a:pt x="190" y="319"/>
                    </a:lnTo>
                    <a:lnTo>
                      <a:pt x="170" y="309"/>
                    </a:lnTo>
                    <a:lnTo>
                      <a:pt x="153" y="279"/>
                    </a:lnTo>
                    <a:lnTo>
                      <a:pt x="122" y="229"/>
                    </a:lnTo>
                    <a:lnTo>
                      <a:pt x="81" y="170"/>
                    </a:lnTo>
                    <a:lnTo>
                      <a:pt x="42" y="139"/>
                    </a:lnTo>
                    <a:lnTo>
                      <a:pt x="8" y="107"/>
                    </a:lnTo>
                    <a:lnTo>
                      <a:pt x="0" y="77"/>
                    </a:lnTo>
                    <a:lnTo>
                      <a:pt x="13" y="4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7" name="Freeform 14"/>
              <p:cNvSpPr>
                <a:spLocks noChangeArrowheads="1"/>
              </p:cNvSpPr>
              <p:nvPr/>
            </p:nvSpPr>
            <p:spPr bwMode="auto">
              <a:xfrm>
                <a:off x="314" y="605"/>
                <a:ext cx="245" cy="507"/>
              </a:xfrm>
              <a:custGeom>
                <a:avLst/>
                <a:gdLst>
                  <a:gd name="T0" fmla="*/ 153 w 242"/>
                  <a:gd name="T1" fmla="*/ 59 h 508"/>
                  <a:gd name="T2" fmla="*/ 187 w 242"/>
                  <a:gd name="T3" fmla="*/ 8 h 508"/>
                  <a:gd name="T4" fmla="*/ 222 w 242"/>
                  <a:gd name="T5" fmla="*/ 0 h 508"/>
                  <a:gd name="T6" fmla="*/ 230 w 242"/>
                  <a:gd name="T7" fmla="*/ 25 h 508"/>
                  <a:gd name="T8" fmla="*/ 242 w 242"/>
                  <a:gd name="T9" fmla="*/ 72 h 508"/>
                  <a:gd name="T10" fmla="*/ 225 w 242"/>
                  <a:gd name="T11" fmla="*/ 93 h 508"/>
                  <a:gd name="T12" fmla="*/ 179 w 242"/>
                  <a:gd name="T13" fmla="*/ 133 h 508"/>
                  <a:gd name="T14" fmla="*/ 153 w 242"/>
                  <a:gd name="T15" fmla="*/ 188 h 508"/>
                  <a:gd name="T16" fmla="*/ 134 w 242"/>
                  <a:gd name="T17" fmla="*/ 231 h 508"/>
                  <a:gd name="T18" fmla="*/ 134 w 242"/>
                  <a:gd name="T19" fmla="*/ 256 h 508"/>
                  <a:gd name="T20" fmla="*/ 138 w 242"/>
                  <a:gd name="T21" fmla="*/ 324 h 508"/>
                  <a:gd name="T22" fmla="*/ 151 w 242"/>
                  <a:gd name="T23" fmla="*/ 383 h 508"/>
                  <a:gd name="T24" fmla="*/ 169 w 242"/>
                  <a:gd name="T25" fmla="*/ 415 h 508"/>
                  <a:gd name="T26" fmla="*/ 174 w 242"/>
                  <a:gd name="T27" fmla="*/ 434 h 508"/>
                  <a:gd name="T28" fmla="*/ 170 w 242"/>
                  <a:gd name="T29" fmla="*/ 453 h 508"/>
                  <a:gd name="T30" fmla="*/ 148 w 242"/>
                  <a:gd name="T31" fmla="*/ 457 h 508"/>
                  <a:gd name="T32" fmla="*/ 104 w 242"/>
                  <a:gd name="T33" fmla="*/ 464 h 508"/>
                  <a:gd name="T34" fmla="*/ 61 w 242"/>
                  <a:gd name="T35" fmla="*/ 494 h 508"/>
                  <a:gd name="T36" fmla="*/ 40 w 242"/>
                  <a:gd name="T37" fmla="*/ 508 h 508"/>
                  <a:gd name="T38" fmla="*/ 17 w 242"/>
                  <a:gd name="T39" fmla="*/ 498 h 508"/>
                  <a:gd name="T40" fmla="*/ 0 w 242"/>
                  <a:gd name="T41" fmla="*/ 460 h 508"/>
                  <a:gd name="T42" fmla="*/ 6 w 242"/>
                  <a:gd name="T43" fmla="*/ 440 h 508"/>
                  <a:gd name="T44" fmla="*/ 35 w 242"/>
                  <a:gd name="T45" fmla="*/ 436 h 508"/>
                  <a:gd name="T46" fmla="*/ 86 w 242"/>
                  <a:gd name="T47" fmla="*/ 419 h 508"/>
                  <a:gd name="T48" fmla="*/ 118 w 242"/>
                  <a:gd name="T49" fmla="*/ 415 h 508"/>
                  <a:gd name="T50" fmla="*/ 122 w 242"/>
                  <a:gd name="T51" fmla="*/ 396 h 508"/>
                  <a:gd name="T52" fmla="*/ 114 w 242"/>
                  <a:gd name="T53" fmla="*/ 376 h 508"/>
                  <a:gd name="T54" fmla="*/ 95 w 242"/>
                  <a:gd name="T55" fmla="*/ 324 h 508"/>
                  <a:gd name="T56" fmla="*/ 86 w 242"/>
                  <a:gd name="T57" fmla="*/ 262 h 508"/>
                  <a:gd name="T58" fmla="*/ 86 w 242"/>
                  <a:gd name="T59" fmla="*/ 212 h 508"/>
                  <a:gd name="T60" fmla="*/ 104 w 242"/>
                  <a:gd name="T61" fmla="*/ 163 h 508"/>
                  <a:gd name="T62" fmla="*/ 125 w 242"/>
                  <a:gd name="T63" fmla="*/ 112 h 508"/>
                  <a:gd name="T64" fmla="*/ 140 w 242"/>
                  <a:gd name="T65" fmla="*/ 81 h 508"/>
                  <a:gd name="T66" fmla="*/ 153 w 242"/>
                  <a:gd name="T67" fmla="*/ 59 h 5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2"/>
                  <a:gd name="T103" fmla="*/ 0 h 508"/>
                  <a:gd name="T104" fmla="*/ 242 w 242"/>
                  <a:gd name="T105" fmla="*/ 508 h 5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2" h="508">
                    <a:moveTo>
                      <a:pt x="153" y="59"/>
                    </a:moveTo>
                    <a:lnTo>
                      <a:pt x="187" y="8"/>
                    </a:lnTo>
                    <a:lnTo>
                      <a:pt x="222" y="0"/>
                    </a:lnTo>
                    <a:lnTo>
                      <a:pt x="230" y="25"/>
                    </a:lnTo>
                    <a:lnTo>
                      <a:pt x="242" y="72"/>
                    </a:lnTo>
                    <a:lnTo>
                      <a:pt x="225" y="93"/>
                    </a:lnTo>
                    <a:lnTo>
                      <a:pt x="179" y="133"/>
                    </a:lnTo>
                    <a:lnTo>
                      <a:pt x="153" y="188"/>
                    </a:lnTo>
                    <a:lnTo>
                      <a:pt x="134" y="231"/>
                    </a:lnTo>
                    <a:lnTo>
                      <a:pt x="134" y="256"/>
                    </a:lnTo>
                    <a:lnTo>
                      <a:pt x="138" y="324"/>
                    </a:lnTo>
                    <a:lnTo>
                      <a:pt x="151" y="383"/>
                    </a:lnTo>
                    <a:lnTo>
                      <a:pt x="169" y="415"/>
                    </a:lnTo>
                    <a:lnTo>
                      <a:pt x="174" y="434"/>
                    </a:lnTo>
                    <a:lnTo>
                      <a:pt x="170" y="453"/>
                    </a:lnTo>
                    <a:lnTo>
                      <a:pt x="148" y="457"/>
                    </a:lnTo>
                    <a:lnTo>
                      <a:pt x="104" y="464"/>
                    </a:lnTo>
                    <a:lnTo>
                      <a:pt x="61" y="494"/>
                    </a:lnTo>
                    <a:lnTo>
                      <a:pt x="40" y="508"/>
                    </a:lnTo>
                    <a:lnTo>
                      <a:pt x="17" y="498"/>
                    </a:lnTo>
                    <a:lnTo>
                      <a:pt x="0" y="460"/>
                    </a:lnTo>
                    <a:lnTo>
                      <a:pt x="6" y="440"/>
                    </a:lnTo>
                    <a:lnTo>
                      <a:pt x="35" y="436"/>
                    </a:lnTo>
                    <a:lnTo>
                      <a:pt x="86" y="419"/>
                    </a:lnTo>
                    <a:lnTo>
                      <a:pt x="118" y="415"/>
                    </a:lnTo>
                    <a:lnTo>
                      <a:pt x="122" y="396"/>
                    </a:lnTo>
                    <a:lnTo>
                      <a:pt x="114" y="376"/>
                    </a:lnTo>
                    <a:lnTo>
                      <a:pt x="95" y="324"/>
                    </a:lnTo>
                    <a:lnTo>
                      <a:pt x="86" y="262"/>
                    </a:lnTo>
                    <a:lnTo>
                      <a:pt x="86" y="212"/>
                    </a:lnTo>
                    <a:lnTo>
                      <a:pt x="104" y="163"/>
                    </a:lnTo>
                    <a:lnTo>
                      <a:pt x="125" y="112"/>
                    </a:lnTo>
                    <a:lnTo>
                      <a:pt x="140" y="81"/>
                    </a:lnTo>
                    <a:lnTo>
                      <a:pt x="153" y="59"/>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8" name="Freeform 15"/>
              <p:cNvSpPr>
                <a:spLocks noChangeArrowheads="1"/>
              </p:cNvSpPr>
              <p:nvPr/>
            </p:nvSpPr>
            <p:spPr bwMode="auto">
              <a:xfrm>
                <a:off x="560" y="627"/>
                <a:ext cx="231" cy="453"/>
              </a:xfrm>
              <a:custGeom>
                <a:avLst/>
                <a:gdLst>
                  <a:gd name="T0" fmla="*/ 13 w 231"/>
                  <a:gd name="T1" fmla="*/ 17 h 454"/>
                  <a:gd name="T2" fmla="*/ 35 w 231"/>
                  <a:gd name="T3" fmla="*/ 0 h 454"/>
                  <a:gd name="T4" fmla="*/ 56 w 231"/>
                  <a:gd name="T5" fmla="*/ 4 h 454"/>
                  <a:gd name="T6" fmla="*/ 77 w 231"/>
                  <a:gd name="T7" fmla="*/ 18 h 454"/>
                  <a:gd name="T8" fmla="*/ 95 w 231"/>
                  <a:gd name="T9" fmla="*/ 61 h 454"/>
                  <a:gd name="T10" fmla="*/ 120 w 231"/>
                  <a:gd name="T11" fmla="*/ 133 h 454"/>
                  <a:gd name="T12" fmla="*/ 133 w 231"/>
                  <a:gd name="T13" fmla="*/ 197 h 454"/>
                  <a:gd name="T14" fmla="*/ 135 w 231"/>
                  <a:gd name="T15" fmla="*/ 241 h 454"/>
                  <a:gd name="T16" fmla="*/ 129 w 231"/>
                  <a:gd name="T17" fmla="*/ 262 h 454"/>
                  <a:gd name="T18" fmla="*/ 117 w 231"/>
                  <a:gd name="T19" fmla="*/ 295 h 454"/>
                  <a:gd name="T20" fmla="*/ 98 w 231"/>
                  <a:gd name="T21" fmla="*/ 333 h 454"/>
                  <a:gd name="T22" fmla="*/ 82 w 231"/>
                  <a:gd name="T23" fmla="*/ 372 h 454"/>
                  <a:gd name="T24" fmla="*/ 78 w 231"/>
                  <a:gd name="T25" fmla="*/ 403 h 454"/>
                  <a:gd name="T26" fmla="*/ 90 w 231"/>
                  <a:gd name="T27" fmla="*/ 414 h 454"/>
                  <a:gd name="T28" fmla="*/ 129 w 231"/>
                  <a:gd name="T29" fmla="*/ 407 h 454"/>
                  <a:gd name="T30" fmla="*/ 187 w 231"/>
                  <a:gd name="T31" fmla="*/ 403 h 454"/>
                  <a:gd name="T32" fmla="*/ 216 w 231"/>
                  <a:gd name="T33" fmla="*/ 407 h 454"/>
                  <a:gd name="T34" fmla="*/ 231 w 231"/>
                  <a:gd name="T35" fmla="*/ 420 h 454"/>
                  <a:gd name="T36" fmla="*/ 231 w 231"/>
                  <a:gd name="T37" fmla="*/ 433 h 454"/>
                  <a:gd name="T38" fmla="*/ 208 w 231"/>
                  <a:gd name="T39" fmla="*/ 448 h 454"/>
                  <a:gd name="T40" fmla="*/ 185 w 231"/>
                  <a:gd name="T41" fmla="*/ 454 h 454"/>
                  <a:gd name="T42" fmla="*/ 126 w 231"/>
                  <a:gd name="T43" fmla="*/ 441 h 454"/>
                  <a:gd name="T44" fmla="*/ 100 w 231"/>
                  <a:gd name="T45" fmla="*/ 441 h 454"/>
                  <a:gd name="T46" fmla="*/ 74 w 231"/>
                  <a:gd name="T47" fmla="*/ 450 h 454"/>
                  <a:gd name="T48" fmla="*/ 55 w 231"/>
                  <a:gd name="T49" fmla="*/ 450 h 454"/>
                  <a:gd name="T50" fmla="*/ 26 w 231"/>
                  <a:gd name="T51" fmla="*/ 437 h 454"/>
                  <a:gd name="T52" fmla="*/ 29 w 231"/>
                  <a:gd name="T53" fmla="*/ 416 h 454"/>
                  <a:gd name="T54" fmla="*/ 35 w 231"/>
                  <a:gd name="T55" fmla="*/ 401 h 454"/>
                  <a:gd name="T56" fmla="*/ 46 w 231"/>
                  <a:gd name="T57" fmla="*/ 377 h 454"/>
                  <a:gd name="T58" fmla="*/ 52 w 231"/>
                  <a:gd name="T59" fmla="*/ 355 h 454"/>
                  <a:gd name="T60" fmla="*/ 59 w 231"/>
                  <a:gd name="T61" fmla="*/ 312 h 454"/>
                  <a:gd name="T62" fmla="*/ 69 w 231"/>
                  <a:gd name="T63" fmla="*/ 265 h 454"/>
                  <a:gd name="T64" fmla="*/ 90 w 231"/>
                  <a:gd name="T65" fmla="*/ 227 h 454"/>
                  <a:gd name="T66" fmla="*/ 78 w 231"/>
                  <a:gd name="T67" fmla="*/ 197 h 454"/>
                  <a:gd name="T68" fmla="*/ 46 w 231"/>
                  <a:gd name="T69" fmla="*/ 129 h 454"/>
                  <a:gd name="T70" fmla="*/ 9 w 231"/>
                  <a:gd name="T71" fmla="*/ 70 h 454"/>
                  <a:gd name="T72" fmla="*/ 0 w 231"/>
                  <a:gd name="T73" fmla="*/ 40 h 454"/>
                  <a:gd name="T74" fmla="*/ 13 w 231"/>
                  <a:gd name="T75" fmla="*/ 17 h 4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
                  <a:gd name="T115" fmla="*/ 0 h 454"/>
                  <a:gd name="T116" fmla="*/ 231 w 231"/>
                  <a:gd name="T117" fmla="*/ 454 h 4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 h="454">
                    <a:moveTo>
                      <a:pt x="13" y="17"/>
                    </a:moveTo>
                    <a:lnTo>
                      <a:pt x="35" y="0"/>
                    </a:lnTo>
                    <a:lnTo>
                      <a:pt x="56" y="4"/>
                    </a:lnTo>
                    <a:lnTo>
                      <a:pt x="77" y="18"/>
                    </a:lnTo>
                    <a:lnTo>
                      <a:pt x="95" y="61"/>
                    </a:lnTo>
                    <a:lnTo>
                      <a:pt x="120" y="133"/>
                    </a:lnTo>
                    <a:lnTo>
                      <a:pt x="133" y="197"/>
                    </a:lnTo>
                    <a:lnTo>
                      <a:pt x="135" y="241"/>
                    </a:lnTo>
                    <a:lnTo>
                      <a:pt x="129" y="262"/>
                    </a:lnTo>
                    <a:lnTo>
                      <a:pt x="117" y="295"/>
                    </a:lnTo>
                    <a:lnTo>
                      <a:pt x="98" y="333"/>
                    </a:lnTo>
                    <a:lnTo>
                      <a:pt x="82" y="372"/>
                    </a:lnTo>
                    <a:lnTo>
                      <a:pt x="78" y="403"/>
                    </a:lnTo>
                    <a:lnTo>
                      <a:pt x="90" y="414"/>
                    </a:lnTo>
                    <a:lnTo>
                      <a:pt x="129" y="407"/>
                    </a:lnTo>
                    <a:lnTo>
                      <a:pt x="187" y="403"/>
                    </a:lnTo>
                    <a:lnTo>
                      <a:pt x="216" y="407"/>
                    </a:lnTo>
                    <a:lnTo>
                      <a:pt x="231" y="420"/>
                    </a:lnTo>
                    <a:lnTo>
                      <a:pt x="231" y="433"/>
                    </a:lnTo>
                    <a:lnTo>
                      <a:pt x="208" y="448"/>
                    </a:lnTo>
                    <a:lnTo>
                      <a:pt x="185" y="454"/>
                    </a:lnTo>
                    <a:lnTo>
                      <a:pt x="126" y="441"/>
                    </a:lnTo>
                    <a:lnTo>
                      <a:pt x="100" y="441"/>
                    </a:lnTo>
                    <a:lnTo>
                      <a:pt x="74" y="450"/>
                    </a:lnTo>
                    <a:lnTo>
                      <a:pt x="55" y="450"/>
                    </a:lnTo>
                    <a:lnTo>
                      <a:pt x="26" y="437"/>
                    </a:lnTo>
                    <a:lnTo>
                      <a:pt x="29" y="416"/>
                    </a:lnTo>
                    <a:lnTo>
                      <a:pt x="35" y="401"/>
                    </a:lnTo>
                    <a:lnTo>
                      <a:pt x="46" y="377"/>
                    </a:lnTo>
                    <a:lnTo>
                      <a:pt x="52" y="355"/>
                    </a:lnTo>
                    <a:lnTo>
                      <a:pt x="59" y="312"/>
                    </a:lnTo>
                    <a:lnTo>
                      <a:pt x="69" y="265"/>
                    </a:lnTo>
                    <a:lnTo>
                      <a:pt x="90" y="227"/>
                    </a:lnTo>
                    <a:lnTo>
                      <a:pt x="78" y="197"/>
                    </a:lnTo>
                    <a:lnTo>
                      <a:pt x="46" y="129"/>
                    </a:lnTo>
                    <a:lnTo>
                      <a:pt x="9" y="70"/>
                    </a:lnTo>
                    <a:lnTo>
                      <a:pt x="0" y="40"/>
                    </a:lnTo>
                    <a:lnTo>
                      <a:pt x="13" y="1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grpSp>
        <p:sp>
          <p:nvSpPr>
            <p:cNvPr id="196617" name="WordArt 16"/>
            <p:cNvSpPr>
              <a:spLocks noChangeArrowheads="1" noChangeShapeType="1" noTextEdit="1"/>
            </p:cNvSpPr>
            <p:nvPr/>
          </p:nvSpPr>
          <p:spPr bwMode="auto">
            <a:xfrm>
              <a:off x="816" y="240"/>
              <a:ext cx="432" cy="33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Arial Black"/>
                </a:rPr>
                <a:t>3.0</a:t>
              </a:r>
              <a:endParaRPr lang="zh-CN" altLang="en-US" sz="3600" kern="10">
                <a:ln w="9525">
                  <a:solidFill>
                    <a:srgbClr val="000000"/>
                  </a:solidFill>
                  <a:round/>
                  <a:headEnd/>
                  <a:tailEnd/>
                </a:ln>
                <a:latin typeface="Arial Black"/>
              </a:endParaRPr>
            </a:p>
          </p:txBody>
        </p:sp>
      </p:grpSp>
      <p:sp>
        <p:nvSpPr>
          <p:cNvPr id="28690" name="Rectangle 17"/>
          <p:cNvSpPr>
            <a:spLocks noChangeArrowheads="1"/>
          </p:cNvSpPr>
          <p:nvPr/>
        </p:nvSpPr>
        <p:spPr bwMode="auto">
          <a:xfrm>
            <a:off x="698500" y="8283575"/>
            <a:ext cx="5432425" cy="438150"/>
          </a:xfrm>
          <a:prstGeom prst="rect">
            <a:avLst/>
          </a:prstGeom>
          <a:noFill/>
          <a:ln w="25400" cmpd="sng">
            <a:solidFill>
              <a:schemeClr val="tx1"/>
            </a:solidFill>
            <a:miter lim="800000"/>
            <a:headEnd/>
            <a:tailEnd/>
          </a:ln>
        </p:spPr>
        <p:txBody>
          <a:bodyPr wrap="none" anchor="ctr"/>
          <a:lstStyle/>
          <a:p>
            <a:pPr>
              <a:defRPr/>
            </a:pPr>
            <a:endParaRPr lang="zh-CN" altLang="en-US">
              <a:effectLst>
                <a:outerShdw blurRad="38100" dist="38100" dir="2700000" algn="tl">
                  <a:srgbClr val="C0C0C0"/>
                </a:outerShdw>
              </a:effectLst>
            </a:endParaRPr>
          </a:p>
        </p:txBody>
      </p:sp>
    </p:spTree>
    <p:extLst>
      <p:ext uri="{BB962C8B-B14F-4D97-AF65-F5344CB8AC3E}">
        <p14:creationId xmlns:p14="http://schemas.microsoft.com/office/powerpoint/2010/main" val="1489856410"/>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AE6CBBE-65A3-449C-AE16-D01548F314F8}" type="slidenum">
              <a:rPr lang="en-US" altLang="zh-CN" sz="1200" b="0">
                <a:solidFill>
                  <a:schemeClr val="tx1"/>
                </a:solidFill>
                <a:latin typeface="Arial" pitchFamily="34" charset="0"/>
              </a:rPr>
              <a:pPr algn="r" eaLnBrk="1" hangingPunct="1"/>
              <a:t>8</a:t>
            </a:fld>
            <a:endParaRPr lang="en-US" altLang="zh-CN" sz="1200" b="0">
              <a:solidFill>
                <a:schemeClr val="tx1"/>
              </a:solidFill>
              <a:latin typeface="Arial" pitchFamily="34" charset="0"/>
            </a:endParaRPr>
          </a:p>
        </p:txBody>
      </p:sp>
      <p:sp>
        <p:nvSpPr>
          <p:cNvPr id="196611" name="Rectangle 2"/>
          <p:cNvSpPr>
            <a:spLocks noGrp="1" noRot="1" noChangeAspect="1" noChangeArrowheads="1" noTextEdit="1"/>
          </p:cNvSpPr>
          <p:nvPr>
            <p:ph type="sldImg"/>
          </p:nvPr>
        </p:nvSpPr>
        <p:spPr>
          <a:xfrm>
            <a:off x="700088" y="741363"/>
            <a:ext cx="5449887" cy="4087812"/>
          </a:xfrm>
        </p:spPr>
      </p:sp>
      <p:sp>
        <p:nvSpPr>
          <p:cNvPr id="196612" name="Rectangle 3"/>
          <p:cNvSpPr>
            <a:spLocks noGrp="1" noChangeArrowheads="1"/>
          </p:cNvSpPr>
          <p:nvPr>
            <p:ph type="body" idx="1"/>
          </p:nvPr>
        </p:nvSpPr>
        <p:spPr>
          <a:xfrm>
            <a:off x="695325" y="4991100"/>
            <a:ext cx="5429250" cy="3505200"/>
          </a:xfrm>
          <a:noFill/>
          <a:ln/>
        </p:spPr>
        <p:txBody>
          <a:bodyPr lIns="92075" tIns="46038" rIns="92075" bIns="46038" anchor="t"/>
          <a:lstStyle/>
          <a:p>
            <a:pPr eaLnBrk="1" hangingPunct="1"/>
            <a:endParaRPr lang="en-US" altLang="zh-CN" dirty="0" smtClean="0"/>
          </a:p>
        </p:txBody>
      </p:sp>
      <p:grpSp>
        <p:nvGrpSpPr>
          <p:cNvPr id="2" name="Group 5"/>
          <p:cNvGrpSpPr>
            <a:grpSpLocks/>
          </p:cNvGrpSpPr>
          <p:nvPr/>
        </p:nvGrpSpPr>
        <p:grpSpPr bwMode="auto">
          <a:xfrm>
            <a:off x="6167438" y="8313738"/>
            <a:ext cx="690562" cy="349250"/>
            <a:chOff x="0" y="0"/>
            <a:chExt cx="1584" cy="1452"/>
          </a:xfrm>
        </p:grpSpPr>
        <p:grpSp>
          <p:nvGrpSpPr>
            <p:cNvPr id="3" name="Group 6"/>
            <p:cNvGrpSpPr>
              <a:grpSpLocks/>
            </p:cNvGrpSpPr>
            <p:nvPr/>
          </p:nvGrpSpPr>
          <p:grpSpPr bwMode="auto">
            <a:xfrm>
              <a:off x="512" y="0"/>
              <a:ext cx="1072" cy="1452"/>
              <a:chOff x="0" y="0"/>
              <a:chExt cx="703" cy="1004"/>
            </a:xfrm>
          </p:grpSpPr>
          <p:pic>
            <p:nvPicPr>
              <p:cNvPr id="196624" name="Picture 6"/>
              <p:cNvPicPr>
                <a:picLocks noChangeAspect="1" noChangeArrowheads="1"/>
              </p:cNvPicPr>
              <p:nvPr/>
            </p:nvPicPr>
            <p:blipFill>
              <a:blip r:embed="rId4"/>
              <a:srcRect/>
              <a:stretch>
                <a:fillRect/>
              </a:stretch>
            </p:blipFill>
            <p:spPr bwMode="auto">
              <a:xfrm>
                <a:off x="0" y="0"/>
                <a:ext cx="703" cy="1004"/>
              </a:xfrm>
              <a:prstGeom prst="rect">
                <a:avLst/>
              </a:prstGeom>
              <a:noFill/>
              <a:ln w="9525">
                <a:noFill/>
                <a:miter lim="800000"/>
                <a:headEnd/>
                <a:tailEnd/>
              </a:ln>
            </p:spPr>
          </p:pic>
          <p:sp>
            <p:nvSpPr>
              <p:cNvPr id="28680" name="Freeform 7"/>
              <p:cNvSpPr>
                <a:spLocks noChangeArrowheads="1"/>
              </p:cNvSpPr>
              <p:nvPr/>
            </p:nvSpPr>
            <p:spPr bwMode="auto">
              <a:xfrm>
                <a:off x="37" y="18"/>
                <a:ext cx="595" cy="548"/>
              </a:xfrm>
              <a:custGeom>
                <a:avLst/>
                <a:gdLst>
                  <a:gd name="T0" fmla="*/ 0 w 595"/>
                  <a:gd name="T1" fmla="*/ 239 h 544"/>
                  <a:gd name="T2" fmla="*/ 89 w 595"/>
                  <a:gd name="T3" fmla="*/ 55 h 544"/>
                  <a:gd name="T4" fmla="*/ 277 w 595"/>
                  <a:gd name="T5" fmla="*/ 0 h 544"/>
                  <a:gd name="T6" fmla="*/ 476 w 595"/>
                  <a:gd name="T7" fmla="*/ 47 h 544"/>
                  <a:gd name="T8" fmla="*/ 595 w 595"/>
                  <a:gd name="T9" fmla="*/ 226 h 544"/>
                  <a:gd name="T10" fmla="*/ 540 w 595"/>
                  <a:gd name="T11" fmla="*/ 461 h 544"/>
                  <a:gd name="T12" fmla="*/ 349 w 595"/>
                  <a:gd name="T13" fmla="*/ 544 h 544"/>
                  <a:gd name="T14" fmla="*/ 103 w 595"/>
                  <a:gd name="T15" fmla="*/ 451 h 544"/>
                  <a:gd name="T16" fmla="*/ 0 w 595"/>
                  <a:gd name="T17" fmla="*/ 239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5"/>
                  <a:gd name="T28" fmla="*/ 0 h 544"/>
                  <a:gd name="T29" fmla="*/ 595 w 595"/>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5" h="544">
                    <a:moveTo>
                      <a:pt x="0" y="239"/>
                    </a:moveTo>
                    <a:lnTo>
                      <a:pt x="89" y="55"/>
                    </a:lnTo>
                    <a:lnTo>
                      <a:pt x="277" y="0"/>
                    </a:lnTo>
                    <a:lnTo>
                      <a:pt x="476" y="47"/>
                    </a:lnTo>
                    <a:lnTo>
                      <a:pt x="595" y="226"/>
                    </a:lnTo>
                    <a:lnTo>
                      <a:pt x="540" y="461"/>
                    </a:lnTo>
                    <a:lnTo>
                      <a:pt x="349" y="544"/>
                    </a:lnTo>
                    <a:lnTo>
                      <a:pt x="103" y="451"/>
                    </a:lnTo>
                    <a:lnTo>
                      <a:pt x="0" y="239"/>
                    </a:lnTo>
                    <a:close/>
                  </a:path>
                </a:pathLst>
              </a:custGeom>
              <a:solidFill>
                <a:srgbClr val="FCF13C"/>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sp>
            <p:nvSpPr>
              <p:cNvPr id="28681" name="Freeform 8"/>
              <p:cNvSpPr>
                <a:spLocks noChangeArrowheads="1"/>
              </p:cNvSpPr>
              <p:nvPr/>
            </p:nvSpPr>
            <p:spPr bwMode="auto">
              <a:xfrm>
                <a:off x="70" y="525"/>
                <a:ext cx="215" cy="402"/>
              </a:xfrm>
              <a:custGeom>
                <a:avLst/>
                <a:gdLst>
                  <a:gd name="T0" fmla="*/ 170 w 216"/>
                  <a:gd name="T1" fmla="*/ 0 h 402"/>
                  <a:gd name="T2" fmla="*/ 135 w 216"/>
                  <a:gd name="T3" fmla="*/ 90 h 402"/>
                  <a:gd name="T4" fmla="*/ 81 w 216"/>
                  <a:gd name="T5" fmla="*/ 206 h 402"/>
                  <a:gd name="T6" fmla="*/ 38 w 216"/>
                  <a:gd name="T7" fmla="*/ 317 h 402"/>
                  <a:gd name="T8" fmla="*/ 0 w 216"/>
                  <a:gd name="T9" fmla="*/ 388 h 402"/>
                  <a:gd name="T10" fmla="*/ 43 w 216"/>
                  <a:gd name="T11" fmla="*/ 402 h 402"/>
                  <a:gd name="T12" fmla="*/ 77 w 216"/>
                  <a:gd name="T13" fmla="*/ 349 h 402"/>
                  <a:gd name="T14" fmla="*/ 159 w 216"/>
                  <a:gd name="T15" fmla="*/ 162 h 402"/>
                  <a:gd name="T16" fmla="*/ 190 w 216"/>
                  <a:gd name="T17" fmla="*/ 90 h 402"/>
                  <a:gd name="T18" fmla="*/ 216 w 216"/>
                  <a:gd name="T19" fmla="*/ 14 h 402"/>
                  <a:gd name="T20" fmla="*/ 170 w 216"/>
                  <a:gd name="T21" fmla="*/ 0 h 4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402"/>
                  <a:gd name="T35" fmla="*/ 216 w 216"/>
                  <a:gd name="T36" fmla="*/ 402 h 4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402">
                    <a:moveTo>
                      <a:pt x="170" y="0"/>
                    </a:moveTo>
                    <a:lnTo>
                      <a:pt x="135" y="90"/>
                    </a:lnTo>
                    <a:lnTo>
                      <a:pt x="81" y="206"/>
                    </a:lnTo>
                    <a:lnTo>
                      <a:pt x="38" y="317"/>
                    </a:lnTo>
                    <a:lnTo>
                      <a:pt x="0" y="388"/>
                    </a:lnTo>
                    <a:lnTo>
                      <a:pt x="43" y="402"/>
                    </a:lnTo>
                    <a:lnTo>
                      <a:pt x="77" y="349"/>
                    </a:lnTo>
                    <a:lnTo>
                      <a:pt x="159" y="162"/>
                    </a:lnTo>
                    <a:lnTo>
                      <a:pt x="190" y="90"/>
                    </a:lnTo>
                    <a:lnTo>
                      <a:pt x="216" y="14"/>
                    </a:lnTo>
                    <a:lnTo>
                      <a:pt x="170" y="0"/>
                    </a:lnTo>
                    <a:close/>
                  </a:path>
                </a:pathLst>
              </a:custGeom>
              <a:solidFill>
                <a:srgbClr val="CC7C00"/>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grpSp>
        <p:grpSp>
          <p:nvGrpSpPr>
            <p:cNvPr id="4" name="Group 10"/>
            <p:cNvGrpSpPr>
              <a:grpSpLocks/>
            </p:cNvGrpSpPr>
            <p:nvPr/>
          </p:nvGrpSpPr>
          <p:grpSpPr bwMode="auto">
            <a:xfrm>
              <a:off x="0" y="712"/>
              <a:ext cx="859" cy="680"/>
              <a:chOff x="0" y="0"/>
              <a:chExt cx="1158" cy="1111"/>
            </a:xfrm>
          </p:grpSpPr>
          <p:sp>
            <p:nvSpPr>
              <p:cNvPr id="28683" name="Freeform 10"/>
              <p:cNvSpPr>
                <a:spLocks noChangeArrowheads="1"/>
              </p:cNvSpPr>
              <p:nvPr/>
            </p:nvSpPr>
            <p:spPr bwMode="auto">
              <a:xfrm>
                <a:off x="388" y="1"/>
                <a:ext cx="334" cy="248"/>
              </a:xfrm>
              <a:custGeom>
                <a:avLst/>
                <a:gdLst>
                  <a:gd name="T0" fmla="*/ 116 w 333"/>
                  <a:gd name="T1" fmla="*/ 151 h 246"/>
                  <a:gd name="T2" fmla="*/ 120 w 333"/>
                  <a:gd name="T3" fmla="*/ 117 h 246"/>
                  <a:gd name="T4" fmla="*/ 136 w 333"/>
                  <a:gd name="T5" fmla="*/ 78 h 246"/>
                  <a:gd name="T6" fmla="*/ 159 w 333"/>
                  <a:gd name="T7" fmla="*/ 47 h 246"/>
                  <a:gd name="T8" fmla="*/ 187 w 333"/>
                  <a:gd name="T9" fmla="*/ 23 h 246"/>
                  <a:gd name="T10" fmla="*/ 226 w 333"/>
                  <a:gd name="T11" fmla="*/ 6 h 246"/>
                  <a:gd name="T12" fmla="*/ 260 w 333"/>
                  <a:gd name="T13" fmla="*/ 0 h 246"/>
                  <a:gd name="T14" fmla="*/ 299 w 333"/>
                  <a:gd name="T15" fmla="*/ 10 h 246"/>
                  <a:gd name="T16" fmla="*/ 322 w 333"/>
                  <a:gd name="T17" fmla="*/ 39 h 246"/>
                  <a:gd name="T18" fmla="*/ 330 w 333"/>
                  <a:gd name="T19" fmla="*/ 73 h 246"/>
                  <a:gd name="T20" fmla="*/ 333 w 333"/>
                  <a:gd name="T21" fmla="*/ 109 h 246"/>
                  <a:gd name="T22" fmla="*/ 320 w 333"/>
                  <a:gd name="T23" fmla="*/ 147 h 246"/>
                  <a:gd name="T24" fmla="*/ 294 w 333"/>
                  <a:gd name="T25" fmla="*/ 190 h 246"/>
                  <a:gd name="T26" fmla="*/ 260 w 333"/>
                  <a:gd name="T27" fmla="*/ 220 h 246"/>
                  <a:gd name="T28" fmla="*/ 219 w 333"/>
                  <a:gd name="T29" fmla="*/ 239 h 246"/>
                  <a:gd name="T30" fmla="*/ 189 w 333"/>
                  <a:gd name="T31" fmla="*/ 246 h 246"/>
                  <a:gd name="T32" fmla="*/ 161 w 333"/>
                  <a:gd name="T33" fmla="*/ 242 h 246"/>
                  <a:gd name="T34" fmla="*/ 140 w 333"/>
                  <a:gd name="T35" fmla="*/ 230 h 246"/>
                  <a:gd name="T36" fmla="*/ 124 w 333"/>
                  <a:gd name="T37" fmla="*/ 203 h 246"/>
                  <a:gd name="T38" fmla="*/ 119 w 333"/>
                  <a:gd name="T39" fmla="*/ 187 h 246"/>
                  <a:gd name="T40" fmla="*/ 76 w 333"/>
                  <a:gd name="T41" fmla="*/ 190 h 246"/>
                  <a:gd name="T42" fmla="*/ 41 w 333"/>
                  <a:gd name="T43" fmla="*/ 200 h 246"/>
                  <a:gd name="T44" fmla="*/ 9 w 333"/>
                  <a:gd name="T45" fmla="*/ 199 h 246"/>
                  <a:gd name="T46" fmla="*/ 0 w 333"/>
                  <a:gd name="T47" fmla="*/ 183 h 246"/>
                  <a:gd name="T48" fmla="*/ 9 w 333"/>
                  <a:gd name="T49" fmla="*/ 170 h 246"/>
                  <a:gd name="T50" fmla="*/ 26 w 333"/>
                  <a:gd name="T51" fmla="*/ 155 h 246"/>
                  <a:gd name="T52" fmla="*/ 59 w 333"/>
                  <a:gd name="T53" fmla="*/ 155 h 246"/>
                  <a:gd name="T54" fmla="*/ 81 w 333"/>
                  <a:gd name="T55" fmla="*/ 155 h 246"/>
                  <a:gd name="T56" fmla="*/ 116 w 333"/>
                  <a:gd name="T57" fmla="*/ 151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3"/>
                  <a:gd name="T88" fmla="*/ 0 h 246"/>
                  <a:gd name="T89" fmla="*/ 333 w 333"/>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3" h="246">
                    <a:moveTo>
                      <a:pt x="116" y="151"/>
                    </a:moveTo>
                    <a:lnTo>
                      <a:pt x="120" y="117"/>
                    </a:lnTo>
                    <a:lnTo>
                      <a:pt x="136" y="78"/>
                    </a:lnTo>
                    <a:lnTo>
                      <a:pt x="159" y="47"/>
                    </a:lnTo>
                    <a:lnTo>
                      <a:pt x="187" y="23"/>
                    </a:lnTo>
                    <a:lnTo>
                      <a:pt x="226" y="6"/>
                    </a:lnTo>
                    <a:lnTo>
                      <a:pt x="260" y="0"/>
                    </a:lnTo>
                    <a:lnTo>
                      <a:pt x="299" y="10"/>
                    </a:lnTo>
                    <a:lnTo>
                      <a:pt x="322" y="39"/>
                    </a:lnTo>
                    <a:lnTo>
                      <a:pt x="330" y="73"/>
                    </a:lnTo>
                    <a:lnTo>
                      <a:pt x="333" y="109"/>
                    </a:lnTo>
                    <a:lnTo>
                      <a:pt x="320" y="147"/>
                    </a:lnTo>
                    <a:lnTo>
                      <a:pt x="294" y="190"/>
                    </a:lnTo>
                    <a:lnTo>
                      <a:pt x="260" y="220"/>
                    </a:lnTo>
                    <a:lnTo>
                      <a:pt x="219" y="239"/>
                    </a:lnTo>
                    <a:lnTo>
                      <a:pt x="189" y="246"/>
                    </a:lnTo>
                    <a:lnTo>
                      <a:pt x="161" y="242"/>
                    </a:lnTo>
                    <a:lnTo>
                      <a:pt x="140" y="230"/>
                    </a:lnTo>
                    <a:lnTo>
                      <a:pt x="124" y="203"/>
                    </a:lnTo>
                    <a:lnTo>
                      <a:pt x="119" y="187"/>
                    </a:lnTo>
                    <a:lnTo>
                      <a:pt x="76" y="190"/>
                    </a:lnTo>
                    <a:lnTo>
                      <a:pt x="41" y="200"/>
                    </a:lnTo>
                    <a:lnTo>
                      <a:pt x="9" y="199"/>
                    </a:lnTo>
                    <a:lnTo>
                      <a:pt x="0" y="183"/>
                    </a:lnTo>
                    <a:lnTo>
                      <a:pt x="9" y="170"/>
                    </a:lnTo>
                    <a:lnTo>
                      <a:pt x="26" y="155"/>
                    </a:lnTo>
                    <a:lnTo>
                      <a:pt x="59" y="155"/>
                    </a:lnTo>
                    <a:lnTo>
                      <a:pt x="81" y="155"/>
                    </a:lnTo>
                    <a:lnTo>
                      <a:pt x="116" y="15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4" name="Freeform 11"/>
              <p:cNvSpPr>
                <a:spLocks noChangeArrowheads="1"/>
              </p:cNvSpPr>
              <p:nvPr/>
            </p:nvSpPr>
            <p:spPr bwMode="auto">
              <a:xfrm>
                <a:off x="481" y="271"/>
                <a:ext cx="221" cy="431"/>
              </a:xfrm>
              <a:custGeom>
                <a:avLst/>
                <a:gdLst>
                  <a:gd name="T0" fmla="*/ 6 w 219"/>
                  <a:gd name="T1" fmla="*/ 34 h 428"/>
                  <a:gd name="T2" fmla="*/ 32 w 219"/>
                  <a:gd name="T3" fmla="*/ 13 h 428"/>
                  <a:gd name="T4" fmla="*/ 62 w 219"/>
                  <a:gd name="T5" fmla="*/ 0 h 428"/>
                  <a:gd name="T6" fmla="*/ 104 w 219"/>
                  <a:gd name="T7" fmla="*/ 3 h 428"/>
                  <a:gd name="T8" fmla="*/ 136 w 219"/>
                  <a:gd name="T9" fmla="*/ 16 h 428"/>
                  <a:gd name="T10" fmla="*/ 165 w 219"/>
                  <a:gd name="T11" fmla="*/ 50 h 428"/>
                  <a:gd name="T12" fmla="*/ 197 w 219"/>
                  <a:gd name="T13" fmla="*/ 99 h 428"/>
                  <a:gd name="T14" fmla="*/ 213 w 219"/>
                  <a:gd name="T15" fmla="*/ 144 h 428"/>
                  <a:gd name="T16" fmla="*/ 219 w 219"/>
                  <a:gd name="T17" fmla="*/ 198 h 428"/>
                  <a:gd name="T18" fmla="*/ 219 w 219"/>
                  <a:gd name="T19" fmla="*/ 254 h 428"/>
                  <a:gd name="T20" fmla="*/ 213 w 219"/>
                  <a:gd name="T21" fmla="*/ 306 h 428"/>
                  <a:gd name="T22" fmla="*/ 196 w 219"/>
                  <a:gd name="T23" fmla="*/ 351 h 428"/>
                  <a:gd name="T24" fmla="*/ 171 w 219"/>
                  <a:gd name="T25" fmla="*/ 391 h 428"/>
                  <a:gd name="T26" fmla="*/ 152 w 219"/>
                  <a:gd name="T27" fmla="*/ 411 h 428"/>
                  <a:gd name="T28" fmla="*/ 115 w 219"/>
                  <a:gd name="T29" fmla="*/ 425 h 428"/>
                  <a:gd name="T30" fmla="*/ 87 w 219"/>
                  <a:gd name="T31" fmla="*/ 428 h 428"/>
                  <a:gd name="T32" fmla="*/ 49 w 219"/>
                  <a:gd name="T33" fmla="*/ 417 h 428"/>
                  <a:gd name="T34" fmla="*/ 32 w 219"/>
                  <a:gd name="T35" fmla="*/ 394 h 428"/>
                  <a:gd name="T36" fmla="*/ 17 w 219"/>
                  <a:gd name="T37" fmla="*/ 373 h 428"/>
                  <a:gd name="T38" fmla="*/ 9 w 219"/>
                  <a:gd name="T39" fmla="*/ 349 h 428"/>
                  <a:gd name="T40" fmla="*/ 10 w 219"/>
                  <a:gd name="T41" fmla="*/ 310 h 428"/>
                  <a:gd name="T42" fmla="*/ 17 w 219"/>
                  <a:gd name="T43" fmla="*/ 283 h 428"/>
                  <a:gd name="T44" fmla="*/ 32 w 219"/>
                  <a:gd name="T45" fmla="*/ 255 h 428"/>
                  <a:gd name="T46" fmla="*/ 41 w 219"/>
                  <a:gd name="T47" fmla="*/ 219 h 428"/>
                  <a:gd name="T48" fmla="*/ 49 w 219"/>
                  <a:gd name="T49" fmla="*/ 198 h 428"/>
                  <a:gd name="T50" fmla="*/ 52 w 219"/>
                  <a:gd name="T51" fmla="*/ 170 h 428"/>
                  <a:gd name="T52" fmla="*/ 44 w 219"/>
                  <a:gd name="T53" fmla="*/ 140 h 428"/>
                  <a:gd name="T54" fmla="*/ 23 w 219"/>
                  <a:gd name="T55" fmla="*/ 116 h 428"/>
                  <a:gd name="T56" fmla="*/ 6 w 219"/>
                  <a:gd name="T57" fmla="*/ 93 h 428"/>
                  <a:gd name="T58" fmla="*/ 0 w 219"/>
                  <a:gd name="T59" fmla="*/ 67 h 428"/>
                  <a:gd name="T60" fmla="*/ 6 w 219"/>
                  <a:gd name="T61" fmla="*/ 34 h 4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9"/>
                  <a:gd name="T94" fmla="*/ 0 h 428"/>
                  <a:gd name="T95" fmla="*/ 219 w 219"/>
                  <a:gd name="T96" fmla="*/ 428 h 4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9" h="428">
                    <a:moveTo>
                      <a:pt x="6" y="34"/>
                    </a:moveTo>
                    <a:lnTo>
                      <a:pt x="32" y="13"/>
                    </a:lnTo>
                    <a:lnTo>
                      <a:pt x="62" y="0"/>
                    </a:lnTo>
                    <a:lnTo>
                      <a:pt x="104" y="3"/>
                    </a:lnTo>
                    <a:lnTo>
                      <a:pt x="136" y="16"/>
                    </a:lnTo>
                    <a:lnTo>
                      <a:pt x="165" y="50"/>
                    </a:lnTo>
                    <a:lnTo>
                      <a:pt x="197" y="99"/>
                    </a:lnTo>
                    <a:lnTo>
                      <a:pt x="213" y="144"/>
                    </a:lnTo>
                    <a:lnTo>
                      <a:pt x="219" y="198"/>
                    </a:lnTo>
                    <a:lnTo>
                      <a:pt x="219" y="254"/>
                    </a:lnTo>
                    <a:lnTo>
                      <a:pt x="213" y="306"/>
                    </a:lnTo>
                    <a:lnTo>
                      <a:pt x="196" y="351"/>
                    </a:lnTo>
                    <a:lnTo>
                      <a:pt x="171" y="391"/>
                    </a:lnTo>
                    <a:lnTo>
                      <a:pt x="152" y="411"/>
                    </a:lnTo>
                    <a:lnTo>
                      <a:pt x="115" y="425"/>
                    </a:lnTo>
                    <a:lnTo>
                      <a:pt x="87" y="428"/>
                    </a:lnTo>
                    <a:lnTo>
                      <a:pt x="49" y="417"/>
                    </a:lnTo>
                    <a:lnTo>
                      <a:pt x="32" y="394"/>
                    </a:lnTo>
                    <a:lnTo>
                      <a:pt x="17" y="373"/>
                    </a:lnTo>
                    <a:lnTo>
                      <a:pt x="9" y="349"/>
                    </a:lnTo>
                    <a:lnTo>
                      <a:pt x="10" y="310"/>
                    </a:lnTo>
                    <a:lnTo>
                      <a:pt x="17" y="283"/>
                    </a:lnTo>
                    <a:lnTo>
                      <a:pt x="32" y="255"/>
                    </a:lnTo>
                    <a:lnTo>
                      <a:pt x="41" y="219"/>
                    </a:lnTo>
                    <a:lnTo>
                      <a:pt x="49" y="198"/>
                    </a:lnTo>
                    <a:lnTo>
                      <a:pt x="52" y="170"/>
                    </a:lnTo>
                    <a:lnTo>
                      <a:pt x="44" y="140"/>
                    </a:lnTo>
                    <a:lnTo>
                      <a:pt x="23" y="116"/>
                    </a:lnTo>
                    <a:lnTo>
                      <a:pt x="6" y="93"/>
                    </a:lnTo>
                    <a:lnTo>
                      <a:pt x="0" y="67"/>
                    </a:lnTo>
                    <a:lnTo>
                      <a:pt x="6" y="34"/>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5" name="Freeform 12"/>
              <p:cNvSpPr>
                <a:spLocks noChangeArrowheads="1"/>
              </p:cNvSpPr>
              <p:nvPr/>
            </p:nvSpPr>
            <p:spPr bwMode="auto">
              <a:xfrm>
                <a:off x="0" y="206"/>
                <a:ext cx="540" cy="183"/>
              </a:xfrm>
              <a:custGeom>
                <a:avLst/>
                <a:gdLst>
                  <a:gd name="T0" fmla="*/ 408 w 540"/>
                  <a:gd name="T1" fmla="*/ 101 h 179"/>
                  <a:gd name="T2" fmla="*/ 482 w 540"/>
                  <a:gd name="T3" fmla="*/ 86 h 179"/>
                  <a:gd name="T4" fmla="*/ 533 w 540"/>
                  <a:gd name="T5" fmla="*/ 83 h 179"/>
                  <a:gd name="T6" fmla="*/ 540 w 540"/>
                  <a:gd name="T7" fmla="*/ 101 h 179"/>
                  <a:gd name="T8" fmla="*/ 540 w 540"/>
                  <a:gd name="T9" fmla="*/ 152 h 179"/>
                  <a:gd name="T10" fmla="*/ 503 w 540"/>
                  <a:gd name="T11" fmla="*/ 163 h 179"/>
                  <a:gd name="T12" fmla="*/ 404 w 540"/>
                  <a:gd name="T13" fmla="*/ 161 h 179"/>
                  <a:gd name="T14" fmla="*/ 300 w 540"/>
                  <a:gd name="T15" fmla="*/ 147 h 179"/>
                  <a:gd name="T16" fmla="*/ 208 w 540"/>
                  <a:gd name="T17" fmla="*/ 134 h 179"/>
                  <a:gd name="T18" fmla="*/ 110 w 540"/>
                  <a:gd name="T19" fmla="*/ 143 h 179"/>
                  <a:gd name="T20" fmla="*/ 57 w 540"/>
                  <a:gd name="T21" fmla="*/ 170 h 179"/>
                  <a:gd name="T22" fmla="*/ 21 w 540"/>
                  <a:gd name="T23" fmla="*/ 179 h 179"/>
                  <a:gd name="T24" fmla="*/ 1 w 540"/>
                  <a:gd name="T25" fmla="*/ 176 h 179"/>
                  <a:gd name="T26" fmla="*/ 0 w 540"/>
                  <a:gd name="T27" fmla="*/ 131 h 179"/>
                  <a:gd name="T28" fmla="*/ 21 w 540"/>
                  <a:gd name="T29" fmla="*/ 74 h 179"/>
                  <a:gd name="T30" fmla="*/ 18 w 540"/>
                  <a:gd name="T31" fmla="*/ 35 h 179"/>
                  <a:gd name="T32" fmla="*/ 1 w 540"/>
                  <a:gd name="T33" fmla="*/ 16 h 179"/>
                  <a:gd name="T34" fmla="*/ 1 w 540"/>
                  <a:gd name="T35" fmla="*/ 4 h 179"/>
                  <a:gd name="T36" fmla="*/ 25 w 540"/>
                  <a:gd name="T37" fmla="*/ 0 h 179"/>
                  <a:gd name="T38" fmla="*/ 57 w 540"/>
                  <a:gd name="T39" fmla="*/ 26 h 179"/>
                  <a:gd name="T40" fmla="*/ 59 w 540"/>
                  <a:gd name="T41" fmla="*/ 60 h 179"/>
                  <a:gd name="T42" fmla="*/ 44 w 540"/>
                  <a:gd name="T43" fmla="*/ 108 h 179"/>
                  <a:gd name="T44" fmla="*/ 40 w 540"/>
                  <a:gd name="T45" fmla="*/ 139 h 179"/>
                  <a:gd name="T46" fmla="*/ 99 w 540"/>
                  <a:gd name="T47" fmla="*/ 117 h 179"/>
                  <a:gd name="T48" fmla="*/ 163 w 540"/>
                  <a:gd name="T49" fmla="*/ 92 h 179"/>
                  <a:gd name="T50" fmla="*/ 233 w 540"/>
                  <a:gd name="T51" fmla="*/ 90 h 179"/>
                  <a:gd name="T52" fmla="*/ 283 w 540"/>
                  <a:gd name="T53" fmla="*/ 99 h 179"/>
                  <a:gd name="T54" fmla="*/ 336 w 540"/>
                  <a:gd name="T55" fmla="*/ 99 h 179"/>
                  <a:gd name="T56" fmla="*/ 408 w 540"/>
                  <a:gd name="T57" fmla="*/ 101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0"/>
                  <a:gd name="T88" fmla="*/ 0 h 179"/>
                  <a:gd name="T89" fmla="*/ 540 w 540"/>
                  <a:gd name="T90" fmla="*/ 179 h 1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0" h="179">
                    <a:moveTo>
                      <a:pt x="408" y="101"/>
                    </a:moveTo>
                    <a:lnTo>
                      <a:pt x="482" y="86"/>
                    </a:lnTo>
                    <a:lnTo>
                      <a:pt x="533" y="83"/>
                    </a:lnTo>
                    <a:lnTo>
                      <a:pt x="540" y="101"/>
                    </a:lnTo>
                    <a:lnTo>
                      <a:pt x="540" y="152"/>
                    </a:lnTo>
                    <a:lnTo>
                      <a:pt x="503" y="163"/>
                    </a:lnTo>
                    <a:lnTo>
                      <a:pt x="404" y="161"/>
                    </a:lnTo>
                    <a:lnTo>
                      <a:pt x="300" y="147"/>
                    </a:lnTo>
                    <a:lnTo>
                      <a:pt x="208" y="134"/>
                    </a:lnTo>
                    <a:lnTo>
                      <a:pt x="110" y="143"/>
                    </a:lnTo>
                    <a:lnTo>
                      <a:pt x="57" y="170"/>
                    </a:lnTo>
                    <a:lnTo>
                      <a:pt x="21" y="179"/>
                    </a:lnTo>
                    <a:lnTo>
                      <a:pt x="1" y="176"/>
                    </a:lnTo>
                    <a:lnTo>
                      <a:pt x="0" y="131"/>
                    </a:lnTo>
                    <a:lnTo>
                      <a:pt x="21" y="74"/>
                    </a:lnTo>
                    <a:lnTo>
                      <a:pt x="18" y="35"/>
                    </a:lnTo>
                    <a:lnTo>
                      <a:pt x="1" y="16"/>
                    </a:lnTo>
                    <a:lnTo>
                      <a:pt x="1" y="4"/>
                    </a:lnTo>
                    <a:lnTo>
                      <a:pt x="25" y="0"/>
                    </a:lnTo>
                    <a:lnTo>
                      <a:pt x="57" y="26"/>
                    </a:lnTo>
                    <a:lnTo>
                      <a:pt x="59" y="60"/>
                    </a:lnTo>
                    <a:lnTo>
                      <a:pt x="44" y="108"/>
                    </a:lnTo>
                    <a:lnTo>
                      <a:pt x="40" y="139"/>
                    </a:lnTo>
                    <a:lnTo>
                      <a:pt x="99" y="117"/>
                    </a:lnTo>
                    <a:lnTo>
                      <a:pt x="163" y="92"/>
                    </a:lnTo>
                    <a:lnTo>
                      <a:pt x="233" y="90"/>
                    </a:lnTo>
                    <a:lnTo>
                      <a:pt x="283" y="99"/>
                    </a:lnTo>
                    <a:lnTo>
                      <a:pt x="336" y="99"/>
                    </a:lnTo>
                    <a:lnTo>
                      <a:pt x="408" y="10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6" name="Freeform 13"/>
              <p:cNvSpPr>
                <a:spLocks noChangeArrowheads="1"/>
              </p:cNvSpPr>
              <p:nvPr/>
            </p:nvSpPr>
            <p:spPr bwMode="auto">
              <a:xfrm>
                <a:off x="579" y="249"/>
                <a:ext cx="579" cy="323"/>
              </a:xfrm>
              <a:custGeom>
                <a:avLst/>
                <a:gdLst>
                  <a:gd name="T0" fmla="*/ 13 w 578"/>
                  <a:gd name="T1" fmla="*/ 47 h 319"/>
                  <a:gd name="T2" fmla="*/ 41 w 578"/>
                  <a:gd name="T3" fmla="*/ 44 h 319"/>
                  <a:gd name="T4" fmla="*/ 75 w 578"/>
                  <a:gd name="T5" fmla="*/ 62 h 319"/>
                  <a:gd name="T6" fmla="*/ 100 w 578"/>
                  <a:gd name="T7" fmla="*/ 95 h 319"/>
                  <a:gd name="T8" fmla="*/ 134 w 578"/>
                  <a:gd name="T9" fmla="*/ 151 h 319"/>
                  <a:gd name="T10" fmla="*/ 161 w 578"/>
                  <a:gd name="T11" fmla="*/ 199 h 319"/>
                  <a:gd name="T12" fmla="*/ 187 w 578"/>
                  <a:gd name="T13" fmla="*/ 245 h 319"/>
                  <a:gd name="T14" fmla="*/ 202 w 578"/>
                  <a:gd name="T15" fmla="*/ 253 h 319"/>
                  <a:gd name="T16" fmla="*/ 233 w 578"/>
                  <a:gd name="T17" fmla="*/ 245 h 319"/>
                  <a:gd name="T18" fmla="*/ 290 w 578"/>
                  <a:gd name="T19" fmla="*/ 207 h 319"/>
                  <a:gd name="T20" fmla="*/ 357 w 578"/>
                  <a:gd name="T21" fmla="*/ 161 h 319"/>
                  <a:gd name="T22" fmla="*/ 400 w 578"/>
                  <a:gd name="T23" fmla="*/ 121 h 319"/>
                  <a:gd name="T24" fmla="*/ 421 w 578"/>
                  <a:gd name="T25" fmla="*/ 96 h 319"/>
                  <a:gd name="T26" fmla="*/ 421 w 578"/>
                  <a:gd name="T27" fmla="*/ 87 h 319"/>
                  <a:gd name="T28" fmla="*/ 421 w 578"/>
                  <a:gd name="T29" fmla="*/ 74 h 319"/>
                  <a:gd name="T30" fmla="*/ 424 w 578"/>
                  <a:gd name="T31" fmla="*/ 66 h 319"/>
                  <a:gd name="T32" fmla="*/ 420 w 578"/>
                  <a:gd name="T33" fmla="*/ 39 h 319"/>
                  <a:gd name="T34" fmla="*/ 408 w 578"/>
                  <a:gd name="T35" fmla="*/ 19 h 319"/>
                  <a:gd name="T36" fmla="*/ 413 w 578"/>
                  <a:gd name="T37" fmla="*/ 0 h 319"/>
                  <a:gd name="T38" fmla="*/ 442 w 578"/>
                  <a:gd name="T39" fmla="*/ 0 h 319"/>
                  <a:gd name="T40" fmla="*/ 458 w 578"/>
                  <a:gd name="T41" fmla="*/ 30 h 319"/>
                  <a:gd name="T42" fmla="*/ 451 w 578"/>
                  <a:gd name="T43" fmla="*/ 77 h 319"/>
                  <a:gd name="T44" fmla="*/ 462 w 578"/>
                  <a:gd name="T45" fmla="*/ 77 h 319"/>
                  <a:gd name="T46" fmla="*/ 496 w 578"/>
                  <a:gd name="T47" fmla="*/ 74 h 319"/>
                  <a:gd name="T48" fmla="*/ 531 w 578"/>
                  <a:gd name="T49" fmla="*/ 56 h 319"/>
                  <a:gd name="T50" fmla="*/ 560 w 578"/>
                  <a:gd name="T51" fmla="*/ 53 h 319"/>
                  <a:gd name="T52" fmla="*/ 568 w 578"/>
                  <a:gd name="T53" fmla="*/ 70 h 319"/>
                  <a:gd name="T54" fmla="*/ 578 w 578"/>
                  <a:gd name="T55" fmla="*/ 105 h 319"/>
                  <a:gd name="T56" fmla="*/ 530 w 578"/>
                  <a:gd name="T57" fmla="*/ 160 h 319"/>
                  <a:gd name="T58" fmla="*/ 504 w 578"/>
                  <a:gd name="T59" fmla="*/ 186 h 319"/>
                  <a:gd name="T60" fmla="*/ 479 w 578"/>
                  <a:gd name="T61" fmla="*/ 189 h 319"/>
                  <a:gd name="T62" fmla="*/ 449 w 578"/>
                  <a:gd name="T63" fmla="*/ 161 h 319"/>
                  <a:gd name="T64" fmla="*/ 413 w 578"/>
                  <a:gd name="T65" fmla="*/ 160 h 319"/>
                  <a:gd name="T66" fmla="*/ 381 w 578"/>
                  <a:gd name="T67" fmla="*/ 186 h 319"/>
                  <a:gd name="T68" fmla="*/ 328 w 578"/>
                  <a:gd name="T69" fmla="*/ 233 h 319"/>
                  <a:gd name="T70" fmla="*/ 273 w 578"/>
                  <a:gd name="T71" fmla="*/ 287 h 319"/>
                  <a:gd name="T72" fmla="*/ 226 w 578"/>
                  <a:gd name="T73" fmla="*/ 310 h 319"/>
                  <a:gd name="T74" fmla="*/ 190 w 578"/>
                  <a:gd name="T75" fmla="*/ 319 h 319"/>
                  <a:gd name="T76" fmla="*/ 170 w 578"/>
                  <a:gd name="T77" fmla="*/ 309 h 319"/>
                  <a:gd name="T78" fmla="*/ 153 w 578"/>
                  <a:gd name="T79" fmla="*/ 279 h 319"/>
                  <a:gd name="T80" fmla="*/ 122 w 578"/>
                  <a:gd name="T81" fmla="*/ 229 h 319"/>
                  <a:gd name="T82" fmla="*/ 81 w 578"/>
                  <a:gd name="T83" fmla="*/ 170 h 319"/>
                  <a:gd name="T84" fmla="*/ 42 w 578"/>
                  <a:gd name="T85" fmla="*/ 139 h 319"/>
                  <a:gd name="T86" fmla="*/ 8 w 578"/>
                  <a:gd name="T87" fmla="*/ 107 h 319"/>
                  <a:gd name="T88" fmla="*/ 0 w 578"/>
                  <a:gd name="T89" fmla="*/ 77 h 319"/>
                  <a:gd name="T90" fmla="*/ 13 w 578"/>
                  <a:gd name="T91" fmla="*/ 47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8"/>
                  <a:gd name="T139" fmla="*/ 0 h 319"/>
                  <a:gd name="T140" fmla="*/ 578 w 578"/>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8" h="319">
                    <a:moveTo>
                      <a:pt x="13" y="47"/>
                    </a:moveTo>
                    <a:lnTo>
                      <a:pt x="41" y="44"/>
                    </a:lnTo>
                    <a:lnTo>
                      <a:pt x="75" y="62"/>
                    </a:lnTo>
                    <a:lnTo>
                      <a:pt x="100" y="95"/>
                    </a:lnTo>
                    <a:lnTo>
                      <a:pt x="134" y="151"/>
                    </a:lnTo>
                    <a:lnTo>
                      <a:pt x="161" y="199"/>
                    </a:lnTo>
                    <a:lnTo>
                      <a:pt x="187" y="245"/>
                    </a:lnTo>
                    <a:lnTo>
                      <a:pt x="202" y="253"/>
                    </a:lnTo>
                    <a:lnTo>
                      <a:pt x="233" y="245"/>
                    </a:lnTo>
                    <a:lnTo>
                      <a:pt x="290" y="207"/>
                    </a:lnTo>
                    <a:lnTo>
                      <a:pt x="357" y="161"/>
                    </a:lnTo>
                    <a:lnTo>
                      <a:pt x="400" y="121"/>
                    </a:lnTo>
                    <a:lnTo>
                      <a:pt x="421" y="96"/>
                    </a:lnTo>
                    <a:lnTo>
                      <a:pt x="421" y="87"/>
                    </a:lnTo>
                    <a:lnTo>
                      <a:pt x="421" y="74"/>
                    </a:lnTo>
                    <a:lnTo>
                      <a:pt x="424" y="66"/>
                    </a:lnTo>
                    <a:lnTo>
                      <a:pt x="420" y="39"/>
                    </a:lnTo>
                    <a:lnTo>
                      <a:pt x="408" y="19"/>
                    </a:lnTo>
                    <a:lnTo>
                      <a:pt x="413" y="0"/>
                    </a:lnTo>
                    <a:lnTo>
                      <a:pt x="442" y="0"/>
                    </a:lnTo>
                    <a:lnTo>
                      <a:pt x="458" y="30"/>
                    </a:lnTo>
                    <a:lnTo>
                      <a:pt x="451" y="77"/>
                    </a:lnTo>
                    <a:lnTo>
                      <a:pt x="462" y="77"/>
                    </a:lnTo>
                    <a:lnTo>
                      <a:pt x="496" y="74"/>
                    </a:lnTo>
                    <a:lnTo>
                      <a:pt x="531" y="56"/>
                    </a:lnTo>
                    <a:lnTo>
                      <a:pt x="560" y="53"/>
                    </a:lnTo>
                    <a:lnTo>
                      <a:pt x="568" y="70"/>
                    </a:lnTo>
                    <a:lnTo>
                      <a:pt x="578" y="105"/>
                    </a:lnTo>
                    <a:lnTo>
                      <a:pt x="530" y="160"/>
                    </a:lnTo>
                    <a:lnTo>
                      <a:pt x="504" y="186"/>
                    </a:lnTo>
                    <a:lnTo>
                      <a:pt x="479" y="189"/>
                    </a:lnTo>
                    <a:lnTo>
                      <a:pt x="449" y="161"/>
                    </a:lnTo>
                    <a:lnTo>
                      <a:pt x="413" y="160"/>
                    </a:lnTo>
                    <a:lnTo>
                      <a:pt x="381" y="186"/>
                    </a:lnTo>
                    <a:lnTo>
                      <a:pt x="328" y="233"/>
                    </a:lnTo>
                    <a:lnTo>
                      <a:pt x="273" y="287"/>
                    </a:lnTo>
                    <a:lnTo>
                      <a:pt x="226" y="310"/>
                    </a:lnTo>
                    <a:lnTo>
                      <a:pt x="190" y="319"/>
                    </a:lnTo>
                    <a:lnTo>
                      <a:pt x="170" y="309"/>
                    </a:lnTo>
                    <a:lnTo>
                      <a:pt x="153" y="279"/>
                    </a:lnTo>
                    <a:lnTo>
                      <a:pt x="122" y="229"/>
                    </a:lnTo>
                    <a:lnTo>
                      <a:pt x="81" y="170"/>
                    </a:lnTo>
                    <a:lnTo>
                      <a:pt x="42" y="139"/>
                    </a:lnTo>
                    <a:lnTo>
                      <a:pt x="8" y="107"/>
                    </a:lnTo>
                    <a:lnTo>
                      <a:pt x="0" y="77"/>
                    </a:lnTo>
                    <a:lnTo>
                      <a:pt x="13" y="4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7" name="Freeform 14"/>
              <p:cNvSpPr>
                <a:spLocks noChangeArrowheads="1"/>
              </p:cNvSpPr>
              <p:nvPr/>
            </p:nvSpPr>
            <p:spPr bwMode="auto">
              <a:xfrm>
                <a:off x="314" y="605"/>
                <a:ext cx="245" cy="507"/>
              </a:xfrm>
              <a:custGeom>
                <a:avLst/>
                <a:gdLst>
                  <a:gd name="T0" fmla="*/ 153 w 242"/>
                  <a:gd name="T1" fmla="*/ 59 h 508"/>
                  <a:gd name="T2" fmla="*/ 187 w 242"/>
                  <a:gd name="T3" fmla="*/ 8 h 508"/>
                  <a:gd name="T4" fmla="*/ 222 w 242"/>
                  <a:gd name="T5" fmla="*/ 0 h 508"/>
                  <a:gd name="T6" fmla="*/ 230 w 242"/>
                  <a:gd name="T7" fmla="*/ 25 h 508"/>
                  <a:gd name="T8" fmla="*/ 242 w 242"/>
                  <a:gd name="T9" fmla="*/ 72 h 508"/>
                  <a:gd name="T10" fmla="*/ 225 w 242"/>
                  <a:gd name="T11" fmla="*/ 93 h 508"/>
                  <a:gd name="T12" fmla="*/ 179 w 242"/>
                  <a:gd name="T13" fmla="*/ 133 h 508"/>
                  <a:gd name="T14" fmla="*/ 153 w 242"/>
                  <a:gd name="T15" fmla="*/ 188 h 508"/>
                  <a:gd name="T16" fmla="*/ 134 w 242"/>
                  <a:gd name="T17" fmla="*/ 231 h 508"/>
                  <a:gd name="T18" fmla="*/ 134 w 242"/>
                  <a:gd name="T19" fmla="*/ 256 h 508"/>
                  <a:gd name="T20" fmla="*/ 138 w 242"/>
                  <a:gd name="T21" fmla="*/ 324 h 508"/>
                  <a:gd name="T22" fmla="*/ 151 w 242"/>
                  <a:gd name="T23" fmla="*/ 383 h 508"/>
                  <a:gd name="T24" fmla="*/ 169 w 242"/>
                  <a:gd name="T25" fmla="*/ 415 h 508"/>
                  <a:gd name="T26" fmla="*/ 174 w 242"/>
                  <a:gd name="T27" fmla="*/ 434 h 508"/>
                  <a:gd name="T28" fmla="*/ 170 w 242"/>
                  <a:gd name="T29" fmla="*/ 453 h 508"/>
                  <a:gd name="T30" fmla="*/ 148 w 242"/>
                  <a:gd name="T31" fmla="*/ 457 h 508"/>
                  <a:gd name="T32" fmla="*/ 104 w 242"/>
                  <a:gd name="T33" fmla="*/ 464 h 508"/>
                  <a:gd name="T34" fmla="*/ 61 w 242"/>
                  <a:gd name="T35" fmla="*/ 494 h 508"/>
                  <a:gd name="T36" fmla="*/ 40 w 242"/>
                  <a:gd name="T37" fmla="*/ 508 h 508"/>
                  <a:gd name="T38" fmla="*/ 17 w 242"/>
                  <a:gd name="T39" fmla="*/ 498 h 508"/>
                  <a:gd name="T40" fmla="*/ 0 w 242"/>
                  <a:gd name="T41" fmla="*/ 460 h 508"/>
                  <a:gd name="T42" fmla="*/ 6 w 242"/>
                  <a:gd name="T43" fmla="*/ 440 h 508"/>
                  <a:gd name="T44" fmla="*/ 35 w 242"/>
                  <a:gd name="T45" fmla="*/ 436 h 508"/>
                  <a:gd name="T46" fmla="*/ 86 w 242"/>
                  <a:gd name="T47" fmla="*/ 419 h 508"/>
                  <a:gd name="T48" fmla="*/ 118 w 242"/>
                  <a:gd name="T49" fmla="*/ 415 h 508"/>
                  <a:gd name="T50" fmla="*/ 122 w 242"/>
                  <a:gd name="T51" fmla="*/ 396 h 508"/>
                  <a:gd name="T52" fmla="*/ 114 w 242"/>
                  <a:gd name="T53" fmla="*/ 376 h 508"/>
                  <a:gd name="T54" fmla="*/ 95 w 242"/>
                  <a:gd name="T55" fmla="*/ 324 h 508"/>
                  <a:gd name="T56" fmla="*/ 86 w 242"/>
                  <a:gd name="T57" fmla="*/ 262 h 508"/>
                  <a:gd name="T58" fmla="*/ 86 w 242"/>
                  <a:gd name="T59" fmla="*/ 212 h 508"/>
                  <a:gd name="T60" fmla="*/ 104 w 242"/>
                  <a:gd name="T61" fmla="*/ 163 h 508"/>
                  <a:gd name="T62" fmla="*/ 125 w 242"/>
                  <a:gd name="T63" fmla="*/ 112 h 508"/>
                  <a:gd name="T64" fmla="*/ 140 w 242"/>
                  <a:gd name="T65" fmla="*/ 81 h 508"/>
                  <a:gd name="T66" fmla="*/ 153 w 242"/>
                  <a:gd name="T67" fmla="*/ 59 h 5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2"/>
                  <a:gd name="T103" fmla="*/ 0 h 508"/>
                  <a:gd name="T104" fmla="*/ 242 w 242"/>
                  <a:gd name="T105" fmla="*/ 508 h 5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2" h="508">
                    <a:moveTo>
                      <a:pt x="153" y="59"/>
                    </a:moveTo>
                    <a:lnTo>
                      <a:pt x="187" y="8"/>
                    </a:lnTo>
                    <a:lnTo>
                      <a:pt x="222" y="0"/>
                    </a:lnTo>
                    <a:lnTo>
                      <a:pt x="230" y="25"/>
                    </a:lnTo>
                    <a:lnTo>
                      <a:pt x="242" y="72"/>
                    </a:lnTo>
                    <a:lnTo>
                      <a:pt x="225" y="93"/>
                    </a:lnTo>
                    <a:lnTo>
                      <a:pt x="179" y="133"/>
                    </a:lnTo>
                    <a:lnTo>
                      <a:pt x="153" y="188"/>
                    </a:lnTo>
                    <a:lnTo>
                      <a:pt x="134" y="231"/>
                    </a:lnTo>
                    <a:lnTo>
                      <a:pt x="134" y="256"/>
                    </a:lnTo>
                    <a:lnTo>
                      <a:pt x="138" y="324"/>
                    </a:lnTo>
                    <a:lnTo>
                      <a:pt x="151" y="383"/>
                    </a:lnTo>
                    <a:lnTo>
                      <a:pt x="169" y="415"/>
                    </a:lnTo>
                    <a:lnTo>
                      <a:pt x="174" y="434"/>
                    </a:lnTo>
                    <a:lnTo>
                      <a:pt x="170" y="453"/>
                    </a:lnTo>
                    <a:lnTo>
                      <a:pt x="148" y="457"/>
                    </a:lnTo>
                    <a:lnTo>
                      <a:pt x="104" y="464"/>
                    </a:lnTo>
                    <a:lnTo>
                      <a:pt x="61" y="494"/>
                    </a:lnTo>
                    <a:lnTo>
                      <a:pt x="40" y="508"/>
                    </a:lnTo>
                    <a:lnTo>
                      <a:pt x="17" y="498"/>
                    </a:lnTo>
                    <a:lnTo>
                      <a:pt x="0" y="460"/>
                    </a:lnTo>
                    <a:lnTo>
                      <a:pt x="6" y="440"/>
                    </a:lnTo>
                    <a:lnTo>
                      <a:pt x="35" y="436"/>
                    </a:lnTo>
                    <a:lnTo>
                      <a:pt x="86" y="419"/>
                    </a:lnTo>
                    <a:lnTo>
                      <a:pt x="118" y="415"/>
                    </a:lnTo>
                    <a:lnTo>
                      <a:pt x="122" y="396"/>
                    </a:lnTo>
                    <a:lnTo>
                      <a:pt x="114" y="376"/>
                    </a:lnTo>
                    <a:lnTo>
                      <a:pt x="95" y="324"/>
                    </a:lnTo>
                    <a:lnTo>
                      <a:pt x="86" y="262"/>
                    </a:lnTo>
                    <a:lnTo>
                      <a:pt x="86" y="212"/>
                    </a:lnTo>
                    <a:lnTo>
                      <a:pt x="104" y="163"/>
                    </a:lnTo>
                    <a:lnTo>
                      <a:pt x="125" y="112"/>
                    </a:lnTo>
                    <a:lnTo>
                      <a:pt x="140" y="81"/>
                    </a:lnTo>
                    <a:lnTo>
                      <a:pt x="153" y="59"/>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8" name="Freeform 15"/>
              <p:cNvSpPr>
                <a:spLocks noChangeArrowheads="1"/>
              </p:cNvSpPr>
              <p:nvPr/>
            </p:nvSpPr>
            <p:spPr bwMode="auto">
              <a:xfrm>
                <a:off x="560" y="627"/>
                <a:ext cx="231" cy="453"/>
              </a:xfrm>
              <a:custGeom>
                <a:avLst/>
                <a:gdLst>
                  <a:gd name="T0" fmla="*/ 13 w 231"/>
                  <a:gd name="T1" fmla="*/ 17 h 454"/>
                  <a:gd name="T2" fmla="*/ 35 w 231"/>
                  <a:gd name="T3" fmla="*/ 0 h 454"/>
                  <a:gd name="T4" fmla="*/ 56 w 231"/>
                  <a:gd name="T5" fmla="*/ 4 h 454"/>
                  <a:gd name="T6" fmla="*/ 77 w 231"/>
                  <a:gd name="T7" fmla="*/ 18 h 454"/>
                  <a:gd name="T8" fmla="*/ 95 w 231"/>
                  <a:gd name="T9" fmla="*/ 61 h 454"/>
                  <a:gd name="T10" fmla="*/ 120 w 231"/>
                  <a:gd name="T11" fmla="*/ 133 h 454"/>
                  <a:gd name="T12" fmla="*/ 133 w 231"/>
                  <a:gd name="T13" fmla="*/ 197 h 454"/>
                  <a:gd name="T14" fmla="*/ 135 w 231"/>
                  <a:gd name="T15" fmla="*/ 241 h 454"/>
                  <a:gd name="T16" fmla="*/ 129 w 231"/>
                  <a:gd name="T17" fmla="*/ 262 h 454"/>
                  <a:gd name="T18" fmla="*/ 117 w 231"/>
                  <a:gd name="T19" fmla="*/ 295 h 454"/>
                  <a:gd name="T20" fmla="*/ 98 w 231"/>
                  <a:gd name="T21" fmla="*/ 333 h 454"/>
                  <a:gd name="T22" fmla="*/ 82 w 231"/>
                  <a:gd name="T23" fmla="*/ 372 h 454"/>
                  <a:gd name="T24" fmla="*/ 78 w 231"/>
                  <a:gd name="T25" fmla="*/ 403 h 454"/>
                  <a:gd name="T26" fmla="*/ 90 w 231"/>
                  <a:gd name="T27" fmla="*/ 414 h 454"/>
                  <a:gd name="T28" fmla="*/ 129 w 231"/>
                  <a:gd name="T29" fmla="*/ 407 h 454"/>
                  <a:gd name="T30" fmla="*/ 187 w 231"/>
                  <a:gd name="T31" fmla="*/ 403 h 454"/>
                  <a:gd name="T32" fmla="*/ 216 w 231"/>
                  <a:gd name="T33" fmla="*/ 407 h 454"/>
                  <a:gd name="T34" fmla="*/ 231 w 231"/>
                  <a:gd name="T35" fmla="*/ 420 h 454"/>
                  <a:gd name="T36" fmla="*/ 231 w 231"/>
                  <a:gd name="T37" fmla="*/ 433 h 454"/>
                  <a:gd name="T38" fmla="*/ 208 w 231"/>
                  <a:gd name="T39" fmla="*/ 448 h 454"/>
                  <a:gd name="T40" fmla="*/ 185 w 231"/>
                  <a:gd name="T41" fmla="*/ 454 h 454"/>
                  <a:gd name="T42" fmla="*/ 126 w 231"/>
                  <a:gd name="T43" fmla="*/ 441 h 454"/>
                  <a:gd name="T44" fmla="*/ 100 w 231"/>
                  <a:gd name="T45" fmla="*/ 441 h 454"/>
                  <a:gd name="T46" fmla="*/ 74 w 231"/>
                  <a:gd name="T47" fmla="*/ 450 h 454"/>
                  <a:gd name="T48" fmla="*/ 55 w 231"/>
                  <a:gd name="T49" fmla="*/ 450 h 454"/>
                  <a:gd name="T50" fmla="*/ 26 w 231"/>
                  <a:gd name="T51" fmla="*/ 437 h 454"/>
                  <a:gd name="T52" fmla="*/ 29 w 231"/>
                  <a:gd name="T53" fmla="*/ 416 h 454"/>
                  <a:gd name="T54" fmla="*/ 35 w 231"/>
                  <a:gd name="T55" fmla="*/ 401 h 454"/>
                  <a:gd name="T56" fmla="*/ 46 w 231"/>
                  <a:gd name="T57" fmla="*/ 377 h 454"/>
                  <a:gd name="T58" fmla="*/ 52 w 231"/>
                  <a:gd name="T59" fmla="*/ 355 h 454"/>
                  <a:gd name="T60" fmla="*/ 59 w 231"/>
                  <a:gd name="T61" fmla="*/ 312 h 454"/>
                  <a:gd name="T62" fmla="*/ 69 w 231"/>
                  <a:gd name="T63" fmla="*/ 265 h 454"/>
                  <a:gd name="T64" fmla="*/ 90 w 231"/>
                  <a:gd name="T65" fmla="*/ 227 h 454"/>
                  <a:gd name="T66" fmla="*/ 78 w 231"/>
                  <a:gd name="T67" fmla="*/ 197 h 454"/>
                  <a:gd name="T68" fmla="*/ 46 w 231"/>
                  <a:gd name="T69" fmla="*/ 129 h 454"/>
                  <a:gd name="T70" fmla="*/ 9 w 231"/>
                  <a:gd name="T71" fmla="*/ 70 h 454"/>
                  <a:gd name="T72" fmla="*/ 0 w 231"/>
                  <a:gd name="T73" fmla="*/ 40 h 454"/>
                  <a:gd name="T74" fmla="*/ 13 w 231"/>
                  <a:gd name="T75" fmla="*/ 17 h 4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
                  <a:gd name="T115" fmla="*/ 0 h 454"/>
                  <a:gd name="T116" fmla="*/ 231 w 231"/>
                  <a:gd name="T117" fmla="*/ 454 h 4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 h="454">
                    <a:moveTo>
                      <a:pt x="13" y="17"/>
                    </a:moveTo>
                    <a:lnTo>
                      <a:pt x="35" y="0"/>
                    </a:lnTo>
                    <a:lnTo>
                      <a:pt x="56" y="4"/>
                    </a:lnTo>
                    <a:lnTo>
                      <a:pt x="77" y="18"/>
                    </a:lnTo>
                    <a:lnTo>
                      <a:pt x="95" y="61"/>
                    </a:lnTo>
                    <a:lnTo>
                      <a:pt x="120" y="133"/>
                    </a:lnTo>
                    <a:lnTo>
                      <a:pt x="133" y="197"/>
                    </a:lnTo>
                    <a:lnTo>
                      <a:pt x="135" y="241"/>
                    </a:lnTo>
                    <a:lnTo>
                      <a:pt x="129" y="262"/>
                    </a:lnTo>
                    <a:lnTo>
                      <a:pt x="117" y="295"/>
                    </a:lnTo>
                    <a:lnTo>
                      <a:pt x="98" y="333"/>
                    </a:lnTo>
                    <a:lnTo>
                      <a:pt x="82" y="372"/>
                    </a:lnTo>
                    <a:lnTo>
                      <a:pt x="78" y="403"/>
                    </a:lnTo>
                    <a:lnTo>
                      <a:pt x="90" y="414"/>
                    </a:lnTo>
                    <a:lnTo>
                      <a:pt x="129" y="407"/>
                    </a:lnTo>
                    <a:lnTo>
                      <a:pt x="187" y="403"/>
                    </a:lnTo>
                    <a:lnTo>
                      <a:pt x="216" y="407"/>
                    </a:lnTo>
                    <a:lnTo>
                      <a:pt x="231" y="420"/>
                    </a:lnTo>
                    <a:lnTo>
                      <a:pt x="231" y="433"/>
                    </a:lnTo>
                    <a:lnTo>
                      <a:pt x="208" y="448"/>
                    </a:lnTo>
                    <a:lnTo>
                      <a:pt x="185" y="454"/>
                    </a:lnTo>
                    <a:lnTo>
                      <a:pt x="126" y="441"/>
                    </a:lnTo>
                    <a:lnTo>
                      <a:pt x="100" y="441"/>
                    </a:lnTo>
                    <a:lnTo>
                      <a:pt x="74" y="450"/>
                    </a:lnTo>
                    <a:lnTo>
                      <a:pt x="55" y="450"/>
                    </a:lnTo>
                    <a:lnTo>
                      <a:pt x="26" y="437"/>
                    </a:lnTo>
                    <a:lnTo>
                      <a:pt x="29" y="416"/>
                    </a:lnTo>
                    <a:lnTo>
                      <a:pt x="35" y="401"/>
                    </a:lnTo>
                    <a:lnTo>
                      <a:pt x="46" y="377"/>
                    </a:lnTo>
                    <a:lnTo>
                      <a:pt x="52" y="355"/>
                    </a:lnTo>
                    <a:lnTo>
                      <a:pt x="59" y="312"/>
                    </a:lnTo>
                    <a:lnTo>
                      <a:pt x="69" y="265"/>
                    </a:lnTo>
                    <a:lnTo>
                      <a:pt x="90" y="227"/>
                    </a:lnTo>
                    <a:lnTo>
                      <a:pt x="78" y="197"/>
                    </a:lnTo>
                    <a:lnTo>
                      <a:pt x="46" y="129"/>
                    </a:lnTo>
                    <a:lnTo>
                      <a:pt x="9" y="70"/>
                    </a:lnTo>
                    <a:lnTo>
                      <a:pt x="0" y="40"/>
                    </a:lnTo>
                    <a:lnTo>
                      <a:pt x="13" y="1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grpSp>
        <p:sp>
          <p:nvSpPr>
            <p:cNvPr id="196617" name="WordArt 16"/>
            <p:cNvSpPr>
              <a:spLocks noChangeArrowheads="1" noChangeShapeType="1" noTextEdit="1"/>
            </p:cNvSpPr>
            <p:nvPr/>
          </p:nvSpPr>
          <p:spPr bwMode="auto">
            <a:xfrm>
              <a:off x="816" y="240"/>
              <a:ext cx="432" cy="33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Arial Black"/>
                </a:rPr>
                <a:t>3.0</a:t>
              </a:r>
              <a:endParaRPr lang="zh-CN" altLang="en-US" sz="3600" kern="10">
                <a:ln w="9525">
                  <a:solidFill>
                    <a:srgbClr val="000000"/>
                  </a:solidFill>
                  <a:round/>
                  <a:headEnd/>
                  <a:tailEnd/>
                </a:ln>
                <a:latin typeface="Arial Black"/>
              </a:endParaRPr>
            </a:p>
          </p:txBody>
        </p:sp>
      </p:grpSp>
      <p:sp>
        <p:nvSpPr>
          <p:cNvPr id="28690" name="Rectangle 17"/>
          <p:cNvSpPr>
            <a:spLocks noChangeArrowheads="1"/>
          </p:cNvSpPr>
          <p:nvPr/>
        </p:nvSpPr>
        <p:spPr bwMode="auto">
          <a:xfrm>
            <a:off x="698500" y="8283575"/>
            <a:ext cx="5432425" cy="438150"/>
          </a:xfrm>
          <a:prstGeom prst="rect">
            <a:avLst/>
          </a:prstGeom>
          <a:noFill/>
          <a:ln w="25400" cmpd="sng">
            <a:solidFill>
              <a:schemeClr val="tx1"/>
            </a:solidFill>
            <a:miter lim="800000"/>
            <a:headEnd/>
            <a:tailEnd/>
          </a:ln>
        </p:spPr>
        <p:txBody>
          <a:bodyPr wrap="none" anchor="ctr"/>
          <a:lstStyle/>
          <a:p>
            <a:pPr>
              <a:defRPr/>
            </a:pPr>
            <a:endParaRPr lang="zh-CN" altLang="en-US">
              <a:effectLst>
                <a:outerShdw blurRad="38100" dist="38100" dir="2700000" algn="tl">
                  <a:srgbClr val="C0C0C0"/>
                </a:outerShdw>
              </a:effectLst>
            </a:endParaRPr>
          </a:p>
        </p:txBody>
      </p:sp>
    </p:spTree>
    <p:extLst>
      <p:ext uri="{BB962C8B-B14F-4D97-AF65-F5344CB8AC3E}">
        <p14:creationId xmlns:p14="http://schemas.microsoft.com/office/powerpoint/2010/main" val="1855037024"/>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AE6CBBE-65A3-449C-AE16-D01548F314F8}" type="slidenum">
              <a:rPr lang="en-US" altLang="zh-CN" sz="1200" b="0">
                <a:solidFill>
                  <a:schemeClr val="tx1"/>
                </a:solidFill>
                <a:latin typeface="Arial" pitchFamily="34" charset="0"/>
              </a:rPr>
              <a:pPr algn="r" eaLnBrk="1" hangingPunct="1"/>
              <a:t>9</a:t>
            </a:fld>
            <a:endParaRPr lang="en-US" altLang="zh-CN" sz="1200" b="0">
              <a:solidFill>
                <a:schemeClr val="tx1"/>
              </a:solidFill>
              <a:latin typeface="Arial" pitchFamily="34" charset="0"/>
            </a:endParaRPr>
          </a:p>
        </p:txBody>
      </p:sp>
      <p:sp>
        <p:nvSpPr>
          <p:cNvPr id="196611" name="Rectangle 2"/>
          <p:cNvSpPr>
            <a:spLocks noGrp="1" noRot="1" noChangeAspect="1" noChangeArrowheads="1" noTextEdit="1"/>
          </p:cNvSpPr>
          <p:nvPr>
            <p:ph type="sldImg"/>
          </p:nvPr>
        </p:nvSpPr>
        <p:spPr>
          <a:xfrm>
            <a:off x="700088" y="741363"/>
            <a:ext cx="5449887" cy="4087812"/>
          </a:xfrm>
        </p:spPr>
      </p:sp>
      <p:sp>
        <p:nvSpPr>
          <p:cNvPr id="196612" name="Rectangle 3"/>
          <p:cNvSpPr>
            <a:spLocks noGrp="1" noChangeArrowheads="1"/>
          </p:cNvSpPr>
          <p:nvPr>
            <p:ph type="body" idx="1"/>
          </p:nvPr>
        </p:nvSpPr>
        <p:spPr>
          <a:xfrm>
            <a:off x="695325" y="4991100"/>
            <a:ext cx="5429250" cy="3505200"/>
          </a:xfrm>
          <a:noFill/>
          <a:ln/>
        </p:spPr>
        <p:txBody>
          <a:bodyPr lIns="92075" tIns="46038" rIns="92075" bIns="46038" anchor="t"/>
          <a:lstStyle/>
          <a:p>
            <a:pPr eaLnBrk="1" hangingPunct="1"/>
            <a:endParaRPr lang="en-US" altLang="zh-CN" dirty="0" smtClean="0"/>
          </a:p>
        </p:txBody>
      </p:sp>
      <p:grpSp>
        <p:nvGrpSpPr>
          <p:cNvPr id="2" name="Group 5"/>
          <p:cNvGrpSpPr>
            <a:grpSpLocks/>
          </p:cNvGrpSpPr>
          <p:nvPr/>
        </p:nvGrpSpPr>
        <p:grpSpPr bwMode="auto">
          <a:xfrm>
            <a:off x="6167438" y="8313738"/>
            <a:ext cx="690562" cy="349250"/>
            <a:chOff x="0" y="0"/>
            <a:chExt cx="1584" cy="1452"/>
          </a:xfrm>
        </p:grpSpPr>
        <p:grpSp>
          <p:nvGrpSpPr>
            <p:cNvPr id="3" name="Group 6"/>
            <p:cNvGrpSpPr>
              <a:grpSpLocks/>
            </p:cNvGrpSpPr>
            <p:nvPr/>
          </p:nvGrpSpPr>
          <p:grpSpPr bwMode="auto">
            <a:xfrm>
              <a:off x="512" y="0"/>
              <a:ext cx="1072" cy="1452"/>
              <a:chOff x="0" y="0"/>
              <a:chExt cx="703" cy="1004"/>
            </a:xfrm>
          </p:grpSpPr>
          <p:pic>
            <p:nvPicPr>
              <p:cNvPr id="196624" name="Picture 6"/>
              <p:cNvPicPr>
                <a:picLocks noChangeAspect="1" noChangeArrowheads="1"/>
              </p:cNvPicPr>
              <p:nvPr/>
            </p:nvPicPr>
            <p:blipFill>
              <a:blip r:embed="rId4"/>
              <a:srcRect/>
              <a:stretch>
                <a:fillRect/>
              </a:stretch>
            </p:blipFill>
            <p:spPr bwMode="auto">
              <a:xfrm>
                <a:off x="0" y="0"/>
                <a:ext cx="703" cy="1004"/>
              </a:xfrm>
              <a:prstGeom prst="rect">
                <a:avLst/>
              </a:prstGeom>
              <a:noFill/>
              <a:ln w="9525">
                <a:noFill/>
                <a:miter lim="800000"/>
                <a:headEnd/>
                <a:tailEnd/>
              </a:ln>
            </p:spPr>
          </p:pic>
          <p:sp>
            <p:nvSpPr>
              <p:cNvPr id="28680" name="Freeform 7"/>
              <p:cNvSpPr>
                <a:spLocks noChangeArrowheads="1"/>
              </p:cNvSpPr>
              <p:nvPr/>
            </p:nvSpPr>
            <p:spPr bwMode="auto">
              <a:xfrm>
                <a:off x="37" y="18"/>
                <a:ext cx="595" cy="548"/>
              </a:xfrm>
              <a:custGeom>
                <a:avLst/>
                <a:gdLst>
                  <a:gd name="T0" fmla="*/ 0 w 595"/>
                  <a:gd name="T1" fmla="*/ 239 h 544"/>
                  <a:gd name="T2" fmla="*/ 89 w 595"/>
                  <a:gd name="T3" fmla="*/ 55 h 544"/>
                  <a:gd name="T4" fmla="*/ 277 w 595"/>
                  <a:gd name="T5" fmla="*/ 0 h 544"/>
                  <a:gd name="T6" fmla="*/ 476 w 595"/>
                  <a:gd name="T7" fmla="*/ 47 h 544"/>
                  <a:gd name="T8" fmla="*/ 595 w 595"/>
                  <a:gd name="T9" fmla="*/ 226 h 544"/>
                  <a:gd name="T10" fmla="*/ 540 w 595"/>
                  <a:gd name="T11" fmla="*/ 461 h 544"/>
                  <a:gd name="T12" fmla="*/ 349 w 595"/>
                  <a:gd name="T13" fmla="*/ 544 h 544"/>
                  <a:gd name="T14" fmla="*/ 103 w 595"/>
                  <a:gd name="T15" fmla="*/ 451 h 544"/>
                  <a:gd name="T16" fmla="*/ 0 w 595"/>
                  <a:gd name="T17" fmla="*/ 239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5"/>
                  <a:gd name="T28" fmla="*/ 0 h 544"/>
                  <a:gd name="T29" fmla="*/ 595 w 595"/>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5" h="544">
                    <a:moveTo>
                      <a:pt x="0" y="239"/>
                    </a:moveTo>
                    <a:lnTo>
                      <a:pt x="89" y="55"/>
                    </a:lnTo>
                    <a:lnTo>
                      <a:pt x="277" y="0"/>
                    </a:lnTo>
                    <a:lnTo>
                      <a:pt x="476" y="47"/>
                    </a:lnTo>
                    <a:lnTo>
                      <a:pt x="595" y="226"/>
                    </a:lnTo>
                    <a:lnTo>
                      <a:pt x="540" y="461"/>
                    </a:lnTo>
                    <a:lnTo>
                      <a:pt x="349" y="544"/>
                    </a:lnTo>
                    <a:lnTo>
                      <a:pt x="103" y="451"/>
                    </a:lnTo>
                    <a:lnTo>
                      <a:pt x="0" y="239"/>
                    </a:lnTo>
                    <a:close/>
                  </a:path>
                </a:pathLst>
              </a:custGeom>
              <a:solidFill>
                <a:srgbClr val="FCF13C"/>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sp>
            <p:nvSpPr>
              <p:cNvPr id="28681" name="Freeform 8"/>
              <p:cNvSpPr>
                <a:spLocks noChangeArrowheads="1"/>
              </p:cNvSpPr>
              <p:nvPr/>
            </p:nvSpPr>
            <p:spPr bwMode="auto">
              <a:xfrm>
                <a:off x="70" y="525"/>
                <a:ext cx="215" cy="402"/>
              </a:xfrm>
              <a:custGeom>
                <a:avLst/>
                <a:gdLst>
                  <a:gd name="T0" fmla="*/ 170 w 216"/>
                  <a:gd name="T1" fmla="*/ 0 h 402"/>
                  <a:gd name="T2" fmla="*/ 135 w 216"/>
                  <a:gd name="T3" fmla="*/ 90 h 402"/>
                  <a:gd name="T4" fmla="*/ 81 w 216"/>
                  <a:gd name="T5" fmla="*/ 206 h 402"/>
                  <a:gd name="T6" fmla="*/ 38 w 216"/>
                  <a:gd name="T7" fmla="*/ 317 h 402"/>
                  <a:gd name="T8" fmla="*/ 0 w 216"/>
                  <a:gd name="T9" fmla="*/ 388 h 402"/>
                  <a:gd name="T10" fmla="*/ 43 w 216"/>
                  <a:gd name="T11" fmla="*/ 402 h 402"/>
                  <a:gd name="T12" fmla="*/ 77 w 216"/>
                  <a:gd name="T13" fmla="*/ 349 h 402"/>
                  <a:gd name="T14" fmla="*/ 159 w 216"/>
                  <a:gd name="T15" fmla="*/ 162 h 402"/>
                  <a:gd name="T16" fmla="*/ 190 w 216"/>
                  <a:gd name="T17" fmla="*/ 90 h 402"/>
                  <a:gd name="T18" fmla="*/ 216 w 216"/>
                  <a:gd name="T19" fmla="*/ 14 h 402"/>
                  <a:gd name="T20" fmla="*/ 170 w 216"/>
                  <a:gd name="T21" fmla="*/ 0 h 4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402"/>
                  <a:gd name="T35" fmla="*/ 216 w 216"/>
                  <a:gd name="T36" fmla="*/ 402 h 4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402">
                    <a:moveTo>
                      <a:pt x="170" y="0"/>
                    </a:moveTo>
                    <a:lnTo>
                      <a:pt x="135" y="90"/>
                    </a:lnTo>
                    <a:lnTo>
                      <a:pt x="81" y="206"/>
                    </a:lnTo>
                    <a:lnTo>
                      <a:pt x="38" y="317"/>
                    </a:lnTo>
                    <a:lnTo>
                      <a:pt x="0" y="388"/>
                    </a:lnTo>
                    <a:lnTo>
                      <a:pt x="43" y="402"/>
                    </a:lnTo>
                    <a:lnTo>
                      <a:pt x="77" y="349"/>
                    </a:lnTo>
                    <a:lnTo>
                      <a:pt x="159" y="162"/>
                    </a:lnTo>
                    <a:lnTo>
                      <a:pt x="190" y="90"/>
                    </a:lnTo>
                    <a:lnTo>
                      <a:pt x="216" y="14"/>
                    </a:lnTo>
                    <a:lnTo>
                      <a:pt x="170" y="0"/>
                    </a:lnTo>
                    <a:close/>
                  </a:path>
                </a:pathLst>
              </a:custGeom>
              <a:solidFill>
                <a:srgbClr val="CC7C00"/>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grpSp>
        <p:grpSp>
          <p:nvGrpSpPr>
            <p:cNvPr id="4" name="Group 10"/>
            <p:cNvGrpSpPr>
              <a:grpSpLocks/>
            </p:cNvGrpSpPr>
            <p:nvPr/>
          </p:nvGrpSpPr>
          <p:grpSpPr bwMode="auto">
            <a:xfrm>
              <a:off x="0" y="712"/>
              <a:ext cx="859" cy="680"/>
              <a:chOff x="0" y="0"/>
              <a:chExt cx="1158" cy="1111"/>
            </a:xfrm>
          </p:grpSpPr>
          <p:sp>
            <p:nvSpPr>
              <p:cNvPr id="28683" name="Freeform 10"/>
              <p:cNvSpPr>
                <a:spLocks noChangeArrowheads="1"/>
              </p:cNvSpPr>
              <p:nvPr/>
            </p:nvSpPr>
            <p:spPr bwMode="auto">
              <a:xfrm>
                <a:off x="388" y="1"/>
                <a:ext cx="334" cy="248"/>
              </a:xfrm>
              <a:custGeom>
                <a:avLst/>
                <a:gdLst>
                  <a:gd name="T0" fmla="*/ 116 w 333"/>
                  <a:gd name="T1" fmla="*/ 151 h 246"/>
                  <a:gd name="T2" fmla="*/ 120 w 333"/>
                  <a:gd name="T3" fmla="*/ 117 h 246"/>
                  <a:gd name="T4" fmla="*/ 136 w 333"/>
                  <a:gd name="T5" fmla="*/ 78 h 246"/>
                  <a:gd name="T6" fmla="*/ 159 w 333"/>
                  <a:gd name="T7" fmla="*/ 47 h 246"/>
                  <a:gd name="T8" fmla="*/ 187 w 333"/>
                  <a:gd name="T9" fmla="*/ 23 h 246"/>
                  <a:gd name="T10" fmla="*/ 226 w 333"/>
                  <a:gd name="T11" fmla="*/ 6 h 246"/>
                  <a:gd name="T12" fmla="*/ 260 w 333"/>
                  <a:gd name="T13" fmla="*/ 0 h 246"/>
                  <a:gd name="T14" fmla="*/ 299 w 333"/>
                  <a:gd name="T15" fmla="*/ 10 h 246"/>
                  <a:gd name="T16" fmla="*/ 322 w 333"/>
                  <a:gd name="T17" fmla="*/ 39 h 246"/>
                  <a:gd name="T18" fmla="*/ 330 w 333"/>
                  <a:gd name="T19" fmla="*/ 73 h 246"/>
                  <a:gd name="T20" fmla="*/ 333 w 333"/>
                  <a:gd name="T21" fmla="*/ 109 h 246"/>
                  <a:gd name="T22" fmla="*/ 320 w 333"/>
                  <a:gd name="T23" fmla="*/ 147 h 246"/>
                  <a:gd name="T24" fmla="*/ 294 w 333"/>
                  <a:gd name="T25" fmla="*/ 190 h 246"/>
                  <a:gd name="T26" fmla="*/ 260 w 333"/>
                  <a:gd name="T27" fmla="*/ 220 h 246"/>
                  <a:gd name="T28" fmla="*/ 219 w 333"/>
                  <a:gd name="T29" fmla="*/ 239 h 246"/>
                  <a:gd name="T30" fmla="*/ 189 w 333"/>
                  <a:gd name="T31" fmla="*/ 246 h 246"/>
                  <a:gd name="T32" fmla="*/ 161 w 333"/>
                  <a:gd name="T33" fmla="*/ 242 h 246"/>
                  <a:gd name="T34" fmla="*/ 140 w 333"/>
                  <a:gd name="T35" fmla="*/ 230 h 246"/>
                  <a:gd name="T36" fmla="*/ 124 w 333"/>
                  <a:gd name="T37" fmla="*/ 203 h 246"/>
                  <a:gd name="T38" fmla="*/ 119 w 333"/>
                  <a:gd name="T39" fmla="*/ 187 h 246"/>
                  <a:gd name="T40" fmla="*/ 76 w 333"/>
                  <a:gd name="T41" fmla="*/ 190 h 246"/>
                  <a:gd name="T42" fmla="*/ 41 w 333"/>
                  <a:gd name="T43" fmla="*/ 200 h 246"/>
                  <a:gd name="T44" fmla="*/ 9 w 333"/>
                  <a:gd name="T45" fmla="*/ 199 h 246"/>
                  <a:gd name="T46" fmla="*/ 0 w 333"/>
                  <a:gd name="T47" fmla="*/ 183 h 246"/>
                  <a:gd name="T48" fmla="*/ 9 w 333"/>
                  <a:gd name="T49" fmla="*/ 170 h 246"/>
                  <a:gd name="T50" fmla="*/ 26 w 333"/>
                  <a:gd name="T51" fmla="*/ 155 h 246"/>
                  <a:gd name="T52" fmla="*/ 59 w 333"/>
                  <a:gd name="T53" fmla="*/ 155 h 246"/>
                  <a:gd name="T54" fmla="*/ 81 w 333"/>
                  <a:gd name="T55" fmla="*/ 155 h 246"/>
                  <a:gd name="T56" fmla="*/ 116 w 333"/>
                  <a:gd name="T57" fmla="*/ 151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3"/>
                  <a:gd name="T88" fmla="*/ 0 h 246"/>
                  <a:gd name="T89" fmla="*/ 333 w 333"/>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3" h="246">
                    <a:moveTo>
                      <a:pt x="116" y="151"/>
                    </a:moveTo>
                    <a:lnTo>
                      <a:pt x="120" y="117"/>
                    </a:lnTo>
                    <a:lnTo>
                      <a:pt x="136" y="78"/>
                    </a:lnTo>
                    <a:lnTo>
                      <a:pt x="159" y="47"/>
                    </a:lnTo>
                    <a:lnTo>
                      <a:pt x="187" y="23"/>
                    </a:lnTo>
                    <a:lnTo>
                      <a:pt x="226" y="6"/>
                    </a:lnTo>
                    <a:lnTo>
                      <a:pt x="260" y="0"/>
                    </a:lnTo>
                    <a:lnTo>
                      <a:pt x="299" y="10"/>
                    </a:lnTo>
                    <a:lnTo>
                      <a:pt x="322" y="39"/>
                    </a:lnTo>
                    <a:lnTo>
                      <a:pt x="330" y="73"/>
                    </a:lnTo>
                    <a:lnTo>
                      <a:pt x="333" y="109"/>
                    </a:lnTo>
                    <a:lnTo>
                      <a:pt x="320" y="147"/>
                    </a:lnTo>
                    <a:lnTo>
                      <a:pt x="294" y="190"/>
                    </a:lnTo>
                    <a:lnTo>
                      <a:pt x="260" y="220"/>
                    </a:lnTo>
                    <a:lnTo>
                      <a:pt x="219" y="239"/>
                    </a:lnTo>
                    <a:lnTo>
                      <a:pt x="189" y="246"/>
                    </a:lnTo>
                    <a:lnTo>
                      <a:pt x="161" y="242"/>
                    </a:lnTo>
                    <a:lnTo>
                      <a:pt x="140" y="230"/>
                    </a:lnTo>
                    <a:lnTo>
                      <a:pt x="124" y="203"/>
                    </a:lnTo>
                    <a:lnTo>
                      <a:pt x="119" y="187"/>
                    </a:lnTo>
                    <a:lnTo>
                      <a:pt x="76" y="190"/>
                    </a:lnTo>
                    <a:lnTo>
                      <a:pt x="41" y="200"/>
                    </a:lnTo>
                    <a:lnTo>
                      <a:pt x="9" y="199"/>
                    </a:lnTo>
                    <a:lnTo>
                      <a:pt x="0" y="183"/>
                    </a:lnTo>
                    <a:lnTo>
                      <a:pt x="9" y="170"/>
                    </a:lnTo>
                    <a:lnTo>
                      <a:pt x="26" y="155"/>
                    </a:lnTo>
                    <a:lnTo>
                      <a:pt x="59" y="155"/>
                    </a:lnTo>
                    <a:lnTo>
                      <a:pt x="81" y="155"/>
                    </a:lnTo>
                    <a:lnTo>
                      <a:pt x="116" y="15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4" name="Freeform 11"/>
              <p:cNvSpPr>
                <a:spLocks noChangeArrowheads="1"/>
              </p:cNvSpPr>
              <p:nvPr/>
            </p:nvSpPr>
            <p:spPr bwMode="auto">
              <a:xfrm>
                <a:off x="481" y="271"/>
                <a:ext cx="221" cy="431"/>
              </a:xfrm>
              <a:custGeom>
                <a:avLst/>
                <a:gdLst>
                  <a:gd name="T0" fmla="*/ 6 w 219"/>
                  <a:gd name="T1" fmla="*/ 34 h 428"/>
                  <a:gd name="T2" fmla="*/ 32 w 219"/>
                  <a:gd name="T3" fmla="*/ 13 h 428"/>
                  <a:gd name="T4" fmla="*/ 62 w 219"/>
                  <a:gd name="T5" fmla="*/ 0 h 428"/>
                  <a:gd name="T6" fmla="*/ 104 w 219"/>
                  <a:gd name="T7" fmla="*/ 3 h 428"/>
                  <a:gd name="T8" fmla="*/ 136 w 219"/>
                  <a:gd name="T9" fmla="*/ 16 h 428"/>
                  <a:gd name="T10" fmla="*/ 165 w 219"/>
                  <a:gd name="T11" fmla="*/ 50 h 428"/>
                  <a:gd name="T12" fmla="*/ 197 w 219"/>
                  <a:gd name="T13" fmla="*/ 99 h 428"/>
                  <a:gd name="T14" fmla="*/ 213 w 219"/>
                  <a:gd name="T15" fmla="*/ 144 h 428"/>
                  <a:gd name="T16" fmla="*/ 219 w 219"/>
                  <a:gd name="T17" fmla="*/ 198 h 428"/>
                  <a:gd name="T18" fmla="*/ 219 w 219"/>
                  <a:gd name="T19" fmla="*/ 254 h 428"/>
                  <a:gd name="T20" fmla="*/ 213 w 219"/>
                  <a:gd name="T21" fmla="*/ 306 h 428"/>
                  <a:gd name="T22" fmla="*/ 196 w 219"/>
                  <a:gd name="T23" fmla="*/ 351 h 428"/>
                  <a:gd name="T24" fmla="*/ 171 w 219"/>
                  <a:gd name="T25" fmla="*/ 391 h 428"/>
                  <a:gd name="T26" fmla="*/ 152 w 219"/>
                  <a:gd name="T27" fmla="*/ 411 h 428"/>
                  <a:gd name="T28" fmla="*/ 115 w 219"/>
                  <a:gd name="T29" fmla="*/ 425 h 428"/>
                  <a:gd name="T30" fmla="*/ 87 w 219"/>
                  <a:gd name="T31" fmla="*/ 428 h 428"/>
                  <a:gd name="T32" fmla="*/ 49 w 219"/>
                  <a:gd name="T33" fmla="*/ 417 h 428"/>
                  <a:gd name="T34" fmla="*/ 32 w 219"/>
                  <a:gd name="T35" fmla="*/ 394 h 428"/>
                  <a:gd name="T36" fmla="*/ 17 w 219"/>
                  <a:gd name="T37" fmla="*/ 373 h 428"/>
                  <a:gd name="T38" fmla="*/ 9 w 219"/>
                  <a:gd name="T39" fmla="*/ 349 h 428"/>
                  <a:gd name="T40" fmla="*/ 10 w 219"/>
                  <a:gd name="T41" fmla="*/ 310 h 428"/>
                  <a:gd name="T42" fmla="*/ 17 w 219"/>
                  <a:gd name="T43" fmla="*/ 283 h 428"/>
                  <a:gd name="T44" fmla="*/ 32 w 219"/>
                  <a:gd name="T45" fmla="*/ 255 h 428"/>
                  <a:gd name="T46" fmla="*/ 41 w 219"/>
                  <a:gd name="T47" fmla="*/ 219 h 428"/>
                  <a:gd name="T48" fmla="*/ 49 w 219"/>
                  <a:gd name="T49" fmla="*/ 198 h 428"/>
                  <a:gd name="T50" fmla="*/ 52 w 219"/>
                  <a:gd name="T51" fmla="*/ 170 h 428"/>
                  <a:gd name="T52" fmla="*/ 44 w 219"/>
                  <a:gd name="T53" fmla="*/ 140 h 428"/>
                  <a:gd name="T54" fmla="*/ 23 w 219"/>
                  <a:gd name="T55" fmla="*/ 116 h 428"/>
                  <a:gd name="T56" fmla="*/ 6 w 219"/>
                  <a:gd name="T57" fmla="*/ 93 h 428"/>
                  <a:gd name="T58" fmla="*/ 0 w 219"/>
                  <a:gd name="T59" fmla="*/ 67 h 428"/>
                  <a:gd name="T60" fmla="*/ 6 w 219"/>
                  <a:gd name="T61" fmla="*/ 34 h 4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9"/>
                  <a:gd name="T94" fmla="*/ 0 h 428"/>
                  <a:gd name="T95" fmla="*/ 219 w 219"/>
                  <a:gd name="T96" fmla="*/ 428 h 4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9" h="428">
                    <a:moveTo>
                      <a:pt x="6" y="34"/>
                    </a:moveTo>
                    <a:lnTo>
                      <a:pt x="32" y="13"/>
                    </a:lnTo>
                    <a:lnTo>
                      <a:pt x="62" y="0"/>
                    </a:lnTo>
                    <a:lnTo>
                      <a:pt x="104" y="3"/>
                    </a:lnTo>
                    <a:lnTo>
                      <a:pt x="136" y="16"/>
                    </a:lnTo>
                    <a:lnTo>
                      <a:pt x="165" y="50"/>
                    </a:lnTo>
                    <a:lnTo>
                      <a:pt x="197" y="99"/>
                    </a:lnTo>
                    <a:lnTo>
                      <a:pt x="213" y="144"/>
                    </a:lnTo>
                    <a:lnTo>
                      <a:pt x="219" y="198"/>
                    </a:lnTo>
                    <a:lnTo>
                      <a:pt x="219" y="254"/>
                    </a:lnTo>
                    <a:lnTo>
                      <a:pt x="213" y="306"/>
                    </a:lnTo>
                    <a:lnTo>
                      <a:pt x="196" y="351"/>
                    </a:lnTo>
                    <a:lnTo>
                      <a:pt x="171" y="391"/>
                    </a:lnTo>
                    <a:lnTo>
                      <a:pt x="152" y="411"/>
                    </a:lnTo>
                    <a:lnTo>
                      <a:pt x="115" y="425"/>
                    </a:lnTo>
                    <a:lnTo>
                      <a:pt x="87" y="428"/>
                    </a:lnTo>
                    <a:lnTo>
                      <a:pt x="49" y="417"/>
                    </a:lnTo>
                    <a:lnTo>
                      <a:pt x="32" y="394"/>
                    </a:lnTo>
                    <a:lnTo>
                      <a:pt x="17" y="373"/>
                    </a:lnTo>
                    <a:lnTo>
                      <a:pt x="9" y="349"/>
                    </a:lnTo>
                    <a:lnTo>
                      <a:pt x="10" y="310"/>
                    </a:lnTo>
                    <a:lnTo>
                      <a:pt x="17" y="283"/>
                    </a:lnTo>
                    <a:lnTo>
                      <a:pt x="32" y="255"/>
                    </a:lnTo>
                    <a:lnTo>
                      <a:pt x="41" y="219"/>
                    </a:lnTo>
                    <a:lnTo>
                      <a:pt x="49" y="198"/>
                    </a:lnTo>
                    <a:lnTo>
                      <a:pt x="52" y="170"/>
                    </a:lnTo>
                    <a:lnTo>
                      <a:pt x="44" y="140"/>
                    </a:lnTo>
                    <a:lnTo>
                      <a:pt x="23" y="116"/>
                    </a:lnTo>
                    <a:lnTo>
                      <a:pt x="6" y="93"/>
                    </a:lnTo>
                    <a:lnTo>
                      <a:pt x="0" y="67"/>
                    </a:lnTo>
                    <a:lnTo>
                      <a:pt x="6" y="34"/>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5" name="Freeform 12"/>
              <p:cNvSpPr>
                <a:spLocks noChangeArrowheads="1"/>
              </p:cNvSpPr>
              <p:nvPr/>
            </p:nvSpPr>
            <p:spPr bwMode="auto">
              <a:xfrm>
                <a:off x="0" y="206"/>
                <a:ext cx="540" cy="183"/>
              </a:xfrm>
              <a:custGeom>
                <a:avLst/>
                <a:gdLst>
                  <a:gd name="T0" fmla="*/ 408 w 540"/>
                  <a:gd name="T1" fmla="*/ 101 h 179"/>
                  <a:gd name="T2" fmla="*/ 482 w 540"/>
                  <a:gd name="T3" fmla="*/ 86 h 179"/>
                  <a:gd name="T4" fmla="*/ 533 w 540"/>
                  <a:gd name="T5" fmla="*/ 83 h 179"/>
                  <a:gd name="T6" fmla="*/ 540 w 540"/>
                  <a:gd name="T7" fmla="*/ 101 h 179"/>
                  <a:gd name="T8" fmla="*/ 540 w 540"/>
                  <a:gd name="T9" fmla="*/ 152 h 179"/>
                  <a:gd name="T10" fmla="*/ 503 w 540"/>
                  <a:gd name="T11" fmla="*/ 163 h 179"/>
                  <a:gd name="T12" fmla="*/ 404 w 540"/>
                  <a:gd name="T13" fmla="*/ 161 h 179"/>
                  <a:gd name="T14" fmla="*/ 300 w 540"/>
                  <a:gd name="T15" fmla="*/ 147 h 179"/>
                  <a:gd name="T16" fmla="*/ 208 w 540"/>
                  <a:gd name="T17" fmla="*/ 134 h 179"/>
                  <a:gd name="T18" fmla="*/ 110 w 540"/>
                  <a:gd name="T19" fmla="*/ 143 h 179"/>
                  <a:gd name="T20" fmla="*/ 57 w 540"/>
                  <a:gd name="T21" fmla="*/ 170 h 179"/>
                  <a:gd name="T22" fmla="*/ 21 w 540"/>
                  <a:gd name="T23" fmla="*/ 179 h 179"/>
                  <a:gd name="T24" fmla="*/ 1 w 540"/>
                  <a:gd name="T25" fmla="*/ 176 h 179"/>
                  <a:gd name="T26" fmla="*/ 0 w 540"/>
                  <a:gd name="T27" fmla="*/ 131 h 179"/>
                  <a:gd name="T28" fmla="*/ 21 w 540"/>
                  <a:gd name="T29" fmla="*/ 74 h 179"/>
                  <a:gd name="T30" fmla="*/ 18 w 540"/>
                  <a:gd name="T31" fmla="*/ 35 h 179"/>
                  <a:gd name="T32" fmla="*/ 1 w 540"/>
                  <a:gd name="T33" fmla="*/ 16 h 179"/>
                  <a:gd name="T34" fmla="*/ 1 w 540"/>
                  <a:gd name="T35" fmla="*/ 4 h 179"/>
                  <a:gd name="T36" fmla="*/ 25 w 540"/>
                  <a:gd name="T37" fmla="*/ 0 h 179"/>
                  <a:gd name="T38" fmla="*/ 57 w 540"/>
                  <a:gd name="T39" fmla="*/ 26 h 179"/>
                  <a:gd name="T40" fmla="*/ 59 w 540"/>
                  <a:gd name="T41" fmla="*/ 60 h 179"/>
                  <a:gd name="T42" fmla="*/ 44 w 540"/>
                  <a:gd name="T43" fmla="*/ 108 h 179"/>
                  <a:gd name="T44" fmla="*/ 40 w 540"/>
                  <a:gd name="T45" fmla="*/ 139 h 179"/>
                  <a:gd name="T46" fmla="*/ 99 w 540"/>
                  <a:gd name="T47" fmla="*/ 117 h 179"/>
                  <a:gd name="T48" fmla="*/ 163 w 540"/>
                  <a:gd name="T49" fmla="*/ 92 h 179"/>
                  <a:gd name="T50" fmla="*/ 233 w 540"/>
                  <a:gd name="T51" fmla="*/ 90 h 179"/>
                  <a:gd name="T52" fmla="*/ 283 w 540"/>
                  <a:gd name="T53" fmla="*/ 99 h 179"/>
                  <a:gd name="T54" fmla="*/ 336 w 540"/>
                  <a:gd name="T55" fmla="*/ 99 h 179"/>
                  <a:gd name="T56" fmla="*/ 408 w 540"/>
                  <a:gd name="T57" fmla="*/ 101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0"/>
                  <a:gd name="T88" fmla="*/ 0 h 179"/>
                  <a:gd name="T89" fmla="*/ 540 w 540"/>
                  <a:gd name="T90" fmla="*/ 179 h 1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0" h="179">
                    <a:moveTo>
                      <a:pt x="408" y="101"/>
                    </a:moveTo>
                    <a:lnTo>
                      <a:pt x="482" y="86"/>
                    </a:lnTo>
                    <a:lnTo>
                      <a:pt x="533" y="83"/>
                    </a:lnTo>
                    <a:lnTo>
                      <a:pt x="540" y="101"/>
                    </a:lnTo>
                    <a:lnTo>
                      <a:pt x="540" y="152"/>
                    </a:lnTo>
                    <a:lnTo>
                      <a:pt x="503" y="163"/>
                    </a:lnTo>
                    <a:lnTo>
                      <a:pt x="404" y="161"/>
                    </a:lnTo>
                    <a:lnTo>
                      <a:pt x="300" y="147"/>
                    </a:lnTo>
                    <a:lnTo>
                      <a:pt x="208" y="134"/>
                    </a:lnTo>
                    <a:lnTo>
                      <a:pt x="110" y="143"/>
                    </a:lnTo>
                    <a:lnTo>
                      <a:pt x="57" y="170"/>
                    </a:lnTo>
                    <a:lnTo>
                      <a:pt x="21" y="179"/>
                    </a:lnTo>
                    <a:lnTo>
                      <a:pt x="1" y="176"/>
                    </a:lnTo>
                    <a:lnTo>
                      <a:pt x="0" y="131"/>
                    </a:lnTo>
                    <a:lnTo>
                      <a:pt x="21" y="74"/>
                    </a:lnTo>
                    <a:lnTo>
                      <a:pt x="18" y="35"/>
                    </a:lnTo>
                    <a:lnTo>
                      <a:pt x="1" y="16"/>
                    </a:lnTo>
                    <a:lnTo>
                      <a:pt x="1" y="4"/>
                    </a:lnTo>
                    <a:lnTo>
                      <a:pt x="25" y="0"/>
                    </a:lnTo>
                    <a:lnTo>
                      <a:pt x="57" y="26"/>
                    </a:lnTo>
                    <a:lnTo>
                      <a:pt x="59" y="60"/>
                    </a:lnTo>
                    <a:lnTo>
                      <a:pt x="44" y="108"/>
                    </a:lnTo>
                    <a:lnTo>
                      <a:pt x="40" y="139"/>
                    </a:lnTo>
                    <a:lnTo>
                      <a:pt x="99" y="117"/>
                    </a:lnTo>
                    <a:lnTo>
                      <a:pt x="163" y="92"/>
                    </a:lnTo>
                    <a:lnTo>
                      <a:pt x="233" y="90"/>
                    </a:lnTo>
                    <a:lnTo>
                      <a:pt x="283" y="99"/>
                    </a:lnTo>
                    <a:lnTo>
                      <a:pt x="336" y="99"/>
                    </a:lnTo>
                    <a:lnTo>
                      <a:pt x="408" y="10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6" name="Freeform 13"/>
              <p:cNvSpPr>
                <a:spLocks noChangeArrowheads="1"/>
              </p:cNvSpPr>
              <p:nvPr/>
            </p:nvSpPr>
            <p:spPr bwMode="auto">
              <a:xfrm>
                <a:off x="579" y="249"/>
                <a:ext cx="579" cy="323"/>
              </a:xfrm>
              <a:custGeom>
                <a:avLst/>
                <a:gdLst>
                  <a:gd name="T0" fmla="*/ 13 w 578"/>
                  <a:gd name="T1" fmla="*/ 47 h 319"/>
                  <a:gd name="T2" fmla="*/ 41 w 578"/>
                  <a:gd name="T3" fmla="*/ 44 h 319"/>
                  <a:gd name="T4" fmla="*/ 75 w 578"/>
                  <a:gd name="T5" fmla="*/ 62 h 319"/>
                  <a:gd name="T6" fmla="*/ 100 w 578"/>
                  <a:gd name="T7" fmla="*/ 95 h 319"/>
                  <a:gd name="T8" fmla="*/ 134 w 578"/>
                  <a:gd name="T9" fmla="*/ 151 h 319"/>
                  <a:gd name="T10" fmla="*/ 161 w 578"/>
                  <a:gd name="T11" fmla="*/ 199 h 319"/>
                  <a:gd name="T12" fmla="*/ 187 w 578"/>
                  <a:gd name="T13" fmla="*/ 245 h 319"/>
                  <a:gd name="T14" fmla="*/ 202 w 578"/>
                  <a:gd name="T15" fmla="*/ 253 h 319"/>
                  <a:gd name="T16" fmla="*/ 233 w 578"/>
                  <a:gd name="T17" fmla="*/ 245 h 319"/>
                  <a:gd name="T18" fmla="*/ 290 w 578"/>
                  <a:gd name="T19" fmla="*/ 207 h 319"/>
                  <a:gd name="T20" fmla="*/ 357 w 578"/>
                  <a:gd name="T21" fmla="*/ 161 h 319"/>
                  <a:gd name="T22" fmla="*/ 400 w 578"/>
                  <a:gd name="T23" fmla="*/ 121 h 319"/>
                  <a:gd name="T24" fmla="*/ 421 w 578"/>
                  <a:gd name="T25" fmla="*/ 96 h 319"/>
                  <a:gd name="T26" fmla="*/ 421 w 578"/>
                  <a:gd name="T27" fmla="*/ 87 h 319"/>
                  <a:gd name="T28" fmla="*/ 421 w 578"/>
                  <a:gd name="T29" fmla="*/ 74 h 319"/>
                  <a:gd name="T30" fmla="*/ 424 w 578"/>
                  <a:gd name="T31" fmla="*/ 66 h 319"/>
                  <a:gd name="T32" fmla="*/ 420 w 578"/>
                  <a:gd name="T33" fmla="*/ 39 h 319"/>
                  <a:gd name="T34" fmla="*/ 408 w 578"/>
                  <a:gd name="T35" fmla="*/ 19 h 319"/>
                  <a:gd name="T36" fmla="*/ 413 w 578"/>
                  <a:gd name="T37" fmla="*/ 0 h 319"/>
                  <a:gd name="T38" fmla="*/ 442 w 578"/>
                  <a:gd name="T39" fmla="*/ 0 h 319"/>
                  <a:gd name="T40" fmla="*/ 458 w 578"/>
                  <a:gd name="T41" fmla="*/ 30 h 319"/>
                  <a:gd name="T42" fmla="*/ 451 w 578"/>
                  <a:gd name="T43" fmla="*/ 77 h 319"/>
                  <a:gd name="T44" fmla="*/ 462 w 578"/>
                  <a:gd name="T45" fmla="*/ 77 h 319"/>
                  <a:gd name="T46" fmla="*/ 496 w 578"/>
                  <a:gd name="T47" fmla="*/ 74 h 319"/>
                  <a:gd name="T48" fmla="*/ 531 w 578"/>
                  <a:gd name="T49" fmla="*/ 56 h 319"/>
                  <a:gd name="T50" fmla="*/ 560 w 578"/>
                  <a:gd name="T51" fmla="*/ 53 h 319"/>
                  <a:gd name="T52" fmla="*/ 568 w 578"/>
                  <a:gd name="T53" fmla="*/ 70 h 319"/>
                  <a:gd name="T54" fmla="*/ 578 w 578"/>
                  <a:gd name="T55" fmla="*/ 105 h 319"/>
                  <a:gd name="T56" fmla="*/ 530 w 578"/>
                  <a:gd name="T57" fmla="*/ 160 h 319"/>
                  <a:gd name="T58" fmla="*/ 504 w 578"/>
                  <a:gd name="T59" fmla="*/ 186 h 319"/>
                  <a:gd name="T60" fmla="*/ 479 w 578"/>
                  <a:gd name="T61" fmla="*/ 189 h 319"/>
                  <a:gd name="T62" fmla="*/ 449 w 578"/>
                  <a:gd name="T63" fmla="*/ 161 h 319"/>
                  <a:gd name="T64" fmla="*/ 413 w 578"/>
                  <a:gd name="T65" fmla="*/ 160 h 319"/>
                  <a:gd name="T66" fmla="*/ 381 w 578"/>
                  <a:gd name="T67" fmla="*/ 186 h 319"/>
                  <a:gd name="T68" fmla="*/ 328 w 578"/>
                  <a:gd name="T69" fmla="*/ 233 h 319"/>
                  <a:gd name="T70" fmla="*/ 273 w 578"/>
                  <a:gd name="T71" fmla="*/ 287 h 319"/>
                  <a:gd name="T72" fmla="*/ 226 w 578"/>
                  <a:gd name="T73" fmla="*/ 310 h 319"/>
                  <a:gd name="T74" fmla="*/ 190 w 578"/>
                  <a:gd name="T75" fmla="*/ 319 h 319"/>
                  <a:gd name="T76" fmla="*/ 170 w 578"/>
                  <a:gd name="T77" fmla="*/ 309 h 319"/>
                  <a:gd name="T78" fmla="*/ 153 w 578"/>
                  <a:gd name="T79" fmla="*/ 279 h 319"/>
                  <a:gd name="T80" fmla="*/ 122 w 578"/>
                  <a:gd name="T81" fmla="*/ 229 h 319"/>
                  <a:gd name="T82" fmla="*/ 81 w 578"/>
                  <a:gd name="T83" fmla="*/ 170 h 319"/>
                  <a:gd name="T84" fmla="*/ 42 w 578"/>
                  <a:gd name="T85" fmla="*/ 139 h 319"/>
                  <a:gd name="T86" fmla="*/ 8 w 578"/>
                  <a:gd name="T87" fmla="*/ 107 h 319"/>
                  <a:gd name="T88" fmla="*/ 0 w 578"/>
                  <a:gd name="T89" fmla="*/ 77 h 319"/>
                  <a:gd name="T90" fmla="*/ 13 w 578"/>
                  <a:gd name="T91" fmla="*/ 47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8"/>
                  <a:gd name="T139" fmla="*/ 0 h 319"/>
                  <a:gd name="T140" fmla="*/ 578 w 578"/>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8" h="319">
                    <a:moveTo>
                      <a:pt x="13" y="47"/>
                    </a:moveTo>
                    <a:lnTo>
                      <a:pt x="41" y="44"/>
                    </a:lnTo>
                    <a:lnTo>
                      <a:pt x="75" y="62"/>
                    </a:lnTo>
                    <a:lnTo>
                      <a:pt x="100" y="95"/>
                    </a:lnTo>
                    <a:lnTo>
                      <a:pt x="134" y="151"/>
                    </a:lnTo>
                    <a:lnTo>
                      <a:pt x="161" y="199"/>
                    </a:lnTo>
                    <a:lnTo>
                      <a:pt x="187" y="245"/>
                    </a:lnTo>
                    <a:lnTo>
                      <a:pt x="202" y="253"/>
                    </a:lnTo>
                    <a:lnTo>
                      <a:pt x="233" y="245"/>
                    </a:lnTo>
                    <a:lnTo>
                      <a:pt x="290" y="207"/>
                    </a:lnTo>
                    <a:lnTo>
                      <a:pt x="357" y="161"/>
                    </a:lnTo>
                    <a:lnTo>
                      <a:pt x="400" y="121"/>
                    </a:lnTo>
                    <a:lnTo>
                      <a:pt x="421" y="96"/>
                    </a:lnTo>
                    <a:lnTo>
                      <a:pt x="421" y="87"/>
                    </a:lnTo>
                    <a:lnTo>
                      <a:pt x="421" y="74"/>
                    </a:lnTo>
                    <a:lnTo>
                      <a:pt x="424" y="66"/>
                    </a:lnTo>
                    <a:lnTo>
                      <a:pt x="420" y="39"/>
                    </a:lnTo>
                    <a:lnTo>
                      <a:pt x="408" y="19"/>
                    </a:lnTo>
                    <a:lnTo>
                      <a:pt x="413" y="0"/>
                    </a:lnTo>
                    <a:lnTo>
                      <a:pt x="442" y="0"/>
                    </a:lnTo>
                    <a:lnTo>
                      <a:pt x="458" y="30"/>
                    </a:lnTo>
                    <a:lnTo>
                      <a:pt x="451" y="77"/>
                    </a:lnTo>
                    <a:lnTo>
                      <a:pt x="462" y="77"/>
                    </a:lnTo>
                    <a:lnTo>
                      <a:pt x="496" y="74"/>
                    </a:lnTo>
                    <a:lnTo>
                      <a:pt x="531" y="56"/>
                    </a:lnTo>
                    <a:lnTo>
                      <a:pt x="560" y="53"/>
                    </a:lnTo>
                    <a:lnTo>
                      <a:pt x="568" y="70"/>
                    </a:lnTo>
                    <a:lnTo>
                      <a:pt x="578" y="105"/>
                    </a:lnTo>
                    <a:lnTo>
                      <a:pt x="530" y="160"/>
                    </a:lnTo>
                    <a:lnTo>
                      <a:pt x="504" y="186"/>
                    </a:lnTo>
                    <a:lnTo>
                      <a:pt x="479" y="189"/>
                    </a:lnTo>
                    <a:lnTo>
                      <a:pt x="449" y="161"/>
                    </a:lnTo>
                    <a:lnTo>
                      <a:pt x="413" y="160"/>
                    </a:lnTo>
                    <a:lnTo>
                      <a:pt x="381" y="186"/>
                    </a:lnTo>
                    <a:lnTo>
                      <a:pt x="328" y="233"/>
                    </a:lnTo>
                    <a:lnTo>
                      <a:pt x="273" y="287"/>
                    </a:lnTo>
                    <a:lnTo>
                      <a:pt x="226" y="310"/>
                    </a:lnTo>
                    <a:lnTo>
                      <a:pt x="190" y="319"/>
                    </a:lnTo>
                    <a:lnTo>
                      <a:pt x="170" y="309"/>
                    </a:lnTo>
                    <a:lnTo>
                      <a:pt x="153" y="279"/>
                    </a:lnTo>
                    <a:lnTo>
                      <a:pt x="122" y="229"/>
                    </a:lnTo>
                    <a:lnTo>
                      <a:pt x="81" y="170"/>
                    </a:lnTo>
                    <a:lnTo>
                      <a:pt x="42" y="139"/>
                    </a:lnTo>
                    <a:lnTo>
                      <a:pt x="8" y="107"/>
                    </a:lnTo>
                    <a:lnTo>
                      <a:pt x="0" y="77"/>
                    </a:lnTo>
                    <a:lnTo>
                      <a:pt x="13" y="4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7" name="Freeform 14"/>
              <p:cNvSpPr>
                <a:spLocks noChangeArrowheads="1"/>
              </p:cNvSpPr>
              <p:nvPr/>
            </p:nvSpPr>
            <p:spPr bwMode="auto">
              <a:xfrm>
                <a:off x="314" y="605"/>
                <a:ext cx="245" cy="507"/>
              </a:xfrm>
              <a:custGeom>
                <a:avLst/>
                <a:gdLst>
                  <a:gd name="T0" fmla="*/ 153 w 242"/>
                  <a:gd name="T1" fmla="*/ 59 h 508"/>
                  <a:gd name="T2" fmla="*/ 187 w 242"/>
                  <a:gd name="T3" fmla="*/ 8 h 508"/>
                  <a:gd name="T4" fmla="*/ 222 w 242"/>
                  <a:gd name="T5" fmla="*/ 0 h 508"/>
                  <a:gd name="T6" fmla="*/ 230 w 242"/>
                  <a:gd name="T7" fmla="*/ 25 h 508"/>
                  <a:gd name="T8" fmla="*/ 242 w 242"/>
                  <a:gd name="T9" fmla="*/ 72 h 508"/>
                  <a:gd name="T10" fmla="*/ 225 w 242"/>
                  <a:gd name="T11" fmla="*/ 93 h 508"/>
                  <a:gd name="T12" fmla="*/ 179 w 242"/>
                  <a:gd name="T13" fmla="*/ 133 h 508"/>
                  <a:gd name="T14" fmla="*/ 153 w 242"/>
                  <a:gd name="T15" fmla="*/ 188 h 508"/>
                  <a:gd name="T16" fmla="*/ 134 w 242"/>
                  <a:gd name="T17" fmla="*/ 231 h 508"/>
                  <a:gd name="T18" fmla="*/ 134 w 242"/>
                  <a:gd name="T19" fmla="*/ 256 h 508"/>
                  <a:gd name="T20" fmla="*/ 138 w 242"/>
                  <a:gd name="T21" fmla="*/ 324 h 508"/>
                  <a:gd name="T22" fmla="*/ 151 w 242"/>
                  <a:gd name="T23" fmla="*/ 383 h 508"/>
                  <a:gd name="T24" fmla="*/ 169 w 242"/>
                  <a:gd name="T25" fmla="*/ 415 h 508"/>
                  <a:gd name="T26" fmla="*/ 174 w 242"/>
                  <a:gd name="T27" fmla="*/ 434 h 508"/>
                  <a:gd name="T28" fmla="*/ 170 w 242"/>
                  <a:gd name="T29" fmla="*/ 453 h 508"/>
                  <a:gd name="T30" fmla="*/ 148 w 242"/>
                  <a:gd name="T31" fmla="*/ 457 h 508"/>
                  <a:gd name="T32" fmla="*/ 104 w 242"/>
                  <a:gd name="T33" fmla="*/ 464 h 508"/>
                  <a:gd name="T34" fmla="*/ 61 w 242"/>
                  <a:gd name="T35" fmla="*/ 494 h 508"/>
                  <a:gd name="T36" fmla="*/ 40 w 242"/>
                  <a:gd name="T37" fmla="*/ 508 h 508"/>
                  <a:gd name="T38" fmla="*/ 17 w 242"/>
                  <a:gd name="T39" fmla="*/ 498 h 508"/>
                  <a:gd name="T40" fmla="*/ 0 w 242"/>
                  <a:gd name="T41" fmla="*/ 460 h 508"/>
                  <a:gd name="T42" fmla="*/ 6 w 242"/>
                  <a:gd name="T43" fmla="*/ 440 h 508"/>
                  <a:gd name="T44" fmla="*/ 35 w 242"/>
                  <a:gd name="T45" fmla="*/ 436 h 508"/>
                  <a:gd name="T46" fmla="*/ 86 w 242"/>
                  <a:gd name="T47" fmla="*/ 419 h 508"/>
                  <a:gd name="T48" fmla="*/ 118 w 242"/>
                  <a:gd name="T49" fmla="*/ 415 h 508"/>
                  <a:gd name="T50" fmla="*/ 122 w 242"/>
                  <a:gd name="T51" fmla="*/ 396 h 508"/>
                  <a:gd name="T52" fmla="*/ 114 w 242"/>
                  <a:gd name="T53" fmla="*/ 376 h 508"/>
                  <a:gd name="T54" fmla="*/ 95 w 242"/>
                  <a:gd name="T55" fmla="*/ 324 h 508"/>
                  <a:gd name="T56" fmla="*/ 86 w 242"/>
                  <a:gd name="T57" fmla="*/ 262 h 508"/>
                  <a:gd name="T58" fmla="*/ 86 w 242"/>
                  <a:gd name="T59" fmla="*/ 212 h 508"/>
                  <a:gd name="T60" fmla="*/ 104 w 242"/>
                  <a:gd name="T61" fmla="*/ 163 h 508"/>
                  <a:gd name="T62" fmla="*/ 125 w 242"/>
                  <a:gd name="T63" fmla="*/ 112 h 508"/>
                  <a:gd name="T64" fmla="*/ 140 w 242"/>
                  <a:gd name="T65" fmla="*/ 81 h 508"/>
                  <a:gd name="T66" fmla="*/ 153 w 242"/>
                  <a:gd name="T67" fmla="*/ 59 h 5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2"/>
                  <a:gd name="T103" fmla="*/ 0 h 508"/>
                  <a:gd name="T104" fmla="*/ 242 w 242"/>
                  <a:gd name="T105" fmla="*/ 508 h 5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2" h="508">
                    <a:moveTo>
                      <a:pt x="153" y="59"/>
                    </a:moveTo>
                    <a:lnTo>
                      <a:pt x="187" y="8"/>
                    </a:lnTo>
                    <a:lnTo>
                      <a:pt x="222" y="0"/>
                    </a:lnTo>
                    <a:lnTo>
                      <a:pt x="230" y="25"/>
                    </a:lnTo>
                    <a:lnTo>
                      <a:pt x="242" y="72"/>
                    </a:lnTo>
                    <a:lnTo>
                      <a:pt x="225" y="93"/>
                    </a:lnTo>
                    <a:lnTo>
                      <a:pt x="179" y="133"/>
                    </a:lnTo>
                    <a:lnTo>
                      <a:pt x="153" y="188"/>
                    </a:lnTo>
                    <a:lnTo>
                      <a:pt x="134" y="231"/>
                    </a:lnTo>
                    <a:lnTo>
                      <a:pt x="134" y="256"/>
                    </a:lnTo>
                    <a:lnTo>
                      <a:pt x="138" y="324"/>
                    </a:lnTo>
                    <a:lnTo>
                      <a:pt x="151" y="383"/>
                    </a:lnTo>
                    <a:lnTo>
                      <a:pt x="169" y="415"/>
                    </a:lnTo>
                    <a:lnTo>
                      <a:pt x="174" y="434"/>
                    </a:lnTo>
                    <a:lnTo>
                      <a:pt x="170" y="453"/>
                    </a:lnTo>
                    <a:lnTo>
                      <a:pt x="148" y="457"/>
                    </a:lnTo>
                    <a:lnTo>
                      <a:pt x="104" y="464"/>
                    </a:lnTo>
                    <a:lnTo>
                      <a:pt x="61" y="494"/>
                    </a:lnTo>
                    <a:lnTo>
                      <a:pt x="40" y="508"/>
                    </a:lnTo>
                    <a:lnTo>
                      <a:pt x="17" y="498"/>
                    </a:lnTo>
                    <a:lnTo>
                      <a:pt x="0" y="460"/>
                    </a:lnTo>
                    <a:lnTo>
                      <a:pt x="6" y="440"/>
                    </a:lnTo>
                    <a:lnTo>
                      <a:pt x="35" y="436"/>
                    </a:lnTo>
                    <a:lnTo>
                      <a:pt x="86" y="419"/>
                    </a:lnTo>
                    <a:lnTo>
                      <a:pt x="118" y="415"/>
                    </a:lnTo>
                    <a:lnTo>
                      <a:pt x="122" y="396"/>
                    </a:lnTo>
                    <a:lnTo>
                      <a:pt x="114" y="376"/>
                    </a:lnTo>
                    <a:lnTo>
                      <a:pt x="95" y="324"/>
                    </a:lnTo>
                    <a:lnTo>
                      <a:pt x="86" y="262"/>
                    </a:lnTo>
                    <a:lnTo>
                      <a:pt x="86" y="212"/>
                    </a:lnTo>
                    <a:lnTo>
                      <a:pt x="104" y="163"/>
                    </a:lnTo>
                    <a:lnTo>
                      <a:pt x="125" y="112"/>
                    </a:lnTo>
                    <a:lnTo>
                      <a:pt x="140" y="81"/>
                    </a:lnTo>
                    <a:lnTo>
                      <a:pt x="153" y="59"/>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8" name="Freeform 15"/>
              <p:cNvSpPr>
                <a:spLocks noChangeArrowheads="1"/>
              </p:cNvSpPr>
              <p:nvPr/>
            </p:nvSpPr>
            <p:spPr bwMode="auto">
              <a:xfrm>
                <a:off x="560" y="627"/>
                <a:ext cx="231" cy="453"/>
              </a:xfrm>
              <a:custGeom>
                <a:avLst/>
                <a:gdLst>
                  <a:gd name="T0" fmla="*/ 13 w 231"/>
                  <a:gd name="T1" fmla="*/ 17 h 454"/>
                  <a:gd name="T2" fmla="*/ 35 w 231"/>
                  <a:gd name="T3" fmla="*/ 0 h 454"/>
                  <a:gd name="T4" fmla="*/ 56 w 231"/>
                  <a:gd name="T5" fmla="*/ 4 h 454"/>
                  <a:gd name="T6" fmla="*/ 77 w 231"/>
                  <a:gd name="T7" fmla="*/ 18 h 454"/>
                  <a:gd name="T8" fmla="*/ 95 w 231"/>
                  <a:gd name="T9" fmla="*/ 61 h 454"/>
                  <a:gd name="T10" fmla="*/ 120 w 231"/>
                  <a:gd name="T11" fmla="*/ 133 h 454"/>
                  <a:gd name="T12" fmla="*/ 133 w 231"/>
                  <a:gd name="T13" fmla="*/ 197 h 454"/>
                  <a:gd name="T14" fmla="*/ 135 w 231"/>
                  <a:gd name="T15" fmla="*/ 241 h 454"/>
                  <a:gd name="T16" fmla="*/ 129 w 231"/>
                  <a:gd name="T17" fmla="*/ 262 h 454"/>
                  <a:gd name="T18" fmla="*/ 117 w 231"/>
                  <a:gd name="T19" fmla="*/ 295 h 454"/>
                  <a:gd name="T20" fmla="*/ 98 w 231"/>
                  <a:gd name="T21" fmla="*/ 333 h 454"/>
                  <a:gd name="T22" fmla="*/ 82 w 231"/>
                  <a:gd name="T23" fmla="*/ 372 h 454"/>
                  <a:gd name="T24" fmla="*/ 78 w 231"/>
                  <a:gd name="T25" fmla="*/ 403 h 454"/>
                  <a:gd name="T26" fmla="*/ 90 w 231"/>
                  <a:gd name="T27" fmla="*/ 414 h 454"/>
                  <a:gd name="T28" fmla="*/ 129 w 231"/>
                  <a:gd name="T29" fmla="*/ 407 h 454"/>
                  <a:gd name="T30" fmla="*/ 187 w 231"/>
                  <a:gd name="T31" fmla="*/ 403 h 454"/>
                  <a:gd name="T32" fmla="*/ 216 w 231"/>
                  <a:gd name="T33" fmla="*/ 407 h 454"/>
                  <a:gd name="T34" fmla="*/ 231 w 231"/>
                  <a:gd name="T35" fmla="*/ 420 h 454"/>
                  <a:gd name="T36" fmla="*/ 231 w 231"/>
                  <a:gd name="T37" fmla="*/ 433 h 454"/>
                  <a:gd name="T38" fmla="*/ 208 w 231"/>
                  <a:gd name="T39" fmla="*/ 448 h 454"/>
                  <a:gd name="T40" fmla="*/ 185 w 231"/>
                  <a:gd name="T41" fmla="*/ 454 h 454"/>
                  <a:gd name="T42" fmla="*/ 126 w 231"/>
                  <a:gd name="T43" fmla="*/ 441 h 454"/>
                  <a:gd name="T44" fmla="*/ 100 w 231"/>
                  <a:gd name="T45" fmla="*/ 441 h 454"/>
                  <a:gd name="T46" fmla="*/ 74 w 231"/>
                  <a:gd name="T47" fmla="*/ 450 h 454"/>
                  <a:gd name="T48" fmla="*/ 55 w 231"/>
                  <a:gd name="T49" fmla="*/ 450 h 454"/>
                  <a:gd name="T50" fmla="*/ 26 w 231"/>
                  <a:gd name="T51" fmla="*/ 437 h 454"/>
                  <a:gd name="T52" fmla="*/ 29 w 231"/>
                  <a:gd name="T53" fmla="*/ 416 h 454"/>
                  <a:gd name="T54" fmla="*/ 35 w 231"/>
                  <a:gd name="T55" fmla="*/ 401 h 454"/>
                  <a:gd name="T56" fmla="*/ 46 w 231"/>
                  <a:gd name="T57" fmla="*/ 377 h 454"/>
                  <a:gd name="T58" fmla="*/ 52 w 231"/>
                  <a:gd name="T59" fmla="*/ 355 h 454"/>
                  <a:gd name="T60" fmla="*/ 59 w 231"/>
                  <a:gd name="T61" fmla="*/ 312 h 454"/>
                  <a:gd name="T62" fmla="*/ 69 w 231"/>
                  <a:gd name="T63" fmla="*/ 265 h 454"/>
                  <a:gd name="T64" fmla="*/ 90 w 231"/>
                  <a:gd name="T65" fmla="*/ 227 h 454"/>
                  <a:gd name="T66" fmla="*/ 78 w 231"/>
                  <a:gd name="T67" fmla="*/ 197 h 454"/>
                  <a:gd name="T68" fmla="*/ 46 w 231"/>
                  <a:gd name="T69" fmla="*/ 129 h 454"/>
                  <a:gd name="T70" fmla="*/ 9 w 231"/>
                  <a:gd name="T71" fmla="*/ 70 h 454"/>
                  <a:gd name="T72" fmla="*/ 0 w 231"/>
                  <a:gd name="T73" fmla="*/ 40 h 454"/>
                  <a:gd name="T74" fmla="*/ 13 w 231"/>
                  <a:gd name="T75" fmla="*/ 17 h 4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
                  <a:gd name="T115" fmla="*/ 0 h 454"/>
                  <a:gd name="T116" fmla="*/ 231 w 231"/>
                  <a:gd name="T117" fmla="*/ 454 h 4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 h="454">
                    <a:moveTo>
                      <a:pt x="13" y="17"/>
                    </a:moveTo>
                    <a:lnTo>
                      <a:pt x="35" y="0"/>
                    </a:lnTo>
                    <a:lnTo>
                      <a:pt x="56" y="4"/>
                    </a:lnTo>
                    <a:lnTo>
                      <a:pt x="77" y="18"/>
                    </a:lnTo>
                    <a:lnTo>
                      <a:pt x="95" y="61"/>
                    </a:lnTo>
                    <a:lnTo>
                      <a:pt x="120" y="133"/>
                    </a:lnTo>
                    <a:lnTo>
                      <a:pt x="133" y="197"/>
                    </a:lnTo>
                    <a:lnTo>
                      <a:pt x="135" y="241"/>
                    </a:lnTo>
                    <a:lnTo>
                      <a:pt x="129" y="262"/>
                    </a:lnTo>
                    <a:lnTo>
                      <a:pt x="117" y="295"/>
                    </a:lnTo>
                    <a:lnTo>
                      <a:pt x="98" y="333"/>
                    </a:lnTo>
                    <a:lnTo>
                      <a:pt x="82" y="372"/>
                    </a:lnTo>
                    <a:lnTo>
                      <a:pt x="78" y="403"/>
                    </a:lnTo>
                    <a:lnTo>
                      <a:pt x="90" y="414"/>
                    </a:lnTo>
                    <a:lnTo>
                      <a:pt x="129" y="407"/>
                    </a:lnTo>
                    <a:lnTo>
                      <a:pt x="187" y="403"/>
                    </a:lnTo>
                    <a:lnTo>
                      <a:pt x="216" y="407"/>
                    </a:lnTo>
                    <a:lnTo>
                      <a:pt x="231" y="420"/>
                    </a:lnTo>
                    <a:lnTo>
                      <a:pt x="231" y="433"/>
                    </a:lnTo>
                    <a:lnTo>
                      <a:pt x="208" y="448"/>
                    </a:lnTo>
                    <a:lnTo>
                      <a:pt x="185" y="454"/>
                    </a:lnTo>
                    <a:lnTo>
                      <a:pt x="126" y="441"/>
                    </a:lnTo>
                    <a:lnTo>
                      <a:pt x="100" y="441"/>
                    </a:lnTo>
                    <a:lnTo>
                      <a:pt x="74" y="450"/>
                    </a:lnTo>
                    <a:lnTo>
                      <a:pt x="55" y="450"/>
                    </a:lnTo>
                    <a:lnTo>
                      <a:pt x="26" y="437"/>
                    </a:lnTo>
                    <a:lnTo>
                      <a:pt x="29" y="416"/>
                    </a:lnTo>
                    <a:lnTo>
                      <a:pt x="35" y="401"/>
                    </a:lnTo>
                    <a:lnTo>
                      <a:pt x="46" y="377"/>
                    </a:lnTo>
                    <a:lnTo>
                      <a:pt x="52" y="355"/>
                    </a:lnTo>
                    <a:lnTo>
                      <a:pt x="59" y="312"/>
                    </a:lnTo>
                    <a:lnTo>
                      <a:pt x="69" y="265"/>
                    </a:lnTo>
                    <a:lnTo>
                      <a:pt x="90" y="227"/>
                    </a:lnTo>
                    <a:lnTo>
                      <a:pt x="78" y="197"/>
                    </a:lnTo>
                    <a:lnTo>
                      <a:pt x="46" y="129"/>
                    </a:lnTo>
                    <a:lnTo>
                      <a:pt x="9" y="70"/>
                    </a:lnTo>
                    <a:lnTo>
                      <a:pt x="0" y="40"/>
                    </a:lnTo>
                    <a:lnTo>
                      <a:pt x="13" y="1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grpSp>
        <p:sp>
          <p:nvSpPr>
            <p:cNvPr id="196617" name="WordArt 16"/>
            <p:cNvSpPr>
              <a:spLocks noChangeArrowheads="1" noChangeShapeType="1" noTextEdit="1"/>
            </p:cNvSpPr>
            <p:nvPr/>
          </p:nvSpPr>
          <p:spPr bwMode="auto">
            <a:xfrm>
              <a:off x="816" y="240"/>
              <a:ext cx="432" cy="33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Arial Black"/>
                </a:rPr>
                <a:t>3.0</a:t>
              </a:r>
              <a:endParaRPr lang="zh-CN" altLang="en-US" sz="3600" kern="10">
                <a:ln w="9525">
                  <a:solidFill>
                    <a:srgbClr val="000000"/>
                  </a:solidFill>
                  <a:round/>
                  <a:headEnd/>
                  <a:tailEnd/>
                </a:ln>
                <a:latin typeface="Arial Black"/>
              </a:endParaRPr>
            </a:p>
          </p:txBody>
        </p:sp>
      </p:grpSp>
      <p:sp>
        <p:nvSpPr>
          <p:cNvPr id="28690" name="Rectangle 17"/>
          <p:cNvSpPr>
            <a:spLocks noChangeArrowheads="1"/>
          </p:cNvSpPr>
          <p:nvPr/>
        </p:nvSpPr>
        <p:spPr bwMode="auto">
          <a:xfrm>
            <a:off x="698500" y="8283575"/>
            <a:ext cx="5432425" cy="438150"/>
          </a:xfrm>
          <a:prstGeom prst="rect">
            <a:avLst/>
          </a:prstGeom>
          <a:noFill/>
          <a:ln w="25400" cmpd="sng">
            <a:solidFill>
              <a:schemeClr val="tx1"/>
            </a:solidFill>
            <a:miter lim="800000"/>
            <a:headEnd/>
            <a:tailEnd/>
          </a:ln>
        </p:spPr>
        <p:txBody>
          <a:bodyPr wrap="none" anchor="ctr"/>
          <a:lstStyle/>
          <a:p>
            <a:pPr>
              <a:defRPr/>
            </a:pPr>
            <a:endParaRPr lang="zh-CN" altLang="en-US">
              <a:effectLst>
                <a:outerShdw blurRad="38100" dist="38100" dir="2700000" algn="tl">
                  <a:srgbClr val="C0C0C0"/>
                </a:outerShdw>
              </a:effectLst>
            </a:endParaRPr>
          </a:p>
        </p:txBody>
      </p:sp>
    </p:spTree>
    <p:extLst>
      <p:ext uri="{BB962C8B-B14F-4D97-AF65-F5344CB8AC3E}">
        <p14:creationId xmlns:p14="http://schemas.microsoft.com/office/powerpoint/2010/main" val="2793451117"/>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AE6CBBE-65A3-449C-AE16-D01548F314F8}" type="slidenum">
              <a:rPr lang="en-US" altLang="zh-CN" sz="1200" b="0">
                <a:solidFill>
                  <a:schemeClr val="tx1"/>
                </a:solidFill>
                <a:latin typeface="Arial" pitchFamily="34" charset="0"/>
              </a:rPr>
              <a:pPr algn="r" eaLnBrk="1" hangingPunct="1"/>
              <a:t>10</a:t>
            </a:fld>
            <a:endParaRPr lang="en-US" altLang="zh-CN" sz="1200" b="0">
              <a:solidFill>
                <a:schemeClr val="tx1"/>
              </a:solidFill>
              <a:latin typeface="Arial" pitchFamily="34" charset="0"/>
            </a:endParaRPr>
          </a:p>
        </p:txBody>
      </p:sp>
      <p:sp>
        <p:nvSpPr>
          <p:cNvPr id="196611" name="Rectangle 2"/>
          <p:cNvSpPr>
            <a:spLocks noGrp="1" noRot="1" noChangeAspect="1" noChangeArrowheads="1" noTextEdit="1"/>
          </p:cNvSpPr>
          <p:nvPr>
            <p:ph type="sldImg"/>
          </p:nvPr>
        </p:nvSpPr>
        <p:spPr>
          <a:xfrm>
            <a:off x="700088" y="741363"/>
            <a:ext cx="5449887" cy="4087812"/>
          </a:xfrm>
        </p:spPr>
      </p:sp>
      <p:sp>
        <p:nvSpPr>
          <p:cNvPr id="196612" name="Rectangle 3"/>
          <p:cNvSpPr>
            <a:spLocks noGrp="1" noChangeArrowheads="1"/>
          </p:cNvSpPr>
          <p:nvPr>
            <p:ph type="body" idx="1"/>
          </p:nvPr>
        </p:nvSpPr>
        <p:spPr>
          <a:xfrm>
            <a:off x="695325" y="4991100"/>
            <a:ext cx="5429250" cy="3505200"/>
          </a:xfrm>
          <a:noFill/>
          <a:ln/>
        </p:spPr>
        <p:txBody>
          <a:bodyPr lIns="92075" tIns="46038" rIns="92075" bIns="46038" anchor="t"/>
          <a:lstStyle/>
          <a:p>
            <a:pPr eaLnBrk="1" hangingPunct="1"/>
            <a:endParaRPr lang="en-US" altLang="zh-CN" dirty="0" smtClean="0"/>
          </a:p>
        </p:txBody>
      </p:sp>
      <p:grpSp>
        <p:nvGrpSpPr>
          <p:cNvPr id="2" name="Group 5"/>
          <p:cNvGrpSpPr>
            <a:grpSpLocks/>
          </p:cNvGrpSpPr>
          <p:nvPr/>
        </p:nvGrpSpPr>
        <p:grpSpPr bwMode="auto">
          <a:xfrm>
            <a:off x="6167438" y="8313738"/>
            <a:ext cx="690562" cy="349250"/>
            <a:chOff x="0" y="0"/>
            <a:chExt cx="1584" cy="1452"/>
          </a:xfrm>
        </p:grpSpPr>
        <p:grpSp>
          <p:nvGrpSpPr>
            <p:cNvPr id="3" name="Group 6"/>
            <p:cNvGrpSpPr>
              <a:grpSpLocks/>
            </p:cNvGrpSpPr>
            <p:nvPr/>
          </p:nvGrpSpPr>
          <p:grpSpPr bwMode="auto">
            <a:xfrm>
              <a:off x="512" y="0"/>
              <a:ext cx="1072" cy="1452"/>
              <a:chOff x="0" y="0"/>
              <a:chExt cx="703" cy="1004"/>
            </a:xfrm>
          </p:grpSpPr>
          <p:pic>
            <p:nvPicPr>
              <p:cNvPr id="196624" name="Picture 6"/>
              <p:cNvPicPr>
                <a:picLocks noChangeAspect="1" noChangeArrowheads="1"/>
              </p:cNvPicPr>
              <p:nvPr/>
            </p:nvPicPr>
            <p:blipFill>
              <a:blip r:embed="rId4"/>
              <a:srcRect/>
              <a:stretch>
                <a:fillRect/>
              </a:stretch>
            </p:blipFill>
            <p:spPr bwMode="auto">
              <a:xfrm>
                <a:off x="0" y="0"/>
                <a:ext cx="703" cy="1004"/>
              </a:xfrm>
              <a:prstGeom prst="rect">
                <a:avLst/>
              </a:prstGeom>
              <a:noFill/>
              <a:ln w="9525">
                <a:noFill/>
                <a:miter lim="800000"/>
                <a:headEnd/>
                <a:tailEnd/>
              </a:ln>
            </p:spPr>
          </p:pic>
          <p:sp>
            <p:nvSpPr>
              <p:cNvPr id="28680" name="Freeform 7"/>
              <p:cNvSpPr>
                <a:spLocks noChangeArrowheads="1"/>
              </p:cNvSpPr>
              <p:nvPr/>
            </p:nvSpPr>
            <p:spPr bwMode="auto">
              <a:xfrm>
                <a:off x="37" y="18"/>
                <a:ext cx="595" cy="548"/>
              </a:xfrm>
              <a:custGeom>
                <a:avLst/>
                <a:gdLst>
                  <a:gd name="T0" fmla="*/ 0 w 595"/>
                  <a:gd name="T1" fmla="*/ 239 h 544"/>
                  <a:gd name="T2" fmla="*/ 89 w 595"/>
                  <a:gd name="T3" fmla="*/ 55 h 544"/>
                  <a:gd name="T4" fmla="*/ 277 w 595"/>
                  <a:gd name="T5" fmla="*/ 0 h 544"/>
                  <a:gd name="T6" fmla="*/ 476 w 595"/>
                  <a:gd name="T7" fmla="*/ 47 h 544"/>
                  <a:gd name="T8" fmla="*/ 595 w 595"/>
                  <a:gd name="T9" fmla="*/ 226 h 544"/>
                  <a:gd name="T10" fmla="*/ 540 w 595"/>
                  <a:gd name="T11" fmla="*/ 461 h 544"/>
                  <a:gd name="T12" fmla="*/ 349 w 595"/>
                  <a:gd name="T13" fmla="*/ 544 h 544"/>
                  <a:gd name="T14" fmla="*/ 103 w 595"/>
                  <a:gd name="T15" fmla="*/ 451 h 544"/>
                  <a:gd name="T16" fmla="*/ 0 w 595"/>
                  <a:gd name="T17" fmla="*/ 239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5"/>
                  <a:gd name="T28" fmla="*/ 0 h 544"/>
                  <a:gd name="T29" fmla="*/ 595 w 595"/>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5" h="544">
                    <a:moveTo>
                      <a:pt x="0" y="239"/>
                    </a:moveTo>
                    <a:lnTo>
                      <a:pt x="89" y="55"/>
                    </a:lnTo>
                    <a:lnTo>
                      <a:pt x="277" y="0"/>
                    </a:lnTo>
                    <a:lnTo>
                      <a:pt x="476" y="47"/>
                    </a:lnTo>
                    <a:lnTo>
                      <a:pt x="595" y="226"/>
                    </a:lnTo>
                    <a:lnTo>
                      <a:pt x="540" y="461"/>
                    </a:lnTo>
                    <a:lnTo>
                      <a:pt x="349" y="544"/>
                    </a:lnTo>
                    <a:lnTo>
                      <a:pt x="103" y="451"/>
                    </a:lnTo>
                    <a:lnTo>
                      <a:pt x="0" y="239"/>
                    </a:lnTo>
                    <a:close/>
                  </a:path>
                </a:pathLst>
              </a:custGeom>
              <a:solidFill>
                <a:srgbClr val="FCF13C"/>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sp>
            <p:nvSpPr>
              <p:cNvPr id="28681" name="Freeform 8"/>
              <p:cNvSpPr>
                <a:spLocks noChangeArrowheads="1"/>
              </p:cNvSpPr>
              <p:nvPr/>
            </p:nvSpPr>
            <p:spPr bwMode="auto">
              <a:xfrm>
                <a:off x="70" y="525"/>
                <a:ext cx="215" cy="402"/>
              </a:xfrm>
              <a:custGeom>
                <a:avLst/>
                <a:gdLst>
                  <a:gd name="T0" fmla="*/ 170 w 216"/>
                  <a:gd name="T1" fmla="*/ 0 h 402"/>
                  <a:gd name="T2" fmla="*/ 135 w 216"/>
                  <a:gd name="T3" fmla="*/ 90 h 402"/>
                  <a:gd name="T4" fmla="*/ 81 w 216"/>
                  <a:gd name="T5" fmla="*/ 206 h 402"/>
                  <a:gd name="T6" fmla="*/ 38 w 216"/>
                  <a:gd name="T7" fmla="*/ 317 h 402"/>
                  <a:gd name="T8" fmla="*/ 0 w 216"/>
                  <a:gd name="T9" fmla="*/ 388 h 402"/>
                  <a:gd name="T10" fmla="*/ 43 w 216"/>
                  <a:gd name="T11" fmla="*/ 402 h 402"/>
                  <a:gd name="T12" fmla="*/ 77 w 216"/>
                  <a:gd name="T13" fmla="*/ 349 h 402"/>
                  <a:gd name="T14" fmla="*/ 159 w 216"/>
                  <a:gd name="T15" fmla="*/ 162 h 402"/>
                  <a:gd name="T16" fmla="*/ 190 w 216"/>
                  <a:gd name="T17" fmla="*/ 90 h 402"/>
                  <a:gd name="T18" fmla="*/ 216 w 216"/>
                  <a:gd name="T19" fmla="*/ 14 h 402"/>
                  <a:gd name="T20" fmla="*/ 170 w 216"/>
                  <a:gd name="T21" fmla="*/ 0 h 4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402"/>
                  <a:gd name="T35" fmla="*/ 216 w 216"/>
                  <a:gd name="T36" fmla="*/ 402 h 4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402">
                    <a:moveTo>
                      <a:pt x="170" y="0"/>
                    </a:moveTo>
                    <a:lnTo>
                      <a:pt x="135" y="90"/>
                    </a:lnTo>
                    <a:lnTo>
                      <a:pt x="81" y="206"/>
                    </a:lnTo>
                    <a:lnTo>
                      <a:pt x="38" y="317"/>
                    </a:lnTo>
                    <a:lnTo>
                      <a:pt x="0" y="388"/>
                    </a:lnTo>
                    <a:lnTo>
                      <a:pt x="43" y="402"/>
                    </a:lnTo>
                    <a:lnTo>
                      <a:pt x="77" y="349"/>
                    </a:lnTo>
                    <a:lnTo>
                      <a:pt x="159" y="162"/>
                    </a:lnTo>
                    <a:lnTo>
                      <a:pt x="190" y="90"/>
                    </a:lnTo>
                    <a:lnTo>
                      <a:pt x="216" y="14"/>
                    </a:lnTo>
                    <a:lnTo>
                      <a:pt x="170" y="0"/>
                    </a:lnTo>
                    <a:close/>
                  </a:path>
                </a:pathLst>
              </a:custGeom>
              <a:solidFill>
                <a:srgbClr val="CC7C00"/>
              </a:solidFill>
              <a:ln w="9525">
                <a:noFill/>
                <a:miter lim="800000"/>
                <a:headEnd/>
                <a:tailEnd/>
              </a:ln>
            </p:spPr>
            <p:txBody>
              <a:bodyPr/>
              <a:lstStyle/>
              <a:p>
                <a:pPr>
                  <a:defRPr/>
                </a:pPr>
                <a:endParaRPr lang="zh-CN" altLang="en-US">
                  <a:effectLst>
                    <a:outerShdw blurRad="38100" dist="38100" dir="2700000" algn="tl">
                      <a:srgbClr val="000000"/>
                    </a:outerShdw>
                  </a:effectLst>
                </a:endParaRPr>
              </a:p>
            </p:txBody>
          </p:sp>
        </p:grpSp>
        <p:grpSp>
          <p:nvGrpSpPr>
            <p:cNvPr id="4" name="Group 10"/>
            <p:cNvGrpSpPr>
              <a:grpSpLocks/>
            </p:cNvGrpSpPr>
            <p:nvPr/>
          </p:nvGrpSpPr>
          <p:grpSpPr bwMode="auto">
            <a:xfrm>
              <a:off x="0" y="712"/>
              <a:ext cx="859" cy="680"/>
              <a:chOff x="0" y="0"/>
              <a:chExt cx="1158" cy="1111"/>
            </a:xfrm>
          </p:grpSpPr>
          <p:sp>
            <p:nvSpPr>
              <p:cNvPr id="28683" name="Freeform 10"/>
              <p:cNvSpPr>
                <a:spLocks noChangeArrowheads="1"/>
              </p:cNvSpPr>
              <p:nvPr/>
            </p:nvSpPr>
            <p:spPr bwMode="auto">
              <a:xfrm>
                <a:off x="388" y="1"/>
                <a:ext cx="334" cy="248"/>
              </a:xfrm>
              <a:custGeom>
                <a:avLst/>
                <a:gdLst>
                  <a:gd name="T0" fmla="*/ 116 w 333"/>
                  <a:gd name="T1" fmla="*/ 151 h 246"/>
                  <a:gd name="T2" fmla="*/ 120 w 333"/>
                  <a:gd name="T3" fmla="*/ 117 h 246"/>
                  <a:gd name="T4" fmla="*/ 136 w 333"/>
                  <a:gd name="T5" fmla="*/ 78 h 246"/>
                  <a:gd name="T6" fmla="*/ 159 w 333"/>
                  <a:gd name="T7" fmla="*/ 47 h 246"/>
                  <a:gd name="T8" fmla="*/ 187 w 333"/>
                  <a:gd name="T9" fmla="*/ 23 h 246"/>
                  <a:gd name="T10" fmla="*/ 226 w 333"/>
                  <a:gd name="T11" fmla="*/ 6 h 246"/>
                  <a:gd name="T12" fmla="*/ 260 w 333"/>
                  <a:gd name="T13" fmla="*/ 0 h 246"/>
                  <a:gd name="T14" fmla="*/ 299 w 333"/>
                  <a:gd name="T15" fmla="*/ 10 h 246"/>
                  <a:gd name="T16" fmla="*/ 322 w 333"/>
                  <a:gd name="T17" fmla="*/ 39 h 246"/>
                  <a:gd name="T18" fmla="*/ 330 w 333"/>
                  <a:gd name="T19" fmla="*/ 73 h 246"/>
                  <a:gd name="T20" fmla="*/ 333 w 333"/>
                  <a:gd name="T21" fmla="*/ 109 h 246"/>
                  <a:gd name="T22" fmla="*/ 320 w 333"/>
                  <a:gd name="T23" fmla="*/ 147 h 246"/>
                  <a:gd name="T24" fmla="*/ 294 w 333"/>
                  <a:gd name="T25" fmla="*/ 190 h 246"/>
                  <a:gd name="T26" fmla="*/ 260 w 333"/>
                  <a:gd name="T27" fmla="*/ 220 h 246"/>
                  <a:gd name="T28" fmla="*/ 219 w 333"/>
                  <a:gd name="T29" fmla="*/ 239 h 246"/>
                  <a:gd name="T30" fmla="*/ 189 w 333"/>
                  <a:gd name="T31" fmla="*/ 246 h 246"/>
                  <a:gd name="T32" fmla="*/ 161 w 333"/>
                  <a:gd name="T33" fmla="*/ 242 h 246"/>
                  <a:gd name="T34" fmla="*/ 140 w 333"/>
                  <a:gd name="T35" fmla="*/ 230 h 246"/>
                  <a:gd name="T36" fmla="*/ 124 w 333"/>
                  <a:gd name="T37" fmla="*/ 203 h 246"/>
                  <a:gd name="T38" fmla="*/ 119 w 333"/>
                  <a:gd name="T39" fmla="*/ 187 h 246"/>
                  <a:gd name="T40" fmla="*/ 76 w 333"/>
                  <a:gd name="T41" fmla="*/ 190 h 246"/>
                  <a:gd name="T42" fmla="*/ 41 w 333"/>
                  <a:gd name="T43" fmla="*/ 200 h 246"/>
                  <a:gd name="T44" fmla="*/ 9 w 333"/>
                  <a:gd name="T45" fmla="*/ 199 h 246"/>
                  <a:gd name="T46" fmla="*/ 0 w 333"/>
                  <a:gd name="T47" fmla="*/ 183 h 246"/>
                  <a:gd name="T48" fmla="*/ 9 w 333"/>
                  <a:gd name="T49" fmla="*/ 170 h 246"/>
                  <a:gd name="T50" fmla="*/ 26 w 333"/>
                  <a:gd name="T51" fmla="*/ 155 h 246"/>
                  <a:gd name="T52" fmla="*/ 59 w 333"/>
                  <a:gd name="T53" fmla="*/ 155 h 246"/>
                  <a:gd name="T54" fmla="*/ 81 w 333"/>
                  <a:gd name="T55" fmla="*/ 155 h 246"/>
                  <a:gd name="T56" fmla="*/ 116 w 333"/>
                  <a:gd name="T57" fmla="*/ 151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3"/>
                  <a:gd name="T88" fmla="*/ 0 h 246"/>
                  <a:gd name="T89" fmla="*/ 333 w 333"/>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3" h="246">
                    <a:moveTo>
                      <a:pt x="116" y="151"/>
                    </a:moveTo>
                    <a:lnTo>
                      <a:pt x="120" y="117"/>
                    </a:lnTo>
                    <a:lnTo>
                      <a:pt x="136" y="78"/>
                    </a:lnTo>
                    <a:lnTo>
                      <a:pt x="159" y="47"/>
                    </a:lnTo>
                    <a:lnTo>
                      <a:pt x="187" y="23"/>
                    </a:lnTo>
                    <a:lnTo>
                      <a:pt x="226" y="6"/>
                    </a:lnTo>
                    <a:lnTo>
                      <a:pt x="260" y="0"/>
                    </a:lnTo>
                    <a:lnTo>
                      <a:pt x="299" y="10"/>
                    </a:lnTo>
                    <a:lnTo>
                      <a:pt x="322" y="39"/>
                    </a:lnTo>
                    <a:lnTo>
                      <a:pt x="330" y="73"/>
                    </a:lnTo>
                    <a:lnTo>
                      <a:pt x="333" y="109"/>
                    </a:lnTo>
                    <a:lnTo>
                      <a:pt x="320" y="147"/>
                    </a:lnTo>
                    <a:lnTo>
                      <a:pt x="294" y="190"/>
                    </a:lnTo>
                    <a:lnTo>
                      <a:pt x="260" y="220"/>
                    </a:lnTo>
                    <a:lnTo>
                      <a:pt x="219" y="239"/>
                    </a:lnTo>
                    <a:lnTo>
                      <a:pt x="189" y="246"/>
                    </a:lnTo>
                    <a:lnTo>
                      <a:pt x="161" y="242"/>
                    </a:lnTo>
                    <a:lnTo>
                      <a:pt x="140" y="230"/>
                    </a:lnTo>
                    <a:lnTo>
                      <a:pt x="124" y="203"/>
                    </a:lnTo>
                    <a:lnTo>
                      <a:pt x="119" y="187"/>
                    </a:lnTo>
                    <a:lnTo>
                      <a:pt x="76" y="190"/>
                    </a:lnTo>
                    <a:lnTo>
                      <a:pt x="41" y="200"/>
                    </a:lnTo>
                    <a:lnTo>
                      <a:pt x="9" y="199"/>
                    </a:lnTo>
                    <a:lnTo>
                      <a:pt x="0" y="183"/>
                    </a:lnTo>
                    <a:lnTo>
                      <a:pt x="9" y="170"/>
                    </a:lnTo>
                    <a:lnTo>
                      <a:pt x="26" y="155"/>
                    </a:lnTo>
                    <a:lnTo>
                      <a:pt x="59" y="155"/>
                    </a:lnTo>
                    <a:lnTo>
                      <a:pt x="81" y="155"/>
                    </a:lnTo>
                    <a:lnTo>
                      <a:pt x="116" y="15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4" name="Freeform 11"/>
              <p:cNvSpPr>
                <a:spLocks noChangeArrowheads="1"/>
              </p:cNvSpPr>
              <p:nvPr/>
            </p:nvSpPr>
            <p:spPr bwMode="auto">
              <a:xfrm>
                <a:off x="481" y="271"/>
                <a:ext cx="221" cy="431"/>
              </a:xfrm>
              <a:custGeom>
                <a:avLst/>
                <a:gdLst>
                  <a:gd name="T0" fmla="*/ 6 w 219"/>
                  <a:gd name="T1" fmla="*/ 34 h 428"/>
                  <a:gd name="T2" fmla="*/ 32 w 219"/>
                  <a:gd name="T3" fmla="*/ 13 h 428"/>
                  <a:gd name="T4" fmla="*/ 62 w 219"/>
                  <a:gd name="T5" fmla="*/ 0 h 428"/>
                  <a:gd name="T6" fmla="*/ 104 w 219"/>
                  <a:gd name="T7" fmla="*/ 3 h 428"/>
                  <a:gd name="T8" fmla="*/ 136 w 219"/>
                  <a:gd name="T9" fmla="*/ 16 h 428"/>
                  <a:gd name="T10" fmla="*/ 165 w 219"/>
                  <a:gd name="T11" fmla="*/ 50 h 428"/>
                  <a:gd name="T12" fmla="*/ 197 w 219"/>
                  <a:gd name="T13" fmla="*/ 99 h 428"/>
                  <a:gd name="T14" fmla="*/ 213 w 219"/>
                  <a:gd name="T15" fmla="*/ 144 h 428"/>
                  <a:gd name="T16" fmla="*/ 219 w 219"/>
                  <a:gd name="T17" fmla="*/ 198 h 428"/>
                  <a:gd name="T18" fmla="*/ 219 w 219"/>
                  <a:gd name="T19" fmla="*/ 254 h 428"/>
                  <a:gd name="T20" fmla="*/ 213 w 219"/>
                  <a:gd name="T21" fmla="*/ 306 h 428"/>
                  <a:gd name="T22" fmla="*/ 196 w 219"/>
                  <a:gd name="T23" fmla="*/ 351 h 428"/>
                  <a:gd name="T24" fmla="*/ 171 w 219"/>
                  <a:gd name="T25" fmla="*/ 391 h 428"/>
                  <a:gd name="T26" fmla="*/ 152 w 219"/>
                  <a:gd name="T27" fmla="*/ 411 h 428"/>
                  <a:gd name="T28" fmla="*/ 115 w 219"/>
                  <a:gd name="T29" fmla="*/ 425 h 428"/>
                  <a:gd name="T30" fmla="*/ 87 w 219"/>
                  <a:gd name="T31" fmla="*/ 428 h 428"/>
                  <a:gd name="T32" fmla="*/ 49 w 219"/>
                  <a:gd name="T33" fmla="*/ 417 h 428"/>
                  <a:gd name="T34" fmla="*/ 32 w 219"/>
                  <a:gd name="T35" fmla="*/ 394 h 428"/>
                  <a:gd name="T36" fmla="*/ 17 w 219"/>
                  <a:gd name="T37" fmla="*/ 373 h 428"/>
                  <a:gd name="T38" fmla="*/ 9 w 219"/>
                  <a:gd name="T39" fmla="*/ 349 h 428"/>
                  <a:gd name="T40" fmla="*/ 10 w 219"/>
                  <a:gd name="T41" fmla="*/ 310 h 428"/>
                  <a:gd name="T42" fmla="*/ 17 w 219"/>
                  <a:gd name="T43" fmla="*/ 283 h 428"/>
                  <a:gd name="T44" fmla="*/ 32 w 219"/>
                  <a:gd name="T45" fmla="*/ 255 h 428"/>
                  <a:gd name="T46" fmla="*/ 41 w 219"/>
                  <a:gd name="T47" fmla="*/ 219 h 428"/>
                  <a:gd name="T48" fmla="*/ 49 w 219"/>
                  <a:gd name="T49" fmla="*/ 198 h 428"/>
                  <a:gd name="T50" fmla="*/ 52 w 219"/>
                  <a:gd name="T51" fmla="*/ 170 h 428"/>
                  <a:gd name="T52" fmla="*/ 44 w 219"/>
                  <a:gd name="T53" fmla="*/ 140 h 428"/>
                  <a:gd name="T54" fmla="*/ 23 w 219"/>
                  <a:gd name="T55" fmla="*/ 116 h 428"/>
                  <a:gd name="T56" fmla="*/ 6 w 219"/>
                  <a:gd name="T57" fmla="*/ 93 h 428"/>
                  <a:gd name="T58" fmla="*/ 0 w 219"/>
                  <a:gd name="T59" fmla="*/ 67 h 428"/>
                  <a:gd name="T60" fmla="*/ 6 w 219"/>
                  <a:gd name="T61" fmla="*/ 34 h 4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9"/>
                  <a:gd name="T94" fmla="*/ 0 h 428"/>
                  <a:gd name="T95" fmla="*/ 219 w 219"/>
                  <a:gd name="T96" fmla="*/ 428 h 4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9" h="428">
                    <a:moveTo>
                      <a:pt x="6" y="34"/>
                    </a:moveTo>
                    <a:lnTo>
                      <a:pt x="32" y="13"/>
                    </a:lnTo>
                    <a:lnTo>
                      <a:pt x="62" y="0"/>
                    </a:lnTo>
                    <a:lnTo>
                      <a:pt x="104" y="3"/>
                    </a:lnTo>
                    <a:lnTo>
                      <a:pt x="136" y="16"/>
                    </a:lnTo>
                    <a:lnTo>
                      <a:pt x="165" y="50"/>
                    </a:lnTo>
                    <a:lnTo>
                      <a:pt x="197" y="99"/>
                    </a:lnTo>
                    <a:lnTo>
                      <a:pt x="213" y="144"/>
                    </a:lnTo>
                    <a:lnTo>
                      <a:pt x="219" y="198"/>
                    </a:lnTo>
                    <a:lnTo>
                      <a:pt x="219" y="254"/>
                    </a:lnTo>
                    <a:lnTo>
                      <a:pt x="213" y="306"/>
                    </a:lnTo>
                    <a:lnTo>
                      <a:pt x="196" y="351"/>
                    </a:lnTo>
                    <a:lnTo>
                      <a:pt x="171" y="391"/>
                    </a:lnTo>
                    <a:lnTo>
                      <a:pt x="152" y="411"/>
                    </a:lnTo>
                    <a:lnTo>
                      <a:pt x="115" y="425"/>
                    </a:lnTo>
                    <a:lnTo>
                      <a:pt x="87" y="428"/>
                    </a:lnTo>
                    <a:lnTo>
                      <a:pt x="49" y="417"/>
                    </a:lnTo>
                    <a:lnTo>
                      <a:pt x="32" y="394"/>
                    </a:lnTo>
                    <a:lnTo>
                      <a:pt x="17" y="373"/>
                    </a:lnTo>
                    <a:lnTo>
                      <a:pt x="9" y="349"/>
                    </a:lnTo>
                    <a:lnTo>
                      <a:pt x="10" y="310"/>
                    </a:lnTo>
                    <a:lnTo>
                      <a:pt x="17" y="283"/>
                    </a:lnTo>
                    <a:lnTo>
                      <a:pt x="32" y="255"/>
                    </a:lnTo>
                    <a:lnTo>
                      <a:pt x="41" y="219"/>
                    </a:lnTo>
                    <a:lnTo>
                      <a:pt x="49" y="198"/>
                    </a:lnTo>
                    <a:lnTo>
                      <a:pt x="52" y="170"/>
                    </a:lnTo>
                    <a:lnTo>
                      <a:pt x="44" y="140"/>
                    </a:lnTo>
                    <a:lnTo>
                      <a:pt x="23" y="116"/>
                    </a:lnTo>
                    <a:lnTo>
                      <a:pt x="6" y="93"/>
                    </a:lnTo>
                    <a:lnTo>
                      <a:pt x="0" y="67"/>
                    </a:lnTo>
                    <a:lnTo>
                      <a:pt x="6" y="34"/>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5" name="Freeform 12"/>
              <p:cNvSpPr>
                <a:spLocks noChangeArrowheads="1"/>
              </p:cNvSpPr>
              <p:nvPr/>
            </p:nvSpPr>
            <p:spPr bwMode="auto">
              <a:xfrm>
                <a:off x="0" y="206"/>
                <a:ext cx="540" cy="183"/>
              </a:xfrm>
              <a:custGeom>
                <a:avLst/>
                <a:gdLst>
                  <a:gd name="T0" fmla="*/ 408 w 540"/>
                  <a:gd name="T1" fmla="*/ 101 h 179"/>
                  <a:gd name="T2" fmla="*/ 482 w 540"/>
                  <a:gd name="T3" fmla="*/ 86 h 179"/>
                  <a:gd name="T4" fmla="*/ 533 w 540"/>
                  <a:gd name="T5" fmla="*/ 83 h 179"/>
                  <a:gd name="T6" fmla="*/ 540 w 540"/>
                  <a:gd name="T7" fmla="*/ 101 h 179"/>
                  <a:gd name="T8" fmla="*/ 540 w 540"/>
                  <a:gd name="T9" fmla="*/ 152 h 179"/>
                  <a:gd name="T10" fmla="*/ 503 w 540"/>
                  <a:gd name="T11" fmla="*/ 163 h 179"/>
                  <a:gd name="T12" fmla="*/ 404 w 540"/>
                  <a:gd name="T13" fmla="*/ 161 h 179"/>
                  <a:gd name="T14" fmla="*/ 300 w 540"/>
                  <a:gd name="T15" fmla="*/ 147 h 179"/>
                  <a:gd name="T16" fmla="*/ 208 w 540"/>
                  <a:gd name="T17" fmla="*/ 134 h 179"/>
                  <a:gd name="T18" fmla="*/ 110 w 540"/>
                  <a:gd name="T19" fmla="*/ 143 h 179"/>
                  <a:gd name="T20" fmla="*/ 57 w 540"/>
                  <a:gd name="T21" fmla="*/ 170 h 179"/>
                  <a:gd name="T22" fmla="*/ 21 w 540"/>
                  <a:gd name="T23" fmla="*/ 179 h 179"/>
                  <a:gd name="T24" fmla="*/ 1 w 540"/>
                  <a:gd name="T25" fmla="*/ 176 h 179"/>
                  <a:gd name="T26" fmla="*/ 0 w 540"/>
                  <a:gd name="T27" fmla="*/ 131 h 179"/>
                  <a:gd name="T28" fmla="*/ 21 w 540"/>
                  <a:gd name="T29" fmla="*/ 74 h 179"/>
                  <a:gd name="T30" fmla="*/ 18 w 540"/>
                  <a:gd name="T31" fmla="*/ 35 h 179"/>
                  <a:gd name="T32" fmla="*/ 1 w 540"/>
                  <a:gd name="T33" fmla="*/ 16 h 179"/>
                  <a:gd name="T34" fmla="*/ 1 w 540"/>
                  <a:gd name="T35" fmla="*/ 4 h 179"/>
                  <a:gd name="T36" fmla="*/ 25 w 540"/>
                  <a:gd name="T37" fmla="*/ 0 h 179"/>
                  <a:gd name="T38" fmla="*/ 57 w 540"/>
                  <a:gd name="T39" fmla="*/ 26 h 179"/>
                  <a:gd name="T40" fmla="*/ 59 w 540"/>
                  <a:gd name="T41" fmla="*/ 60 h 179"/>
                  <a:gd name="T42" fmla="*/ 44 w 540"/>
                  <a:gd name="T43" fmla="*/ 108 h 179"/>
                  <a:gd name="T44" fmla="*/ 40 w 540"/>
                  <a:gd name="T45" fmla="*/ 139 h 179"/>
                  <a:gd name="T46" fmla="*/ 99 w 540"/>
                  <a:gd name="T47" fmla="*/ 117 h 179"/>
                  <a:gd name="T48" fmla="*/ 163 w 540"/>
                  <a:gd name="T49" fmla="*/ 92 h 179"/>
                  <a:gd name="T50" fmla="*/ 233 w 540"/>
                  <a:gd name="T51" fmla="*/ 90 h 179"/>
                  <a:gd name="T52" fmla="*/ 283 w 540"/>
                  <a:gd name="T53" fmla="*/ 99 h 179"/>
                  <a:gd name="T54" fmla="*/ 336 w 540"/>
                  <a:gd name="T55" fmla="*/ 99 h 179"/>
                  <a:gd name="T56" fmla="*/ 408 w 540"/>
                  <a:gd name="T57" fmla="*/ 101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0"/>
                  <a:gd name="T88" fmla="*/ 0 h 179"/>
                  <a:gd name="T89" fmla="*/ 540 w 540"/>
                  <a:gd name="T90" fmla="*/ 179 h 1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0" h="179">
                    <a:moveTo>
                      <a:pt x="408" y="101"/>
                    </a:moveTo>
                    <a:lnTo>
                      <a:pt x="482" y="86"/>
                    </a:lnTo>
                    <a:lnTo>
                      <a:pt x="533" y="83"/>
                    </a:lnTo>
                    <a:lnTo>
                      <a:pt x="540" y="101"/>
                    </a:lnTo>
                    <a:lnTo>
                      <a:pt x="540" y="152"/>
                    </a:lnTo>
                    <a:lnTo>
                      <a:pt x="503" y="163"/>
                    </a:lnTo>
                    <a:lnTo>
                      <a:pt x="404" y="161"/>
                    </a:lnTo>
                    <a:lnTo>
                      <a:pt x="300" y="147"/>
                    </a:lnTo>
                    <a:lnTo>
                      <a:pt x="208" y="134"/>
                    </a:lnTo>
                    <a:lnTo>
                      <a:pt x="110" y="143"/>
                    </a:lnTo>
                    <a:lnTo>
                      <a:pt x="57" y="170"/>
                    </a:lnTo>
                    <a:lnTo>
                      <a:pt x="21" y="179"/>
                    </a:lnTo>
                    <a:lnTo>
                      <a:pt x="1" y="176"/>
                    </a:lnTo>
                    <a:lnTo>
                      <a:pt x="0" y="131"/>
                    </a:lnTo>
                    <a:lnTo>
                      <a:pt x="21" y="74"/>
                    </a:lnTo>
                    <a:lnTo>
                      <a:pt x="18" y="35"/>
                    </a:lnTo>
                    <a:lnTo>
                      <a:pt x="1" y="16"/>
                    </a:lnTo>
                    <a:lnTo>
                      <a:pt x="1" y="4"/>
                    </a:lnTo>
                    <a:lnTo>
                      <a:pt x="25" y="0"/>
                    </a:lnTo>
                    <a:lnTo>
                      <a:pt x="57" y="26"/>
                    </a:lnTo>
                    <a:lnTo>
                      <a:pt x="59" y="60"/>
                    </a:lnTo>
                    <a:lnTo>
                      <a:pt x="44" y="108"/>
                    </a:lnTo>
                    <a:lnTo>
                      <a:pt x="40" y="139"/>
                    </a:lnTo>
                    <a:lnTo>
                      <a:pt x="99" y="117"/>
                    </a:lnTo>
                    <a:lnTo>
                      <a:pt x="163" y="92"/>
                    </a:lnTo>
                    <a:lnTo>
                      <a:pt x="233" y="90"/>
                    </a:lnTo>
                    <a:lnTo>
                      <a:pt x="283" y="99"/>
                    </a:lnTo>
                    <a:lnTo>
                      <a:pt x="336" y="99"/>
                    </a:lnTo>
                    <a:lnTo>
                      <a:pt x="408" y="101"/>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6" name="Freeform 13"/>
              <p:cNvSpPr>
                <a:spLocks noChangeArrowheads="1"/>
              </p:cNvSpPr>
              <p:nvPr/>
            </p:nvSpPr>
            <p:spPr bwMode="auto">
              <a:xfrm>
                <a:off x="579" y="249"/>
                <a:ext cx="579" cy="323"/>
              </a:xfrm>
              <a:custGeom>
                <a:avLst/>
                <a:gdLst>
                  <a:gd name="T0" fmla="*/ 13 w 578"/>
                  <a:gd name="T1" fmla="*/ 47 h 319"/>
                  <a:gd name="T2" fmla="*/ 41 w 578"/>
                  <a:gd name="T3" fmla="*/ 44 h 319"/>
                  <a:gd name="T4" fmla="*/ 75 w 578"/>
                  <a:gd name="T5" fmla="*/ 62 h 319"/>
                  <a:gd name="T6" fmla="*/ 100 w 578"/>
                  <a:gd name="T7" fmla="*/ 95 h 319"/>
                  <a:gd name="T8" fmla="*/ 134 w 578"/>
                  <a:gd name="T9" fmla="*/ 151 h 319"/>
                  <a:gd name="T10" fmla="*/ 161 w 578"/>
                  <a:gd name="T11" fmla="*/ 199 h 319"/>
                  <a:gd name="T12" fmla="*/ 187 w 578"/>
                  <a:gd name="T13" fmla="*/ 245 h 319"/>
                  <a:gd name="T14" fmla="*/ 202 w 578"/>
                  <a:gd name="T15" fmla="*/ 253 h 319"/>
                  <a:gd name="T16" fmla="*/ 233 w 578"/>
                  <a:gd name="T17" fmla="*/ 245 h 319"/>
                  <a:gd name="T18" fmla="*/ 290 w 578"/>
                  <a:gd name="T19" fmla="*/ 207 h 319"/>
                  <a:gd name="T20" fmla="*/ 357 w 578"/>
                  <a:gd name="T21" fmla="*/ 161 h 319"/>
                  <a:gd name="T22" fmla="*/ 400 w 578"/>
                  <a:gd name="T23" fmla="*/ 121 h 319"/>
                  <a:gd name="T24" fmla="*/ 421 w 578"/>
                  <a:gd name="T25" fmla="*/ 96 h 319"/>
                  <a:gd name="T26" fmla="*/ 421 w 578"/>
                  <a:gd name="T27" fmla="*/ 87 h 319"/>
                  <a:gd name="T28" fmla="*/ 421 w 578"/>
                  <a:gd name="T29" fmla="*/ 74 h 319"/>
                  <a:gd name="T30" fmla="*/ 424 w 578"/>
                  <a:gd name="T31" fmla="*/ 66 h 319"/>
                  <a:gd name="T32" fmla="*/ 420 w 578"/>
                  <a:gd name="T33" fmla="*/ 39 h 319"/>
                  <a:gd name="T34" fmla="*/ 408 w 578"/>
                  <a:gd name="T35" fmla="*/ 19 h 319"/>
                  <a:gd name="T36" fmla="*/ 413 w 578"/>
                  <a:gd name="T37" fmla="*/ 0 h 319"/>
                  <a:gd name="T38" fmla="*/ 442 w 578"/>
                  <a:gd name="T39" fmla="*/ 0 h 319"/>
                  <a:gd name="T40" fmla="*/ 458 w 578"/>
                  <a:gd name="T41" fmla="*/ 30 h 319"/>
                  <a:gd name="T42" fmla="*/ 451 w 578"/>
                  <a:gd name="T43" fmla="*/ 77 h 319"/>
                  <a:gd name="T44" fmla="*/ 462 w 578"/>
                  <a:gd name="T45" fmla="*/ 77 h 319"/>
                  <a:gd name="T46" fmla="*/ 496 w 578"/>
                  <a:gd name="T47" fmla="*/ 74 h 319"/>
                  <a:gd name="T48" fmla="*/ 531 w 578"/>
                  <a:gd name="T49" fmla="*/ 56 h 319"/>
                  <a:gd name="T50" fmla="*/ 560 w 578"/>
                  <a:gd name="T51" fmla="*/ 53 h 319"/>
                  <a:gd name="T52" fmla="*/ 568 w 578"/>
                  <a:gd name="T53" fmla="*/ 70 h 319"/>
                  <a:gd name="T54" fmla="*/ 578 w 578"/>
                  <a:gd name="T55" fmla="*/ 105 h 319"/>
                  <a:gd name="T56" fmla="*/ 530 w 578"/>
                  <a:gd name="T57" fmla="*/ 160 h 319"/>
                  <a:gd name="T58" fmla="*/ 504 w 578"/>
                  <a:gd name="T59" fmla="*/ 186 h 319"/>
                  <a:gd name="T60" fmla="*/ 479 w 578"/>
                  <a:gd name="T61" fmla="*/ 189 h 319"/>
                  <a:gd name="T62" fmla="*/ 449 w 578"/>
                  <a:gd name="T63" fmla="*/ 161 h 319"/>
                  <a:gd name="T64" fmla="*/ 413 w 578"/>
                  <a:gd name="T65" fmla="*/ 160 h 319"/>
                  <a:gd name="T66" fmla="*/ 381 w 578"/>
                  <a:gd name="T67" fmla="*/ 186 h 319"/>
                  <a:gd name="T68" fmla="*/ 328 w 578"/>
                  <a:gd name="T69" fmla="*/ 233 h 319"/>
                  <a:gd name="T70" fmla="*/ 273 w 578"/>
                  <a:gd name="T71" fmla="*/ 287 h 319"/>
                  <a:gd name="T72" fmla="*/ 226 w 578"/>
                  <a:gd name="T73" fmla="*/ 310 h 319"/>
                  <a:gd name="T74" fmla="*/ 190 w 578"/>
                  <a:gd name="T75" fmla="*/ 319 h 319"/>
                  <a:gd name="T76" fmla="*/ 170 w 578"/>
                  <a:gd name="T77" fmla="*/ 309 h 319"/>
                  <a:gd name="T78" fmla="*/ 153 w 578"/>
                  <a:gd name="T79" fmla="*/ 279 h 319"/>
                  <a:gd name="T80" fmla="*/ 122 w 578"/>
                  <a:gd name="T81" fmla="*/ 229 h 319"/>
                  <a:gd name="T82" fmla="*/ 81 w 578"/>
                  <a:gd name="T83" fmla="*/ 170 h 319"/>
                  <a:gd name="T84" fmla="*/ 42 w 578"/>
                  <a:gd name="T85" fmla="*/ 139 h 319"/>
                  <a:gd name="T86" fmla="*/ 8 w 578"/>
                  <a:gd name="T87" fmla="*/ 107 h 319"/>
                  <a:gd name="T88" fmla="*/ 0 w 578"/>
                  <a:gd name="T89" fmla="*/ 77 h 319"/>
                  <a:gd name="T90" fmla="*/ 13 w 578"/>
                  <a:gd name="T91" fmla="*/ 47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8"/>
                  <a:gd name="T139" fmla="*/ 0 h 319"/>
                  <a:gd name="T140" fmla="*/ 578 w 578"/>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8" h="319">
                    <a:moveTo>
                      <a:pt x="13" y="47"/>
                    </a:moveTo>
                    <a:lnTo>
                      <a:pt x="41" y="44"/>
                    </a:lnTo>
                    <a:lnTo>
                      <a:pt x="75" y="62"/>
                    </a:lnTo>
                    <a:lnTo>
                      <a:pt x="100" y="95"/>
                    </a:lnTo>
                    <a:lnTo>
                      <a:pt x="134" y="151"/>
                    </a:lnTo>
                    <a:lnTo>
                      <a:pt x="161" y="199"/>
                    </a:lnTo>
                    <a:lnTo>
                      <a:pt x="187" y="245"/>
                    </a:lnTo>
                    <a:lnTo>
                      <a:pt x="202" y="253"/>
                    </a:lnTo>
                    <a:lnTo>
                      <a:pt x="233" y="245"/>
                    </a:lnTo>
                    <a:lnTo>
                      <a:pt x="290" y="207"/>
                    </a:lnTo>
                    <a:lnTo>
                      <a:pt x="357" y="161"/>
                    </a:lnTo>
                    <a:lnTo>
                      <a:pt x="400" y="121"/>
                    </a:lnTo>
                    <a:lnTo>
                      <a:pt x="421" y="96"/>
                    </a:lnTo>
                    <a:lnTo>
                      <a:pt x="421" y="87"/>
                    </a:lnTo>
                    <a:lnTo>
                      <a:pt x="421" y="74"/>
                    </a:lnTo>
                    <a:lnTo>
                      <a:pt x="424" y="66"/>
                    </a:lnTo>
                    <a:lnTo>
                      <a:pt x="420" y="39"/>
                    </a:lnTo>
                    <a:lnTo>
                      <a:pt x="408" y="19"/>
                    </a:lnTo>
                    <a:lnTo>
                      <a:pt x="413" y="0"/>
                    </a:lnTo>
                    <a:lnTo>
                      <a:pt x="442" y="0"/>
                    </a:lnTo>
                    <a:lnTo>
                      <a:pt x="458" y="30"/>
                    </a:lnTo>
                    <a:lnTo>
                      <a:pt x="451" y="77"/>
                    </a:lnTo>
                    <a:lnTo>
                      <a:pt x="462" y="77"/>
                    </a:lnTo>
                    <a:lnTo>
                      <a:pt x="496" y="74"/>
                    </a:lnTo>
                    <a:lnTo>
                      <a:pt x="531" y="56"/>
                    </a:lnTo>
                    <a:lnTo>
                      <a:pt x="560" y="53"/>
                    </a:lnTo>
                    <a:lnTo>
                      <a:pt x="568" y="70"/>
                    </a:lnTo>
                    <a:lnTo>
                      <a:pt x="578" y="105"/>
                    </a:lnTo>
                    <a:lnTo>
                      <a:pt x="530" y="160"/>
                    </a:lnTo>
                    <a:lnTo>
                      <a:pt x="504" y="186"/>
                    </a:lnTo>
                    <a:lnTo>
                      <a:pt x="479" y="189"/>
                    </a:lnTo>
                    <a:lnTo>
                      <a:pt x="449" y="161"/>
                    </a:lnTo>
                    <a:lnTo>
                      <a:pt x="413" y="160"/>
                    </a:lnTo>
                    <a:lnTo>
                      <a:pt x="381" y="186"/>
                    </a:lnTo>
                    <a:lnTo>
                      <a:pt x="328" y="233"/>
                    </a:lnTo>
                    <a:lnTo>
                      <a:pt x="273" y="287"/>
                    </a:lnTo>
                    <a:lnTo>
                      <a:pt x="226" y="310"/>
                    </a:lnTo>
                    <a:lnTo>
                      <a:pt x="190" y="319"/>
                    </a:lnTo>
                    <a:lnTo>
                      <a:pt x="170" y="309"/>
                    </a:lnTo>
                    <a:lnTo>
                      <a:pt x="153" y="279"/>
                    </a:lnTo>
                    <a:lnTo>
                      <a:pt x="122" y="229"/>
                    </a:lnTo>
                    <a:lnTo>
                      <a:pt x="81" y="170"/>
                    </a:lnTo>
                    <a:lnTo>
                      <a:pt x="42" y="139"/>
                    </a:lnTo>
                    <a:lnTo>
                      <a:pt x="8" y="107"/>
                    </a:lnTo>
                    <a:lnTo>
                      <a:pt x="0" y="77"/>
                    </a:lnTo>
                    <a:lnTo>
                      <a:pt x="13" y="4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7" name="Freeform 14"/>
              <p:cNvSpPr>
                <a:spLocks noChangeArrowheads="1"/>
              </p:cNvSpPr>
              <p:nvPr/>
            </p:nvSpPr>
            <p:spPr bwMode="auto">
              <a:xfrm>
                <a:off x="314" y="605"/>
                <a:ext cx="245" cy="507"/>
              </a:xfrm>
              <a:custGeom>
                <a:avLst/>
                <a:gdLst>
                  <a:gd name="T0" fmla="*/ 153 w 242"/>
                  <a:gd name="T1" fmla="*/ 59 h 508"/>
                  <a:gd name="T2" fmla="*/ 187 w 242"/>
                  <a:gd name="T3" fmla="*/ 8 h 508"/>
                  <a:gd name="T4" fmla="*/ 222 w 242"/>
                  <a:gd name="T5" fmla="*/ 0 h 508"/>
                  <a:gd name="T6" fmla="*/ 230 w 242"/>
                  <a:gd name="T7" fmla="*/ 25 h 508"/>
                  <a:gd name="T8" fmla="*/ 242 w 242"/>
                  <a:gd name="T9" fmla="*/ 72 h 508"/>
                  <a:gd name="T10" fmla="*/ 225 w 242"/>
                  <a:gd name="T11" fmla="*/ 93 h 508"/>
                  <a:gd name="T12" fmla="*/ 179 w 242"/>
                  <a:gd name="T13" fmla="*/ 133 h 508"/>
                  <a:gd name="T14" fmla="*/ 153 w 242"/>
                  <a:gd name="T15" fmla="*/ 188 h 508"/>
                  <a:gd name="T16" fmla="*/ 134 w 242"/>
                  <a:gd name="T17" fmla="*/ 231 h 508"/>
                  <a:gd name="T18" fmla="*/ 134 w 242"/>
                  <a:gd name="T19" fmla="*/ 256 h 508"/>
                  <a:gd name="T20" fmla="*/ 138 w 242"/>
                  <a:gd name="T21" fmla="*/ 324 h 508"/>
                  <a:gd name="T22" fmla="*/ 151 w 242"/>
                  <a:gd name="T23" fmla="*/ 383 h 508"/>
                  <a:gd name="T24" fmla="*/ 169 w 242"/>
                  <a:gd name="T25" fmla="*/ 415 h 508"/>
                  <a:gd name="T26" fmla="*/ 174 w 242"/>
                  <a:gd name="T27" fmla="*/ 434 h 508"/>
                  <a:gd name="T28" fmla="*/ 170 w 242"/>
                  <a:gd name="T29" fmla="*/ 453 h 508"/>
                  <a:gd name="T30" fmla="*/ 148 w 242"/>
                  <a:gd name="T31" fmla="*/ 457 h 508"/>
                  <a:gd name="T32" fmla="*/ 104 w 242"/>
                  <a:gd name="T33" fmla="*/ 464 h 508"/>
                  <a:gd name="T34" fmla="*/ 61 w 242"/>
                  <a:gd name="T35" fmla="*/ 494 h 508"/>
                  <a:gd name="T36" fmla="*/ 40 w 242"/>
                  <a:gd name="T37" fmla="*/ 508 h 508"/>
                  <a:gd name="T38" fmla="*/ 17 w 242"/>
                  <a:gd name="T39" fmla="*/ 498 h 508"/>
                  <a:gd name="T40" fmla="*/ 0 w 242"/>
                  <a:gd name="T41" fmla="*/ 460 h 508"/>
                  <a:gd name="T42" fmla="*/ 6 w 242"/>
                  <a:gd name="T43" fmla="*/ 440 h 508"/>
                  <a:gd name="T44" fmla="*/ 35 w 242"/>
                  <a:gd name="T45" fmla="*/ 436 h 508"/>
                  <a:gd name="T46" fmla="*/ 86 w 242"/>
                  <a:gd name="T47" fmla="*/ 419 h 508"/>
                  <a:gd name="T48" fmla="*/ 118 w 242"/>
                  <a:gd name="T49" fmla="*/ 415 h 508"/>
                  <a:gd name="T50" fmla="*/ 122 w 242"/>
                  <a:gd name="T51" fmla="*/ 396 h 508"/>
                  <a:gd name="T52" fmla="*/ 114 w 242"/>
                  <a:gd name="T53" fmla="*/ 376 h 508"/>
                  <a:gd name="T54" fmla="*/ 95 w 242"/>
                  <a:gd name="T55" fmla="*/ 324 h 508"/>
                  <a:gd name="T56" fmla="*/ 86 w 242"/>
                  <a:gd name="T57" fmla="*/ 262 h 508"/>
                  <a:gd name="T58" fmla="*/ 86 w 242"/>
                  <a:gd name="T59" fmla="*/ 212 h 508"/>
                  <a:gd name="T60" fmla="*/ 104 w 242"/>
                  <a:gd name="T61" fmla="*/ 163 h 508"/>
                  <a:gd name="T62" fmla="*/ 125 w 242"/>
                  <a:gd name="T63" fmla="*/ 112 h 508"/>
                  <a:gd name="T64" fmla="*/ 140 w 242"/>
                  <a:gd name="T65" fmla="*/ 81 h 508"/>
                  <a:gd name="T66" fmla="*/ 153 w 242"/>
                  <a:gd name="T67" fmla="*/ 59 h 5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2"/>
                  <a:gd name="T103" fmla="*/ 0 h 508"/>
                  <a:gd name="T104" fmla="*/ 242 w 242"/>
                  <a:gd name="T105" fmla="*/ 508 h 5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2" h="508">
                    <a:moveTo>
                      <a:pt x="153" y="59"/>
                    </a:moveTo>
                    <a:lnTo>
                      <a:pt x="187" y="8"/>
                    </a:lnTo>
                    <a:lnTo>
                      <a:pt x="222" y="0"/>
                    </a:lnTo>
                    <a:lnTo>
                      <a:pt x="230" y="25"/>
                    </a:lnTo>
                    <a:lnTo>
                      <a:pt x="242" y="72"/>
                    </a:lnTo>
                    <a:lnTo>
                      <a:pt x="225" y="93"/>
                    </a:lnTo>
                    <a:lnTo>
                      <a:pt x="179" y="133"/>
                    </a:lnTo>
                    <a:lnTo>
                      <a:pt x="153" y="188"/>
                    </a:lnTo>
                    <a:lnTo>
                      <a:pt x="134" y="231"/>
                    </a:lnTo>
                    <a:lnTo>
                      <a:pt x="134" y="256"/>
                    </a:lnTo>
                    <a:lnTo>
                      <a:pt x="138" y="324"/>
                    </a:lnTo>
                    <a:lnTo>
                      <a:pt x="151" y="383"/>
                    </a:lnTo>
                    <a:lnTo>
                      <a:pt x="169" y="415"/>
                    </a:lnTo>
                    <a:lnTo>
                      <a:pt x="174" y="434"/>
                    </a:lnTo>
                    <a:lnTo>
                      <a:pt x="170" y="453"/>
                    </a:lnTo>
                    <a:lnTo>
                      <a:pt x="148" y="457"/>
                    </a:lnTo>
                    <a:lnTo>
                      <a:pt x="104" y="464"/>
                    </a:lnTo>
                    <a:lnTo>
                      <a:pt x="61" y="494"/>
                    </a:lnTo>
                    <a:lnTo>
                      <a:pt x="40" y="508"/>
                    </a:lnTo>
                    <a:lnTo>
                      <a:pt x="17" y="498"/>
                    </a:lnTo>
                    <a:lnTo>
                      <a:pt x="0" y="460"/>
                    </a:lnTo>
                    <a:lnTo>
                      <a:pt x="6" y="440"/>
                    </a:lnTo>
                    <a:lnTo>
                      <a:pt x="35" y="436"/>
                    </a:lnTo>
                    <a:lnTo>
                      <a:pt x="86" y="419"/>
                    </a:lnTo>
                    <a:lnTo>
                      <a:pt x="118" y="415"/>
                    </a:lnTo>
                    <a:lnTo>
                      <a:pt x="122" y="396"/>
                    </a:lnTo>
                    <a:lnTo>
                      <a:pt x="114" y="376"/>
                    </a:lnTo>
                    <a:lnTo>
                      <a:pt x="95" y="324"/>
                    </a:lnTo>
                    <a:lnTo>
                      <a:pt x="86" y="262"/>
                    </a:lnTo>
                    <a:lnTo>
                      <a:pt x="86" y="212"/>
                    </a:lnTo>
                    <a:lnTo>
                      <a:pt x="104" y="163"/>
                    </a:lnTo>
                    <a:lnTo>
                      <a:pt x="125" y="112"/>
                    </a:lnTo>
                    <a:lnTo>
                      <a:pt x="140" y="81"/>
                    </a:lnTo>
                    <a:lnTo>
                      <a:pt x="153" y="59"/>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sp>
            <p:nvSpPr>
              <p:cNvPr id="28688" name="Freeform 15"/>
              <p:cNvSpPr>
                <a:spLocks noChangeArrowheads="1"/>
              </p:cNvSpPr>
              <p:nvPr/>
            </p:nvSpPr>
            <p:spPr bwMode="auto">
              <a:xfrm>
                <a:off x="560" y="627"/>
                <a:ext cx="231" cy="453"/>
              </a:xfrm>
              <a:custGeom>
                <a:avLst/>
                <a:gdLst>
                  <a:gd name="T0" fmla="*/ 13 w 231"/>
                  <a:gd name="T1" fmla="*/ 17 h 454"/>
                  <a:gd name="T2" fmla="*/ 35 w 231"/>
                  <a:gd name="T3" fmla="*/ 0 h 454"/>
                  <a:gd name="T4" fmla="*/ 56 w 231"/>
                  <a:gd name="T5" fmla="*/ 4 h 454"/>
                  <a:gd name="T6" fmla="*/ 77 w 231"/>
                  <a:gd name="T7" fmla="*/ 18 h 454"/>
                  <a:gd name="T8" fmla="*/ 95 w 231"/>
                  <a:gd name="T9" fmla="*/ 61 h 454"/>
                  <a:gd name="T10" fmla="*/ 120 w 231"/>
                  <a:gd name="T11" fmla="*/ 133 h 454"/>
                  <a:gd name="T12" fmla="*/ 133 w 231"/>
                  <a:gd name="T13" fmla="*/ 197 h 454"/>
                  <a:gd name="T14" fmla="*/ 135 w 231"/>
                  <a:gd name="T15" fmla="*/ 241 h 454"/>
                  <a:gd name="T16" fmla="*/ 129 w 231"/>
                  <a:gd name="T17" fmla="*/ 262 h 454"/>
                  <a:gd name="T18" fmla="*/ 117 w 231"/>
                  <a:gd name="T19" fmla="*/ 295 h 454"/>
                  <a:gd name="T20" fmla="*/ 98 w 231"/>
                  <a:gd name="T21" fmla="*/ 333 h 454"/>
                  <a:gd name="T22" fmla="*/ 82 w 231"/>
                  <a:gd name="T23" fmla="*/ 372 h 454"/>
                  <a:gd name="T24" fmla="*/ 78 w 231"/>
                  <a:gd name="T25" fmla="*/ 403 h 454"/>
                  <a:gd name="T26" fmla="*/ 90 w 231"/>
                  <a:gd name="T27" fmla="*/ 414 h 454"/>
                  <a:gd name="T28" fmla="*/ 129 w 231"/>
                  <a:gd name="T29" fmla="*/ 407 h 454"/>
                  <a:gd name="T30" fmla="*/ 187 w 231"/>
                  <a:gd name="T31" fmla="*/ 403 h 454"/>
                  <a:gd name="T32" fmla="*/ 216 w 231"/>
                  <a:gd name="T33" fmla="*/ 407 h 454"/>
                  <a:gd name="T34" fmla="*/ 231 w 231"/>
                  <a:gd name="T35" fmla="*/ 420 h 454"/>
                  <a:gd name="T36" fmla="*/ 231 w 231"/>
                  <a:gd name="T37" fmla="*/ 433 h 454"/>
                  <a:gd name="T38" fmla="*/ 208 w 231"/>
                  <a:gd name="T39" fmla="*/ 448 h 454"/>
                  <a:gd name="T40" fmla="*/ 185 w 231"/>
                  <a:gd name="T41" fmla="*/ 454 h 454"/>
                  <a:gd name="T42" fmla="*/ 126 w 231"/>
                  <a:gd name="T43" fmla="*/ 441 h 454"/>
                  <a:gd name="T44" fmla="*/ 100 w 231"/>
                  <a:gd name="T45" fmla="*/ 441 h 454"/>
                  <a:gd name="T46" fmla="*/ 74 w 231"/>
                  <a:gd name="T47" fmla="*/ 450 h 454"/>
                  <a:gd name="T48" fmla="*/ 55 w 231"/>
                  <a:gd name="T49" fmla="*/ 450 h 454"/>
                  <a:gd name="T50" fmla="*/ 26 w 231"/>
                  <a:gd name="T51" fmla="*/ 437 h 454"/>
                  <a:gd name="T52" fmla="*/ 29 w 231"/>
                  <a:gd name="T53" fmla="*/ 416 h 454"/>
                  <a:gd name="T54" fmla="*/ 35 w 231"/>
                  <a:gd name="T55" fmla="*/ 401 h 454"/>
                  <a:gd name="T56" fmla="*/ 46 w 231"/>
                  <a:gd name="T57" fmla="*/ 377 h 454"/>
                  <a:gd name="T58" fmla="*/ 52 w 231"/>
                  <a:gd name="T59" fmla="*/ 355 h 454"/>
                  <a:gd name="T60" fmla="*/ 59 w 231"/>
                  <a:gd name="T61" fmla="*/ 312 h 454"/>
                  <a:gd name="T62" fmla="*/ 69 w 231"/>
                  <a:gd name="T63" fmla="*/ 265 h 454"/>
                  <a:gd name="T64" fmla="*/ 90 w 231"/>
                  <a:gd name="T65" fmla="*/ 227 h 454"/>
                  <a:gd name="T66" fmla="*/ 78 w 231"/>
                  <a:gd name="T67" fmla="*/ 197 h 454"/>
                  <a:gd name="T68" fmla="*/ 46 w 231"/>
                  <a:gd name="T69" fmla="*/ 129 h 454"/>
                  <a:gd name="T70" fmla="*/ 9 w 231"/>
                  <a:gd name="T71" fmla="*/ 70 h 454"/>
                  <a:gd name="T72" fmla="*/ 0 w 231"/>
                  <a:gd name="T73" fmla="*/ 40 h 454"/>
                  <a:gd name="T74" fmla="*/ 13 w 231"/>
                  <a:gd name="T75" fmla="*/ 17 h 4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
                  <a:gd name="T115" fmla="*/ 0 h 454"/>
                  <a:gd name="T116" fmla="*/ 231 w 231"/>
                  <a:gd name="T117" fmla="*/ 454 h 4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 h="454">
                    <a:moveTo>
                      <a:pt x="13" y="17"/>
                    </a:moveTo>
                    <a:lnTo>
                      <a:pt x="35" y="0"/>
                    </a:lnTo>
                    <a:lnTo>
                      <a:pt x="56" y="4"/>
                    </a:lnTo>
                    <a:lnTo>
                      <a:pt x="77" y="18"/>
                    </a:lnTo>
                    <a:lnTo>
                      <a:pt x="95" y="61"/>
                    </a:lnTo>
                    <a:lnTo>
                      <a:pt x="120" y="133"/>
                    </a:lnTo>
                    <a:lnTo>
                      <a:pt x="133" y="197"/>
                    </a:lnTo>
                    <a:lnTo>
                      <a:pt x="135" y="241"/>
                    </a:lnTo>
                    <a:lnTo>
                      <a:pt x="129" y="262"/>
                    </a:lnTo>
                    <a:lnTo>
                      <a:pt x="117" y="295"/>
                    </a:lnTo>
                    <a:lnTo>
                      <a:pt x="98" y="333"/>
                    </a:lnTo>
                    <a:lnTo>
                      <a:pt x="82" y="372"/>
                    </a:lnTo>
                    <a:lnTo>
                      <a:pt x="78" y="403"/>
                    </a:lnTo>
                    <a:lnTo>
                      <a:pt x="90" y="414"/>
                    </a:lnTo>
                    <a:lnTo>
                      <a:pt x="129" y="407"/>
                    </a:lnTo>
                    <a:lnTo>
                      <a:pt x="187" y="403"/>
                    </a:lnTo>
                    <a:lnTo>
                      <a:pt x="216" y="407"/>
                    </a:lnTo>
                    <a:lnTo>
                      <a:pt x="231" y="420"/>
                    </a:lnTo>
                    <a:lnTo>
                      <a:pt x="231" y="433"/>
                    </a:lnTo>
                    <a:lnTo>
                      <a:pt x="208" y="448"/>
                    </a:lnTo>
                    <a:lnTo>
                      <a:pt x="185" y="454"/>
                    </a:lnTo>
                    <a:lnTo>
                      <a:pt x="126" y="441"/>
                    </a:lnTo>
                    <a:lnTo>
                      <a:pt x="100" y="441"/>
                    </a:lnTo>
                    <a:lnTo>
                      <a:pt x="74" y="450"/>
                    </a:lnTo>
                    <a:lnTo>
                      <a:pt x="55" y="450"/>
                    </a:lnTo>
                    <a:lnTo>
                      <a:pt x="26" y="437"/>
                    </a:lnTo>
                    <a:lnTo>
                      <a:pt x="29" y="416"/>
                    </a:lnTo>
                    <a:lnTo>
                      <a:pt x="35" y="401"/>
                    </a:lnTo>
                    <a:lnTo>
                      <a:pt x="46" y="377"/>
                    </a:lnTo>
                    <a:lnTo>
                      <a:pt x="52" y="355"/>
                    </a:lnTo>
                    <a:lnTo>
                      <a:pt x="59" y="312"/>
                    </a:lnTo>
                    <a:lnTo>
                      <a:pt x="69" y="265"/>
                    </a:lnTo>
                    <a:lnTo>
                      <a:pt x="90" y="227"/>
                    </a:lnTo>
                    <a:lnTo>
                      <a:pt x="78" y="197"/>
                    </a:lnTo>
                    <a:lnTo>
                      <a:pt x="46" y="129"/>
                    </a:lnTo>
                    <a:lnTo>
                      <a:pt x="9" y="70"/>
                    </a:lnTo>
                    <a:lnTo>
                      <a:pt x="0" y="40"/>
                    </a:lnTo>
                    <a:lnTo>
                      <a:pt x="13" y="17"/>
                    </a:lnTo>
                    <a:close/>
                  </a:path>
                </a:pathLst>
              </a:custGeom>
              <a:solidFill>
                <a:srgbClr val="000000"/>
              </a:solidFill>
              <a:ln w="9525">
                <a:noFill/>
                <a:miter lim="800000"/>
                <a:headEnd/>
                <a:tailEnd/>
              </a:ln>
            </p:spPr>
            <p:txBody>
              <a:bodyPr/>
              <a:lstStyle/>
              <a:p>
                <a:pPr>
                  <a:defRPr/>
                </a:pPr>
                <a:endParaRPr lang="zh-CN" altLang="en-US">
                  <a:effectLst>
                    <a:outerShdw blurRad="38100" dist="38100" dir="2700000" algn="tl">
                      <a:srgbClr val="808080"/>
                    </a:outerShdw>
                  </a:effectLst>
                </a:endParaRPr>
              </a:p>
            </p:txBody>
          </p:sp>
        </p:grpSp>
        <p:sp>
          <p:nvSpPr>
            <p:cNvPr id="196617" name="WordArt 16"/>
            <p:cNvSpPr>
              <a:spLocks noChangeArrowheads="1" noChangeShapeType="1" noTextEdit="1"/>
            </p:cNvSpPr>
            <p:nvPr/>
          </p:nvSpPr>
          <p:spPr bwMode="auto">
            <a:xfrm>
              <a:off x="816" y="240"/>
              <a:ext cx="432" cy="33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Arial Black"/>
                </a:rPr>
                <a:t>3.0</a:t>
              </a:r>
              <a:endParaRPr lang="zh-CN" altLang="en-US" sz="3600" kern="10">
                <a:ln w="9525">
                  <a:solidFill>
                    <a:srgbClr val="000000"/>
                  </a:solidFill>
                  <a:round/>
                  <a:headEnd/>
                  <a:tailEnd/>
                </a:ln>
                <a:latin typeface="Arial Black"/>
              </a:endParaRPr>
            </a:p>
          </p:txBody>
        </p:sp>
      </p:grpSp>
      <p:sp>
        <p:nvSpPr>
          <p:cNvPr id="28690" name="Rectangle 17"/>
          <p:cNvSpPr>
            <a:spLocks noChangeArrowheads="1"/>
          </p:cNvSpPr>
          <p:nvPr/>
        </p:nvSpPr>
        <p:spPr bwMode="auto">
          <a:xfrm>
            <a:off x="698500" y="8283575"/>
            <a:ext cx="5432425" cy="438150"/>
          </a:xfrm>
          <a:prstGeom prst="rect">
            <a:avLst/>
          </a:prstGeom>
          <a:noFill/>
          <a:ln w="25400" cmpd="sng">
            <a:solidFill>
              <a:schemeClr val="tx1"/>
            </a:solidFill>
            <a:miter lim="800000"/>
            <a:headEnd/>
            <a:tailEnd/>
          </a:ln>
        </p:spPr>
        <p:txBody>
          <a:bodyPr wrap="none" anchor="ctr"/>
          <a:lstStyle/>
          <a:p>
            <a:pPr>
              <a:defRPr/>
            </a:pPr>
            <a:endParaRPr lang="zh-CN" altLang="en-US">
              <a:effectLst>
                <a:outerShdw blurRad="38100" dist="38100" dir="2700000" algn="tl">
                  <a:srgbClr val="C0C0C0"/>
                </a:outerShdw>
              </a:effectLst>
            </a:endParaRPr>
          </a:p>
        </p:txBody>
      </p:sp>
    </p:spTree>
    <p:extLst>
      <p:ext uri="{BB962C8B-B14F-4D97-AF65-F5344CB8AC3E}">
        <p14:creationId xmlns:p14="http://schemas.microsoft.com/office/powerpoint/2010/main" val="1705762160"/>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E71536F1-C589-4918-8240-427451784604}" type="slidenum">
              <a:rPr lang="zh-CN" altLang="en-US">
                <a:latin typeface="+mn-ea"/>
              </a:rPr>
              <a:pPr>
                <a:defRPr/>
              </a:pPr>
              <a:t>‹#›</a:t>
            </a:fld>
            <a:endParaRPr lang="zh-CN" altLang="en-US">
              <a:latin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BEB2CF72-A596-460B-B857-4BF3E4122124}" type="slidenum">
              <a:rPr lang="zh-CN" altLang="en-US">
                <a:latin typeface="+mn-ea"/>
              </a:rPr>
              <a:pPr>
                <a:defRPr/>
              </a:pPr>
              <a:t>‹#›</a:t>
            </a:fld>
            <a:endParaRPr lang="zh-CN" altLang="en-US">
              <a:latin typeface="+mn-ea"/>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7B0ED641-DD2C-4341-AC99-C47E9753CFD0}"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E36A0CEB-DC79-4C73-9D48-0CF3E42DD773}"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22847E71-3D70-49C1-8E78-151B4EAF1184}"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605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605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A0D806FF-9BDA-4127-8115-9AB3B189A311}"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057AEBBD-2374-4313-BE63-C4F0491ABE72}"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D42133F3-CDBA-479F-8B48-A64B82204C26}"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55B0C657-9946-4AE1-8193-6EE9B3C5780E}"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1F4E8621-BB2D-4506-B803-DA6FC8EBD411}"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E5A37314-0A06-4275-935E-D3A3B9DE4A15}"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608293F9-D222-4095-855A-F5AB3D4E6C45}"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09600"/>
            <a:ext cx="2057400" cy="53324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09600"/>
            <a:ext cx="6019800" cy="53324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5F71BEB0-2CCB-4DD6-81D9-5237A6568176}" type="slidenum">
              <a:rPr lang="zh-CN" altLang="en-US">
                <a:latin typeface="+mn-ea"/>
              </a:rPr>
              <a:pPr>
                <a:defRPr/>
              </a:pPr>
              <a:t>‹#›</a:t>
            </a:fld>
            <a:endParaRPr lang="zh-CN" altLang="en-US">
              <a:latin typeface="+mn-ea"/>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09600"/>
            <a:ext cx="2057400" cy="53324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09600"/>
            <a:ext cx="6019800" cy="53324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044D0326-5064-42A2-925C-BD2C76FBCD33}"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0E28AA71-82D2-463D-8087-AC433B94AF84}"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7A1A65D6-ABFD-4E76-B3E8-1F90C8F6D34D}"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337E81AD-182F-4378-80B9-44E0360B341A}"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605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605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5E5F0354-0D5B-4248-BF5D-2CA27AFC0391}"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80D4EC50-AC09-4234-B222-7685BD62DB41}"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ACD67302-C769-48AE-873A-D81DB4C85986}"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9058B304-1B89-4850-907F-EB1F4B49968D}"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DCB93A1B-3C22-4FA1-9831-4C90910F0897}"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246D0C7D-F56A-4B24-A7FF-4D3256FB3B76}"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7CE684B1-3FD0-4DCE-AB5D-AB460236B734}" type="datetimeFigureOut">
              <a:rPr lang="zh-CN" altLang="en-US"/>
              <a:pPr>
                <a:defRPr/>
              </a:pPr>
              <a:t>2017/6/6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0554C0DA-B6E6-4C21-B94C-91D093702820}" type="slidenum">
              <a:rPr lang="zh-CN" altLang="en-US">
                <a:latin typeface="+mn-ea"/>
              </a:rPr>
              <a:pPr>
                <a:defRPr/>
              </a:pPr>
              <a:t>‹#›</a:t>
            </a:fld>
            <a:endParaRPr lang="zh-CN" altLang="en-US">
              <a:latin typeface="+mn-ea"/>
            </a:endParaRPr>
          </a:p>
        </p:txBody>
      </p:sp>
      <p:sp>
        <p:nvSpPr>
          <p:cNvPr id="6" name="灯片编号占位符 5"/>
          <p:cNvSpPr>
            <a:spLocks noGrp="1" noChangeArrowheads="1"/>
          </p:cNvSpPr>
          <p:nvPr>
            <p:ph type="sldNum" sz="quarter" idx="12"/>
          </p:nvPr>
        </p:nvSpPr>
        <p:spPr>
          <a:ln/>
        </p:spPr>
        <p:txBody>
          <a:bodyPr/>
          <a:lstStyle>
            <a:lvl1pPr>
              <a:defRPr/>
            </a:lvl1pPr>
          </a:lstStyle>
          <a:p>
            <a:pPr>
              <a:defRPr/>
            </a:pPr>
            <a:fld id="{36C57315-1B82-4ED2-AF3B-D15AAF5200C0}" type="slidenum">
              <a:rPr lang="zh-CN" altLang="en-US"/>
              <a:pPr>
                <a:defRPr/>
              </a:pPr>
              <a:t>‹#›</a:t>
            </a:fld>
            <a:endParaRPr lang="zh-CN" alt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3ECD64E0-019E-4D1B-8C70-BF3074E5036A}"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09600"/>
            <a:ext cx="2057400" cy="53324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09600"/>
            <a:ext cx="6019800" cy="53324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CA83FC7C-F84D-4CEF-BBE4-87A61577809F}"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DB9EA898-7703-464C-B441-D039DE53C870}"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832EAADF-9CD0-49E8-A67C-02CF1A456598}"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05DDB269-AD7C-40AE-AACB-F420EF493BC1}"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605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605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90BD2D1F-8135-423B-9653-885EF35E3A50}"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66D3D418-0C53-408C-832B-A1833C994AA0}"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74609697-E7D4-4928-9E1E-7B1F399989C6}"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B73B0D00-219E-4D8B-BFBE-36839CDBB71A}"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79762CB3-9213-496D-A37A-0152196D9BE3}"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668DB7FB-8DFF-4F5F-BEFE-E1B6203C21C8}" type="datetimeFigureOut">
              <a:rPr lang="zh-CN" altLang="en-US"/>
              <a:pPr>
                <a:defRPr/>
              </a:pPr>
              <a:t>2017/6/6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380C077A-38DF-4C75-992B-933073F226B4}" type="slidenum">
              <a:rPr lang="zh-CN" altLang="en-US">
                <a:latin typeface="+mn-ea"/>
              </a:rPr>
              <a:pPr>
                <a:defRPr/>
              </a:pPr>
              <a:t>‹#›</a:t>
            </a:fld>
            <a:endParaRPr lang="zh-CN" altLang="en-US">
              <a:latin typeface="+mn-ea"/>
            </a:endParaRPr>
          </a:p>
        </p:txBody>
      </p:sp>
      <p:sp>
        <p:nvSpPr>
          <p:cNvPr id="6" name="灯片编号占位符 5"/>
          <p:cNvSpPr>
            <a:spLocks noGrp="1" noChangeArrowheads="1"/>
          </p:cNvSpPr>
          <p:nvPr>
            <p:ph type="sldNum" sz="quarter" idx="12"/>
          </p:nvPr>
        </p:nvSpPr>
        <p:spPr>
          <a:ln/>
        </p:spPr>
        <p:txBody>
          <a:bodyPr/>
          <a:lstStyle>
            <a:lvl1pPr>
              <a:defRPr/>
            </a:lvl1pPr>
          </a:lstStyle>
          <a:p>
            <a:pPr>
              <a:defRPr/>
            </a:pPr>
            <a:fld id="{0EAB8208-56D3-4FC5-BB72-FC2002A8C5A8}" type="slidenum">
              <a:rPr lang="zh-CN" altLang="en-US"/>
              <a:pPr>
                <a:defRPr/>
              </a:pPr>
              <a:t>‹#›</a:t>
            </a:fld>
            <a:endParaRPr lang="zh-CN" alt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CDDB4301-034B-4D2B-ADAF-E7CF745FB38E}"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87CB2723-9209-4A42-8060-E113E2714240}"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09600"/>
            <a:ext cx="2057400" cy="53324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09600"/>
            <a:ext cx="6019800" cy="53324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195480F8-026E-4DD8-B1C9-9B644CAB3D85}"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18ACB8CE-9E2E-4DF6-8D89-97A3B90F936E}"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419EBE97-A1FB-4A93-B032-AE52991C2EF3}"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16CE2BA0-CF06-40DA-88DB-EBE829FC8DF5}"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605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605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6FC53CB1-A168-4B7E-AD88-98A34EE76615}"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3C3D212D-5C73-4DD0-B302-058B0BE2B4AE}"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1F1B5818-CA0E-4AB7-B3F6-01AE51914101}"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A8D0A7AD-F78F-40BD-AFFE-544253D1D68A}"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55AAB12D-45BD-43BC-A2DB-E7264DAA15BC}" type="datetimeFigureOut">
              <a:rPr lang="zh-CN" altLang="en-US"/>
              <a:pPr>
                <a:defRPr/>
              </a:pPr>
              <a:t>2017/6/6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C1ECF878-E03E-49BC-A9B6-5297A1B2E744}" type="slidenum">
              <a:rPr lang="zh-CN" altLang="en-US">
                <a:latin typeface="+mn-ea"/>
              </a:rPr>
              <a:pPr>
                <a:defRPr/>
              </a:pPr>
              <a:t>‹#›</a:t>
            </a:fld>
            <a:endParaRPr lang="zh-CN" altLang="en-US">
              <a:latin typeface="+mn-ea"/>
            </a:endParaRPr>
          </a:p>
        </p:txBody>
      </p:sp>
      <p:sp>
        <p:nvSpPr>
          <p:cNvPr id="6" name="灯片编号占位符 5"/>
          <p:cNvSpPr>
            <a:spLocks noGrp="1" noChangeArrowheads="1"/>
          </p:cNvSpPr>
          <p:nvPr>
            <p:ph type="sldNum" sz="quarter" idx="12"/>
          </p:nvPr>
        </p:nvSpPr>
        <p:spPr>
          <a:ln/>
        </p:spPr>
        <p:txBody>
          <a:bodyPr/>
          <a:lstStyle>
            <a:lvl1pPr>
              <a:defRPr/>
            </a:lvl1pPr>
          </a:lstStyle>
          <a:p>
            <a:pPr>
              <a:defRPr/>
            </a:pPr>
            <a:fld id="{E94A95B0-7465-4E4E-8C3A-DA2329F1435E}" type="slidenum">
              <a:rPr lang="zh-CN" altLang="en-US"/>
              <a:pPr>
                <a:defRPr/>
              </a:pPr>
              <a:t>‹#›</a:t>
            </a:fld>
            <a:endParaRPr lang="zh-CN" altLang="en-US"/>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658556A0-8D41-448C-9BFD-2CEF40D0D0CD}"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FB86B8BC-62D8-4812-A8C6-E51080139C6E}"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B40AC92F-E006-42FF-A590-4FE2D74C637E}"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09600"/>
            <a:ext cx="2057400" cy="53324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09600"/>
            <a:ext cx="6019800" cy="53324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4C6A0480-72F3-46F4-9A45-DE49871530D2}"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EA923D3-ED12-421F-BFE3-4A7A5CDD5DD8}" type="datetimeFigureOut">
              <a:rPr lang="zh-CN" altLang="en-US"/>
              <a:pPr>
                <a:defRPr/>
              </a:pPr>
              <a:t>2017/6/6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t>SAP</a:t>
            </a:r>
            <a:r>
              <a:rPr lang="zh-CN" altLang="en-US"/>
              <a:t>开发基础培训</a:t>
            </a:r>
            <a:r>
              <a:rPr lang="en-US"/>
              <a:t>-ABAP</a:t>
            </a:r>
            <a:r>
              <a:rPr lang="zh-CN" altLang="en-US"/>
              <a:t>语法</a:t>
            </a:r>
          </a:p>
        </p:txBody>
      </p:sp>
      <p:sp>
        <p:nvSpPr>
          <p:cNvPr id="6" name="灯片编号占位符 5"/>
          <p:cNvSpPr>
            <a:spLocks noGrp="1" noChangeArrowheads="1"/>
          </p:cNvSpPr>
          <p:nvPr>
            <p:ph type="sldNum" sz="quarter" idx="12"/>
          </p:nvPr>
        </p:nvSpPr>
        <p:spPr>
          <a:ln/>
        </p:spPr>
        <p:txBody>
          <a:bodyPr/>
          <a:lstStyle>
            <a:lvl1pPr>
              <a:defRPr/>
            </a:lvl1pPr>
          </a:lstStyle>
          <a:p>
            <a:pPr>
              <a:defRPr/>
            </a:pPr>
            <a:fld id="{BFE8AF23-2609-4ADD-B1B5-739ACC7A10E7}" type="slidenum">
              <a:rPr lang="zh-CN" altLang="en-US"/>
              <a:pPr>
                <a:defRPr/>
              </a:pPr>
              <a:t>‹#›</a:t>
            </a:fld>
            <a:endParaRPr lang="zh-CN" altLang="en-US"/>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4CD9EEC7-7B5F-46B3-A67E-CEFF67A59F1F}" type="datetimeFigureOut">
              <a:rPr lang="zh-CN" altLang="en-US"/>
              <a:pPr>
                <a:defRPr/>
              </a:pPr>
              <a:t>2017/6/6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t>SAP</a:t>
            </a:r>
            <a:r>
              <a:rPr lang="zh-CN" altLang="en-US"/>
              <a:t>开发基础培训</a:t>
            </a:r>
            <a:r>
              <a:rPr lang="en-US"/>
              <a:t>-ABAP</a:t>
            </a:r>
            <a:r>
              <a:rPr lang="zh-CN" altLang="en-US"/>
              <a:t>语法</a:t>
            </a:r>
          </a:p>
        </p:txBody>
      </p:sp>
      <p:sp>
        <p:nvSpPr>
          <p:cNvPr id="6" name="灯片编号占位符 5"/>
          <p:cNvSpPr>
            <a:spLocks noGrp="1" noChangeArrowheads="1"/>
          </p:cNvSpPr>
          <p:nvPr>
            <p:ph type="sldNum" sz="quarter" idx="12"/>
          </p:nvPr>
        </p:nvSpPr>
        <p:spPr>
          <a:ln/>
        </p:spPr>
        <p:txBody>
          <a:bodyPr/>
          <a:lstStyle>
            <a:lvl1pPr>
              <a:defRPr/>
            </a:lvl1pPr>
          </a:lstStyle>
          <a:p>
            <a:pPr>
              <a:defRPr/>
            </a:pPr>
            <a:fld id="{8FE21261-15FC-4150-90C4-E3389813963B}" type="slidenum">
              <a:rPr lang="zh-CN" altLang="en-US"/>
              <a:pPr>
                <a:defRPr/>
              </a:pPr>
              <a:t>‹#›</a:t>
            </a:fld>
            <a:endParaRPr lang="zh-CN" altLang="en-US"/>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0A0F4FC0-3B10-46A3-B917-6F1123D0FABA}" type="datetimeFigureOut">
              <a:rPr lang="zh-CN" altLang="en-US"/>
              <a:pPr>
                <a:defRPr/>
              </a:pPr>
              <a:t>2017/6/6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t>SAP</a:t>
            </a:r>
            <a:r>
              <a:rPr lang="zh-CN" altLang="en-US"/>
              <a:t>开发基础培训</a:t>
            </a:r>
            <a:r>
              <a:rPr lang="en-US"/>
              <a:t>-ABAP</a:t>
            </a:r>
            <a:r>
              <a:rPr lang="zh-CN" altLang="en-US"/>
              <a:t>语法</a:t>
            </a:r>
          </a:p>
        </p:txBody>
      </p:sp>
      <p:sp>
        <p:nvSpPr>
          <p:cNvPr id="6" name="灯片编号占位符 5"/>
          <p:cNvSpPr>
            <a:spLocks noGrp="1" noChangeArrowheads="1"/>
          </p:cNvSpPr>
          <p:nvPr>
            <p:ph type="sldNum" sz="quarter" idx="12"/>
          </p:nvPr>
        </p:nvSpPr>
        <p:spPr>
          <a:ln/>
        </p:spPr>
        <p:txBody>
          <a:bodyPr/>
          <a:lstStyle>
            <a:lvl1pPr>
              <a:defRPr/>
            </a:lvl1pPr>
          </a:lstStyle>
          <a:p>
            <a:pPr>
              <a:defRPr/>
            </a:pPr>
            <a:fld id="{07CEC43E-3260-403E-A7B2-62EC5BA18721}" type="slidenum">
              <a:rPr lang="zh-CN" altLang="en-US"/>
              <a:pPr>
                <a:defRPr/>
              </a:pPr>
              <a:t>‹#›</a:t>
            </a:fld>
            <a:endParaRPr lang="zh-CN" altLang="en-US"/>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3B364DB0-965B-4D5F-A6A1-16C43E3CFAC9}" type="datetimeFigureOut">
              <a:rPr lang="zh-CN" altLang="en-US"/>
              <a:pPr>
                <a:defRPr/>
              </a:pPr>
              <a:t>2017/6/6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t>SAP</a:t>
            </a:r>
            <a:r>
              <a:rPr lang="zh-CN" altLang="en-US"/>
              <a:t>开发基础培训</a:t>
            </a:r>
            <a:r>
              <a:rPr lang="en-US"/>
              <a:t>-ABAP</a:t>
            </a:r>
            <a:r>
              <a:rPr lang="zh-CN" altLang="en-US"/>
              <a:t>语法</a:t>
            </a:r>
          </a:p>
        </p:txBody>
      </p:sp>
      <p:sp>
        <p:nvSpPr>
          <p:cNvPr id="7" name="灯片编号占位符 5"/>
          <p:cNvSpPr>
            <a:spLocks noGrp="1" noChangeArrowheads="1"/>
          </p:cNvSpPr>
          <p:nvPr>
            <p:ph type="sldNum" sz="quarter" idx="12"/>
          </p:nvPr>
        </p:nvSpPr>
        <p:spPr>
          <a:ln/>
        </p:spPr>
        <p:txBody>
          <a:bodyPr/>
          <a:lstStyle>
            <a:lvl1pPr>
              <a:defRPr/>
            </a:lvl1pPr>
          </a:lstStyle>
          <a:p>
            <a:pPr>
              <a:defRPr/>
            </a:pPr>
            <a:fld id="{2507685B-E390-41D9-9100-2C139F6B7C37}" type="slidenum">
              <a:rPr lang="zh-CN" altLang="en-US"/>
              <a:pPr>
                <a:defRPr/>
              </a:pPr>
              <a:t>‹#›</a:t>
            </a:fld>
            <a:endParaRPr lang="zh-CN" altLang="en-US"/>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05D5E699-029B-4FD6-B121-31377012F91B}" type="datetimeFigureOut">
              <a:rPr lang="zh-CN" altLang="en-US"/>
              <a:pPr>
                <a:defRPr/>
              </a:pPr>
              <a:t>2017/6/6</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r>
              <a:rPr lang="en-US"/>
              <a:t>SAP</a:t>
            </a:r>
            <a:r>
              <a:rPr lang="zh-CN" altLang="en-US"/>
              <a:t>开发基础培训</a:t>
            </a:r>
            <a:r>
              <a:rPr lang="en-US"/>
              <a:t>-ABAP</a:t>
            </a:r>
            <a:r>
              <a:rPr lang="zh-CN" altLang="en-US"/>
              <a:t>语法</a:t>
            </a:r>
          </a:p>
        </p:txBody>
      </p:sp>
      <p:sp>
        <p:nvSpPr>
          <p:cNvPr id="9" name="灯片编号占位符 5"/>
          <p:cNvSpPr>
            <a:spLocks noGrp="1" noChangeArrowheads="1"/>
          </p:cNvSpPr>
          <p:nvPr>
            <p:ph type="sldNum" sz="quarter" idx="12"/>
          </p:nvPr>
        </p:nvSpPr>
        <p:spPr>
          <a:ln/>
        </p:spPr>
        <p:txBody>
          <a:bodyPr/>
          <a:lstStyle>
            <a:lvl1pPr>
              <a:defRPr/>
            </a:lvl1pPr>
          </a:lstStyle>
          <a:p>
            <a:pPr>
              <a:defRPr/>
            </a:pPr>
            <a:fld id="{31BFD792-A9D2-428E-877E-66DEC67CC3FB}" type="slidenum">
              <a:rPr lang="zh-CN" altLang="en-US"/>
              <a:pPr>
                <a:defRPr/>
              </a:pPr>
              <a:t>‹#›</a:t>
            </a:fld>
            <a:endParaRPr lang="zh-CN" altLang="en-US"/>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497F9A4A-852F-46DE-AB66-53B42ACFA902}" type="datetimeFigureOut">
              <a:rPr lang="zh-CN" altLang="en-US"/>
              <a:pPr>
                <a:defRPr/>
              </a:pPr>
              <a:t>2017/6/6</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r>
              <a:rPr lang="en-US"/>
              <a:t>SAP</a:t>
            </a:r>
            <a:r>
              <a:rPr lang="zh-CN" altLang="en-US"/>
              <a:t>开发基础培训</a:t>
            </a:r>
            <a:r>
              <a:rPr lang="en-US"/>
              <a:t>-ABAP</a:t>
            </a:r>
            <a:r>
              <a:rPr lang="zh-CN" altLang="en-US"/>
              <a:t>语法</a:t>
            </a:r>
          </a:p>
        </p:txBody>
      </p:sp>
      <p:sp>
        <p:nvSpPr>
          <p:cNvPr id="5" name="灯片编号占位符 5"/>
          <p:cNvSpPr>
            <a:spLocks noGrp="1" noChangeArrowheads="1"/>
          </p:cNvSpPr>
          <p:nvPr>
            <p:ph type="sldNum" sz="quarter" idx="12"/>
          </p:nvPr>
        </p:nvSpPr>
        <p:spPr>
          <a:ln/>
        </p:spPr>
        <p:txBody>
          <a:bodyPr/>
          <a:lstStyle>
            <a:lvl1pPr>
              <a:defRPr/>
            </a:lvl1pPr>
          </a:lstStyle>
          <a:p>
            <a:pPr>
              <a:defRPr/>
            </a:pPr>
            <a:fld id="{2B17267B-7659-4674-8861-0090EBC69A40}"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B175BD56-6A97-4772-8A0A-70C9B2314D58}" type="datetimeFigureOut">
              <a:rPr lang="zh-CN" altLang="en-US"/>
              <a:pPr>
                <a:defRPr/>
              </a:pPr>
              <a:t>2017/6/6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BDD8E964-3973-4887-A795-CDAC2A7D4B23}" type="slidenum">
              <a:rPr lang="zh-CN" altLang="en-US">
                <a:latin typeface="+mn-ea"/>
              </a:rPr>
              <a:pPr>
                <a:defRPr/>
              </a:pPr>
              <a:t>‹#›</a:t>
            </a:fld>
            <a:endParaRPr lang="zh-CN" altLang="en-US">
              <a:latin typeface="+mn-ea"/>
            </a:endParaRPr>
          </a:p>
        </p:txBody>
      </p:sp>
      <p:sp>
        <p:nvSpPr>
          <p:cNvPr id="7" name="灯片编号占位符 5"/>
          <p:cNvSpPr>
            <a:spLocks noGrp="1" noChangeArrowheads="1"/>
          </p:cNvSpPr>
          <p:nvPr>
            <p:ph type="sldNum" sz="quarter" idx="12"/>
          </p:nvPr>
        </p:nvSpPr>
        <p:spPr>
          <a:ln/>
        </p:spPr>
        <p:txBody>
          <a:bodyPr/>
          <a:lstStyle>
            <a:lvl1pPr>
              <a:defRPr/>
            </a:lvl1pPr>
          </a:lstStyle>
          <a:p>
            <a:pPr>
              <a:defRPr/>
            </a:pPr>
            <a:fld id="{55094F99-05A4-441E-81AB-117F2E521329}" type="slidenum">
              <a:rPr lang="zh-CN" altLang="en-US"/>
              <a:pPr>
                <a:defRPr/>
              </a:pPr>
              <a:t>‹#›</a:t>
            </a:fld>
            <a:endParaRPr lang="zh-CN" altLang="en-US"/>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1C5649B5-7655-4A2E-AA8A-C6847623AB77}" type="datetimeFigureOut">
              <a:rPr lang="zh-CN" altLang="en-US"/>
              <a:pPr>
                <a:defRPr/>
              </a:pPr>
              <a:t>2017/6/6</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r>
              <a:rPr lang="en-US"/>
              <a:t>SAP</a:t>
            </a:r>
            <a:r>
              <a:rPr lang="zh-CN" altLang="en-US"/>
              <a:t>开发基础培训</a:t>
            </a:r>
            <a:r>
              <a:rPr lang="en-US"/>
              <a:t>-ABAP</a:t>
            </a:r>
            <a:r>
              <a:rPr lang="zh-CN" altLang="en-US"/>
              <a:t>语法</a:t>
            </a:r>
          </a:p>
        </p:txBody>
      </p:sp>
      <p:sp>
        <p:nvSpPr>
          <p:cNvPr id="4" name="灯片编号占位符 5"/>
          <p:cNvSpPr>
            <a:spLocks noGrp="1" noChangeArrowheads="1"/>
          </p:cNvSpPr>
          <p:nvPr>
            <p:ph type="sldNum" sz="quarter" idx="12"/>
          </p:nvPr>
        </p:nvSpPr>
        <p:spPr>
          <a:ln/>
        </p:spPr>
        <p:txBody>
          <a:bodyPr/>
          <a:lstStyle>
            <a:lvl1pPr>
              <a:defRPr/>
            </a:lvl1pPr>
          </a:lstStyle>
          <a:p>
            <a:pPr>
              <a:defRPr/>
            </a:pPr>
            <a:fld id="{E5B866E7-99BA-43BD-9B5E-E7833EC8A6C1}" type="slidenum">
              <a:rPr lang="zh-CN" altLang="en-US"/>
              <a:pPr>
                <a:defRPr/>
              </a:pPr>
              <a:t>‹#›</a:t>
            </a:fld>
            <a:endParaRPr lang="zh-CN" altLang="en-US"/>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2F2F102B-D02A-48EF-A4C8-CE0C3B5D29D4}" type="datetimeFigureOut">
              <a:rPr lang="zh-CN" altLang="en-US"/>
              <a:pPr>
                <a:defRPr/>
              </a:pPr>
              <a:t>2017/6/6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t>SAP</a:t>
            </a:r>
            <a:r>
              <a:rPr lang="zh-CN" altLang="en-US"/>
              <a:t>开发基础培训</a:t>
            </a:r>
            <a:r>
              <a:rPr lang="en-US"/>
              <a:t>-ABAP</a:t>
            </a:r>
            <a:r>
              <a:rPr lang="zh-CN" altLang="en-US"/>
              <a:t>语法</a:t>
            </a:r>
          </a:p>
        </p:txBody>
      </p:sp>
      <p:sp>
        <p:nvSpPr>
          <p:cNvPr id="7" name="灯片编号占位符 5"/>
          <p:cNvSpPr>
            <a:spLocks noGrp="1" noChangeArrowheads="1"/>
          </p:cNvSpPr>
          <p:nvPr>
            <p:ph type="sldNum" sz="quarter" idx="12"/>
          </p:nvPr>
        </p:nvSpPr>
        <p:spPr>
          <a:ln/>
        </p:spPr>
        <p:txBody>
          <a:bodyPr/>
          <a:lstStyle>
            <a:lvl1pPr>
              <a:defRPr/>
            </a:lvl1pPr>
          </a:lstStyle>
          <a:p>
            <a:pPr>
              <a:defRPr/>
            </a:pPr>
            <a:fld id="{809CCAAA-648F-49C3-853E-1AA7F1594EF3}" type="slidenum">
              <a:rPr lang="zh-CN" altLang="en-US"/>
              <a:pPr>
                <a:defRPr/>
              </a:pPr>
              <a:t>‹#›</a:t>
            </a:fld>
            <a:endParaRPr lang="zh-CN" altLang="en-US"/>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406F6D39-ACEA-42A6-A2C7-F46B59111B19}" type="datetimeFigureOut">
              <a:rPr lang="zh-CN" altLang="en-US"/>
              <a:pPr>
                <a:defRPr/>
              </a:pPr>
              <a:t>2017/6/6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t>SAP</a:t>
            </a:r>
            <a:r>
              <a:rPr lang="zh-CN" altLang="en-US"/>
              <a:t>开发基础培训</a:t>
            </a:r>
            <a:r>
              <a:rPr lang="en-US"/>
              <a:t>-ABAP</a:t>
            </a:r>
            <a:r>
              <a:rPr lang="zh-CN" altLang="en-US"/>
              <a:t>语法</a:t>
            </a:r>
          </a:p>
        </p:txBody>
      </p:sp>
      <p:sp>
        <p:nvSpPr>
          <p:cNvPr id="7" name="灯片编号占位符 5"/>
          <p:cNvSpPr>
            <a:spLocks noGrp="1" noChangeArrowheads="1"/>
          </p:cNvSpPr>
          <p:nvPr>
            <p:ph type="sldNum" sz="quarter" idx="12"/>
          </p:nvPr>
        </p:nvSpPr>
        <p:spPr>
          <a:ln/>
        </p:spPr>
        <p:txBody>
          <a:bodyPr/>
          <a:lstStyle>
            <a:lvl1pPr>
              <a:defRPr/>
            </a:lvl1pPr>
          </a:lstStyle>
          <a:p>
            <a:pPr>
              <a:defRPr/>
            </a:pPr>
            <a:fld id="{ED6EAC2C-F485-4985-A03D-9FAFB59AC7EF}" type="slidenum">
              <a:rPr lang="zh-CN" altLang="en-US"/>
              <a:pPr>
                <a:defRPr/>
              </a:pPr>
              <a:t>‹#›</a:t>
            </a:fld>
            <a:endParaRPr lang="zh-CN" altLang="en-US"/>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4D02BC40-315B-4994-8B14-C21C2AB823F2}" type="datetimeFigureOut">
              <a:rPr lang="zh-CN" altLang="en-US"/>
              <a:pPr>
                <a:defRPr/>
              </a:pPr>
              <a:t>2017/6/6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t>SAP</a:t>
            </a:r>
            <a:r>
              <a:rPr lang="zh-CN" altLang="en-US"/>
              <a:t>开发基础培训</a:t>
            </a:r>
            <a:r>
              <a:rPr lang="en-US"/>
              <a:t>-ABAP</a:t>
            </a:r>
            <a:r>
              <a:rPr lang="zh-CN" altLang="en-US"/>
              <a:t>语法</a:t>
            </a:r>
          </a:p>
        </p:txBody>
      </p:sp>
      <p:sp>
        <p:nvSpPr>
          <p:cNvPr id="6" name="灯片编号占位符 5"/>
          <p:cNvSpPr>
            <a:spLocks noGrp="1" noChangeArrowheads="1"/>
          </p:cNvSpPr>
          <p:nvPr>
            <p:ph type="sldNum" sz="quarter" idx="12"/>
          </p:nvPr>
        </p:nvSpPr>
        <p:spPr>
          <a:ln/>
        </p:spPr>
        <p:txBody>
          <a:bodyPr/>
          <a:lstStyle>
            <a:lvl1pPr>
              <a:defRPr/>
            </a:lvl1pPr>
          </a:lstStyle>
          <a:p>
            <a:pPr>
              <a:defRPr/>
            </a:pPr>
            <a:fld id="{FD49F4DA-7DAB-4AEE-AE96-69D16CB26A9E}" type="slidenum">
              <a:rPr lang="zh-CN" altLang="en-US"/>
              <a:pPr>
                <a:defRPr/>
              </a:pPr>
              <a:t>‹#›</a:t>
            </a:fld>
            <a:endParaRPr lang="zh-CN" altLang="en-US"/>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E3538A2F-92CB-4D5E-97EA-A6847BFFAC88}" type="datetimeFigureOut">
              <a:rPr lang="zh-CN" altLang="en-US"/>
              <a:pPr>
                <a:defRPr/>
              </a:pPr>
              <a:t>2017/6/6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t>SAP</a:t>
            </a:r>
            <a:r>
              <a:rPr lang="zh-CN" altLang="en-US"/>
              <a:t>开发基础培训</a:t>
            </a:r>
            <a:r>
              <a:rPr lang="en-US"/>
              <a:t>-ABAP</a:t>
            </a:r>
            <a:r>
              <a:rPr lang="zh-CN" altLang="en-US"/>
              <a:t>语法</a:t>
            </a:r>
          </a:p>
        </p:txBody>
      </p:sp>
      <p:sp>
        <p:nvSpPr>
          <p:cNvPr id="6" name="灯片编号占位符 5"/>
          <p:cNvSpPr>
            <a:spLocks noGrp="1" noChangeArrowheads="1"/>
          </p:cNvSpPr>
          <p:nvPr>
            <p:ph type="sldNum" sz="quarter" idx="12"/>
          </p:nvPr>
        </p:nvSpPr>
        <p:spPr>
          <a:ln/>
        </p:spPr>
        <p:txBody>
          <a:bodyPr/>
          <a:lstStyle>
            <a:lvl1pPr>
              <a:defRPr/>
            </a:lvl1pPr>
          </a:lstStyle>
          <a:p>
            <a:pPr>
              <a:defRPr/>
            </a:pPr>
            <a:fld id="{0385D239-9D5E-42B8-A50C-2F53DAD1A723}" type="slidenum">
              <a:rPr lang="zh-CN" altLang="en-US"/>
              <a:pPr>
                <a:defRPr/>
              </a:pPr>
              <a:t>‹#›</a:t>
            </a:fld>
            <a:endParaRPr lang="zh-CN" altLang="en-US"/>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BE014A9C-2638-4164-8061-F02B0F4C14C6}" type="datetimeFigureOut">
              <a:rPr lang="zh-CN" altLang="en-US"/>
              <a:pPr>
                <a:defRPr/>
              </a:pPr>
              <a:t>2017/6/6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01F6F23B-561F-4946-A873-2B42DD8AC5AD}" type="slidenum">
              <a:rPr lang="zh-CN" altLang="en-US">
                <a:latin typeface="+mn-ea"/>
              </a:rPr>
              <a:pPr>
                <a:defRPr/>
              </a:pPr>
              <a:t>‹#›</a:t>
            </a:fld>
            <a:endParaRPr lang="zh-CN" altLang="en-US">
              <a:latin typeface="+mn-ea"/>
            </a:endParaRPr>
          </a:p>
        </p:txBody>
      </p:sp>
      <p:sp>
        <p:nvSpPr>
          <p:cNvPr id="6" name="灯片编号占位符 5"/>
          <p:cNvSpPr>
            <a:spLocks noGrp="1" noChangeArrowheads="1"/>
          </p:cNvSpPr>
          <p:nvPr>
            <p:ph type="sldNum" sz="quarter" idx="12"/>
          </p:nvPr>
        </p:nvSpPr>
        <p:spPr>
          <a:ln/>
        </p:spPr>
        <p:txBody>
          <a:bodyPr/>
          <a:lstStyle>
            <a:lvl1pPr>
              <a:defRPr/>
            </a:lvl1pPr>
          </a:lstStyle>
          <a:p>
            <a:pPr>
              <a:defRPr/>
            </a:pPr>
            <a:fld id="{A026EAC3-4FB0-4DED-AC6E-320EAA3D9A09}" type="slidenum">
              <a:rPr lang="zh-CN" altLang="en-US"/>
              <a:pPr>
                <a:defRPr/>
              </a:pPr>
              <a:t>‹#›</a:t>
            </a:fld>
            <a:endParaRPr lang="zh-CN" altLang="en-US"/>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1BFF5D17-B205-4F77-9D98-9431DA6E9D81}" type="datetimeFigureOut">
              <a:rPr lang="zh-CN" altLang="en-US"/>
              <a:pPr>
                <a:defRPr/>
              </a:pPr>
              <a:t>2017/6/6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92D42610-695C-4516-AF0D-660CDEF23979}" type="slidenum">
              <a:rPr lang="zh-CN" altLang="en-US">
                <a:latin typeface="+mn-ea"/>
              </a:rPr>
              <a:pPr>
                <a:defRPr/>
              </a:pPr>
              <a:t>‹#›</a:t>
            </a:fld>
            <a:endParaRPr lang="zh-CN" altLang="en-US">
              <a:latin typeface="+mn-ea"/>
            </a:endParaRPr>
          </a:p>
        </p:txBody>
      </p:sp>
      <p:sp>
        <p:nvSpPr>
          <p:cNvPr id="6" name="灯片编号占位符 5"/>
          <p:cNvSpPr>
            <a:spLocks noGrp="1" noChangeArrowheads="1"/>
          </p:cNvSpPr>
          <p:nvPr>
            <p:ph type="sldNum" sz="quarter" idx="12"/>
          </p:nvPr>
        </p:nvSpPr>
        <p:spPr>
          <a:ln/>
        </p:spPr>
        <p:txBody>
          <a:bodyPr/>
          <a:lstStyle>
            <a:lvl1pPr>
              <a:defRPr/>
            </a:lvl1pPr>
          </a:lstStyle>
          <a:p>
            <a:pPr>
              <a:defRPr/>
            </a:pPr>
            <a:fld id="{1FD3522A-83DA-4FC7-98DC-A7A083B42321}" type="slidenum">
              <a:rPr lang="zh-CN" altLang="en-US"/>
              <a:pPr>
                <a:defRPr/>
              </a:pPr>
              <a:t>‹#›</a:t>
            </a:fld>
            <a:endParaRPr lang="zh-CN" altLang="en-US"/>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27B067F7-ED18-4E33-A91D-09B714569D6E}" type="datetimeFigureOut">
              <a:rPr lang="zh-CN" altLang="en-US"/>
              <a:pPr>
                <a:defRPr/>
              </a:pPr>
              <a:t>2017/6/6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2621A204-EE67-478E-8311-D09654E636C5}" type="slidenum">
              <a:rPr lang="zh-CN" altLang="en-US">
                <a:latin typeface="+mn-ea"/>
              </a:rPr>
              <a:pPr>
                <a:defRPr/>
              </a:pPr>
              <a:t>‹#›</a:t>
            </a:fld>
            <a:endParaRPr lang="zh-CN" altLang="en-US">
              <a:latin typeface="+mn-ea"/>
            </a:endParaRPr>
          </a:p>
        </p:txBody>
      </p:sp>
      <p:sp>
        <p:nvSpPr>
          <p:cNvPr id="6" name="灯片编号占位符 5"/>
          <p:cNvSpPr>
            <a:spLocks noGrp="1" noChangeArrowheads="1"/>
          </p:cNvSpPr>
          <p:nvPr>
            <p:ph type="sldNum" sz="quarter" idx="12"/>
          </p:nvPr>
        </p:nvSpPr>
        <p:spPr>
          <a:ln/>
        </p:spPr>
        <p:txBody>
          <a:bodyPr/>
          <a:lstStyle>
            <a:lvl1pPr>
              <a:defRPr/>
            </a:lvl1pPr>
          </a:lstStyle>
          <a:p>
            <a:pPr>
              <a:defRPr/>
            </a:pPr>
            <a:fld id="{63A29B9F-7ACC-499C-BE6A-E09052E56290}" type="slidenum">
              <a:rPr lang="zh-CN" altLang="en-US"/>
              <a:pPr>
                <a:defRPr/>
              </a:pPr>
              <a:t>‹#›</a:t>
            </a:fld>
            <a:endParaRPr lang="zh-CN" altLang="en-US"/>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8FC5F228-4E91-40B5-AB8C-D1E96BF007DF}" type="datetimeFigureOut">
              <a:rPr lang="zh-CN" altLang="en-US"/>
              <a:pPr>
                <a:defRPr/>
              </a:pPr>
              <a:t>2017/6/6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D0188AAF-248A-498C-8203-7A6E45B57466}" type="slidenum">
              <a:rPr lang="zh-CN" altLang="en-US">
                <a:latin typeface="+mn-ea"/>
              </a:rPr>
              <a:pPr>
                <a:defRPr/>
              </a:pPr>
              <a:t>‹#›</a:t>
            </a:fld>
            <a:endParaRPr lang="zh-CN" altLang="en-US">
              <a:latin typeface="+mn-ea"/>
            </a:endParaRPr>
          </a:p>
        </p:txBody>
      </p:sp>
      <p:sp>
        <p:nvSpPr>
          <p:cNvPr id="7" name="灯片编号占位符 5"/>
          <p:cNvSpPr>
            <a:spLocks noGrp="1" noChangeArrowheads="1"/>
          </p:cNvSpPr>
          <p:nvPr>
            <p:ph type="sldNum" sz="quarter" idx="12"/>
          </p:nvPr>
        </p:nvSpPr>
        <p:spPr>
          <a:ln/>
        </p:spPr>
        <p:txBody>
          <a:bodyPr/>
          <a:lstStyle>
            <a:lvl1pPr>
              <a:defRPr/>
            </a:lvl1pPr>
          </a:lstStyle>
          <a:p>
            <a:pPr>
              <a:defRPr/>
            </a:pPr>
            <a:fld id="{2C4DBAB8-17D3-466F-80F2-E959A379849A}" type="slidenum">
              <a:rPr lang="zh-CN" altLang="en-US"/>
              <a:pPr>
                <a:defRPr/>
              </a:pPr>
              <a:t>‹#›</a:t>
            </a:fld>
            <a:endParaRPr lang="zh-CN" altLang="en-US"/>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826C3819-C2EA-4FA8-B078-2B5A4D7FE240}" type="datetimeFigureOut">
              <a:rPr lang="zh-CN" altLang="en-US"/>
              <a:pPr>
                <a:defRPr/>
              </a:pPr>
              <a:t>2017/6/6</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22D3713C-13C7-4CD5-86E3-4416BC7B982B}" type="slidenum">
              <a:rPr lang="zh-CN" altLang="en-US">
                <a:latin typeface="+mn-ea"/>
              </a:rPr>
              <a:pPr>
                <a:defRPr/>
              </a:pPr>
              <a:t>‹#›</a:t>
            </a:fld>
            <a:endParaRPr lang="zh-CN" altLang="en-US">
              <a:latin typeface="+mn-ea"/>
            </a:endParaRPr>
          </a:p>
        </p:txBody>
      </p:sp>
      <p:sp>
        <p:nvSpPr>
          <p:cNvPr id="9" name="灯片编号占位符 5"/>
          <p:cNvSpPr>
            <a:spLocks noGrp="1" noChangeArrowheads="1"/>
          </p:cNvSpPr>
          <p:nvPr>
            <p:ph type="sldNum" sz="quarter" idx="12"/>
          </p:nvPr>
        </p:nvSpPr>
        <p:spPr>
          <a:ln/>
        </p:spPr>
        <p:txBody>
          <a:bodyPr/>
          <a:lstStyle>
            <a:lvl1pPr>
              <a:defRPr/>
            </a:lvl1pPr>
          </a:lstStyle>
          <a:p>
            <a:pPr>
              <a:defRPr/>
            </a:pPr>
            <a:fld id="{A90B2933-388A-4D45-92C6-946166081392}"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85E78CAA-1E85-44D1-87D5-91024AABA55E}" type="datetimeFigureOut">
              <a:rPr lang="zh-CN" altLang="en-US"/>
              <a:pPr>
                <a:defRPr/>
              </a:pPr>
              <a:t>2017/6/6</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EAF23804-59B8-4BBC-A203-AC0025225563}" type="slidenum">
              <a:rPr lang="zh-CN" altLang="en-US">
                <a:latin typeface="+mn-ea"/>
              </a:rPr>
              <a:pPr>
                <a:defRPr/>
              </a:pPr>
              <a:t>‹#›</a:t>
            </a:fld>
            <a:endParaRPr lang="zh-CN" altLang="en-US">
              <a:latin typeface="+mn-ea"/>
            </a:endParaRPr>
          </a:p>
        </p:txBody>
      </p:sp>
      <p:sp>
        <p:nvSpPr>
          <p:cNvPr id="9" name="灯片编号占位符 5"/>
          <p:cNvSpPr>
            <a:spLocks noGrp="1" noChangeArrowheads="1"/>
          </p:cNvSpPr>
          <p:nvPr>
            <p:ph type="sldNum" sz="quarter" idx="12"/>
          </p:nvPr>
        </p:nvSpPr>
        <p:spPr>
          <a:ln/>
        </p:spPr>
        <p:txBody>
          <a:bodyPr/>
          <a:lstStyle>
            <a:lvl1pPr>
              <a:defRPr/>
            </a:lvl1pPr>
          </a:lstStyle>
          <a:p>
            <a:pPr>
              <a:defRPr/>
            </a:pPr>
            <a:fld id="{32315EE6-80A5-4674-BC6A-A5B7CAAE4FAD}" type="slidenum">
              <a:rPr lang="zh-CN" altLang="en-US"/>
              <a:pPr>
                <a:defRPr/>
              </a:pPr>
              <a:t>‹#›</a:t>
            </a:fld>
            <a:endParaRPr lang="zh-CN" altLang="en-US"/>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F10CEE0D-2086-461D-B396-B1E88AA8DC15}" type="datetimeFigureOut">
              <a:rPr lang="zh-CN" altLang="en-US"/>
              <a:pPr>
                <a:defRPr/>
              </a:pPr>
              <a:t>2017/6/6</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49827231-72A8-4934-9BCB-27F919939F5A}" type="slidenum">
              <a:rPr lang="zh-CN" altLang="en-US">
                <a:latin typeface="+mn-ea"/>
              </a:rPr>
              <a:pPr>
                <a:defRPr/>
              </a:pPr>
              <a:t>‹#›</a:t>
            </a:fld>
            <a:endParaRPr lang="zh-CN" altLang="en-US">
              <a:latin typeface="+mn-ea"/>
            </a:endParaRPr>
          </a:p>
        </p:txBody>
      </p:sp>
      <p:sp>
        <p:nvSpPr>
          <p:cNvPr id="5" name="灯片编号占位符 5"/>
          <p:cNvSpPr>
            <a:spLocks noGrp="1" noChangeArrowheads="1"/>
          </p:cNvSpPr>
          <p:nvPr>
            <p:ph type="sldNum" sz="quarter" idx="12"/>
          </p:nvPr>
        </p:nvSpPr>
        <p:spPr>
          <a:ln/>
        </p:spPr>
        <p:txBody>
          <a:bodyPr/>
          <a:lstStyle>
            <a:lvl1pPr>
              <a:defRPr/>
            </a:lvl1pPr>
          </a:lstStyle>
          <a:p>
            <a:pPr>
              <a:defRPr/>
            </a:pPr>
            <a:fld id="{999A5F9B-A819-477C-9F3D-AAB1B00145A1}" type="slidenum">
              <a:rPr lang="zh-CN" altLang="en-US"/>
              <a:pPr>
                <a:defRPr/>
              </a:pPr>
              <a:t>‹#›</a:t>
            </a:fld>
            <a:endParaRPr lang="zh-CN" altLang="en-US"/>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C4850DC1-04B0-41AB-ADAF-B80CAED96E8E}" type="datetimeFigureOut">
              <a:rPr lang="zh-CN" altLang="en-US"/>
              <a:pPr>
                <a:defRPr/>
              </a:pPr>
              <a:t>2017/6/6</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8DCCD744-4E0A-45E2-9BFA-D108D6408A86}" type="slidenum">
              <a:rPr lang="zh-CN" altLang="en-US">
                <a:latin typeface="+mn-ea"/>
              </a:rPr>
              <a:pPr>
                <a:defRPr/>
              </a:pPr>
              <a:t>‹#›</a:t>
            </a:fld>
            <a:endParaRPr lang="zh-CN" altLang="en-US">
              <a:latin typeface="+mn-ea"/>
            </a:endParaRPr>
          </a:p>
        </p:txBody>
      </p:sp>
      <p:sp>
        <p:nvSpPr>
          <p:cNvPr id="4" name="灯片编号占位符 5"/>
          <p:cNvSpPr>
            <a:spLocks noGrp="1" noChangeArrowheads="1"/>
          </p:cNvSpPr>
          <p:nvPr>
            <p:ph type="sldNum" sz="quarter" idx="12"/>
          </p:nvPr>
        </p:nvSpPr>
        <p:spPr>
          <a:ln/>
        </p:spPr>
        <p:txBody>
          <a:bodyPr/>
          <a:lstStyle>
            <a:lvl1pPr>
              <a:defRPr/>
            </a:lvl1pPr>
          </a:lstStyle>
          <a:p>
            <a:pPr>
              <a:defRPr/>
            </a:pPr>
            <a:fld id="{CFB01E31-3FF6-4F73-9CD0-F30BC9B85963}" type="slidenum">
              <a:rPr lang="zh-CN" altLang="en-US"/>
              <a:pPr>
                <a:defRPr/>
              </a:pPr>
              <a:t>‹#›</a:t>
            </a:fld>
            <a:endParaRPr lang="zh-CN" altLang="en-US"/>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DF26E711-9516-4463-BAC5-E88567F4CC4D}" type="datetimeFigureOut">
              <a:rPr lang="zh-CN" altLang="en-US"/>
              <a:pPr>
                <a:defRPr/>
              </a:pPr>
              <a:t>2017/6/6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8912A3B4-F079-4EFE-A18F-FEBAC5E44434}" type="slidenum">
              <a:rPr lang="zh-CN" altLang="en-US">
                <a:latin typeface="+mn-ea"/>
              </a:rPr>
              <a:pPr>
                <a:defRPr/>
              </a:pPr>
              <a:t>‹#›</a:t>
            </a:fld>
            <a:endParaRPr lang="zh-CN" altLang="en-US">
              <a:latin typeface="+mn-ea"/>
            </a:endParaRPr>
          </a:p>
        </p:txBody>
      </p:sp>
      <p:sp>
        <p:nvSpPr>
          <p:cNvPr id="7" name="灯片编号占位符 5"/>
          <p:cNvSpPr>
            <a:spLocks noGrp="1" noChangeArrowheads="1"/>
          </p:cNvSpPr>
          <p:nvPr>
            <p:ph type="sldNum" sz="quarter" idx="12"/>
          </p:nvPr>
        </p:nvSpPr>
        <p:spPr>
          <a:ln/>
        </p:spPr>
        <p:txBody>
          <a:bodyPr/>
          <a:lstStyle>
            <a:lvl1pPr>
              <a:defRPr/>
            </a:lvl1pPr>
          </a:lstStyle>
          <a:p>
            <a:pPr>
              <a:defRPr/>
            </a:pPr>
            <a:fld id="{5F6A8494-7C7C-41C0-B124-C3597AF406DE}" type="slidenum">
              <a:rPr lang="zh-CN" altLang="en-US"/>
              <a:pPr>
                <a:defRPr/>
              </a:pPr>
              <a:t>‹#›</a:t>
            </a:fld>
            <a:endParaRPr lang="zh-CN" altLang="en-US"/>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02FE24F9-BC9A-41D2-8ED4-3EB740DB7BE3}" type="datetimeFigureOut">
              <a:rPr lang="zh-CN" altLang="en-US"/>
              <a:pPr>
                <a:defRPr/>
              </a:pPr>
              <a:t>2017/6/6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4BF61160-1154-43A1-AAAC-709F115B5A8B}" type="slidenum">
              <a:rPr lang="zh-CN" altLang="en-US">
                <a:latin typeface="+mn-ea"/>
              </a:rPr>
              <a:pPr>
                <a:defRPr/>
              </a:pPr>
              <a:t>‹#›</a:t>
            </a:fld>
            <a:endParaRPr lang="zh-CN" altLang="en-US">
              <a:latin typeface="+mn-ea"/>
            </a:endParaRPr>
          </a:p>
        </p:txBody>
      </p:sp>
      <p:sp>
        <p:nvSpPr>
          <p:cNvPr id="7" name="灯片编号占位符 5"/>
          <p:cNvSpPr>
            <a:spLocks noGrp="1" noChangeArrowheads="1"/>
          </p:cNvSpPr>
          <p:nvPr>
            <p:ph type="sldNum" sz="quarter" idx="12"/>
          </p:nvPr>
        </p:nvSpPr>
        <p:spPr>
          <a:ln/>
        </p:spPr>
        <p:txBody>
          <a:bodyPr/>
          <a:lstStyle>
            <a:lvl1pPr>
              <a:defRPr/>
            </a:lvl1pPr>
          </a:lstStyle>
          <a:p>
            <a:pPr>
              <a:defRPr/>
            </a:pPr>
            <a:fld id="{AA2ACFC2-CE5D-414D-B609-BDE451DC2DB1}" type="slidenum">
              <a:rPr lang="zh-CN" altLang="en-US"/>
              <a:pPr>
                <a:defRPr/>
              </a:pPr>
              <a:t>‹#›</a:t>
            </a:fld>
            <a:endParaRPr lang="zh-CN" altLang="en-US"/>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ADE6C3D4-B73E-41FF-8FBF-553140CA775C}" type="datetimeFigureOut">
              <a:rPr lang="zh-CN" altLang="en-US"/>
              <a:pPr>
                <a:defRPr/>
              </a:pPr>
              <a:t>2017/6/6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738D535B-97A1-4B1D-A4A3-E8D163F6CA9B}" type="slidenum">
              <a:rPr lang="zh-CN" altLang="en-US">
                <a:latin typeface="+mn-ea"/>
              </a:rPr>
              <a:pPr>
                <a:defRPr/>
              </a:pPr>
              <a:t>‹#›</a:t>
            </a:fld>
            <a:endParaRPr lang="zh-CN" altLang="en-US">
              <a:latin typeface="+mn-ea"/>
            </a:endParaRPr>
          </a:p>
        </p:txBody>
      </p:sp>
      <p:sp>
        <p:nvSpPr>
          <p:cNvPr id="6" name="灯片编号占位符 5"/>
          <p:cNvSpPr>
            <a:spLocks noGrp="1" noChangeArrowheads="1"/>
          </p:cNvSpPr>
          <p:nvPr>
            <p:ph type="sldNum" sz="quarter" idx="12"/>
          </p:nvPr>
        </p:nvSpPr>
        <p:spPr>
          <a:ln/>
        </p:spPr>
        <p:txBody>
          <a:bodyPr/>
          <a:lstStyle>
            <a:lvl1pPr>
              <a:defRPr/>
            </a:lvl1pPr>
          </a:lstStyle>
          <a:p>
            <a:pPr>
              <a:defRPr/>
            </a:pPr>
            <a:fld id="{73BDDE75-7344-4FCE-B077-F3EA209F4CCD}" type="slidenum">
              <a:rPr lang="zh-CN" altLang="en-US"/>
              <a:pPr>
                <a:defRPr/>
              </a:pPr>
              <a:t>‹#›</a:t>
            </a:fld>
            <a:endParaRPr lang="zh-CN" altLang="en-US"/>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7C5703E4-0B78-44B3-A17D-78F234702D7A}" type="datetimeFigureOut">
              <a:rPr lang="zh-CN" altLang="en-US"/>
              <a:pPr>
                <a:defRPr/>
              </a:pPr>
              <a:t>2017/6/6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D5776892-E290-4546-9FD6-176374B789DF}" type="slidenum">
              <a:rPr lang="zh-CN" altLang="en-US">
                <a:latin typeface="+mn-ea"/>
              </a:rPr>
              <a:pPr>
                <a:defRPr/>
              </a:pPr>
              <a:t>‹#›</a:t>
            </a:fld>
            <a:endParaRPr lang="zh-CN" altLang="en-US">
              <a:latin typeface="+mn-ea"/>
            </a:endParaRPr>
          </a:p>
        </p:txBody>
      </p:sp>
      <p:sp>
        <p:nvSpPr>
          <p:cNvPr id="6" name="灯片编号占位符 5"/>
          <p:cNvSpPr>
            <a:spLocks noGrp="1" noChangeArrowheads="1"/>
          </p:cNvSpPr>
          <p:nvPr>
            <p:ph type="sldNum" sz="quarter" idx="12"/>
          </p:nvPr>
        </p:nvSpPr>
        <p:spPr>
          <a:ln/>
        </p:spPr>
        <p:txBody>
          <a:bodyPr/>
          <a:lstStyle>
            <a:lvl1pPr>
              <a:defRPr/>
            </a:lvl1pPr>
          </a:lstStyle>
          <a:p>
            <a:pPr>
              <a:defRPr/>
            </a:pPr>
            <a:fld id="{3754762E-C6A0-482B-B779-73E184784E8D}" type="slidenum">
              <a:rPr lang="zh-CN" altLang="en-US"/>
              <a:pPr>
                <a:defRPr/>
              </a:pPr>
              <a:t>‹#›</a:t>
            </a:fld>
            <a:endParaRPr lang="zh-CN" altLang="en-US"/>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35AA21D-EA36-4DDD-8A1A-B91B7E96026E}" type="datetimeFigureOut">
              <a:rPr lang="zh-CN" altLang="en-US"/>
              <a:pPr>
                <a:defRPr/>
              </a:pPr>
              <a:t>2017/6/6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1E797A94-1BB6-4FF5-9FED-AD32E463FEDB}" type="slidenum">
              <a:rPr lang="zh-CN" altLang="en-US">
                <a:latin typeface="+mn-ea"/>
              </a:rPr>
              <a:pPr>
                <a:defRPr/>
              </a:pPr>
              <a:t>‹#›</a:t>
            </a:fld>
            <a:endParaRPr lang="zh-CN" altLang="en-US">
              <a:latin typeface="+mn-ea"/>
            </a:endParaRPr>
          </a:p>
        </p:txBody>
      </p:sp>
      <p:sp>
        <p:nvSpPr>
          <p:cNvPr id="6" name="灯片编号占位符 5"/>
          <p:cNvSpPr>
            <a:spLocks noGrp="1" noChangeArrowheads="1"/>
          </p:cNvSpPr>
          <p:nvPr>
            <p:ph type="sldNum" sz="quarter" idx="12"/>
          </p:nvPr>
        </p:nvSpPr>
        <p:spPr>
          <a:ln/>
        </p:spPr>
        <p:txBody>
          <a:bodyPr/>
          <a:lstStyle>
            <a:lvl1pPr>
              <a:defRPr/>
            </a:lvl1pPr>
          </a:lstStyle>
          <a:p>
            <a:pPr>
              <a:defRPr/>
            </a:pPr>
            <a:fld id="{61E02987-1038-4B1E-AE96-2774D6F45563}" type="slidenum">
              <a:rPr lang="zh-CN" altLang="en-US"/>
              <a:pPr>
                <a:defRPr/>
              </a:pPr>
              <a:t>‹#›</a:t>
            </a:fld>
            <a:endParaRPr lang="zh-CN" altLang="en-US"/>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98C10FAC-B6E7-49D3-9994-A2601F5CCF90}" type="datetimeFigureOut">
              <a:rPr lang="zh-CN" altLang="en-US"/>
              <a:pPr>
                <a:defRPr/>
              </a:pPr>
              <a:t>2017/6/6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FDB4C8FB-82C5-4006-BEBE-CA89E3A8BAC0}" type="slidenum">
              <a:rPr lang="zh-CN" altLang="en-US">
                <a:latin typeface="+mn-ea"/>
              </a:rPr>
              <a:pPr>
                <a:defRPr/>
              </a:pPr>
              <a:t>‹#›</a:t>
            </a:fld>
            <a:endParaRPr lang="zh-CN" altLang="en-US">
              <a:latin typeface="+mn-ea"/>
            </a:endParaRPr>
          </a:p>
        </p:txBody>
      </p:sp>
      <p:sp>
        <p:nvSpPr>
          <p:cNvPr id="6" name="灯片编号占位符 5"/>
          <p:cNvSpPr>
            <a:spLocks noGrp="1" noChangeArrowheads="1"/>
          </p:cNvSpPr>
          <p:nvPr>
            <p:ph type="sldNum" sz="quarter" idx="12"/>
          </p:nvPr>
        </p:nvSpPr>
        <p:spPr>
          <a:ln/>
        </p:spPr>
        <p:txBody>
          <a:bodyPr/>
          <a:lstStyle>
            <a:lvl1pPr>
              <a:defRPr/>
            </a:lvl1pPr>
          </a:lstStyle>
          <a:p>
            <a:pPr>
              <a:defRPr/>
            </a:pPr>
            <a:fld id="{9902CF97-4D8A-45FC-B545-883589C126D1}" type="slidenum">
              <a:rPr lang="zh-CN" altLang="en-US"/>
              <a:pPr>
                <a:defRPr/>
              </a:pPr>
              <a:t>‹#›</a:t>
            </a:fld>
            <a:endParaRPr lang="zh-CN" altLang="en-US"/>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D29D4FEB-7D76-4875-82B6-4710FE8BC0A6}" type="datetimeFigureOut">
              <a:rPr lang="zh-CN" altLang="en-US"/>
              <a:pPr>
                <a:defRPr/>
              </a:pPr>
              <a:t>2017/6/6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DE82D490-0EC0-445F-9476-8A3B6A89CF7A}" type="slidenum">
              <a:rPr lang="zh-CN" altLang="en-US">
                <a:latin typeface="+mn-ea"/>
              </a:rPr>
              <a:pPr>
                <a:defRPr/>
              </a:pPr>
              <a:t>‹#›</a:t>
            </a:fld>
            <a:endParaRPr lang="zh-CN" altLang="en-US">
              <a:latin typeface="+mn-ea"/>
            </a:endParaRPr>
          </a:p>
        </p:txBody>
      </p:sp>
      <p:sp>
        <p:nvSpPr>
          <p:cNvPr id="6" name="灯片编号占位符 5"/>
          <p:cNvSpPr>
            <a:spLocks noGrp="1" noChangeArrowheads="1"/>
          </p:cNvSpPr>
          <p:nvPr>
            <p:ph type="sldNum" sz="quarter" idx="12"/>
          </p:nvPr>
        </p:nvSpPr>
        <p:spPr>
          <a:ln/>
        </p:spPr>
        <p:txBody>
          <a:bodyPr/>
          <a:lstStyle>
            <a:lvl1pPr>
              <a:defRPr/>
            </a:lvl1pPr>
          </a:lstStyle>
          <a:p>
            <a:pPr>
              <a:defRPr/>
            </a:pPr>
            <a:fld id="{34260CBA-98F6-44F6-A064-A7EFB99D393A}" type="slidenum">
              <a:rPr lang="zh-CN" altLang="en-US"/>
              <a:pPr>
                <a:defRPr/>
              </a:pPr>
              <a:t>‹#›</a:t>
            </a:fld>
            <a:endParaRPr lang="zh-CN" altLang="en-US"/>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C1BBA934-5580-484A-85A2-396C5661CA0B}" type="datetimeFigureOut">
              <a:rPr lang="zh-CN" altLang="en-US"/>
              <a:pPr>
                <a:defRPr/>
              </a:pPr>
              <a:t>2017/6/6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25B090B1-6A84-4B37-B56C-02F2F9EE57DA}" type="slidenum">
              <a:rPr lang="zh-CN" altLang="en-US">
                <a:latin typeface="+mn-ea"/>
              </a:rPr>
              <a:pPr>
                <a:defRPr/>
              </a:pPr>
              <a:t>‹#›</a:t>
            </a:fld>
            <a:endParaRPr lang="zh-CN" altLang="en-US">
              <a:latin typeface="+mn-ea"/>
            </a:endParaRPr>
          </a:p>
        </p:txBody>
      </p:sp>
      <p:sp>
        <p:nvSpPr>
          <p:cNvPr id="7" name="灯片编号占位符 5"/>
          <p:cNvSpPr>
            <a:spLocks noGrp="1" noChangeArrowheads="1"/>
          </p:cNvSpPr>
          <p:nvPr>
            <p:ph type="sldNum" sz="quarter" idx="12"/>
          </p:nvPr>
        </p:nvSpPr>
        <p:spPr>
          <a:ln/>
        </p:spPr>
        <p:txBody>
          <a:bodyPr/>
          <a:lstStyle>
            <a:lvl1pPr>
              <a:defRPr/>
            </a:lvl1pPr>
          </a:lstStyle>
          <a:p>
            <a:pPr>
              <a:defRPr/>
            </a:pPr>
            <a:fld id="{C9141077-3904-4A87-BE91-79D2CCD3BB42}"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9759D9CC-EF06-4CF1-B4B8-858325046633}" type="datetimeFigureOut">
              <a:rPr lang="zh-CN" altLang="en-US"/>
              <a:pPr>
                <a:defRPr/>
              </a:pPr>
              <a:t>2017/6/6</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B0DF9A11-0D0D-4758-9E1E-F4A1479BE380}" type="slidenum">
              <a:rPr lang="zh-CN" altLang="en-US">
                <a:latin typeface="+mn-ea"/>
              </a:rPr>
              <a:pPr>
                <a:defRPr/>
              </a:pPr>
              <a:t>‹#›</a:t>
            </a:fld>
            <a:endParaRPr lang="zh-CN" altLang="en-US">
              <a:latin typeface="+mn-ea"/>
            </a:endParaRPr>
          </a:p>
        </p:txBody>
      </p:sp>
      <p:sp>
        <p:nvSpPr>
          <p:cNvPr id="5" name="灯片编号占位符 5"/>
          <p:cNvSpPr>
            <a:spLocks noGrp="1" noChangeArrowheads="1"/>
          </p:cNvSpPr>
          <p:nvPr>
            <p:ph type="sldNum" sz="quarter" idx="12"/>
          </p:nvPr>
        </p:nvSpPr>
        <p:spPr>
          <a:ln/>
        </p:spPr>
        <p:txBody>
          <a:bodyPr/>
          <a:lstStyle>
            <a:lvl1pPr>
              <a:defRPr/>
            </a:lvl1pPr>
          </a:lstStyle>
          <a:p>
            <a:pPr>
              <a:defRPr/>
            </a:pPr>
            <a:fld id="{F4F6E469-79E1-48E0-A4BE-A7D7715DD4A4}" type="slidenum">
              <a:rPr lang="zh-CN" altLang="en-US"/>
              <a:pPr>
                <a:defRPr/>
              </a:pPr>
              <a:t>‹#›</a:t>
            </a:fld>
            <a:endParaRPr lang="zh-CN" altLang="en-US"/>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5A9E3959-1899-4968-92CD-527EF32B737A}" type="datetimeFigureOut">
              <a:rPr lang="zh-CN" altLang="en-US"/>
              <a:pPr>
                <a:defRPr/>
              </a:pPr>
              <a:t>2017/6/6</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2EB0352F-4F90-4909-9854-E3A33D07EA33}" type="slidenum">
              <a:rPr lang="zh-CN" altLang="en-US">
                <a:latin typeface="+mn-ea"/>
              </a:rPr>
              <a:pPr>
                <a:defRPr/>
              </a:pPr>
              <a:t>‹#›</a:t>
            </a:fld>
            <a:endParaRPr lang="zh-CN" altLang="en-US">
              <a:latin typeface="+mn-ea"/>
            </a:endParaRPr>
          </a:p>
        </p:txBody>
      </p:sp>
      <p:sp>
        <p:nvSpPr>
          <p:cNvPr id="9" name="灯片编号占位符 5"/>
          <p:cNvSpPr>
            <a:spLocks noGrp="1" noChangeArrowheads="1"/>
          </p:cNvSpPr>
          <p:nvPr>
            <p:ph type="sldNum" sz="quarter" idx="12"/>
          </p:nvPr>
        </p:nvSpPr>
        <p:spPr>
          <a:ln/>
        </p:spPr>
        <p:txBody>
          <a:bodyPr/>
          <a:lstStyle>
            <a:lvl1pPr>
              <a:defRPr/>
            </a:lvl1pPr>
          </a:lstStyle>
          <a:p>
            <a:pPr>
              <a:defRPr/>
            </a:pPr>
            <a:fld id="{85214CC5-01EB-4989-BF44-A6B146C7770A}" type="slidenum">
              <a:rPr lang="zh-CN" altLang="en-US"/>
              <a:pPr>
                <a:defRPr/>
              </a:pPr>
              <a:t>‹#›</a:t>
            </a:fld>
            <a:endParaRPr lang="zh-CN" altLang="en-US"/>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BDF624FB-686E-45F0-A352-49A478A6A0AB}" type="datetimeFigureOut">
              <a:rPr lang="zh-CN" altLang="en-US"/>
              <a:pPr>
                <a:defRPr/>
              </a:pPr>
              <a:t>2017/6/6</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BF582DEF-D845-4B28-9FF1-4AD670DB3405}" type="slidenum">
              <a:rPr lang="zh-CN" altLang="en-US">
                <a:latin typeface="+mn-ea"/>
              </a:rPr>
              <a:pPr>
                <a:defRPr/>
              </a:pPr>
              <a:t>‹#›</a:t>
            </a:fld>
            <a:endParaRPr lang="zh-CN" altLang="en-US">
              <a:latin typeface="+mn-ea"/>
            </a:endParaRPr>
          </a:p>
        </p:txBody>
      </p:sp>
      <p:sp>
        <p:nvSpPr>
          <p:cNvPr id="5" name="灯片编号占位符 5"/>
          <p:cNvSpPr>
            <a:spLocks noGrp="1" noChangeArrowheads="1"/>
          </p:cNvSpPr>
          <p:nvPr>
            <p:ph type="sldNum" sz="quarter" idx="12"/>
          </p:nvPr>
        </p:nvSpPr>
        <p:spPr>
          <a:ln/>
        </p:spPr>
        <p:txBody>
          <a:bodyPr/>
          <a:lstStyle>
            <a:lvl1pPr>
              <a:defRPr/>
            </a:lvl1pPr>
          </a:lstStyle>
          <a:p>
            <a:pPr>
              <a:defRPr/>
            </a:pPr>
            <a:fld id="{2EB0C5F7-F337-48E9-BE2C-3718D12B8702}" type="slidenum">
              <a:rPr lang="zh-CN" altLang="en-US"/>
              <a:pPr>
                <a:defRPr/>
              </a:pPr>
              <a:t>‹#›</a:t>
            </a:fld>
            <a:endParaRPr lang="zh-CN" altLang="en-US"/>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2AC9A67E-05CE-429F-856D-098A810910DF}" type="datetimeFigureOut">
              <a:rPr lang="zh-CN" altLang="en-US"/>
              <a:pPr>
                <a:defRPr/>
              </a:pPr>
              <a:t>2017/6/6</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786BEFB3-4F1E-48F5-BFF9-F5FD6D73BF6E}" type="slidenum">
              <a:rPr lang="zh-CN" altLang="en-US">
                <a:latin typeface="+mn-ea"/>
              </a:rPr>
              <a:pPr>
                <a:defRPr/>
              </a:pPr>
              <a:t>‹#›</a:t>
            </a:fld>
            <a:endParaRPr lang="zh-CN" altLang="en-US">
              <a:latin typeface="+mn-ea"/>
            </a:endParaRPr>
          </a:p>
        </p:txBody>
      </p:sp>
      <p:sp>
        <p:nvSpPr>
          <p:cNvPr id="4" name="灯片编号占位符 5"/>
          <p:cNvSpPr>
            <a:spLocks noGrp="1" noChangeArrowheads="1"/>
          </p:cNvSpPr>
          <p:nvPr>
            <p:ph type="sldNum" sz="quarter" idx="12"/>
          </p:nvPr>
        </p:nvSpPr>
        <p:spPr>
          <a:ln/>
        </p:spPr>
        <p:txBody>
          <a:bodyPr/>
          <a:lstStyle>
            <a:lvl1pPr>
              <a:defRPr/>
            </a:lvl1pPr>
          </a:lstStyle>
          <a:p>
            <a:pPr>
              <a:defRPr/>
            </a:pPr>
            <a:fld id="{4227A78E-218D-400C-9999-2605441BD8F5}" type="slidenum">
              <a:rPr lang="zh-CN" altLang="en-US"/>
              <a:pPr>
                <a:defRPr/>
              </a:pPr>
              <a:t>‹#›</a:t>
            </a:fld>
            <a:endParaRPr lang="zh-CN" altLang="en-US"/>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47AC433A-E4AD-432B-B76B-244B9826FE7D}" type="datetimeFigureOut">
              <a:rPr lang="zh-CN" altLang="en-US"/>
              <a:pPr>
                <a:defRPr/>
              </a:pPr>
              <a:t>2017/6/6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78313ADD-3047-4C1A-8E1C-FC192A57FBB2}" type="slidenum">
              <a:rPr lang="zh-CN" altLang="en-US">
                <a:latin typeface="+mn-ea"/>
              </a:rPr>
              <a:pPr>
                <a:defRPr/>
              </a:pPr>
              <a:t>‹#›</a:t>
            </a:fld>
            <a:endParaRPr lang="zh-CN" altLang="en-US">
              <a:latin typeface="+mn-ea"/>
            </a:endParaRPr>
          </a:p>
        </p:txBody>
      </p:sp>
      <p:sp>
        <p:nvSpPr>
          <p:cNvPr id="7" name="灯片编号占位符 5"/>
          <p:cNvSpPr>
            <a:spLocks noGrp="1" noChangeArrowheads="1"/>
          </p:cNvSpPr>
          <p:nvPr>
            <p:ph type="sldNum" sz="quarter" idx="12"/>
          </p:nvPr>
        </p:nvSpPr>
        <p:spPr>
          <a:ln/>
        </p:spPr>
        <p:txBody>
          <a:bodyPr/>
          <a:lstStyle>
            <a:lvl1pPr>
              <a:defRPr/>
            </a:lvl1pPr>
          </a:lstStyle>
          <a:p>
            <a:pPr>
              <a:defRPr/>
            </a:pPr>
            <a:fld id="{22C75DC4-BED8-4855-9BDF-56645F7C1501}" type="slidenum">
              <a:rPr lang="zh-CN" altLang="en-US"/>
              <a:pPr>
                <a:defRPr/>
              </a:pPr>
              <a:t>‹#›</a:t>
            </a:fld>
            <a:endParaRPr lang="zh-CN" altLang="en-US"/>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9EF73788-3815-47D8-A412-44CF21BC9EF6}" type="datetimeFigureOut">
              <a:rPr lang="zh-CN" altLang="en-US"/>
              <a:pPr>
                <a:defRPr/>
              </a:pPr>
              <a:t>2017/6/6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521ECF9B-ED76-4341-85B4-A726C259901D}" type="slidenum">
              <a:rPr lang="zh-CN" altLang="en-US">
                <a:latin typeface="+mn-ea"/>
              </a:rPr>
              <a:pPr>
                <a:defRPr/>
              </a:pPr>
              <a:t>‹#›</a:t>
            </a:fld>
            <a:endParaRPr lang="zh-CN" altLang="en-US">
              <a:latin typeface="+mn-ea"/>
            </a:endParaRPr>
          </a:p>
        </p:txBody>
      </p:sp>
      <p:sp>
        <p:nvSpPr>
          <p:cNvPr id="7" name="灯片编号占位符 5"/>
          <p:cNvSpPr>
            <a:spLocks noGrp="1" noChangeArrowheads="1"/>
          </p:cNvSpPr>
          <p:nvPr>
            <p:ph type="sldNum" sz="quarter" idx="12"/>
          </p:nvPr>
        </p:nvSpPr>
        <p:spPr>
          <a:ln/>
        </p:spPr>
        <p:txBody>
          <a:bodyPr/>
          <a:lstStyle>
            <a:lvl1pPr>
              <a:defRPr/>
            </a:lvl1pPr>
          </a:lstStyle>
          <a:p>
            <a:pPr>
              <a:defRPr/>
            </a:pPr>
            <a:fld id="{40434597-D600-48B2-A066-C41E66F4E01F}" type="slidenum">
              <a:rPr lang="zh-CN" altLang="en-US"/>
              <a:pPr>
                <a:defRPr/>
              </a:pPr>
              <a:t>‹#›</a:t>
            </a:fld>
            <a:endParaRPr lang="zh-CN" altLang="en-US"/>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ED79A212-A13C-4BEB-B699-FDFDCF125BC7}" type="datetimeFigureOut">
              <a:rPr lang="zh-CN" altLang="en-US"/>
              <a:pPr>
                <a:defRPr/>
              </a:pPr>
              <a:t>2017/6/6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CA6E2029-F19A-4584-942A-D17F981B8521}" type="slidenum">
              <a:rPr lang="zh-CN" altLang="en-US">
                <a:latin typeface="+mn-ea"/>
              </a:rPr>
              <a:pPr>
                <a:defRPr/>
              </a:pPr>
              <a:t>‹#›</a:t>
            </a:fld>
            <a:endParaRPr lang="zh-CN" altLang="en-US">
              <a:latin typeface="+mn-ea"/>
            </a:endParaRPr>
          </a:p>
        </p:txBody>
      </p:sp>
      <p:sp>
        <p:nvSpPr>
          <p:cNvPr id="6" name="灯片编号占位符 5"/>
          <p:cNvSpPr>
            <a:spLocks noGrp="1" noChangeArrowheads="1"/>
          </p:cNvSpPr>
          <p:nvPr>
            <p:ph type="sldNum" sz="quarter" idx="12"/>
          </p:nvPr>
        </p:nvSpPr>
        <p:spPr>
          <a:ln/>
        </p:spPr>
        <p:txBody>
          <a:bodyPr/>
          <a:lstStyle>
            <a:lvl1pPr>
              <a:defRPr/>
            </a:lvl1pPr>
          </a:lstStyle>
          <a:p>
            <a:pPr>
              <a:defRPr/>
            </a:pPr>
            <a:fld id="{47B7179F-780E-4003-98F0-A8979668D65C}" type="slidenum">
              <a:rPr lang="zh-CN" altLang="en-US"/>
              <a:pPr>
                <a:defRPr/>
              </a:pPr>
              <a:t>‹#›</a:t>
            </a:fld>
            <a:endParaRPr lang="zh-CN" altLang="en-US"/>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DCE4B521-8D0D-47C0-89AE-AF410FBC2AB3}" type="datetimeFigureOut">
              <a:rPr lang="zh-CN" altLang="en-US"/>
              <a:pPr>
                <a:defRPr/>
              </a:pPr>
              <a:t>2017/6/6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9A7B4A10-D626-4FFE-A7BA-04F1092DA3F7}" type="slidenum">
              <a:rPr lang="zh-CN" altLang="en-US">
                <a:latin typeface="+mn-ea"/>
              </a:rPr>
              <a:pPr>
                <a:defRPr/>
              </a:pPr>
              <a:t>‹#›</a:t>
            </a:fld>
            <a:endParaRPr lang="zh-CN" altLang="en-US">
              <a:latin typeface="+mn-ea"/>
            </a:endParaRPr>
          </a:p>
        </p:txBody>
      </p:sp>
      <p:sp>
        <p:nvSpPr>
          <p:cNvPr id="6" name="灯片编号占位符 5"/>
          <p:cNvSpPr>
            <a:spLocks noGrp="1" noChangeArrowheads="1"/>
          </p:cNvSpPr>
          <p:nvPr>
            <p:ph type="sldNum" sz="quarter" idx="12"/>
          </p:nvPr>
        </p:nvSpPr>
        <p:spPr>
          <a:ln/>
        </p:spPr>
        <p:txBody>
          <a:bodyPr/>
          <a:lstStyle>
            <a:lvl1pPr>
              <a:defRPr/>
            </a:lvl1pPr>
          </a:lstStyle>
          <a:p>
            <a:pPr>
              <a:defRPr/>
            </a:pPr>
            <a:fld id="{1CC6173B-1284-4FDD-92A2-EBA89235E281}" type="slidenum">
              <a:rPr lang="zh-CN" altLang="en-US"/>
              <a:pPr>
                <a:defRPr/>
              </a:pPr>
              <a:t>‹#›</a:t>
            </a:fld>
            <a:endParaRPr lang="zh-CN" altLang="en-US"/>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页脚占位符 2"/>
          <p:cNvSpPr>
            <a:spLocks noGrp="1" noChangeArrowheads="1"/>
          </p:cNvSpPr>
          <p:nvPr>
            <p:ph type="ftr" sz="quarter" idx="10"/>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B4868197-2B9A-43A8-8256-50AB234A49C1}" type="slidenum">
              <a:rPr lang="zh-CN" altLang="en-US">
                <a:latin typeface="+mn-ea"/>
              </a:rPr>
              <a:pPr>
                <a:defRPr/>
              </a:pPr>
              <a:t>‹#›</a:t>
            </a:fld>
            <a:endParaRPr lang="zh-CN" altLang="en-US">
              <a:latin typeface="+mn-ea"/>
            </a:endParaRPr>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2"/>
          <p:cNvSpPr>
            <a:spLocks noGrp="1" noChangeArrowheads="1"/>
          </p:cNvSpPr>
          <p:nvPr>
            <p:ph type="ftr" sz="quarter" idx="10"/>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E7E95229-63DC-429C-8C88-D32A81127A7E}" type="slidenum">
              <a:rPr lang="zh-CN" altLang="en-US">
                <a:latin typeface="+mn-ea"/>
              </a:rPr>
              <a:pPr>
                <a:defRPr/>
              </a:pPr>
              <a:t>‹#›</a:t>
            </a:fld>
            <a:endParaRPr lang="zh-CN" altLang="en-US">
              <a:latin typeface="+mn-ea"/>
            </a:endParaRP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2"/>
          <p:cNvSpPr>
            <a:spLocks noGrp="1" noChangeArrowheads="1"/>
          </p:cNvSpPr>
          <p:nvPr>
            <p:ph type="ftr" sz="quarter" idx="10"/>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6BB78036-C751-4DAF-AFD5-3FCF626DF031}" type="slidenum">
              <a:rPr lang="zh-CN" altLang="en-US">
                <a:latin typeface="+mn-ea"/>
              </a:rPr>
              <a:pPr>
                <a:defRPr/>
              </a:pPr>
              <a:t>‹#›</a:t>
            </a:fld>
            <a:endParaRPr lang="zh-CN" altLang="en-US">
              <a:latin typeface="+mn-e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0C3604B5-6661-4596-808B-A154DE77F18D}" type="datetimeFigureOut">
              <a:rPr lang="zh-CN" altLang="en-US"/>
              <a:pPr>
                <a:defRPr/>
              </a:pPr>
              <a:t>2017/6/6</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48FFF472-CED6-4517-AF78-853EDDF3838A}" type="slidenum">
              <a:rPr lang="zh-CN" altLang="en-US">
                <a:latin typeface="+mn-ea"/>
              </a:rPr>
              <a:pPr>
                <a:defRPr/>
              </a:pPr>
              <a:t>‹#›</a:t>
            </a:fld>
            <a:endParaRPr lang="zh-CN" altLang="en-US">
              <a:latin typeface="+mn-ea"/>
            </a:endParaRPr>
          </a:p>
        </p:txBody>
      </p:sp>
      <p:sp>
        <p:nvSpPr>
          <p:cNvPr id="4" name="灯片编号占位符 5"/>
          <p:cNvSpPr>
            <a:spLocks noGrp="1" noChangeArrowheads="1"/>
          </p:cNvSpPr>
          <p:nvPr>
            <p:ph type="sldNum" sz="quarter" idx="12"/>
          </p:nvPr>
        </p:nvSpPr>
        <p:spPr>
          <a:ln/>
        </p:spPr>
        <p:txBody>
          <a:bodyPr/>
          <a:lstStyle>
            <a:lvl1pPr>
              <a:defRPr/>
            </a:lvl1pPr>
          </a:lstStyle>
          <a:p>
            <a:pPr>
              <a:defRPr/>
            </a:pPr>
            <a:fld id="{A0659723-0C27-4FB6-AE8B-38786B52A6ED}" type="slidenum">
              <a:rPr lang="zh-CN" altLang="en-US"/>
              <a:pPr>
                <a:defRPr/>
              </a:pPr>
              <a:t>‹#›</a:t>
            </a:fld>
            <a:endParaRPr lang="zh-CN" altLang="en-US"/>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2"/>
          <p:cNvSpPr>
            <a:spLocks noGrp="1" noChangeArrowheads="1"/>
          </p:cNvSpPr>
          <p:nvPr>
            <p:ph type="ftr" sz="quarter" idx="10"/>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A373B499-4829-4A80-B5AF-D82A4818F677}" type="slidenum">
              <a:rPr lang="zh-CN" altLang="en-US">
                <a:latin typeface="+mn-ea"/>
              </a:rPr>
              <a:pPr>
                <a:defRPr/>
              </a:pPr>
              <a:t>‹#›</a:t>
            </a:fld>
            <a:endParaRPr lang="zh-CN" altLang="en-US">
              <a:latin typeface="+mn-ea"/>
            </a:endParaRPr>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2"/>
          <p:cNvSpPr>
            <a:spLocks noGrp="1" noChangeArrowheads="1"/>
          </p:cNvSpPr>
          <p:nvPr>
            <p:ph type="ftr" sz="quarter" idx="10"/>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44F6A391-2F32-426F-9C7A-2732DDE1D468}" type="slidenum">
              <a:rPr lang="zh-CN" altLang="en-US">
                <a:latin typeface="+mn-ea"/>
              </a:rPr>
              <a:pPr>
                <a:defRPr/>
              </a:pPr>
              <a:t>‹#›</a:t>
            </a:fld>
            <a:endParaRPr lang="zh-CN" altLang="en-US">
              <a:latin typeface="+mn-ea"/>
            </a:endParaRPr>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noChangeArrowheads="1"/>
          </p:cNvSpPr>
          <p:nvPr>
            <p:ph type="ftr" sz="quarter" idx="10"/>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160570C5-0A6D-410B-B709-14F5658DA1D4}" type="slidenum">
              <a:rPr lang="zh-CN" altLang="en-US">
                <a:latin typeface="+mn-ea"/>
              </a:rPr>
              <a:pPr>
                <a:defRPr/>
              </a:pPr>
              <a:t>‹#›</a:t>
            </a:fld>
            <a:endParaRPr lang="zh-CN" altLang="en-US">
              <a:latin typeface="+mn-ea"/>
            </a:endParaRPr>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2"/>
          <p:cNvSpPr>
            <a:spLocks noGrp="1" noChangeArrowheads="1"/>
          </p:cNvSpPr>
          <p:nvPr>
            <p:ph type="ftr" sz="quarter" idx="10"/>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3D34B038-C406-4FEC-A48D-EF8FAACC3DF8}" type="slidenum">
              <a:rPr lang="zh-CN" altLang="en-US">
                <a:latin typeface="+mn-ea"/>
              </a:rPr>
              <a:pPr>
                <a:defRPr/>
              </a:pPr>
              <a:t>‹#›</a:t>
            </a:fld>
            <a:endParaRPr lang="zh-CN" altLang="en-US">
              <a:latin typeface="+mn-ea"/>
            </a:endParaRPr>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2"/>
          <p:cNvSpPr>
            <a:spLocks noGrp="1" noChangeArrowheads="1"/>
          </p:cNvSpPr>
          <p:nvPr>
            <p:ph type="ftr" sz="quarter" idx="10"/>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6E76E2CD-7D23-4977-B6E5-F01368256565}" type="slidenum">
              <a:rPr lang="zh-CN" altLang="en-US">
                <a:latin typeface="+mn-ea"/>
              </a:rPr>
              <a:pPr>
                <a:defRPr/>
              </a:pPr>
              <a:t>‹#›</a:t>
            </a:fld>
            <a:endParaRPr lang="zh-CN" altLang="en-US">
              <a:latin typeface="+mn-ea"/>
            </a:endParaRP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2"/>
          <p:cNvSpPr>
            <a:spLocks noGrp="1" noChangeArrowheads="1"/>
          </p:cNvSpPr>
          <p:nvPr>
            <p:ph type="ftr" sz="quarter" idx="10"/>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6BC8159E-DF65-4688-B504-9808BDBBB951}" type="slidenum">
              <a:rPr lang="zh-CN" altLang="en-US">
                <a:latin typeface="+mn-ea"/>
              </a:rPr>
              <a:pPr>
                <a:defRPr/>
              </a:pPr>
              <a:t>‹#›</a:t>
            </a:fld>
            <a:endParaRPr lang="zh-CN" altLang="en-US">
              <a:latin typeface="+mn-ea"/>
            </a:endParaRP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2"/>
          <p:cNvSpPr>
            <a:spLocks noGrp="1" noChangeArrowheads="1"/>
          </p:cNvSpPr>
          <p:nvPr>
            <p:ph type="ftr" sz="quarter" idx="10"/>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473C7844-4836-4C67-825D-E2DB416CDB9A}" type="slidenum">
              <a:rPr lang="zh-CN" altLang="en-US">
                <a:latin typeface="+mn-ea"/>
              </a:rPr>
              <a:pPr>
                <a:defRPr/>
              </a:pPr>
              <a:t>‹#›</a:t>
            </a:fld>
            <a:endParaRPr lang="zh-CN" altLang="en-US">
              <a:latin typeface="+mn-ea"/>
            </a:endParaRP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2"/>
          <p:cNvSpPr>
            <a:spLocks noGrp="1" noChangeArrowheads="1"/>
          </p:cNvSpPr>
          <p:nvPr>
            <p:ph type="ftr" sz="quarter" idx="10"/>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5432421A-3DB6-4FFE-B324-2DDA89F6F34C}" type="slidenum">
              <a:rPr lang="zh-CN" altLang="en-US">
                <a:latin typeface="+mn-ea"/>
              </a:rPr>
              <a:pPr>
                <a:defRPr/>
              </a:pPr>
              <a:t>‹#›</a:t>
            </a:fld>
            <a:endParaRPr lang="zh-CN" altLang="en-US">
              <a:latin typeface="+mn-ea"/>
            </a:endParaRPr>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页脚占位符 3"/>
          <p:cNvSpPr>
            <a:spLocks noGrp="1" noChangeArrowheads="1"/>
          </p:cNvSpPr>
          <p:nvPr>
            <p:ph type="ftr" sz="quarter" idx="10"/>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6D3CA5DA-B26B-4ED7-9EF3-8F809132E312}" type="slidenum">
              <a:rPr lang="zh-CN" altLang="en-US">
                <a:latin typeface="+mn-ea"/>
              </a:rPr>
              <a:pPr>
                <a:defRPr/>
              </a:pPr>
              <a:t>‹#›</a:t>
            </a:fld>
            <a:endParaRPr lang="zh-CN" altLang="en-US">
              <a:latin typeface="+mn-ea"/>
            </a:endParaRPr>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noChangeArrowheads="1"/>
          </p:cNvSpPr>
          <p:nvPr>
            <p:ph type="ftr" sz="quarter" idx="10"/>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9140A169-556D-4E63-8CED-549288130363}" type="slidenum">
              <a:rPr lang="zh-CN" altLang="en-US">
                <a:latin typeface="+mn-ea"/>
              </a:rPr>
              <a:pPr>
                <a:defRPr/>
              </a:pPr>
              <a:t>‹#›</a:t>
            </a:fld>
            <a:endParaRPr lang="zh-CN" altLang="en-US">
              <a:latin typeface="+mn-ea"/>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57680D2-CDC8-4E74-993B-170C9530F931}" type="datetimeFigureOut">
              <a:rPr lang="zh-CN" altLang="en-US"/>
              <a:pPr>
                <a:defRPr/>
              </a:pPr>
              <a:t>2017/6/6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082FFC81-7508-4EE4-9007-7D5356711670}" type="slidenum">
              <a:rPr lang="zh-CN" altLang="en-US">
                <a:latin typeface="+mn-ea"/>
              </a:rPr>
              <a:pPr>
                <a:defRPr/>
              </a:pPr>
              <a:t>‹#›</a:t>
            </a:fld>
            <a:endParaRPr lang="zh-CN" altLang="en-US">
              <a:latin typeface="+mn-ea"/>
            </a:endParaRPr>
          </a:p>
        </p:txBody>
      </p:sp>
      <p:sp>
        <p:nvSpPr>
          <p:cNvPr id="7" name="灯片编号占位符 5"/>
          <p:cNvSpPr>
            <a:spLocks noGrp="1" noChangeArrowheads="1"/>
          </p:cNvSpPr>
          <p:nvPr>
            <p:ph type="sldNum" sz="quarter" idx="12"/>
          </p:nvPr>
        </p:nvSpPr>
        <p:spPr>
          <a:ln/>
        </p:spPr>
        <p:txBody>
          <a:bodyPr/>
          <a:lstStyle>
            <a:lvl1pPr>
              <a:defRPr/>
            </a:lvl1pPr>
          </a:lstStyle>
          <a:p>
            <a:pPr>
              <a:defRPr/>
            </a:pPr>
            <a:fld id="{F51CF1B0-FCF4-418D-B5CE-FB6C10355A19}" type="slidenum">
              <a:rPr lang="zh-CN" altLang="en-US"/>
              <a:pPr>
                <a:defRPr/>
              </a:pPr>
              <a:t>‹#›</a:t>
            </a:fld>
            <a:endParaRPr lang="zh-CN" altLang="en-US"/>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noChangeArrowheads="1"/>
          </p:cNvSpPr>
          <p:nvPr>
            <p:ph type="ftr" sz="quarter" idx="10"/>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91CE9C2B-FD48-4E77-B839-6EFDF2F0511F}" type="slidenum">
              <a:rPr lang="zh-CN" altLang="en-US">
                <a:latin typeface="+mn-ea"/>
              </a:rPr>
              <a:pPr>
                <a:defRPr/>
              </a:pPr>
              <a:t>‹#›</a:t>
            </a:fld>
            <a:endParaRPr lang="zh-CN" altLang="en-US">
              <a:latin typeface="+mn-ea"/>
            </a:endParaRPr>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3"/>
          <p:cNvSpPr>
            <a:spLocks noGrp="1" noChangeArrowheads="1"/>
          </p:cNvSpPr>
          <p:nvPr>
            <p:ph type="ftr" sz="quarter" idx="10"/>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0D8381C4-67D2-4CB9-A07D-C88C0411FEF6}" type="slidenum">
              <a:rPr lang="zh-CN" altLang="en-US">
                <a:latin typeface="+mn-ea"/>
              </a:rPr>
              <a:pPr>
                <a:defRPr/>
              </a:pPr>
              <a:t>‹#›</a:t>
            </a:fld>
            <a:endParaRPr lang="zh-CN" altLang="en-US">
              <a:latin typeface="+mn-ea"/>
            </a:endParaRPr>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3"/>
          <p:cNvSpPr>
            <a:spLocks noGrp="1" noChangeArrowheads="1"/>
          </p:cNvSpPr>
          <p:nvPr>
            <p:ph type="ftr" sz="quarter" idx="10"/>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AC783569-0CF1-46F1-BA8A-3881451A7AB0}" type="slidenum">
              <a:rPr lang="zh-CN" altLang="en-US">
                <a:latin typeface="+mn-ea"/>
              </a:rPr>
              <a:pPr>
                <a:defRPr/>
              </a:pPr>
              <a:t>‹#›</a:t>
            </a:fld>
            <a:endParaRPr lang="zh-CN" altLang="en-US">
              <a:latin typeface="+mn-ea"/>
            </a:endParaRPr>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3"/>
          <p:cNvSpPr>
            <a:spLocks noGrp="1" noChangeArrowheads="1"/>
          </p:cNvSpPr>
          <p:nvPr>
            <p:ph type="ftr" sz="quarter" idx="10"/>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8FD091F7-1B3F-4473-9C4D-1E05D3E86774}" type="slidenum">
              <a:rPr lang="zh-CN" altLang="en-US">
                <a:latin typeface="+mn-ea"/>
              </a:rPr>
              <a:pPr>
                <a:defRPr/>
              </a:pPr>
              <a:t>‹#›</a:t>
            </a:fld>
            <a:endParaRPr lang="zh-CN" altLang="en-US">
              <a:latin typeface="+mn-ea"/>
            </a:endParaRPr>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3"/>
          <p:cNvSpPr>
            <a:spLocks noGrp="1" noChangeArrowheads="1"/>
          </p:cNvSpPr>
          <p:nvPr>
            <p:ph type="ftr" sz="quarter" idx="10"/>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80F1E313-ECC6-4911-9674-7CC3C78144CE}" type="slidenum">
              <a:rPr lang="zh-CN" altLang="en-US">
                <a:latin typeface="+mn-ea"/>
              </a:rPr>
              <a:pPr>
                <a:defRPr/>
              </a:pPr>
              <a:t>‹#›</a:t>
            </a:fld>
            <a:endParaRPr lang="zh-CN" altLang="en-US">
              <a:latin typeface="+mn-ea"/>
            </a:endParaRPr>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3"/>
          <p:cNvSpPr>
            <a:spLocks noGrp="1" noChangeArrowheads="1"/>
          </p:cNvSpPr>
          <p:nvPr>
            <p:ph type="ftr" sz="quarter" idx="10"/>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8CB9ED93-D68C-4359-B771-9E778F4C152E}" type="slidenum">
              <a:rPr lang="zh-CN" altLang="en-US">
                <a:latin typeface="+mn-ea"/>
              </a:rPr>
              <a:pPr>
                <a:defRPr/>
              </a:pPr>
              <a:t>‹#›</a:t>
            </a:fld>
            <a:endParaRPr lang="zh-CN" altLang="en-US">
              <a:latin typeface="+mn-ea"/>
            </a:endParaRP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3"/>
          <p:cNvSpPr>
            <a:spLocks noGrp="1" noChangeArrowheads="1"/>
          </p:cNvSpPr>
          <p:nvPr>
            <p:ph type="ftr" sz="quarter" idx="10"/>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B3AB3040-18F6-4DD4-A7B8-FD72B37C93DF}" type="slidenum">
              <a:rPr lang="zh-CN" altLang="en-US">
                <a:latin typeface="+mn-ea"/>
              </a:rPr>
              <a:pPr>
                <a:defRPr/>
              </a:pPr>
              <a:t>‹#›</a:t>
            </a:fld>
            <a:endParaRPr lang="zh-CN" altLang="en-US">
              <a:latin typeface="+mn-ea"/>
            </a:endParaRPr>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noChangeArrowheads="1"/>
          </p:cNvSpPr>
          <p:nvPr>
            <p:ph type="ftr" sz="quarter" idx="10"/>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58910963-5299-41E2-B20A-2C4B643B4103}" type="slidenum">
              <a:rPr lang="zh-CN" altLang="en-US">
                <a:latin typeface="+mn-ea"/>
              </a:rPr>
              <a:pPr>
                <a:defRPr/>
              </a:pPr>
              <a:t>‹#›</a:t>
            </a:fld>
            <a:endParaRPr lang="zh-CN" altLang="en-US">
              <a:latin typeface="+mn-ea"/>
            </a:endParaRPr>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noChangeArrowheads="1"/>
          </p:cNvSpPr>
          <p:nvPr>
            <p:ph type="ftr" sz="quarter" idx="10"/>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70289C84-0BB8-49DA-972A-BDA35C025755}" type="slidenum">
              <a:rPr lang="zh-CN" altLang="en-US">
                <a:latin typeface="+mn-ea"/>
              </a:rPr>
              <a:pPr>
                <a:defRPr/>
              </a:pPr>
              <a:t>‹#›</a:t>
            </a:fld>
            <a:endParaRPr lang="zh-CN" altLang="en-US">
              <a:latin typeface="+mn-ea"/>
            </a:endParaRPr>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页脚占位符 1"/>
          <p:cNvSpPr>
            <a:spLocks noGrp="1" noChangeArrowheads="1"/>
          </p:cNvSpPr>
          <p:nvPr>
            <p:ph type="ftr" sz="quarter" idx="10"/>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12920936-154E-42F0-A831-E5DA75E13B75}" type="slidenum">
              <a:rPr lang="zh-CN" altLang="en-US">
                <a:latin typeface="+mn-ea"/>
              </a:rPr>
              <a:pPr>
                <a:defRPr/>
              </a:pPr>
              <a:t>‹#›</a:t>
            </a:fld>
            <a:endParaRPr lang="zh-CN" altLang="en-US">
              <a:latin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AB5FA543-CCBD-4CD1-9C8B-62FB08E08690}" type="slidenum">
              <a:rPr lang="zh-CN" altLang="en-US">
                <a:latin typeface="+mn-ea"/>
              </a:rPr>
              <a:pPr>
                <a:defRPr/>
              </a:pPr>
              <a:t>‹#›</a:t>
            </a:fld>
            <a:endParaRPr lang="zh-CN" altLang="en-US">
              <a:latin typeface="+mn-ea"/>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9651EF5-C93E-49A4-A018-163A65F824A4}" type="datetimeFigureOut">
              <a:rPr lang="zh-CN" altLang="en-US"/>
              <a:pPr>
                <a:defRPr/>
              </a:pPr>
              <a:t>2017/6/6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4DE9ADCE-E143-4417-91EC-219CE97C95F2}" type="slidenum">
              <a:rPr lang="zh-CN" altLang="en-US">
                <a:latin typeface="+mn-ea"/>
              </a:rPr>
              <a:pPr>
                <a:defRPr/>
              </a:pPr>
              <a:t>‹#›</a:t>
            </a:fld>
            <a:endParaRPr lang="zh-CN" altLang="en-US">
              <a:latin typeface="+mn-ea"/>
            </a:endParaRPr>
          </a:p>
        </p:txBody>
      </p:sp>
      <p:sp>
        <p:nvSpPr>
          <p:cNvPr id="7" name="灯片编号占位符 5"/>
          <p:cNvSpPr>
            <a:spLocks noGrp="1" noChangeArrowheads="1"/>
          </p:cNvSpPr>
          <p:nvPr>
            <p:ph type="sldNum" sz="quarter" idx="12"/>
          </p:nvPr>
        </p:nvSpPr>
        <p:spPr>
          <a:ln/>
        </p:spPr>
        <p:txBody>
          <a:bodyPr/>
          <a:lstStyle>
            <a:lvl1pPr>
              <a:defRPr/>
            </a:lvl1pPr>
          </a:lstStyle>
          <a:p>
            <a:pPr>
              <a:defRPr/>
            </a:pPr>
            <a:fld id="{11845083-CAA2-416F-A3C5-596B9D8959D4}" type="slidenum">
              <a:rPr lang="zh-CN" altLang="en-US"/>
              <a:pPr>
                <a:defRPr/>
              </a:pPr>
              <a:t>‹#›</a:t>
            </a:fld>
            <a:endParaRPr lang="zh-CN" altLang="en-US"/>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1"/>
          <p:cNvSpPr>
            <a:spLocks noGrp="1" noChangeArrowheads="1"/>
          </p:cNvSpPr>
          <p:nvPr>
            <p:ph type="ftr" sz="quarter" idx="10"/>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9DD8C67F-326D-4746-8D5A-7069C7678EB1}" type="slidenum">
              <a:rPr lang="zh-CN" altLang="en-US">
                <a:latin typeface="+mn-ea"/>
              </a:rPr>
              <a:pPr>
                <a:defRPr/>
              </a:pPr>
              <a:t>‹#›</a:t>
            </a:fld>
            <a:endParaRPr lang="zh-CN" altLang="en-US">
              <a:latin typeface="+mn-ea"/>
            </a:endParaRPr>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1"/>
          <p:cNvSpPr>
            <a:spLocks noGrp="1" noChangeArrowheads="1"/>
          </p:cNvSpPr>
          <p:nvPr>
            <p:ph type="ftr" sz="quarter" idx="10"/>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E175F6DD-E32D-4EF5-9827-F36E71E4F26B}" type="slidenum">
              <a:rPr lang="zh-CN" altLang="en-US">
                <a:latin typeface="+mn-ea"/>
              </a:rPr>
              <a:pPr>
                <a:defRPr/>
              </a:pPr>
              <a:t>‹#›</a:t>
            </a:fld>
            <a:endParaRPr lang="zh-CN" altLang="en-US">
              <a:latin typeface="+mn-ea"/>
            </a:endParaRPr>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1"/>
          <p:cNvSpPr>
            <a:spLocks noGrp="1" noChangeArrowheads="1"/>
          </p:cNvSpPr>
          <p:nvPr>
            <p:ph type="ftr" sz="quarter" idx="10"/>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3E1408D6-2AA3-40C4-8832-39EAE61C6FBC}" type="slidenum">
              <a:rPr lang="zh-CN" altLang="en-US">
                <a:latin typeface="+mn-ea"/>
              </a:rPr>
              <a:pPr>
                <a:defRPr/>
              </a:pPr>
              <a:t>‹#›</a:t>
            </a:fld>
            <a:endParaRPr lang="zh-CN" altLang="en-US">
              <a:latin typeface="+mn-ea"/>
            </a:endParaRPr>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1"/>
          <p:cNvSpPr>
            <a:spLocks noGrp="1" noChangeArrowheads="1"/>
          </p:cNvSpPr>
          <p:nvPr>
            <p:ph type="ftr" sz="quarter" idx="10"/>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A174961C-FE44-4C61-AFA6-4A2015C939A7}" type="slidenum">
              <a:rPr lang="zh-CN" altLang="en-US">
                <a:latin typeface="+mn-ea"/>
              </a:rPr>
              <a:pPr>
                <a:defRPr/>
              </a:pPr>
              <a:t>‹#›</a:t>
            </a:fld>
            <a:endParaRPr lang="zh-CN" altLang="en-US">
              <a:latin typeface="+mn-ea"/>
            </a:endParaRPr>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1"/>
          <p:cNvSpPr>
            <a:spLocks noGrp="1" noChangeArrowheads="1"/>
          </p:cNvSpPr>
          <p:nvPr>
            <p:ph type="ftr" sz="quarter" idx="10"/>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155C0568-64B4-40FF-9D0B-C20525C5F1F6}" type="slidenum">
              <a:rPr lang="zh-CN" altLang="en-US">
                <a:latin typeface="+mn-ea"/>
              </a:rPr>
              <a:pPr>
                <a:defRPr/>
              </a:pPr>
              <a:t>‹#›</a:t>
            </a:fld>
            <a:endParaRPr lang="zh-CN" altLang="en-US">
              <a:latin typeface="+mn-ea"/>
            </a:endParaRPr>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noChangeArrowheads="1"/>
          </p:cNvSpPr>
          <p:nvPr>
            <p:ph type="ftr" sz="quarter" idx="10"/>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FCC50605-BFC5-409F-A61D-2478046AF726}" type="slidenum">
              <a:rPr lang="zh-CN" altLang="en-US">
                <a:latin typeface="+mn-ea"/>
              </a:rPr>
              <a:pPr>
                <a:defRPr/>
              </a:pPr>
              <a:t>‹#›</a:t>
            </a:fld>
            <a:endParaRPr lang="zh-CN" altLang="en-US">
              <a:latin typeface="+mn-ea"/>
            </a:endParaRPr>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1"/>
          <p:cNvSpPr>
            <a:spLocks noGrp="1" noChangeArrowheads="1"/>
          </p:cNvSpPr>
          <p:nvPr>
            <p:ph type="ftr" sz="quarter" idx="10"/>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C897D0E9-518D-49FF-9AC4-DEC433C2906D}" type="slidenum">
              <a:rPr lang="zh-CN" altLang="en-US">
                <a:latin typeface="+mn-ea"/>
              </a:rPr>
              <a:pPr>
                <a:defRPr/>
              </a:pPr>
              <a:t>‹#›</a:t>
            </a:fld>
            <a:endParaRPr lang="zh-CN" altLang="en-US">
              <a:latin typeface="+mn-ea"/>
            </a:endParaRP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1"/>
          <p:cNvSpPr>
            <a:spLocks noGrp="1" noChangeArrowheads="1"/>
          </p:cNvSpPr>
          <p:nvPr>
            <p:ph type="ftr" sz="quarter" idx="10"/>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559D5214-9BC2-4CFC-BFD9-24AAC38D1071}" type="slidenum">
              <a:rPr lang="zh-CN" altLang="en-US">
                <a:latin typeface="+mn-ea"/>
              </a:rPr>
              <a:pPr>
                <a:defRPr/>
              </a:pPr>
              <a:t>‹#›</a:t>
            </a:fld>
            <a:endParaRPr lang="zh-CN" altLang="en-US">
              <a:latin typeface="+mn-ea"/>
            </a:endParaRPr>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1"/>
          <p:cNvSpPr>
            <a:spLocks noGrp="1" noChangeArrowheads="1"/>
          </p:cNvSpPr>
          <p:nvPr>
            <p:ph type="ftr" sz="quarter" idx="10"/>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6CAAA968-6498-47CC-9B43-4C9D45D63641}" type="slidenum">
              <a:rPr lang="zh-CN" altLang="en-US">
                <a:latin typeface="+mn-ea"/>
              </a:rPr>
              <a:pPr>
                <a:defRPr/>
              </a:pPr>
              <a:t>‹#›</a:t>
            </a:fld>
            <a:endParaRPr lang="zh-CN" altLang="en-US">
              <a:latin typeface="+mn-ea"/>
            </a:endParaRPr>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1"/>
          <p:cNvSpPr>
            <a:spLocks noGrp="1" noChangeArrowheads="1"/>
          </p:cNvSpPr>
          <p:nvPr>
            <p:ph type="ftr" sz="quarter" idx="10"/>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66D6E18C-1281-4512-9FDD-F5BC4D88157E}" type="slidenum">
              <a:rPr lang="zh-CN" altLang="en-US">
                <a:latin typeface="+mn-ea"/>
              </a:rPr>
              <a:pPr>
                <a:defRPr/>
              </a:pPr>
              <a:t>‹#›</a:t>
            </a:fld>
            <a:endParaRPr lang="zh-CN" altLang="en-US">
              <a:latin typeface="+mn-e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EB068063-D7CE-47E4-9E38-27090F2317DF}" type="datetimeFigureOut">
              <a:rPr lang="zh-CN" altLang="en-US"/>
              <a:pPr>
                <a:defRPr/>
              </a:pPr>
              <a:t>2017/6/6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4A75CB77-0A3F-4FF8-B70F-F29514B060CD}" type="slidenum">
              <a:rPr lang="zh-CN" altLang="en-US">
                <a:latin typeface="+mn-ea"/>
              </a:rPr>
              <a:pPr>
                <a:defRPr/>
              </a:pPr>
              <a:t>‹#›</a:t>
            </a:fld>
            <a:endParaRPr lang="zh-CN" altLang="en-US">
              <a:latin typeface="+mn-ea"/>
            </a:endParaRPr>
          </a:p>
        </p:txBody>
      </p:sp>
      <p:sp>
        <p:nvSpPr>
          <p:cNvPr id="6" name="灯片编号占位符 5"/>
          <p:cNvSpPr>
            <a:spLocks noGrp="1" noChangeArrowheads="1"/>
          </p:cNvSpPr>
          <p:nvPr>
            <p:ph type="sldNum" sz="quarter" idx="12"/>
          </p:nvPr>
        </p:nvSpPr>
        <p:spPr>
          <a:ln/>
        </p:spPr>
        <p:txBody>
          <a:bodyPr/>
          <a:lstStyle>
            <a:lvl1pPr>
              <a:defRPr/>
            </a:lvl1pPr>
          </a:lstStyle>
          <a:p>
            <a:pPr>
              <a:defRPr/>
            </a:pPr>
            <a:fld id="{34242E54-7D1F-48AF-95A4-9897846EFDD8}" type="slidenum">
              <a:rPr lang="zh-CN" altLang="en-US"/>
              <a:pPr>
                <a:defRPr/>
              </a:pPr>
              <a:t>‹#›</a:t>
            </a:fld>
            <a:endParaRPr lang="zh-CN" altLang="en-US"/>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7" descr="C:\Documents and Settings\Administrator\桌面\PPT\ppt\封面.jpg"/>
          <p:cNvPicPr>
            <a:picLocks noChangeAspect="1" noChangeArrowheads="1"/>
          </p:cNvPicPr>
          <p:nvPr userDrawn="1"/>
        </p:nvPicPr>
        <p:blipFill>
          <a:blip r:embed="rId2" cstate="print"/>
          <a:srcRect/>
          <a:stretch>
            <a:fillRect/>
          </a:stretch>
        </p:blipFill>
        <p:spPr bwMode="auto">
          <a:xfrm>
            <a:off x="-3175" y="-26988"/>
            <a:ext cx="9147175" cy="6956426"/>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5" name="日期占位符 3"/>
          <p:cNvSpPr>
            <a:spLocks noGrp="1"/>
          </p:cNvSpPr>
          <p:nvPr>
            <p:ph type="dt" sz="half" idx="10"/>
          </p:nvPr>
        </p:nvSpPr>
        <p:spPr/>
        <p:txBody>
          <a:bodyPr/>
          <a:lstStyle>
            <a:lvl1pPr eaLnBrk="0" hangingPunct="0">
              <a:defRPr b="1"/>
            </a:lvl1pPr>
          </a:lstStyle>
          <a:p>
            <a:pPr>
              <a:defRPr/>
            </a:pPr>
            <a:fld id="{A454BAB0-8907-4424-85D5-A5513D1C4A56}" type="datetimeFigureOut">
              <a:rPr lang="zh-CN" altLang="en-US"/>
              <a:pPr>
                <a:defRPr/>
              </a:pPr>
              <a:t>2017/6/6</a:t>
            </a:fld>
            <a:endParaRPr lang="zh-CN" altLang="en-US"/>
          </a:p>
        </p:txBody>
      </p:sp>
      <p:sp>
        <p:nvSpPr>
          <p:cNvPr id="6" name="页脚占位符 4"/>
          <p:cNvSpPr>
            <a:spLocks noGrp="1"/>
          </p:cNvSpPr>
          <p:nvPr>
            <p:ph type="ftr" sz="quarter" idx="11"/>
          </p:nvPr>
        </p:nvSpPr>
        <p:spPr/>
        <p:txBody>
          <a:bodyPr/>
          <a:lstStyle>
            <a:lvl1pPr eaLnBrk="0" hangingPunct="0">
              <a:defRPr b="1"/>
            </a:lvl1pPr>
          </a:lstStyle>
          <a:p>
            <a:pPr>
              <a:defRPr/>
            </a:pPr>
            <a:endParaRPr lang="zh-CN" altLang="en-US"/>
          </a:p>
        </p:txBody>
      </p:sp>
      <p:sp>
        <p:nvSpPr>
          <p:cNvPr id="7" name="灯片编号占位符 5"/>
          <p:cNvSpPr>
            <a:spLocks noGrp="1"/>
          </p:cNvSpPr>
          <p:nvPr>
            <p:ph type="sldNum" sz="quarter" idx="12"/>
          </p:nvPr>
        </p:nvSpPr>
        <p:spPr/>
        <p:txBody>
          <a:bodyPr/>
          <a:lstStyle>
            <a:lvl1pPr eaLnBrk="0" hangingPunct="0">
              <a:defRPr b="1"/>
            </a:lvl1pPr>
          </a:lstStyle>
          <a:p>
            <a:pPr>
              <a:defRPr/>
            </a:pPr>
            <a:fld id="{EC2DA469-3088-4533-B5B0-726215849907}" type="slidenum">
              <a:rPr lang="zh-CN" altLang="en-US"/>
              <a:pPr>
                <a:defRPr/>
              </a:pPr>
              <a:t>‹#›</a:t>
            </a:fld>
            <a:endParaRPr lang="zh-CN" altLang="en-US"/>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eaLnBrk="0" hangingPunct="0">
              <a:defRPr b="1"/>
            </a:lvl1pPr>
          </a:lstStyle>
          <a:p>
            <a:pPr>
              <a:defRPr/>
            </a:pPr>
            <a:fld id="{28758F67-7231-4EF6-B405-038A27EE7042}" type="datetimeFigureOut">
              <a:rPr lang="zh-CN" altLang="en-US"/>
              <a:pPr>
                <a:defRPr/>
              </a:pPr>
              <a:t>2017/6/6</a:t>
            </a:fld>
            <a:endParaRPr lang="zh-CN" altLang="en-US"/>
          </a:p>
        </p:txBody>
      </p:sp>
      <p:sp>
        <p:nvSpPr>
          <p:cNvPr id="5" name="页脚占位符 4"/>
          <p:cNvSpPr>
            <a:spLocks noGrp="1"/>
          </p:cNvSpPr>
          <p:nvPr>
            <p:ph type="ftr" sz="quarter" idx="11"/>
          </p:nvPr>
        </p:nvSpPr>
        <p:spPr/>
        <p:txBody>
          <a:bodyPr/>
          <a:lstStyle>
            <a:lvl1pPr eaLnBrk="0" hangingPunct="0">
              <a:defRPr b="1"/>
            </a:lvl1pPr>
          </a:lstStyle>
          <a:p>
            <a:pPr>
              <a:defRPr/>
            </a:pPr>
            <a:endParaRPr lang="zh-CN" altLang="en-US"/>
          </a:p>
        </p:txBody>
      </p:sp>
      <p:sp>
        <p:nvSpPr>
          <p:cNvPr id="6" name="灯片编号占位符 5"/>
          <p:cNvSpPr>
            <a:spLocks noGrp="1"/>
          </p:cNvSpPr>
          <p:nvPr>
            <p:ph type="sldNum" sz="quarter" idx="12"/>
          </p:nvPr>
        </p:nvSpPr>
        <p:spPr/>
        <p:txBody>
          <a:bodyPr/>
          <a:lstStyle>
            <a:lvl1pPr eaLnBrk="0" hangingPunct="0">
              <a:defRPr b="1"/>
            </a:lvl1pPr>
          </a:lstStyle>
          <a:p>
            <a:pPr>
              <a:defRPr/>
            </a:pPr>
            <a:fld id="{47E82BBA-EF1A-4F6B-AD4E-A82A814DE309}" type="slidenum">
              <a:rPr lang="zh-CN" altLang="en-US"/>
              <a:pPr>
                <a:defRPr/>
              </a:pPr>
              <a:t>‹#›</a:t>
            </a:fld>
            <a:endParaRPr lang="zh-CN" altLang="en-US"/>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eaLnBrk="0" hangingPunct="0">
              <a:defRPr b="1"/>
            </a:lvl1pPr>
          </a:lstStyle>
          <a:p>
            <a:pPr>
              <a:defRPr/>
            </a:pPr>
            <a:fld id="{8DC9680A-2524-4B86-81DB-684D6AF712E7}" type="datetimeFigureOut">
              <a:rPr lang="zh-CN" altLang="en-US"/>
              <a:pPr>
                <a:defRPr/>
              </a:pPr>
              <a:t>2017/6/6</a:t>
            </a:fld>
            <a:endParaRPr lang="zh-CN" altLang="en-US"/>
          </a:p>
        </p:txBody>
      </p:sp>
      <p:sp>
        <p:nvSpPr>
          <p:cNvPr id="6" name="页脚占位符 4"/>
          <p:cNvSpPr>
            <a:spLocks noGrp="1"/>
          </p:cNvSpPr>
          <p:nvPr>
            <p:ph type="ftr" sz="quarter" idx="11"/>
          </p:nvPr>
        </p:nvSpPr>
        <p:spPr/>
        <p:txBody>
          <a:bodyPr/>
          <a:lstStyle>
            <a:lvl1pPr eaLnBrk="0" hangingPunct="0">
              <a:defRPr b="1"/>
            </a:lvl1pPr>
          </a:lstStyle>
          <a:p>
            <a:pPr>
              <a:defRPr/>
            </a:pPr>
            <a:endParaRPr lang="zh-CN" altLang="en-US"/>
          </a:p>
        </p:txBody>
      </p:sp>
      <p:sp>
        <p:nvSpPr>
          <p:cNvPr id="7" name="灯片编号占位符 5"/>
          <p:cNvSpPr>
            <a:spLocks noGrp="1"/>
          </p:cNvSpPr>
          <p:nvPr>
            <p:ph type="sldNum" sz="quarter" idx="12"/>
          </p:nvPr>
        </p:nvSpPr>
        <p:spPr/>
        <p:txBody>
          <a:bodyPr/>
          <a:lstStyle>
            <a:lvl1pPr eaLnBrk="0" hangingPunct="0">
              <a:defRPr b="1"/>
            </a:lvl1pPr>
          </a:lstStyle>
          <a:p>
            <a:pPr>
              <a:defRPr/>
            </a:pPr>
            <a:fld id="{EE3F3E53-1194-4D18-B3DD-0D2C5E1AD99E}" type="slidenum">
              <a:rPr lang="zh-CN" altLang="en-US"/>
              <a:pPr>
                <a:defRPr/>
              </a:pPr>
              <a:t>‹#›</a:t>
            </a:fld>
            <a:endParaRPr lang="zh-CN" altLang="en-US"/>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eaLnBrk="0" hangingPunct="0">
              <a:defRPr b="1"/>
            </a:lvl1pPr>
          </a:lstStyle>
          <a:p>
            <a:pPr>
              <a:defRPr/>
            </a:pPr>
            <a:fld id="{7D45CF0D-B1B1-410E-84CA-34B741865DAE}" type="datetimeFigureOut">
              <a:rPr lang="zh-CN" altLang="en-US"/>
              <a:pPr>
                <a:defRPr/>
              </a:pPr>
              <a:t>2017/6/6</a:t>
            </a:fld>
            <a:endParaRPr lang="zh-CN" altLang="en-US"/>
          </a:p>
        </p:txBody>
      </p:sp>
      <p:sp>
        <p:nvSpPr>
          <p:cNvPr id="8" name="页脚占位符 4"/>
          <p:cNvSpPr>
            <a:spLocks noGrp="1"/>
          </p:cNvSpPr>
          <p:nvPr>
            <p:ph type="ftr" sz="quarter" idx="11"/>
          </p:nvPr>
        </p:nvSpPr>
        <p:spPr/>
        <p:txBody>
          <a:bodyPr/>
          <a:lstStyle>
            <a:lvl1pPr eaLnBrk="0" hangingPunct="0">
              <a:defRPr b="1"/>
            </a:lvl1pPr>
          </a:lstStyle>
          <a:p>
            <a:pPr>
              <a:defRPr/>
            </a:pPr>
            <a:endParaRPr lang="zh-CN" altLang="en-US"/>
          </a:p>
        </p:txBody>
      </p:sp>
      <p:sp>
        <p:nvSpPr>
          <p:cNvPr id="9" name="灯片编号占位符 5"/>
          <p:cNvSpPr>
            <a:spLocks noGrp="1"/>
          </p:cNvSpPr>
          <p:nvPr>
            <p:ph type="sldNum" sz="quarter" idx="12"/>
          </p:nvPr>
        </p:nvSpPr>
        <p:spPr/>
        <p:txBody>
          <a:bodyPr/>
          <a:lstStyle>
            <a:lvl1pPr eaLnBrk="0" hangingPunct="0">
              <a:defRPr b="1"/>
            </a:lvl1pPr>
          </a:lstStyle>
          <a:p>
            <a:pPr>
              <a:defRPr/>
            </a:pPr>
            <a:fld id="{71DEA406-C187-4011-A3EA-EC78AF859EEE}" type="slidenum">
              <a:rPr lang="zh-CN" altLang="en-US"/>
              <a:pPr>
                <a:defRPr/>
              </a:pPr>
              <a:t>‹#›</a:t>
            </a:fld>
            <a:endParaRPr lang="zh-CN" altLang="en-US"/>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eaLnBrk="0" hangingPunct="0">
              <a:defRPr b="1"/>
            </a:lvl1pPr>
          </a:lstStyle>
          <a:p>
            <a:pPr>
              <a:defRPr/>
            </a:pPr>
            <a:fld id="{803EE0BE-7C5B-4BDE-95FD-79C0E687806F}" type="datetimeFigureOut">
              <a:rPr lang="zh-CN" altLang="en-US"/>
              <a:pPr>
                <a:defRPr/>
              </a:pPr>
              <a:t>2017/6/6</a:t>
            </a:fld>
            <a:endParaRPr lang="zh-CN" altLang="en-US"/>
          </a:p>
        </p:txBody>
      </p:sp>
      <p:sp>
        <p:nvSpPr>
          <p:cNvPr id="4" name="页脚占位符 4"/>
          <p:cNvSpPr>
            <a:spLocks noGrp="1"/>
          </p:cNvSpPr>
          <p:nvPr>
            <p:ph type="ftr" sz="quarter" idx="11"/>
          </p:nvPr>
        </p:nvSpPr>
        <p:spPr/>
        <p:txBody>
          <a:bodyPr/>
          <a:lstStyle>
            <a:lvl1pPr eaLnBrk="0" hangingPunct="0">
              <a:defRPr b="1"/>
            </a:lvl1pPr>
          </a:lstStyle>
          <a:p>
            <a:pPr>
              <a:defRPr/>
            </a:pPr>
            <a:endParaRPr lang="zh-CN" altLang="en-US"/>
          </a:p>
        </p:txBody>
      </p:sp>
      <p:sp>
        <p:nvSpPr>
          <p:cNvPr id="5" name="灯片编号占位符 5"/>
          <p:cNvSpPr>
            <a:spLocks noGrp="1"/>
          </p:cNvSpPr>
          <p:nvPr>
            <p:ph type="sldNum" sz="quarter" idx="12"/>
          </p:nvPr>
        </p:nvSpPr>
        <p:spPr/>
        <p:txBody>
          <a:bodyPr/>
          <a:lstStyle>
            <a:lvl1pPr eaLnBrk="0" hangingPunct="0">
              <a:defRPr b="1"/>
            </a:lvl1pPr>
          </a:lstStyle>
          <a:p>
            <a:pPr>
              <a:defRPr/>
            </a:pPr>
            <a:fld id="{1BAC51EF-2CE9-4CDE-9322-C61652D0B5CC}" type="slidenum">
              <a:rPr lang="zh-CN" altLang="en-US"/>
              <a:pPr>
                <a:defRPr/>
              </a:pPr>
              <a:t>‹#›</a:t>
            </a:fld>
            <a:endParaRPr lang="zh-CN" altLang="en-US"/>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eaLnBrk="0" hangingPunct="0">
              <a:defRPr b="1"/>
            </a:lvl1pPr>
          </a:lstStyle>
          <a:p>
            <a:pPr>
              <a:defRPr/>
            </a:pPr>
            <a:fld id="{6055E64F-1360-4488-80DE-1780170A0E96}" type="datetimeFigureOut">
              <a:rPr lang="zh-CN" altLang="en-US"/>
              <a:pPr>
                <a:defRPr/>
              </a:pPr>
              <a:t>2017/6/6</a:t>
            </a:fld>
            <a:endParaRPr lang="zh-CN" altLang="en-US"/>
          </a:p>
        </p:txBody>
      </p:sp>
      <p:sp>
        <p:nvSpPr>
          <p:cNvPr id="3" name="页脚占位符 4"/>
          <p:cNvSpPr>
            <a:spLocks noGrp="1"/>
          </p:cNvSpPr>
          <p:nvPr>
            <p:ph type="ftr" sz="quarter" idx="11"/>
          </p:nvPr>
        </p:nvSpPr>
        <p:spPr/>
        <p:txBody>
          <a:bodyPr/>
          <a:lstStyle>
            <a:lvl1pPr eaLnBrk="0" hangingPunct="0">
              <a:defRPr b="1"/>
            </a:lvl1pPr>
          </a:lstStyle>
          <a:p>
            <a:pPr>
              <a:defRPr/>
            </a:pPr>
            <a:endParaRPr lang="zh-CN" altLang="en-US"/>
          </a:p>
        </p:txBody>
      </p:sp>
      <p:sp>
        <p:nvSpPr>
          <p:cNvPr id="4" name="灯片编号占位符 5"/>
          <p:cNvSpPr>
            <a:spLocks noGrp="1"/>
          </p:cNvSpPr>
          <p:nvPr>
            <p:ph type="sldNum" sz="quarter" idx="12"/>
          </p:nvPr>
        </p:nvSpPr>
        <p:spPr/>
        <p:txBody>
          <a:bodyPr/>
          <a:lstStyle>
            <a:lvl1pPr eaLnBrk="0" hangingPunct="0">
              <a:defRPr b="1"/>
            </a:lvl1pPr>
          </a:lstStyle>
          <a:p>
            <a:pPr>
              <a:defRPr/>
            </a:pPr>
            <a:fld id="{531B526B-E7B6-4D3C-B217-7E0F78C9A3EB}" type="slidenum">
              <a:rPr lang="zh-CN" altLang="en-US"/>
              <a:pPr>
                <a:defRPr/>
              </a:pPr>
              <a:t>‹#›</a:t>
            </a:fld>
            <a:endParaRPr lang="zh-CN" altLang="en-US"/>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eaLnBrk="0" hangingPunct="0">
              <a:defRPr b="1"/>
            </a:lvl1pPr>
          </a:lstStyle>
          <a:p>
            <a:pPr>
              <a:defRPr/>
            </a:pPr>
            <a:fld id="{F11B5E22-20C0-4E2B-B59E-017722048DC0}" type="datetimeFigureOut">
              <a:rPr lang="zh-CN" altLang="en-US"/>
              <a:pPr>
                <a:defRPr/>
              </a:pPr>
              <a:t>2017/6/6</a:t>
            </a:fld>
            <a:endParaRPr lang="zh-CN" altLang="en-US"/>
          </a:p>
        </p:txBody>
      </p:sp>
      <p:sp>
        <p:nvSpPr>
          <p:cNvPr id="6" name="页脚占位符 4"/>
          <p:cNvSpPr>
            <a:spLocks noGrp="1"/>
          </p:cNvSpPr>
          <p:nvPr>
            <p:ph type="ftr" sz="quarter" idx="11"/>
          </p:nvPr>
        </p:nvSpPr>
        <p:spPr/>
        <p:txBody>
          <a:bodyPr/>
          <a:lstStyle>
            <a:lvl1pPr eaLnBrk="0" hangingPunct="0">
              <a:defRPr b="1"/>
            </a:lvl1pPr>
          </a:lstStyle>
          <a:p>
            <a:pPr>
              <a:defRPr/>
            </a:pPr>
            <a:endParaRPr lang="zh-CN" altLang="en-US"/>
          </a:p>
        </p:txBody>
      </p:sp>
      <p:sp>
        <p:nvSpPr>
          <p:cNvPr id="7" name="灯片编号占位符 5"/>
          <p:cNvSpPr>
            <a:spLocks noGrp="1"/>
          </p:cNvSpPr>
          <p:nvPr>
            <p:ph type="sldNum" sz="quarter" idx="12"/>
          </p:nvPr>
        </p:nvSpPr>
        <p:spPr/>
        <p:txBody>
          <a:bodyPr/>
          <a:lstStyle>
            <a:lvl1pPr eaLnBrk="0" hangingPunct="0">
              <a:defRPr b="1"/>
            </a:lvl1pPr>
          </a:lstStyle>
          <a:p>
            <a:pPr>
              <a:defRPr/>
            </a:pPr>
            <a:fld id="{71D9F60D-4E59-42C0-88F6-A798E848AED4}" type="slidenum">
              <a:rPr lang="zh-CN" altLang="en-US"/>
              <a:pPr>
                <a:defRPr/>
              </a:pPr>
              <a:t>‹#›</a:t>
            </a:fld>
            <a:endParaRPr lang="zh-CN" altLang="en-US"/>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eaLnBrk="0" hangingPunct="0">
              <a:defRPr b="1"/>
            </a:lvl1pPr>
          </a:lstStyle>
          <a:p>
            <a:pPr>
              <a:defRPr/>
            </a:pPr>
            <a:fld id="{F29663D3-E90A-498D-B0AD-6999E1F9644B}" type="datetimeFigureOut">
              <a:rPr lang="zh-CN" altLang="en-US"/>
              <a:pPr>
                <a:defRPr/>
              </a:pPr>
              <a:t>2017/6/6</a:t>
            </a:fld>
            <a:endParaRPr lang="zh-CN" altLang="en-US"/>
          </a:p>
        </p:txBody>
      </p:sp>
      <p:sp>
        <p:nvSpPr>
          <p:cNvPr id="6" name="页脚占位符 4"/>
          <p:cNvSpPr>
            <a:spLocks noGrp="1"/>
          </p:cNvSpPr>
          <p:nvPr>
            <p:ph type="ftr" sz="quarter" idx="11"/>
          </p:nvPr>
        </p:nvSpPr>
        <p:spPr/>
        <p:txBody>
          <a:bodyPr/>
          <a:lstStyle>
            <a:lvl1pPr eaLnBrk="0" hangingPunct="0">
              <a:defRPr b="1"/>
            </a:lvl1pPr>
          </a:lstStyle>
          <a:p>
            <a:pPr>
              <a:defRPr/>
            </a:pPr>
            <a:endParaRPr lang="zh-CN" altLang="en-US"/>
          </a:p>
        </p:txBody>
      </p:sp>
      <p:sp>
        <p:nvSpPr>
          <p:cNvPr id="7" name="灯片编号占位符 5"/>
          <p:cNvSpPr>
            <a:spLocks noGrp="1"/>
          </p:cNvSpPr>
          <p:nvPr>
            <p:ph type="sldNum" sz="quarter" idx="12"/>
          </p:nvPr>
        </p:nvSpPr>
        <p:spPr/>
        <p:txBody>
          <a:bodyPr/>
          <a:lstStyle>
            <a:lvl1pPr eaLnBrk="0" hangingPunct="0">
              <a:defRPr b="1"/>
            </a:lvl1pPr>
          </a:lstStyle>
          <a:p>
            <a:pPr>
              <a:defRPr/>
            </a:pPr>
            <a:fld id="{CC190778-41B7-4183-A192-1690F02215B3}" type="slidenum">
              <a:rPr lang="zh-CN" altLang="en-US"/>
              <a:pPr>
                <a:defRPr/>
              </a:pPr>
              <a:t>‹#›</a:t>
            </a:fld>
            <a:endParaRPr lang="zh-CN" altLang="en-US"/>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eaLnBrk="0" hangingPunct="0">
              <a:defRPr b="1"/>
            </a:lvl1pPr>
          </a:lstStyle>
          <a:p>
            <a:pPr>
              <a:defRPr/>
            </a:pPr>
            <a:fld id="{F9BF09F0-4E2F-44EB-A9FB-A9475F010C83}" type="datetimeFigureOut">
              <a:rPr lang="zh-CN" altLang="en-US"/>
              <a:pPr>
                <a:defRPr/>
              </a:pPr>
              <a:t>2017/6/6</a:t>
            </a:fld>
            <a:endParaRPr lang="zh-CN" altLang="en-US"/>
          </a:p>
        </p:txBody>
      </p:sp>
      <p:sp>
        <p:nvSpPr>
          <p:cNvPr id="5" name="页脚占位符 4"/>
          <p:cNvSpPr>
            <a:spLocks noGrp="1"/>
          </p:cNvSpPr>
          <p:nvPr>
            <p:ph type="ftr" sz="quarter" idx="11"/>
          </p:nvPr>
        </p:nvSpPr>
        <p:spPr/>
        <p:txBody>
          <a:bodyPr/>
          <a:lstStyle>
            <a:lvl1pPr eaLnBrk="0" hangingPunct="0">
              <a:defRPr b="1"/>
            </a:lvl1pPr>
          </a:lstStyle>
          <a:p>
            <a:pPr>
              <a:defRPr/>
            </a:pPr>
            <a:endParaRPr lang="zh-CN" altLang="en-US"/>
          </a:p>
        </p:txBody>
      </p:sp>
      <p:sp>
        <p:nvSpPr>
          <p:cNvPr id="6" name="灯片编号占位符 5"/>
          <p:cNvSpPr>
            <a:spLocks noGrp="1"/>
          </p:cNvSpPr>
          <p:nvPr>
            <p:ph type="sldNum" sz="quarter" idx="12"/>
          </p:nvPr>
        </p:nvSpPr>
        <p:spPr/>
        <p:txBody>
          <a:bodyPr/>
          <a:lstStyle>
            <a:lvl1pPr eaLnBrk="0" hangingPunct="0">
              <a:defRPr b="1"/>
            </a:lvl1pPr>
          </a:lstStyle>
          <a:p>
            <a:pPr>
              <a:defRPr/>
            </a:pPr>
            <a:fld id="{03437119-F38C-445C-B12E-363357F7758B}" type="slidenum">
              <a:rPr lang="zh-CN" altLang="en-US"/>
              <a:pPr>
                <a:defRPr/>
              </a:pPr>
              <a:t>‹#›</a:t>
            </a:fld>
            <a:endParaRPr lang="zh-CN" altLang="en-US"/>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eaLnBrk="0" hangingPunct="0">
              <a:defRPr b="1"/>
            </a:lvl1pPr>
          </a:lstStyle>
          <a:p>
            <a:pPr>
              <a:defRPr/>
            </a:pPr>
            <a:fld id="{73FC2EE2-9829-4A1B-88BC-EA923DB63ED8}" type="datetimeFigureOut">
              <a:rPr lang="zh-CN" altLang="en-US"/>
              <a:pPr>
                <a:defRPr/>
              </a:pPr>
              <a:t>2017/6/6</a:t>
            </a:fld>
            <a:endParaRPr lang="zh-CN" altLang="en-US"/>
          </a:p>
        </p:txBody>
      </p:sp>
      <p:sp>
        <p:nvSpPr>
          <p:cNvPr id="5" name="页脚占位符 4"/>
          <p:cNvSpPr>
            <a:spLocks noGrp="1"/>
          </p:cNvSpPr>
          <p:nvPr>
            <p:ph type="ftr" sz="quarter" idx="11"/>
          </p:nvPr>
        </p:nvSpPr>
        <p:spPr/>
        <p:txBody>
          <a:bodyPr/>
          <a:lstStyle>
            <a:lvl1pPr eaLnBrk="0" hangingPunct="0">
              <a:defRPr b="1"/>
            </a:lvl1pPr>
          </a:lstStyle>
          <a:p>
            <a:pPr>
              <a:defRPr/>
            </a:pPr>
            <a:endParaRPr lang="zh-CN" altLang="en-US"/>
          </a:p>
        </p:txBody>
      </p:sp>
      <p:sp>
        <p:nvSpPr>
          <p:cNvPr id="6" name="灯片编号占位符 5"/>
          <p:cNvSpPr>
            <a:spLocks noGrp="1"/>
          </p:cNvSpPr>
          <p:nvPr>
            <p:ph type="sldNum" sz="quarter" idx="12"/>
          </p:nvPr>
        </p:nvSpPr>
        <p:spPr/>
        <p:txBody>
          <a:bodyPr/>
          <a:lstStyle>
            <a:lvl1pPr eaLnBrk="0" hangingPunct="0">
              <a:defRPr b="1"/>
            </a:lvl1pPr>
          </a:lstStyle>
          <a:p>
            <a:pPr>
              <a:defRPr/>
            </a:pPr>
            <a:fld id="{1D721A9E-EFCF-48D7-9BD5-9E5A3F9A5386}" type="slidenum">
              <a:rPr lang="zh-CN" altLang="en-US"/>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B6C354B-679C-4810-8919-C5D1DCC4D27A}" type="datetimeFigureOut">
              <a:rPr lang="zh-CN" altLang="en-US"/>
              <a:pPr>
                <a:defRPr/>
              </a:pPr>
              <a:t>2017/6/6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AA15C6B5-B442-4FA5-ABE0-E7A53B66FBF0}" type="slidenum">
              <a:rPr lang="zh-CN" altLang="en-US">
                <a:latin typeface="+mn-ea"/>
              </a:rPr>
              <a:pPr>
                <a:defRPr/>
              </a:pPr>
              <a:t>‹#›</a:t>
            </a:fld>
            <a:endParaRPr lang="zh-CN" altLang="en-US">
              <a:latin typeface="+mn-ea"/>
            </a:endParaRPr>
          </a:p>
        </p:txBody>
      </p:sp>
      <p:sp>
        <p:nvSpPr>
          <p:cNvPr id="6" name="灯片编号占位符 5"/>
          <p:cNvSpPr>
            <a:spLocks noGrp="1" noChangeArrowheads="1"/>
          </p:cNvSpPr>
          <p:nvPr>
            <p:ph type="sldNum" sz="quarter" idx="12"/>
          </p:nvPr>
        </p:nvSpPr>
        <p:spPr>
          <a:ln/>
        </p:spPr>
        <p:txBody>
          <a:bodyPr/>
          <a:lstStyle>
            <a:lvl1pPr>
              <a:defRPr/>
            </a:lvl1pPr>
          </a:lstStyle>
          <a:p>
            <a:pPr>
              <a:defRPr/>
            </a:pPr>
            <a:fld id="{23040B3D-6482-4BAC-83B0-5521F24BE3A5}" type="slidenum">
              <a:rPr lang="zh-CN" altLang="en-US"/>
              <a:pPr>
                <a:defRPr/>
              </a:pPr>
              <a:t>‹#›</a:t>
            </a:fld>
            <a:endParaRPr lang="zh-CN" altLang="en-US"/>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userDrawn="1">
  <p:cSld name="37_标题和内容">
    <p:spTree>
      <p:nvGrpSpPr>
        <p:cNvPr id="1" name=""/>
        <p:cNvGrpSpPr/>
        <p:nvPr/>
      </p:nvGrpSpPr>
      <p:grpSpPr>
        <a:xfrm>
          <a:off x="0" y="0"/>
          <a:ext cx="0" cy="0"/>
          <a:chOff x="0" y="0"/>
          <a:chExt cx="0" cy="0"/>
        </a:xfrm>
      </p:grpSpPr>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7" descr="C:\Documents and Settings\Administrator\桌面\PPT\ppt\封面.jpg"/>
          <p:cNvPicPr>
            <a:picLocks noChangeAspect="1" noChangeArrowheads="1"/>
          </p:cNvPicPr>
          <p:nvPr userDrawn="1"/>
        </p:nvPicPr>
        <p:blipFill>
          <a:blip r:embed="rId2" cstate="print"/>
          <a:srcRect/>
          <a:stretch>
            <a:fillRect/>
          </a:stretch>
        </p:blipFill>
        <p:spPr bwMode="auto">
          <a:xfrm>
            <a:off x="-3175" y="-26988"/>
            <a:ext cx="9147175" cy="6956426"/>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5" name="日期占位符 3"/>
          <p:cNvSpPr>
            <a:spLocks noGrp="1"/>
          </p:cNvSpPr>
          <p:nvPr>
            <p:ph type="dt" sz="half" idx="10"/>
          </p:nvPr>
        </p:nvSpPr>
        <p:spPr/>
        <p:txBody>
          <a:bodyPr/>
          <a:lstStyle>
            <a:lvl1pPr eaLnBrk="0" hangingPunct="0">
              <a:defRPr b="1"/>
            </a:lvl1pPr>
          </a:lstStyle>
          <a:p>
            <a:pPr>
              <a:defRPr/>
            </a:pPr>
            <a:fld id="{391AC853-E620-4155-BB17-2B669563F4BB}" type="datetimeFigureOut">
              <a:rPr lang="zh-CN" altLang="en-US"/>
              <a:pPr>
                <a:defRPr/>
              </a:pPr>
              <a:t>2017/6/6</a:t>
            </a:fld>
            <a:endParaRPr lang="zh-CN" altLang="en-US"/>
          </a:p>
        </p:txBody>
      </p:sp>
      <p:sp>
        <p:nvSpPr>
          <p:cNvPr id="6" name="页脚占位符 4"/>
          <p:cNvSpPr>
            <a:spLocks noGrp="1"/>
          </p:cNvSpPr>
          <p:nvPr>
            <p:ph type="ftr" sz="quarter" idx="11"/>
          </p:nvPr>
        </p:nvSpPr>
        <p:spPr/>
        <p:txBody>
          <a:bodyPr/>
          <a:lstStyle>
            <a:lvl1pPr eaLnBrk="0" hangingPunct="0">
              <a:defRPr b="1"/>
            </a:lvl1pPr>
          </a:lstStyle>
          <a:p>
            <a:pPr>
              <a:defRPr/>
            </a:pPr>
            <a:endParaRPr lang="zh-CN" altLang="en-US"/>
          </a:p>
        </p:txBody>
      </p:sp>
      <p:sp>
        <p:nvSpPr>
          <p:cNvPr id="7" name="灯片编号占位符 5"/>
          <p:cNvSpPr>
            <a:spLocks noGrp="1"/>
          </p:cNvSpPr>
          <p:nvPr>
            <p:ph type="sldNum" sz="quarter" idx="12"/>
          </p:nvPr>
        </p:nvSpPr>
        <p:spPr/>
        <p:txBody>
          <a:bodyPr/>
          <a:lstStyle>
            <a:lvl1pPr eaLnBrk="0" hangingPunct="0">
              <a:defRPr b="1"/>
            </a:lvl1pPr>
          </a:lstStyle>
          <a:p>
            <a:pPr>
              <a:defRPr/>
            </a:pPr>
            <a:fld id="{24652E7C-B687-465C-947A-53361EFD9741}" type="slidenum">
              <a:rPr lang="zh-CN" altLang="en-US"/>
              <a:pPr>
                <a:defRPr/>
              </a:pPr>
              <a:t>‹#›</a:t>
            </a:fld>
            <a:endParaRPr lang="zh-CN" altLang="en-US"/>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eaLnBrk="0" hangingPunct="0">
              <a:defRPr b="1"/>
            </a:lvl1pPr>
          </a:lstStyle>
          <a:p>
            <a:pPr>
              <a:defRPr/>
            </a:pPr>
            <a:fld id="{4E5DE10F-5A5D-4B1A-829F-53E9BDB7B3E9}" type="datetimeFigureOut">
              <a:rPr lang="zh-CN" altLang="en-US"/>
              <a:pPr>
                <a:defRPr/>
              </a:pPr>
              <a:t>2017/6/6</a:t>
            </a:fld>
            <a:endParaRPr lang="zh-CN" altLang="en-US"/>
          </a:p>
        </p:txBody>
      </p:sp>
      <p:sp>
        <p:nvSpPr>
          <p:cNvPr id="5" name="页脚占位符 4"/>
          <p:cNvSpPr>
            <a:spLocks noGrp="1"/>
          </p:cNvSpPr>
          <p:nvPr>
            <p:ph type="ftr" sz="quarter" idx="11"/>
          </p:nvPr>
        </p:nvSpPr>
        <p:spPr/>
        <p:txBody>
          <a:bodyPr/>
          <a:lstStyle>
            <a:lvl1pPr eaLnBrk="0" hangingPunct="0">
              <a:defRPr b="1"/>
            </a:lvl1pPr>
          </a:lstStyle>
          <a:p>
            <a:pPr>
              <a:defRPr/>
            </a:pPr>
            <a:endParaRPr lang="zh-CN" altLang="en-US"/>
          </a:p>
        </p:txBody>
      </p:sp>
      <p:sp>
        <p:nvSpPr>
          <p:cNvPr id="6" name="灯片编号占位符 5"/>
          <p:cNvSpPr>
            <a:spLocks noGrp="1"/>
          </p:cNvSpPr>
          <p:nvPr>
            <p:ph type="sldNum" sz="quarter" idx="12"/>
          </p:nvPr>
        </p:nvSpPr>
        <p:spPr/>
        <p:txBody>
          <a:bodyPr/>
          <a:lstStyle>
            <a:lvl1pPr eaLnBrk="0" hangingPunct="0">
              <a:defRPr b="1"/>
            </a:lvl1pPr>
          </a:lstStyle>
          <a:p>
            <a:pPr>
              <a:defRPr/>
            </a:pPr>
            <a:fld id="{42C79F4D-4D9E-4E73-AC1E-67941FE7478E}" type="slidenum">
              <a:rPr lang="zh-CN" altLang="en-US"/>
              <a:pPr>
                <a:defRPr/>
              </a:pPr>
              <a:t>‹#›</a:t>
            </a:fld>
            <a:endParaRPr lang="zh-CN" altLang="en-US"/>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eaLnBrk="0" hangingPunct="0">
              <a:defRPr b="1"/>
            </a:lvl1pPr>
          </a:lstStyle>
          <a:p>
            <a:pPr>
              <a:defRPr/>
            </a:pPr>
            <a:fld id="{96E1B810-1C3A-45BA-A26C-E75C1CE7628D}" type="datetimeFigureOut">
              <a:rPr lang="zh-CN" altLang="en-US"/>
              <a:pPr>
                <a:defRPr/>
              </a:pPr>
              <a:t>2017/6/6</a:t>
            </a:fld>
            <a:endParaRPr lang="zh-CN" altLang="en-US"/>
          </a:p>
        </p:txBody>
      </p:sp>
      <p:sp>
        <p:nvSpPr>
          <p:cNvPr id="6" name="页脚占位符 4"/>
          <p:cNvSpPr>
            <a:spLocks noGrp="1"/>
          </p:cNvSpPr>
          <p:nvPr>
            <p:ph type="ftr" sz="quarter" idx="11"/>
          </p:nvPr>
        </p:nvSpPr>
        <p:spPr/>
        <p:txBody>
          <a:bodyPr/>
          <a:lstStyle>
            <a:lvl1pPr eaLnBrk="0" hangingPunct="0">
              <a:defRPr b="1"/>
            </a:lvl1pPr>
          </a:lstStyle>
          <a:p>
            <a:pPr>
              <a:defRPr/>
            </a:pPr>
            <a:endParaRPr lang="zh-CN" altLang="en-US"/>
          </a:p>
        </p:txBody>
      </p:sp>
      <p:sp>
        <p:nvSpPr>
          <p:cNvPr id="7" name="灯片编号占位符 5"/>
          <p:cNvSpPr>
            <a:spLocks noGrp="1"/>
          </p:cNvSpPr>
          <p:nvPr>
            <p:ph type="sldNum" sz="quarter" idx="12"/>
          </p:nvPr>
        </p:nvSpPr>
        <p:spPr/>
        <p:txBody>
          <a:bodyPr/>
          <a:lstStyle>
            <a:lvl1pPr eaLnBrk="0" hangingPunct="0">
              <a:defRPr b="1"/>
            </a:lvl1pPr>
          </a:lstStyle>
          <a:p>
            <a:pPr>
              <a:defRPr/>
            </a:pPr>
            <a:fld id="{7106F087-818F-4103-A325-1B686EE0AEB8}" type="slidenum">
              <a:rPr lang="zh-CN" altLang="en-US"/>
              <a:pPr>
                <a:defRPr/>
              </a:pPr>
              <a:t>‹#›</a:t>
            </a:fld>
            <a:endParaRPr lang="zh-CN" altLang="en-US"/>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eaLnBrk="0" hangingPunct="0">
              <a:defRPr b="1"/>
            </a:lvl1pPr>
          </a:lstStyle>
          <a:p>
            <a:pPr>
              <a:defRPr/>
            </a:pPr>
            <a:fld id="{AC75D306-A48E-450E-9ED4-5A698DC44399}" type="datetimeFigureOut">
              <a:rPr lang="zh-CN" altLang="en-US"/>
              <a:pPr>
                <a:defRPr/>
              </a:pPr>
              <a:t>2017/6/6</a:t>
            </a:fld>
            <a:endParaRPr lang="zh-CN" altLang="en-US"/>
          </a:p>
        </p:txBody>
      </p:sp>
      <p:sp>
        <p:nvSpPr>
          <p:cNvPr id="8" name="页脚占位符 4"/>
          <p:cNvSpPr>
            <a:spLocks noGrp="1"/>
          </p:cNvSpPr>
          <p:nvPr>
            <p:ph type="ftr" sz="quarter" idx="11"/>
          </p:nvPr>
        </p:nvSpPr>
        <p:spPr/>
        <p:txBody>
          <a:bodyPr/>
          <a:lstStyle>
            <a:lvl1pPr eaLnBrk="0" hangingPunct="0">
              <a:defRPr b="1"/>
            </a:lvl1pPr>
          </a:lstStyle>
          <a:p>
            <a:pPr>
              <a:defRPr/>
            </a:pPr>
            <a:endParaRPr lang="zh-CN" altLang="en-US"/>
          </a:p>
        </p:txBody>
      </p:sp>
      <p:sp>
        <p:nvSpPr>
          <p:cNvPr id="9" name="灯片编号占位符 5"/>
          <p:cNvSpPr>
            <a:spLocks noGrp="1"/>
          </p:cNvSpPr>
          <p:nvPr>
            <p:ph type="sldNum" sz="quarter" idx="12"/>
          </p:nvPr>
        </p:nvSpPr>
        <p:spPr/>
        <p:txBody>
          <a:bodyPr/>
          <a:lstStyle>
            <a:lvl1pPr eaLnBrk="0" hangingPunct="0">
              <a:defRPr b="1"/>
            </a:lvl1pPr>
          </a:lstStyle>
          <a:p>
            <a:pPr>
              <a:defRPr/>
            </a:pPr>
            <a:fld id="{B871454B-1F1B-475D-A860-7637632D4A35}" type="slidenum">
              <a:rPr lang="zh-CN" altLang="en-US"/>
              <a:pPr>
                <a:defRPr/>
              </a:pPr>
              <a:t>‹#›</a:t>
            </a:fld>
            <a:endParaRPr lang="zh-CN" altLang="en-US"/>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eaLnBrk="0" hangingPunct="0">
              <a:defRPr b="1"/>
            </a:lvl1pPr>
          </a:lstStyle>
          <a:p>
            <a:pPr>
              <a:defRPr/>
            </a:pPr>
            <a:fld id="{CEBCBE36-0625-43AA-B0AE-413CA5C79B3C}" type="datetimeFigureOut">
              <a:rPr lang="zh-CN" altLang="en-US"/>
              <a:pPr>
                <a:defRPr/>
              </a:pPr>
              <a:t>2017/6/6</a:t>
            </a:fld>
            <a:endParaRPr lang="zh-CN" altLang="en-US"/>
          </a:p>
        </p:txBody>
      </p:sp>
      <p:sp>
        <p:nvSpPr>
          <p:cNvPr id="4" name="页脚占位符 4"/>
          <p:cNvSpPr>
            <a:spLocks noGrp="1"/>
          </p:cNvSpPr>
          <p:nvPr>
            <p:ph type="ftr" sz="quarter" idx="11"/>
          </p:nvPr>
        </p:nvSpPr>
        <p:spPr/>
        <p:txBody>
          <a:bodyPr/>
          <a:lstStyle>
            <a:lvl1pPr eaLnBrk="0" hangingPunct="0">
              <a:defRPr b="1"/>
            </a:lvl1pPr>
          </a:lstStyle>
          <a:p>
            <a:pPr>
              <a:defRPr/>
            </a:pPr>
            <a:endParaRPr lang="zh-CN" altLang="en-US"/>
          </a:p>
        </p:txBody>
      </p:sp>
      <p:sp>
        <p:nvSpPr>
          <p:cNvPr id="5" name="灯片编号占位符 5"/>
          <p:cNvSpPr>
            <a:spLocks noGrp="1"/>
          </p:cNvSpPr>
          <p:nvPr>
            <p:ph type="sldNum" sz="quarter" idx="12"/>
          </p:nvPr>
        </p:nvSpPr>
        <p:spPr/>
        <p:txBody>
          <a:bodyPr/>
          <a:lstStyle>
            <a:lvl1pPr eaLnBrk="0" hangingPunct="0">
              <a:defRPr b="1"/>
            </a:lvl1pPr>
          </a:lstStyle>
          <a:p>
            <a:pPr>
              <a:defRPr/>
            </a:pPr>
            <a:fld id="{A9DE152D-13B9-4F96-A8DF-B21E65CE77F7}" type="slidenum">
              <a:rPr lang="zh-CN" altLang="en-US"/>
              <a:pPr>
                <a:defRPr/>
              </a:pPr>
              <a:t>‹#›</a:t>
            </a:fld>
            <a:endParaRPr lang="zh-CN" altLang="en-US"/>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eaLnBrk="0" hangingPunct="0">
              <a:defRPr b="1"/>
            </a:lvl1pPr>
          </a:lstStyle>
          <a:p>
            <a:pPr>
              <a:defRPr/>
            </a:pPr>
            <a:fld id="{D54887F0-2759-4924-8DF8-A6F2432C047B}" type="datetimeFigureOut">
              <a:rPr lang="zh-CN" altLang="en-US"/>
              <a:pPr>
                <a:defRPr/>
              </a:pPr>
              <a:t>2017/6/6</a:t>
            </a:fld>
            <a:endParaRPr lang="zh-CN" altLang="en-US"/>
          </a:p>
        </p:txBody>
      </p:sp>
      <p:sp>
        <p:nvSpPr>
          <p:cNvPr id="3" name="页脚占位符 4"/>
          <p:cNvSpPr>
            <a:spLocks noGrp="1"/>
          </p:cNvSpPr>
          <p:nvPr>
            <p:ph type="ftr" sz="quarter" idx="11"/>
          </p:nvPr>
        </p:nvSpPr>
        <p:spPr/>
        <p:txBody>
          <a:bodyPr/>
          <a:lstStyle>
            <a:lvl1pPr eaLnBrk="0" hangingPunct="0">
              <a:defRPr b="1"/>
            </a:lvl1pPr>
          </a:lstStyle>
          <a:p>
            <a:pPr>
              <a:defRPr/>
            </a:pPr>
            <a:endParaRPr lang="zh-CN" altLang="en-US"/>
          </a:p>
        </p:txBody>
      </p:sp>
      <p:sp>
        <p:nvSpPr>
          <p:cNvPr id="4" name="灯片编号占位符 5"/>
          <p:cNvSpPr>
            <a:spLocks noGrp="1"/>
          </p:cNvSpPr>
          <p:nvPr>
            <p:ph type="sldNum" sz="quarter" idx="12"/>
          </p:nvPr>
        </p:nvSpPr>
        <p:spPr/>
        <p:txBody>
          <a:bodyPr/>
          <a:lstStyle>
            <a:lvl1pPr eaLnBrk="0" hangingPunct="0">
              <a:defRPr b="1"/>
            </a:lvl1pPr>
          </a:lstStyle>
          <a:p>
            <a:pPr>
              <a:defRPr/>
            </a:pPr>
            <a:fld id="{2DD0D89D-78D3-48AD-A7EE-B668CCA0C90B}" type="slidenum">
              <a:rPr lang="zh-CN" altLang="en-US"/>
              <a:pPr>
                <a:defRPr/>
              </a:pPr>
              <a:t>‹#›</a:t>
            </a:fld>
            <a:endParaRPr lang="zh-CN" altLang="en-US"/>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eaLnBrk="0" hangingPunct="0">
              <a:defRPr b="1"/>
            </a:lvl1pPr>
          </a:lstStyle>
          <a:p>
            <a:pPr>
              <a:defRPr/>
            </a:pPr>
            <a:fld id="{0D8EAF6D-71B0-454B-A5D6-DA9E98A139E5}" type="datetimeFigureOut">
              <a:rPr lang="zh-CN" altLang="en-US"/>
              <a:pPr>
                <a:defRPr/>
              </a:pPr>
              <a:t>2017/6/6</a:t>
            </a:fld>
            <a:endParaRPr lang="zh-CN" altLang="en-US"/>
          </a:p>
        </p:txBody>
      </p:sp>
      <p:sp>
        <p:nvSpPr>
          <p:cNvPr id="6" name="页脚占位符 4"/>
          <p:cNvSpPr>
            <a:spLocks noGrp="1"/>
          </p:cNvSpPr>
          <p:nvPr>
            <p:ph type="ftr" sz="quarter" idx="11"/>
          </p:nvPr>
        </p:nvSpPr>
        <p:spPr/>
        <p:txBody>
          <a:bodyPr/>
          <a:lstStyle>
            <a:lvl1pPr eaLnBrk="0" hangingPunct="0">
              <a:defRPr b="1"/>
            </a:lvl1pPr>
          </a:lstStyle>
          <a:p>
            <a:pPr>
              <a:defRPr/>
            </a:pPr>
            <a:endParaRPr lang="zh-CN" altLang="en-US"/>
          </a:p>
        </p:txBody>
      </p:sp>
      <p:sp>
        <p:nvSpPr>
          <p:cNvPr id="7" name="灯片编号占位符 5"/>
          <p:cNvSpPr>
            <a:spLocks noGrp="1"/>
          </p:cNvSpPr>
          <p:nvPr>
            <p:ph type="sldNum" sz="quarter" idx="12"/>
          </p:nvPr>
        </p:nvSpPr>
        <p:spPr/>
        <p:txBody>
          <a:bodyPr/>
          <a:lstStyle>
            <a:lvl1pPr eaLnBrk="0" hangingPunct="0">
              <a:defRPr b="1"/>
            </a:lvl1pPr>
          </a:lstStyle>
          <a:p>
            <a:pPr>
              <a:defRPr/>
            </a:pPr>
            <a:fld id="{865BEA9E-FC7A-4EAB-95A5-0749E980EC75}" type="slidenum">
              <a:rPr lang="zh-CN" altLang="en-US"/>
              <a:pPr>
                <a:defRPr/>
              </a:pPr>
              <a:t>‹#›</a:t>
            </a:fld>
            <a:endParaRPr lang="zh-CN" altLang="en-US"/>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eaLnBrk="0" hangingPunct="0">
              <a:defRPr b="1"/>
            </a:lvl1pPr>
          </a:lstStyle>
          <a:p>
            <a:pPr>
              <a:defRPr/>
            </a:pPr>
            <a:fld id="{6A56AB9A-1B64-46A6-BAE4-0AED6AB76B1A}" type="datetimeFigureOut">
              <a:rPr lang="zh-CN" altLang="en-US"/>
              <a:pPr>
                <a:defRPr/>
              </a:pPr>
              <a:t>2017/6/6</a:t>
            </a:fld>
            <a:endParaRPr lang="zh-CN" altLang="en-US"/>
          </a:p>
        </p:txBody>
      </p:sp>
      <p:sp>
        <p:nvSpPr>
          <p:cNvPr id="6" name="页脚占位符 4"/>
          <p:cNvSpPr>
            <a:spLocks noGrp="1"/>
          </p:cNvSpPr>
          <p:nvPr>
            <p:ph type="ftr" sz="quarter" idx="11"/>
          </p:nvPr>
        </p:nvSpPr>
        <p:spPr/>
        <p:txBody>
          <a:bodyPr/>
          <a:lstStyle>
            <a:lvl1pPr eaLnBrk="0" hangingPunct="0">
              <a:defRPr b="1"/>
            </a:lvl1pPr>
          </a:lstStyle>
          <a:p>
            <a:pPr>
              <a:defRPr/>
            </a:pPr>
            <a:endParaRPr lang="zh-CN" altLang="en-US"/>
          </a:p>
        </p:txBody>
      </p:sp>
      <p:sp>
        <p:nvSpPr>
          <p:cNvPr id="7" name="灯片编号占位符 5"/>
          <p:cNvSpPr>
            <a:spLocks noGrp="1"/>
          </p:cNvSpPr>
          <p:nvPr>
            <p:ph type="sldNum" sz="quarter" idx="12"/>
          </p:nvPr>
        </p:nvSpPr>
        <p:spPr/>
        <p:txBody>
          <a:bodyPr/>
          <a:lstStyle>
            <a:lvl1pPr eaLnBrk="0" hangingPunct="0">
              <a:defRPr b="1"/>
            </a:lvl1pPr>
          </a:lstStyle>
          <a:p>
            <a:pPr>
              <a:defRPr/>
            </a:pPr>
            <a:fld id="{53AEEB81-FD6E-443C-B8CF-8D8FF22F6630}" type="slidenum">
              <a:rPr lang="zh-CN" altLang="en-US"/>
              <a:pPr>
                <a:defRPr/>
              </a:pPr>
              <a:t>‹#›</a:t>
            </a:fld>
            <a:endParaRPr lang="zh-CN" altLang="en-US"/>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eaLnBrk="0" hangingPunct="0">
              <a:defRPr b="1"/>
            </a:lvl1pPr>
          </a:lstStyle>
          <a:p>
            <a:pPr>
              <a:defRPr/>
            </a:pPr>
            <a:fld id="{5A9E64E3-A869-4B1F-96AF-B64C6267DB04}" type="datetimeFigureOut">
              <a:rPr lang="zh-CN" altLang="en-US"/>
              <a:pPr>
                <a:defRPr/>
              </a:pPr>
              <a:t>2017/6/6</a:t>
            </a:fld>
            <a:endParaRPr lang="zh-CN" altLang="en-US"/>
          </a:p>
        </p:txBody>
      </p:sp>
      <p:sp>
        <p:nvSpPr>
          <p:cNvPr id="5" name="页脚占位符 4"/>
          <p:cNvSpPr>
            <a:spLocks noGrp="1"/>
          </p:cNvSpPr>
          <p:nvPr>
            <p:ph type="ftr" sz="quarter" idx="11"/>
          </p:nvPr>
        </p:nvSpPr>
        <p:spPr/>
        <p:txBody>
          <a:bodyPr/>
          <a:lstStyle>
            <a:lvl1pPr eaLnBrk="0" hangingPunct="0">
              <a:defRPr b="1"/>
            </a:lvl1pPr>
          </a:lstStyle>
          <a:p>
            <a:pPr>
              <a:defRPr/>
            </a:pPr>
            <a:endParaRPr lang="zh-CN" altLang="en-US"/>
          </a:p>
        </p:txBody>
      </p:sp>
      <p:sp>
        <p:nvSpPr>
          <p:cNvPr id="6" name="灯片编号占位符 5"/>
          <p:cNvSpPr>
            <a:spLocks noGrp="1"/>
          </p:cNvSpPr>
          <p:nvPr>
            <p:ph type="sldNum" sz="quarter" idx="12"/>
          </p:nvPr>
        </p:nvSpPr>
        <p:spPr/>
        <p:txBody>
          <a:bodyPr/>
          <a:lstStyle>
            <a:lvl1pPr eaLnBrk="0" hangingPunct="0">
              <a:defRPr b="1"/>
            </a:lvl1pPr>
          </a:lstStyle>
          <a:p>
            <a:pPr>
              <a:defRPr/>
            </a:pPr>
            <a:fld id="{B034739F-30CE-42AB-B7EF-4C7305D4A8C8}" type="slidenum">
              <a:rPr lang="zh-CN" altLang="en-US"/>
              <a:pPr>
                <a:defRPr/>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SAP</a:t>
            </a:r>
            <a:r>
              <a:rPr lang="zh-CN" altLang="en-US"/>
              <a:t>开发基础培训</a:t>
            </a:r>
            <a:r>
              <a:rPr lang="en-US"/>
              <a:t>-ABAP</a:t>
            </a:r>
            <a:r>
              <a:rPr lang="zh-CN" altLang="en-US"/>
              <a:t>语法</a:t>
            </a:r>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eaLnBrk="0" hangingPunct="0">
              <a:defRPr b="1"/>
            </a:lvl1pPr>
          </a:lstStyle>
          <a:p>
            <a:pPr>
              <a:defRPr/>
            </a:pPr>
            <a:fld id="{90A0C7CF-D9B1-43D0-A184-A60513E945AD}" type="datetimeFigureOut">
              <a:rPr lang="zh-CN" altLang="en-US"/>
              <a:pPr>
                <a:defRPr/>
              </a:pPr>
              <a:t>2017/6/6</a:t>
            </a:fld>
            <a:endParaRPr lang="zh-CN" altLang="en-US"/>
          </a:p>
        </p:txBody>
      </p:sp>
      <p:sp>
        <p:nvSpPr>
          <p:cNvPr id="5" name="页脚占位符 4"/>
          <p:cNvSpPr>
            <a:spLocks noGrp="1"/>
          </p:cNvSpPr>
          <p:nvPr>
            <p:ph type="ftr" sz="quarter" idx="11"/>
          </p:nvPr>
        </p:nvSpPr>
        <p:spPr/>
        <p:txBody>
          <a:bodyPr/>
          <a:lstStyle>
            <a:lvl1pPr eaLnBrk="0" hangingPunct="0">
              <a:defRPr b="1"/>
            </a:lvl1pPr>
          </a:lstStyle>
          <a:p>
            <a:pPr>
              <a:defRPr/>
            </a:pPr>
            <a:endParaRPr lang="zh-CN" altLang="en-US"/>
          </a:p>
        </p:txBody>
      </p:sp>
      <p:sp>
        <p:nvSpPr>
          <p:cNvPr id="6" name="灯片编号占位符 5"/>
          <p:cNvSpPr>
            <a:spLocks noGrp="1"/>
          </p:cNvSpPr>
          <p:nvPr>
            <p:ph type="sldNum" sz="quarter" idx="12"/>
          </p:nvPr>
        </p:nvSpPr>
        <p:spPr/>
        <p:txBody>
          <a:bodyPr/>
          <a:lstStyle>
            <a:lvl1pPr eaLnBrk="0" hangingPunct="0">
              <a:defRPr b="1"/>
            </a:lvl1pPr>
          </a:lstStyle>
          <a:p>
            <a:pPr>
              <a:defRPr/>
            </a:pPr>
            <a:fld id="{E8FB07ED-E41F-4F2C-A0CF-3F180B98BAA5}" type="slidenum">
              <a:rPr lang="zh-CN" altLang="en-US"/>
              <a:pPr>
                <a:defRPr/>
              </a:pPr>
              <a:t>‹#›</a:t>
            </a:fld>
            <a:endParaRPr lang="zh-CN" altLang="en-US"/>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userDrawn="1">
  <p:cSld name="37_标题和内容">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SAP</a:t>
            </a:r>
            <a:r>
              <a:rPr lang="zh-CN" altLang="en-US"/>
              <a:t>开发基础培训</a:t>
            </a:r>
            <a:r>
              <a:rPr lang="en-US"/>
              <a:t>-ABAP</a:t>
            </a:r>
            <a:r>
              <a:rPr lang="zh-CN" altLang="en-US"/>
              <a:t>语法</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SAP</a:t>
            </a:r>
            <a:r>
              <a:rPr lang="zh-CN" altLang="en-US"/>
              <a:t>开发基础培训</a:t>
            </a:r>
            <a:r>
              <a:rPr lang="en-US"/>
              <a:t>-ABAP</a:t>
            </a:r>
            <a:r>
              <a:rPr lang="zh-CN" altLang="en-US"/>
              <a:t>语法</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605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605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a:t>SAP</a:t>
            </a:r>
            <a:r>
              <a:rPr lang="zh-CN" altLang="en-US"/>
              <a:t>开发基础培训</a:t>
            </a:r>
            <a:r>
              <a:rPr lang="en-US"/>
              <a:t>-ABAP</a:t>
            </a:r>
            <a:r>
              <a:rPr lang="zh-CN" altLang="en-US"/>
              <a:t>语法</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r>
              <a:rPr lang="en-US"/>
              <a:t>SAP</a:t>
            </a:r>
            <a:r>
              <a:rPr lang="zh-CN" altLang="en-US"/>
              <a:t>开发基础培训</a:t>
            </a:r>
            <a:r>
              <a:rPr lang="en-US"/>
              <a:t>-ABAP</a:t>
            </a:r>
            <a:r>
              <a:rPr lang="zh-CN" altLang="en-US"/>
              <a:t>语法</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r>
              <a:rPr lang="en-US"/>
              <a:t>SAP</a:t>
            </a:r>
            <a:r>
              <a:rPr lang="zh-CN" altLang="en-US"/>
              <a:t>开发基础培训</a:t>
            </a:r>
            <a:r>
              <a:rPr lang="en-US"/>
              <a:t>-ABAP</a:t>
            </a:r>
            <a:r>
              <a:rPr lang="zh-CN" altLang="en-US"/>
              <a:t>语法</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SAP</a:t>
            </a:r>
            <a:r>
              <a:rPr lang="zh-CN" altLang="en-US"/>
              <a:t>开发基础培训</a:t>
            </a:r>
            <a:r>
              <a:rPr lang="en-US"/>
              <a:t>-ABAP</a:t>
            </a:r>
            <a:r>
              <a:rPr lang="zh-CN" altLang="en-US"/>
              <a:t>语法</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C882968D-AD77-42FF-8414-E3A126D95B80}" type="slidenum">
              <a:rPr lang="zh-CN" altLang="en-US">
                <a:latin typeface="+mn-ea"/>
              </a:rPr>
              <a:pPr>
                <a:defRPr/>
              </a:pPr>
              <a:t>‹#›</a:t>
            </a:fld>
            <a:endParaRPr lang="zh-CN" altLang="en-US">
              <a:latin typeface="+mn-e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SAP</a:t>
            </a:r>
            <a:r>
              <a:rPr lang="zh-CN" altLang="en-US"/>
              <a:t>开发基础培训</a:t>
            </a:r>
            <a:r>
              <a:rPr lang="en-US"/>
              <a:t>-ABAP</a:t>
            </a:r>
            <a:r>
              <a:rPr lang="zh-CN" altLang="en-US"/>
              <a:t>语法</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SAP</a:t>
            </a:r>
            <a:r>
              <a:rPr lang="zh-CN" altLang="en-US"/>
              <a:t>开发基础培训</a:t>
            </a:r>
            <a:r>
              <a:rPr lang="en-US"/>
              <a:t>-ABAP</a:t>
            </a:r>
            <a:r>
              <a:rPr lang="zh-CN" altLang="en-US"/>
              <a:t>语法</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SAP</a:t>
            </a:r>
            <a:r>
              <a:rPr lang="zh-CN" altLang="en-US"/>
              <a:t>开发基础培训</a:t>
            </a:r>
            <a:r>
              <a:rPr lang="en-US"/>
              <a:t>-ABAP</a:t>
            </a:r>
            <a:r>
              <a:rPr lang="zh-CN" altLang="en-US"/>
              <a:t>语法</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09600"/>
            <a:ext cx="2057400" cy="53324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09600"/>
            <a:ext cx="6019800" cy="53324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SAP</a:t>
            </a:r>
            <a:r>
              <a:rPr lang="zh-CN" altLang="en-US"/>
              <a:t>开发基础培训</a:t>
            </a:r>
            <a:r>
              <a:rPr lang="en-US"/>
              <a:t>-ABAP</a:t>
            </a:r>
            <a:r>
              <a:rPr lang="zh-CN" altLang="en-US"/>
              <a:t>语法</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F92CE8CA-D1F0-4F40-9392-28E28B318EC8}"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F9CA3A6C-621D-4E6D-8C72-0535C112FAF9}"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15A92B01-60E0-4157-9741-E6D245D9EF0A}"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605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605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F7CA2BAA-53A9-473A-B067-883CA6270F47}"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EEEC88F3-151F-45BB-82B7-323DD549FC93}"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4EEE719B-1941-4FC9-A20E-C26F2D5866B5}"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605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605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AF23E625-18ED-4E09-BD1F-08D52E030050}" type="slidenum">
              <a:rPr lang="zh-CN" altLang="en-US">
                <a:latin typeface="+mn-ea"/>
              </a:rPr>
              <a:pPr>
                <a:defRPr/>
              </a:pPr>
              <a:t>‹#›</a:t>
            </a:fld>
            <a:endParaRPr lang="zh-CN" altLang="en-US">
              <a:latin typeface="+mn-ea"/>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7ADC0DA8-B5E1-470E-A168-B08B5776E8FF}"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F360FD28-C836-4C71-8C91-6E1C6B55BDB1}"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B3CE7A30-DB33-4ED3-95C3-8EF74DC10324}"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F78E2124-5BF1-4915-8731-D506CD622F90}"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09600"/>
            <a:ext cx="2057400" cy="53324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09600"/>
            <a:ext cx="6019800" cy="53324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6D15FD2F-AE9B-4E7D-A12C-9709A26E8DF6}"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07C4C8CC-0005-4616-A4A0-55D9BF7C2AC8}"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7BB296C5-6943-4940-B98C-9F40A3A0D66E}"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F86A097A-C2B9-4783-A56F-ED915CE795F9}"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605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605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AFFEA3A8-12E3-432C-979E-39178F8D3212}"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4C4949ED-5C8F-46F7-834A-DCBF363FA4F4}"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B7801771-656B-41CE-A0B3-C30E8A37A564}" type="slidenum">
              <a:rPr lang="zh-CN" altLang="en-US">
                <a:latin typeface="+mn-ea"/>
              </a:rPr>
              <a:pPr>
                <a:defRPr/>
              </a:pPr>
              <a:t>‹#›</a:t>
            </a:fld>
            <a:endParaRPr lang="zh-CN" altLang="en-US">
              <a:latin typeface="+mn-ea"/>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9D7563FD-2E05-4A4C-A216-7DCF5187E518}"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4954CD1A-67E9-4AA9-8C81-602A855A9EE3}"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DF19F2FA-230E-4E70-9A10-FFCCBF964B27}"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D717DDCA-F86A-43BB-A2FD-3551C8A0DFF6}"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87DFB550-04E7-4ABF-8B2D-EFB64B86251A}"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09600"/>
            <a:ext cx="2057400" cy="53324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09600"/>
            <a:ext cx="6019800" cy="53324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E7A51109-38D4-4267-AA4E-B237EE6F963C}"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35741AAD-CD4D-463E-82A9-8388E9B3F09F}"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3B5D2D7B-0EDA-43C7-96DC-F6FB055CB6E7}"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CE5F6551-31D4-4906-9A6A-DD35A902792D}"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605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605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BAD322FF-0EBF-4372-83E4-2B6FF01C503C}"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46A9678A-546C-4FD7-816E-AC09725CC67E}" type="slidenum">
              <a:rPr lang="zh-CN" altLang="en-US">
                <a:latin typeface="+mn-ea"/>
              </a:rPr>
              <a:pPr>
                <a:defRPr/>
              </a:pPr>
              <a:t>‹#›</a:t>
            </a:fld>
            <a:endParaRPr lang="zh-CN" altLang="en-US">
              <a:latin typeface="+mn-ea"/>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62F66647-0120-4B69-8913-4F62E2ADDA00}"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69D3EB09-AA56-4AE7-A12A-F2FB82E13149}"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E36085C8-ECC1-419B-8DB1-F8F41DB7008D}"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4D06D10E-7EB1-4DAA-9ACA-EC0451317901}"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CB17D921-990B-4A28-A13F-8CC97FB11637}"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7A27D09C-BB79-4AE0-BFEB-8644E2924D27}"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09600"/>
            <a:ext cx="2057400" cy="53324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09600"/>
            <a:ext cx="6019800" cy="53324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C953763C-E357-47BD-9D5E-A582FADA4D57}"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505EB157-6E96-4EC2-BDCB-EAFECA1CE3C5}"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EDAEEDD1-EA6A-44FB-984E-C208CD908A79}"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FFF24F1C-37E0-4479-A121-6E1B35C00323}"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284BA5C6-736B-4E33-BADA-780784ECB041}" type="slidenum">
              <a:rPr lang="zh-CN" altLang="en-US">
                <a:latin typeface="+mn-ea"/>
              </a:rPr>
              <a:pPr>
                <a:defRPr/>
              </a:pPr>
              <a:t>‹#›</a:t>
            </a:fld>
            <a:endParaRPr lang="zh-CN" altLang="en-US">
              <a:latin typeface="+mn-ea"/>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605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605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BF643F8F-805C-4AA3-96D6-23B3870CBE54}"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2D7DAE61-80C7-461C-A292-AF37F80587EC}"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9188E7C0-91C1-4BB2-953D-5A820E476B64}"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254BD1AF-7847-4334-A731-5BB5F5F5D285}"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59B49963-5409-4B72-A64B-8DDE71BC8807}"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76371C9B-CCB2-4FDF-BB50-59835988D6EA}"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61DDE841-A192-45FD-B2AC-6F660D87917E}"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09600"/>
            <a:ext cx="2057400" cy="53324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09600"/>
            <a:ext cx="6019800" cy="53324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A0D01926-0EF4-4D1F-80E7-2EA74353A8BB}"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F4362F6D-EFC3-4C38-9FA6-F77A81EE329F}"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B9653700-08DA-4168-BBE2-612A2F8F0809}"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D4890BBA-CEAB-4744-80AA-B32DF74824BA}" type="slidenum">
              <a:rPr lang="zh-CN" altLang="en-US">
                <a:latin typeface="+mn-ea"/>
              </a:rPr>
              <a:pPr>
                <a:defRPr/>
              </a:pPr>
              <a:t>‹#›</a:t>
            </a:fld>
            <a:endParaRPr lang="zh-CN" altLang="en-US">
              <a:latin typeface="+mn-ea"/>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E8B3A6FA-2112-4578-8A9F-A8680051262A}"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605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605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08A06EC7-81B8-4B73-9E76-C23372D6F73E}"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657F7C70-C532-451D-95F8-EC7ECEC76EF2}"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9BBD3396-F3E3-4856-A169-5F9FCEA1BA77}"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EEDE997B-997D-4C44-9626-553D9ABBDDB7}"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10CA990A-AA3E-4020-AB32-7541F0BEFFF5}"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ACB65E6D-3F37-4384-ADF2-C31CA11EC07A}"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8DA27204-C7D8-4008-993D-D014BAEF4DA0}"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09600"/>
            <a:ext cx="2057400" cy="53324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09600"/>
            <a:ext cx="6019800" cy="53324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992060A6-10FC-4B56-B405-11666AB7AC7D}"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57853C35-498B-4C62-8DC1-F153CD726E8C}"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F89B7802-2B80-41F6-B9A5-4137C68B4541}" type="slidenum">
              <a:rPr lang="zh-CN" altLang="en-US">
                <a:latin typeface="+mn-ea"/>
              </a:rPr>
              <a:pPr>
                <a:defRPr/>
              </a:pPr>
              <a:t>‹#›</a:t>
            </a:fld>
            <a:endParaRPr lang="zh-CN" altLang="en-US">
              <a:latin typeface="+mn-ea"/>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2CA70740-7970-46C4-8F35-3C2AD9A40FD7}"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9A0EB4DD-4736-4128-BB0F-17821C95D3B0}"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605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605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8ACF12C0-8FC7-4404-8281-A64CA7760C12}"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475ACADE-3370-4FC3-98E7-30BE8B83967A}"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DE0F75BF-0A00-453E-AFE5-87E03B66E0D1}"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900F14CF-C3A7-4B83-979C-91933FCA463B}"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14773E3B-4F95-4774-B8D4-6544306ABE58}"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712B2297-D20A-4EB9-B3EC-6C635487AB92}"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2BC003C1-EB69-4EB8-92A1-37C26D925F2F}"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09600"/>
            <a:ext cx="2057400" cy="53324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09600"/>
            <a:ext cx="6019800" cy="53324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ea typeface="+mn-ea"/>
              </a:rPr>
              <a:t> </a:t>
            </a:r>
            <a:fld id="{3825C29C-1E9C-4A39-88C1-8E55DA1EEF38}" type="slidenum">
              <a:rPr lang="zh-CN" altLang="en-US">
                <a:latin typeface="+mn-ea"/>
                <a:ea typeface="+mn-ea"/>
              </a:rPr>
              <a:pPr>
                <a:defRPr/>
              </a:pPr>
              <a:t>‹#›</a:t>
            </a:fld>
            <a:endParaRPr lang="zh-CN" altLang="en-US">
              <a:latin typeface="+mn-ea"/>
              <a:ea typeface="+mn-e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jpe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jpe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jpe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1.jpe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image" Target="../media/image3.jpeg"/><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13" Type="http://schemas.openxmlformats.org/officeDocument/2006/relationships/image" Target="../media/image4.jpeg"/><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13" Type="http://schemas.openxmlformats.org/officeDocument/2006/relationships/image" Target="../media/image5.jpeg"/><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5.xml"/><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theme" Target="../theme/theme18.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6.xml"/><Relationship Id="rId3" Type="http://schemas.openxmlformats.org/officeDocument/2006/relationships/slideLayout" Target="../slideLayouts/slideLayout201.xml"/><Relationship Id="rId7" Type="http://schemas.openxmlformats.org/officeDocument/2006/relationships/slideLayout" Target="../slideLayouts/slideLayout205.xml"/><Relationship Id="rId12" Type="http://schemas.openxmlformats.org/officeDocument/2006/relationships/theme" Target="../theme/theme19.xml"/><Relationship Id="rId2" Type="http://schemas.openxmlformats.org/officeDocument/2006/relationships/slideLayout" Target="../slideLayouts/slideLayout200.xml"/><Relationship Id="rId1" Type="http://schemas.openxmlformats.org/officeDocument/2006/relationships/slideLayout" Target="../slideLayouts/slideLayout199.xml"/><Relationship Id="rId6" Type="http://schemas.openxmlformats.org/officeDocument/2006/relationships/slideLayout" Target="../slideLayouts/slideLayout204.xml"/><Relationship Id="rId11" Type="http://schemas.openxmlformats.org/officeDocument/2006/relationships/slideLayout" Target="../slideLayouts/slideLayout209.xml"/><Relationship Id="rId5" Type="http://schemas.openxmlformats.org/officeDocument/2006/relationships/slideLayout" Target="../slideLayouts/slideLayout203.xml"/><Relationship Id="rId10" Type="http://schemas.openxmlformats.org/officeDocument/2006/relationships/slideLayout" Target="../slideLayouts/slideLayout208.xml"/><Relationship Id="rId4" Type="http://schemas.openxmlformats.org/officeDocument/2006/relationships/slideLayout" Target="../slideLayouts/slideLayout202.xml"/><Relationship Id="rId9" Type="http://schemas.openxmlformats.org/officeDocument/2006/relationships/slideLayout" Target="../slideLayouts/slideLayout20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17.xml"/><Relationship Id="rId13" Type="http://schemas.openxmlformats.org/officeDocument/2006/relationships/image" Target="../media/image6.png"/><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theme" Target="../theme/theme20.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0" Type="http://schemas.openxmlformats.org/officeDocument/2006/relationships/slideLayout" Target="../slideLayouts/slideLayout219.xml"/><Relationship Id="rId4" Type="http://schemas.openxmlformats.org/officeDocument/2006/relationships/slideLayout" Target="../slideLayouts/slideLayout213.xml"/><Relationship Id="rId9" Type="http://schemas.openxmlformats.org/officeDocument/2006/relationships/slideLayout" Target="../slideLayouts/slideLayout218.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28.xml"/><Relationship Id="rId13" Type="http://schemas.openxmlformats.org/officeDocument/2006/relationships/image" Target="../media/image6.png"/><Relationship Id="rId3" Type="http://schemas.openxmlformats.org/officeDocument/2006/relationships/slideLayout" Target="../slideLayouts/slideLayout223.xml"/><Relationship Id="rId7" Type="http://schemas.openxmlformats.org/officeDocument/2006/relationships/slideLayout" Target="../slideLayouts/slideLayout227.xml"/><Relationship Id="rId12" Type="http://schemas.openxmlformats.org/officeDocument/2006/relationships/theme" Target="../theme/theme21.xml"/><Relationship Id="rId2" Type="http://schemas.openxmlformats.org/officeDocument/2006/relationships/slideLayout" Target="../slideLayouts/slideLayout222.xml"/><Relationship Id="rId1" Type="http://schemas.openxmlformats.org/officeDocument/2006/relationships/slideLayout" Target="../slideLayouts/slideLayout221.xml"/><Relationship Id="rId6" Type="http://schemas.openxmlformats.org/officeDocument/2006/relationships/slideLayout" Target="../slideLayouts/slideLayout226.xml"/><Relationship Id="rId11" Type="http://schemas.openxmlformats.org/officeDocument/2006/relationships/slideLayout" Target="../slideLayouts/slideLayout231.xml"/><Relationship Id="rId5" Type="http://schemas.openxmlformats.org/officeDocument/2006/relationships/slideLayout" Target="../slideLayouts/slideLayout225.xml"/><Relationship Id="rId10" Type="http://schemas.openxmlformats.org/officeDocument/2006/relationships/slideLayout" Target="../slideLayouts/slideLayout230.xml"/><Relationship Id="rId4" Type="http://schemas.openxmlformats.org/officeDocument/2006/relationships/slideLayout" Target="../slideLayouts/slideLayout224.xml"/><Relationship Id="rId9" Type="http://schemas.openxmlformats.org/officeDocument/2006/relationships/slideLayout" Target="../slideLayouts/slideLayout2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jpe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609600"/>
            <a:ext cx="8229600" cy="6524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457200" y="141605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5"/>
          <p:cNvSpPr>
            <a:spLocks noGrp="1" noChangeArrowheads="1"/>
          </p:cNvSpPr>
          <p:nvPr>
            <p:ph type="ftr" sz="quarter" idx="3"/>
          </p:nvPr>
        </p:nvSpPr>
        <p:spPr bwMode="auto">
          <a:xfrm>
            <a:off x="5867400" y="6400800"/>
            <a:ext cx="3276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500">
                <a:solidFill>
                  <a:schemeClr val="tx1"/>
                </a:solidFill>
                <a:latin typeface="+mn-lt"/>
                <a:ea typeface="华文行楷" pitchFamily="2" charset="-122"/>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FA0201CE-0D96-4470-9DC0-803CD25A9BEA}" type="slidenum">
              <a:rPr lang="zh-CN" altLang="en-US">
                <a:latin typeface="+mn-ea"/>
              </a:rPr>
              <a:pPr>
                <a:defRPr/>
              </a:pPr>
              <a:t>‹#›</a:t>
            </a:fld>
            <a:endParaRPr lang="zh-CN" altLang="en-US">
              <a:latin typeface="+mn-ea"/>
            </a:endParaRPr>
          </a:p>
        </p:txBody>
      </p:sp>
    </p:spTree>
  </p:cSld>
  <p:clrMap bg1="lt1" tx1="dk1" bg2="lt2" tx2="dk2" accent1="accent1" accent2="accent2" accent3="accent3" accent4="accent4" accent5="accent5" accent6="accent6" hlink="hlink" folHlink="folHlink"/>
  <p:sldLayoutIdLst>
    <p:sldLayoutId id="2147487139" r:id="rId1"/>
    <p:sldLayoutId id="2147487140" r:id="rId2"/>
    <p:sldLayoutId id="2147487141" r:id="rId3"/>
    <p:sldLayoutId id="2147487142" r:id="rId4"/>
    <p:sldLayoutId id="2147487143" r:id="rId5"/>
    <p:sldLayoutId id="2147487144" r:id="rId6"/>
    <p:sldLayoutId id="2147487145" r:id="rId7"/>
    <p:sldLayoutId id="2147487146" r:id="rId8"/>
    <p:sldLayoutId id="2147487147" r:id="rId9"/>
    <p:sldLayoutId id="2147487148" r:id="rId10"/>
    <p:sldLayoutId id="2147487149" r:id="rId11"/>
  </p:sldLayoutIdLst>
  <p:txStyles>
    <p:titleStyle>
      <a:lvl1pPr algn="l" rtl="0" eaLnBrk="0" fontAlgn="base" hangingPunct="0">
        <a:spcBef>
          <a:spcPct val="0"/>
        </a:spcBef>
        <a:spcAft>
          <a:spcPct val="0"/>
        </a:spcAft>
        <a:defRPr sz="2600" b="1">
          <a:solidFill>
            <a:schemeClr val="tx1"/>
          </a:solidFill>
          <a:latin typeface="+mj-lt"/>
          <a:ea typeface="+mj-ea"/>
          <a:cs typeface="+mj-cs"/>
        </a:defRPr>
      </a:lvl1pPr>
      <a:lvl2pPr algn="l" rtl="0" eaLnBrk="0" fontAlgn="base" hangingPunct="0">
        <a:spcBef>
          <a:spcPct val="0"/>
        </a:spcBef>
        <a:spcAft>
          <a:spcPct val="0"/>
        </a:spcAft>
        <a:defRPr sz="2600" b="1">
          <a:solidFill>
            <a:schemeClr val="tx1"/>
          </a:solidFill>
          <a:latin typeface="Arial" pitchFamily="34" charset="0"/>
          <a:ea typeface="宋体" pitchFamily="2" charset="-122"/>
        </a:defRPr>
      </a:lvl2pPr>
      <a:lvl3pPr algn="l" rtl="0" eaLnBrk="0" fontAlgn="base" hangingPunct="0">
        <a:spcBef>
          <a:spcPct val="0"/>
        </a:spcBef>
        <a:spcAft>
          <a:spcPct val="0"/>
        </a:spcAft>
        <a:defRPr sz="2600" b="1">
          <a:solidFill>
            <a:schemeClr val="tx1"/>
          </a:solidFill>
          <a:latin typeface="Arial" pitchFamily="34" charset="0"/>
          <a:ea typeface="宋体" pitchFamily="2" charset="-122"/>
        </a:defRPr>
      </a:lvl3pPr>
      <a:lvl4pPr algn="l" rtl="0" eaLnBrk="0" fontAlgn="base" hangingPunct="0">
        <a:spcBef>
          <a:spcPct val="0"/>
        </a:spcBef>
        <a:spcAft>
          <a:spcPct val="0"/>
        </a:spcAft>
        <a:defRPr sz="2600" b="1">
          <a:solidFill>
            <a:schemeClr val="tx1"/>
          </a:solidFill>
          <a:latin typeface="Arial" pitchFamily="34" charset="0"/>
          <a:ea typeface="宋体" pitchFamily="2" charset="-122"/>
        </a:defRPr>
      </a:lvl4pPr>
      <a:lvl5pPr algn="l" rtl="0" eaLnBrk="0" fontAlgn="base" hangingPunct="0">
        <a:spcBef>
          <a:spcPct val="0"/>
        </a:spcBef>
        <a:spcAft>
          <a:spcPct val="0"/>
        </a:spcAft>
        <a:defRPr sz="26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6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6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6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6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1600">
          <a:solidFill>
            <a:schemeClr val="tx1"/>
          </a:solidFill>
          <a:latin typeface="+mn-lt"/>
          <a:ea typeface="+mn-ea"/>
        </a:defRPr>
      </a:lvl6pPr>
      <a:lvl7pPr marL="2971800" indent="-228600" algn="l" rtl="0" eaLnBrk="0" fontAlgn="base" hangingPunct="0">
        <a:spcBef>
          <a:spcPct val="20000"/>
        </a:spcBef>
        <a:spcAft>
          <a:spcPct val="0"/>
        </a:spcAft>
        <a:buChar char="»"/>
        <a:defRPr sz="1600">
          <a:solidFill>
            <a:schemeClr val="tx1"/>
          </a:solidFill>
          <a:latin typeface="+mn-lt"/>
          <a:ea typeface="+mn-ea"/>
        </a:defRPr>
      </a:lvl7pPr>
      <a:lvl8pPr marL="3429000" indent="-228600" algn="l" rtl="0" eaLnBrk="0" fontAlgn="base" hangingPunct="0">
        <a:spcBef>
          <a:spcPct val="20000"/>
        </a:spcBef>
        <a:spcAft>
          <a:spcPct val="0"/>
        </a:spcAft>
        <a:buChar char="»"/>
        <a:defRPr sz="1600">
          <a:solidFill>
            <a:schemeClr val="tx1"/>
          </a:solidFill>
          <a:latin typeface="+mn-lt"/>
          <a:ea typeface="+mn-ea"/>
        </a:defRPr>
      </a:lvl8pPr>
      <a:lvl9pPr marL="3886200" indent="-228600" algn="l" rtl="0" eaLnBrk="0" fontAlgn="base" hangingPunct="0">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457200" y="609600"/>
            <a:ext cx="8229600" cy="6524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43" name="Rectangle 3"/>
          <p:cNvSpPr>
            <a:spLocks noGrp="1" noChangeArrowheads="1"/>
          </p:cNvSpPr>
          <p:nvPr>
            <p:ph type="body" idx="1"/>
          </p:nvPr>
        </p:nvSpPr>
        <p:spPr bwMode="auto">
          <a:xfrm>
            <a:off x="457200" y="141605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44" name="页脚占位符 4"/>
          <p:cNvSpPr>
            <a:spLocks noGrp="1" noChangeArrowheads="1"/>
          </p:cNvSpPr>
          <p:nvPr>
            <p:ph type="ftr" sz="quarter" idx="3"/>
          </p:nvPr>
        </p:nvSpPr>
        <p:spPr bwMode="auto">
          <a:xfrm>
            <a:off x="5867400" y="6400800"/>
            <a:ext cx="3276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500">
                <a:solidFill>
                  <a:schemeClr val="tx1"/>
                </a:solidFill>
                <a:latin typeface="+mn-lt"/>
                <a:ea typeface="华文行楷" pitchFamily="2" charset="-122"/>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71B24616-8817-4048-B0C8-E2437CAA83A2}" type="slidenum">
              <a:rPr lang="zh-CN" altLang="en-US">
                <a:latin typeface="+mn-ea"/>
              </a:rPr>
              <a:pPr>
                <a:defRPr/>
              </a:pPr>
              <a:t>‹#›</a:t>
            </a:fld>
            <a:endParaRPr lang="zh-CN" altLang="en-US">
              <a:latin typeface="+mn-ea"/>
            </a:endParaRPr>
          </a:p>
        </p:txBody>
      </p:sp>
    </p:spTree>
  </p:cSld>
  <p:clrMap bg1="lt1" tx1="dk1" bg2="lt2" tx2="dk2" accent1="accent1" accent2="accent2" accent3="accent3" accent4="accent4" accent5="accent5" accent6="accent6" hlink="hlink" folHlink="folHlink"/>
  <p:sldLayoutIdLst>
    <p:sldLayoutId id="2147487304" r:id="rId1"/>
    <p:sldLayoutId id="2147487305" r:id="rId2"/>
    <p:sldLayoutId id="2147487306" r:id="rId3"/>
    <p:sldLayoutId id="2147487307" r:id="rId4"/>
    <p:sldLayoutId id="2147487308" r:id="rId5"/>
    <p:sldLayoutId id="2147487309" r:id="rId6"/>
    <p:sldLayoutId id="2147487310" r:id="rId7"/>
    <p:sldLayoutId id="2147487311" r:id="rId8"/>
    <p:sldLayoutId id="2147487312" r:id="rId9"/>
    <p:sldLayoutId id="2147487313" r:id="rId10"/>
    <p:sldLayoutId id="2147487314" r:id="rId11"/>
  </p:sldLayoutIdLst>
  <p:txStyles>
    <p:titleStyle>
      <a:lvl1pPr algn="l" rtl="0" eaLnBrk="0" fontAlgn="base" hangingPunct="0">
        <a:spcBef>
          <a:spcPct val="0"/>
        </a:spcBef>
        <a:spcAft>
          <a:spcPct val="0"/>
        </a:spcAft>
        <a:defRPr sz="2600" b="1">
          <a:solidFill>
            <a:schemeClr val="tx1"/>
          </a:solidFill>
          <a:latin typeface="+mj-lt"/>
          <a:ea typeface="+mj-ea"/>
          <a:cs typeface="+mj-cs"/>
        </a:defRPr>
      </a:lvl1pPr>
      <a:lvl2pPr algn="l" rtl="0" eaLnBrk="0" fontAlgn="base" hangingPunct="0">
        <a:spcBef>
          <a:spcPct val="0"/>
        </a:spcBef>
        <a:spcAft>
          <a:spcPct val="0"/>
        </a:spcAft>
        <a:defRPr sz="2600" b="1">
          <a:solidFill>
            <a:schemeClr val="tx1"/>
          </a:solidFill>
          <a:latin typeface="Arial" pitchFamily="34" charset="0"/>
          <a:ea typeface="宋体" pitchFamily="2" charset="-122"/>
        </a:defRPr>
      </a:lvl2pPr>
      <a:lvl3pPr algn="l" rtl="0" eaLnBrk="0" fontAlgn="base" hangingPunct="0">
        <a:spcBef>
          <a:spcPct val="0"/>
        </a:spcBef>
        <a:spcAft>
          <a:spcPct val="0"/>
        </a:spcAft>
        <a:defRPr sz="2600" b="1">
          <a:solidFill>
            <a:schemeClr val="tx1"/>
          </a:solidFill>
          <a:latin typeface="Arial" pitchFamily="34" charset="0"/>
          <a:ea typeface="宋体" pitchFamily="2" charset="-122"/>
        </a:defRPr>
      </a:lvl3pPr>
      <a:lvl4pPr algn="l" rtl="0" eaLnBrk="0" fontAlgn="base" hangingPunct="0">
        <a:spcBef>
          <a:spcPct val="0"/>
        </a:spcBef>
        <a:spcAft>
          <a:spcPct val="0"/>
        </a:spcAft>
        <a:defRPr sz="2600" b="1">
          <a:solidFill>
            <a:schemeClr val="tx1"/>
          </a:solidFill>
          <a:latin typeface="Arial" pitchFamily="34" charset="0"/>
          <a:ea typeface="宋体" pitchFamily="2" charset="-122"/>
        </a:defRPr>
      </a:lvl4pPr>
      <a:lvl5pPr algn="l" rtl="0" eaLnBrk="0" fontAlgn="base" hangingPunct="0">
        <a:spcBef>
          <a:spcPct val="0"/>
        </a:spcBef>
        <a:spcAft>
          <a:spcPct val="0"/>
        </a:spcAft>
        <a:defRPr sz="26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6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6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6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6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1600">
          <a:solidFill>
            <a:schemeClr val="tx1"/>
          </a:solidFill>
          <a:latin typeface="+mn-lt"/>
          <a:ea typeface="+mn-ea"/>
        </a:defRPr>
      </a:lvl6pPr>
      <a:lvl7pPr marL="2971800" indent="-228600" algn="l" rtl="0" eaLnBrk="0" fontAlgn="base" hangingPunct="0">
        <a:spcBef>
          <a:spcPct val="20000"/>
        </a:spcBef>
        <a:spcAft>
          <a:spcPct val="0"/>
        </a:spcAft>
        <a:buChar char="»"/>
        <a:defRPr sz="1600">
          <a:solidFill>
            <a:schemeClr val="tx1"/>
          </a:solidFill>
          <a:latin typeface="+mn-lt"/>
          <a:ea typeface="+mn-ea"/>
        </a:defRPr>
      </a:lvl7pPr>
      <a:lvl8pPr marL="3429000" indent="-228600" algn="l" rtl="0" eaLnBrk="0" fontAlgn="base" hangingPunct="0">
        <a:spcBef>
          <a:spcPct val="20000"/>
        </a:spcBef>
        <a:spcAft>
          <a:spcPct val="0"/>
        </a:spcAft>
        <a:buChar char="»"/>
        <a:defRPr sz="1600">
          <a:solidFill>
            <a:schemeClr val="tx1"/>
          </a:solidFill>
          <a:latin typeface="+mn-lt"/>
          <a:ea typeface="+mn-ea"/>
        </a:defRPr>
      </a:lvl8pPr>
      <a:lvl9pPr marL="3886200" indent="-228600" algn="l" rtl="0" eaLnBrk="0" fontAlgn="base" hangingPunct="0">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457200" y="609600"/>
            <a:ext cx="8229600" cy="6524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1267" name="Rectangle 3"/>
          <p:cNvSpPr>
            <a:spLocks noGrp="1" noChangeArrowheads="1"/>
          </p:cNvSpPr>
          <p:nvPr>
            <p:ph type="body" idx="1"/>
          </p:nvPr>
        </p:nvSpPr>
        <p:spPr bwMode="auto">
          <a:xfrm>
            <a:off x="457200" y="141605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1268" name="页脚占位符 4"/>
          <p:cNvSpPr>
            <a:spLocks noGrp="1" noChangeArrowheads="1"/>
          </p:cNvSpPr>
          <p:nvPr>
            <p:ph type="ftr" sz="quarter" idx="3"/>
          </p:nvPr>
        </p:nvSpPr>
        <p:spPr bwMode="auto">
          <a:xfrm>
            <a:off x="5867400" y="6400800"/>
            <a:ext cx="3276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500">
                <a:solidFill>
                  <a:schemeClr val="tx1"/>
                </a:solidFill>
                <a:latin typeface="+mn-lt"/>
                <a:ea typeface="华文行楷" pitchFamily="2" charset="-122"/>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7BBE1D42-BFCE-4AE1-AE4D-816A3200A0D2}" type="slidenum">
              <a:rPr lang="zh-CN" altLang="en-US">
                <a:latin typeface="+mn-ea"/>
              </a:rPr>
              <a:pPr>
                <a:defRPr/>
              </a:pPr>
              <a:t>‹#›</a:t>
            </a:fld>
            <a:endParaRPr lang="zh-CN" altLang="en-US">
              <a:latin typeface="+mn-ea"/>
            </a:endParaRPr>
          </a:p>
        </p:txBody>
      </p:sp>
    </p:spTree>
  </p:cSld>
  <p:clrMap bg1="lt1" tx1="dk1" bg2="lt2" tx2="dk2" accent1="accent1" accent2="accent2" accent3="accent3" accent4="accent4" accent5="accent5" accent6="accent6" hlink="hlink" folHlink="folHlink"/>
  <p:sldLayoutIdLst>
    <p:sldLayoutId id="2147487315" r:id="rId1"/>
    <p:sldLayoutId id="2147487316" r:id="rId2"/>
    <p:sldLayoutId id="2147487317" r:id="rId3"/>
    <p:sldLayoutId id="2147487318" r:id="rId4"/>
    <p:sldLayoutId id="2147487319" r:id="rId5"/>
    <p:sldLayoutId id="2147487320" r:id="rId6"/>
    <p:sldLayoutId id="2147487321" r:id="rId7"/>
    <p:sldLayoutId id="2147487322" r:id="rId8"/>
    <p:sldLayoutId id="2147487323" r:id="rId9"/>
    <p:sldLayoutId id="2147487324" r:id="rId10"/>
    <p:sldLayoutId id="2147487325" r:id="rId11"/>
  </p:sldLayoutIdLst>
  <p:txStyles>
    <p:titleStyle>
      <a:lvl1pPr algn="l" rtl="0" eaLnBrk="0" fontAlgn="base" hangingPunct="0">
        <a:spcBef>
          <a:spcPct val="0"/>
        </a:spcBef>
        <a:spcAft>
          <a:spcPct val="0"/>
        </a:spcAft>
        <a:defRPr sz="2600" b="1">
          <a:solidFill>
            <a:schemeClr val="tx1"/>
          </a:solidFill>
          <a:latin typeface="+mj-lt"/>
          <a:ea typeface="+mj-ea"/>
          <a:cs typeface="+mj-cs"/>
        </a:defRPr>
      </a:lvl1pPr>
      <a:lvl2pPr algn="l" rtl="0" eaLnBrk="0" fontAlgn="base" hangingPunct="0">
        <a:spcBef>
          <a:spcPct val="0"/>
        </a:spcBef>
        <a:spcAft>
          <a:spcPct val="0"/>
        </a:spcAft>
        <a:defRPr sz="2600" b="1">
          <a:solidFill>
            <a:schemeClr val="tx1"/>
          </a:solidFill>
          <a:latin typeface="Arial" pitchFamily="34" charset="0"/>
          <a:ea typeface="宋体" pitchFamily="2" charset="-122"/>
        </a:defRPr>
      </a:lvl2pPr>
      <a:lvl3pPr algn="l" rtl="0" eaLnBrk="0" fontAlgn="base" hangingPunct="0">
        <a:spcBef>
          <a:spcPct val="0"/>
        </a:spcBef>
        <a:spcAft>
          <a:spcPct val="0"/>
        </a:spcAft>
        <a:defRPr sz="2600" b="1">
          <a:solidFill>
            <a:schemeClr val="tx1"/>
          </a:solidFill>
          <a:latin typeface="Arial" pitchFamily="34" charset="0"/>
          <a:ea typeface="宋体" pitchFamily="2" charset="-122"/>
        </a:defRPr>
      </a:lvl3pPr>
      <a:lvl4pPr algn="l" rtl="0" eaLnBrk="0" fontAlgn="base" hangingPunct="0">
        <a:spcBef>
          <a:spcPct val="0"/>
        </a:spcBef>
        <a:spcAft>
          <a:spcPct val="0"/>
        </a:spcAft>
        <a:defRPr sz="2600" b="1">
          <a:solidFill>
            <a:schemeClr val="tx1"/>
          </a:solidFill>
          <a:latin typeface="Arial" pitchFamily="34" charset="0"/>
          <a:ea typeface="宋体" pitchFamily="2" charset="-122"/>
        </a:defRPr>
      </a:lvl4pPr>
      <a:lvl5pPr algn="l" rtl="0" eaLnBrk="0" fontAlgn="base" hangingPunct="0">
        <a:spcBef>
          <a:spcPct val="0"/>
        </a:spcBef>
        <a:spcAft>
          <a:spcPct val="0"/>
        </a:spcAft>
        <a:defRPr sz="26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6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6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6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6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1600">
          <a:solidFill>
            <a:schemeClr val="tx1"/>
          </a:solidFill>
          <a:latin typeface="+mn-lt"/>
          <a:ea typeface="+mn-ea"/>
        </a:defRPr>
      </a:lvl6pPr>
      <a:lvl7pPr marL="2971800" indent="-228600" algn="l" rtl="0" eaLnBrk="0" fontAlgn="base" hangingPunct="0">
        <a:spcBef>
          <a:spcPct val="20000"/>
        </a:spcBef>
        <a:spcAft>
          <a:spcPct val="0"/>
        </a:spcAft>
        <a:buChar char="»"/>
        <a:defRPr sz="1600">
          <a:solidFill>
            <a:schemeClr val="tx1"/>
          </a:solidFill>
          <a:latin typeface="+mn-lt"/>
          <a:ea typeface="+mn-ea"/>
        </a:defRPr>
      </a:lvl7pPr>
      <a:lvl8pPr marL="3429000" indent="-228600" algn="l" rtl="0" eaLnBrk="0" fontAlgn="base" hangingPunct="0">
        <a:spcBef>
          <a:spcPct val="20000"/>
        </a:spcBef>
        <a:spcAft>
          <a:spcPct val="0"/>
        </a:spcAft>
        <a:buChar char="»"/>
        <a:defRPr sz="1600">
          <a:solidFill>
            <a:schemeClr val="tx1"/>
          </a:solidFill>
          <a:latin typeface="+mn-lt"/>
          <a:ea typeface="+mn-ea"/>
        </a:defRPr>
      </a:lvl8pPr>
      <a:lvl9pPr marL="3886200" indent="-228600" algn="l" rtl="0" eaLnBrk="0" fontAlgn="base" hangingPunct="0">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457200" y="609600"/>
            <a:ext cx="8229600" cy="6524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2291" name="Rectangle 3"/>
          <p:cNvSpPr>
            <a:spLocks noGrp="1" noChangeArrowheads="1"/>
          </p:cNvSpPr>
          <p:nvPr>
            <p:ph type="body" idx="1"/>
          </p:nvPr>
        </p:nvSpPr>
        <p:spPr bwMode="auto">
          <a:xfrm>
            <a:off x="457200" y="141605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2292" name="页脚占位符 3"/>
          <p:cNvSpPr>
            <a:spLocks noGrp="1" noChangeArrowheads="1"/>
          </p:cNvSpPr>
          <p:nvPr>
            <p:ph type="ftr" sz="quarter" idx="3"/>
          </p:nvPr>
        </p:nvSpPr>
        <p:spPr bwMode="auto">
          <a:xfrm>
            <a:off x="5867400" y="6400800"/>
            <a:ext cx="3276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500">
                <a:solidFill>
                  <a:schemeClr val="tx1"/>
                </a:solidFill>
                <a:latin typeface="+mn-lt"/>
                <a:ea typeface="华文行楷" pitchFamily="2" charset="-122"/>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55A2B070-11A6-4A45-A83A-5B3C355331B5}" type="slidenum">
              <a:rPr lang="zh-CN" altLang="en-US">
                <a:latin typeface="+mn-ea"/>
              </a:rPr>
              <a:pPr>
                <a:defRPr/>
              </a:pPr>
              <a:t>‹#›</a:t>
            </a:fld>
            <a:endParaRPr lang="zh-CN" altLang="en-US">
              <a:latin typeface="+mn-ea"/>
            </a:endParaRPr>
          </a:p>
        </p:txBody>
      </p:sp>
    </p:spTree>
  </p:cSld>
  <p:clrMap bg1="lt1" tx1="dk1" bg2="lt2" tx2="dk2" accent1="accent1" accent2="accent2" accent3="accent3" accent4="accent4" accent5="accent5" accent6="accent6" hlink="hlink" folHlink="folHlink"/>
  <p:sldLayoutIdLst>
    <p:sldLayoutId id="2147487326" r:id="rId1"/>
    <p:sldLayoutId id="2147487327" r:id="rId2"/>
    <p:sldLayoutId id="2147487328" r:id="rId3"/>
    <p:sldLayoutId id="2147487329" r:id="rId4"/>
    <p:sldLayoutId id="2147487330" r:id="rId5"/>
    <p:sldLayoutId id="2147487331" r:id="rId6"/>
    <p:sldLayoutId id="2147487332" r:id="rId7"/>
    <p:sldLayoutId id="2147487333" r:id="rId8"/>
    <p:sldLayoutId id="2147487334" r:id="rId9"/>
    <p:sldLayoutId id="2147487335" r:id="rId10"/>
    <p:sldLayoutId id="2147487336" r:id="rId11"/>
  </p:sldLayoutIdLst>
  <p:txStyles>
    <p:titleStyle>
      <a:lvl1pPr algn="l" rtl="0" eaLnBrk="0" fontAlgn="base" hangingPunct="0">
        <a:spcBef>
          <a:spcPct val="0"/>
        </a:spcBef>
        <a:spcAft>
          <a:spcPct val="0"/>
        </a:spcAft>
        <a:defRPr sz="2600" b="1">
          <a:solidFill>
            <a:schemeClr val="tx1"/>
          </a:solidFill>
          <a:latin typeface="+mj-lt"/>
          <a:ea typeface="+mj-ea"/>
          <a:cs typeface="+mj-cs"/>
        </a:defRPr>
      </a:lvl1pPr>
      <a:lvl2pPr algn="l" rtl="0" eaLnBrk="0" fontAlgn="base" hangingPunct="0">
        <a:spcBef>
          <a:spcPct val="0"/>
        </a:spcBef>
        <a:spcAft>
          <a:spcPct val="0"/>
        </a:spcAft>
        <a:defRPr sz="2600" b="1">
          <a:solidFill>
            <a:schemeClr val="tx1"/>
          </a:solidFill>
          <a:latin typeface="Arial" pitchFamily="34" charset="0"/>
          <a:ea typeface="宋体" pitchFamily="2" charset="-122"/>
        </a:defRPr>
      </a:lvl2pPr>
      <a:lvl3pPr algn="l" rtl="0" eaLnBrk="0" fontAlgn="base" hangingPunct="0">
        <a:spcBef>
          <a:spcPct val="0"/>
        </a:spcBef>
        <a:spcAft>
          <a:spcPct val="0"/>
        </a:spcAft>
        <a:defRPr sz="2600" b="1">
          <a:solidFill>
            <a:schemeClr val="tx1"/>
          </a:solidFill>
          <a:latin typeface="Arial" pitchFamily="34" charset="0"/>
          <a:ea typeface="宋体" pitchFamily="2" charset="-122"/>
        </a:defRPr>
      </a:lvl3pPr>
      <a:lvl4pPr algn="l" rtl="0" eaLnBrk="0" fontAlgn="base" hangingPunct="0">
        <a:spcBef>
          <a:spcPct val="0"/>
        </a:spcBef>
        <a:spcAft>
          <a:spcPct val="0"/>
        </a:spcAft>
        <a:defRPr sz="2600" b="1">
          <a:solidFill>
            <a:schemeClr val="tx1"/>
          </a:solidFill>
          <a:latin typeface="Arial" pitchFamily="34" charset="0"/>
          <a:ea typeface="宋体" pitchFamily="2" charset="-122"/>
        </a:defRPr>
      </a:lvl4pPr>
      <a:lvl5pPr algn="l" rtl="0" eaLnBrk="0" fontAlgn="base" hangingPunct="0">
        <a:spcBef>
          <a:spcPct val="0"/>
        </a:spcBef>
        <a:spcAft>
          <a:spcPct val="0"/>
        </a:spcAft>
        <a:defRPr sz="26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6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6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6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6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1600">
          <a:solidFill>
            <a:schemeClr val="tx1"/>
          </a:solidFill>
          <a:latin typeface="+mn-lt"/>
          <a:ea typeface="+mn-ea"/>
        </a:defRPr>
      </a:lvl6pPr>
      <a:lvl7pPr marL="2971800" indent="-228600" algn="l" rtl="0" eaLnBrk="0" fontAlgn="base" hangingPunct="0">
        <a:spcBef>
          <a:spcPct val="20000"/>
        </a:spcBef>
        <a:spcAft>
          <a:spcPct val="0"/>
        </a:spcAft>
        <a:buChar char="»"/>
        <a:defRPr sz="1600">
          <a:solidFill>
            <a:schemeClr val="tx1"/>
          </a:solidFill>
          <a:latin typeface="+mn-lt"/>
          <a:ea typeface="+mn-ea"/>
        </a:defRPr>
      </a:lvl7pPr>
      <a:lvl8pPr marL="3429000" indent="-228600" algn="l" rtl="0" eaLnBrk="0" fontAlgn="base" hangingPunct="0">
        <a:spcBef>
          <a:spcPct val="20000"/>
        </a:spcBef>
        <a:spcAft>
          <a:spcPct val="0"/>
        </a:spcAft>
        <a:buChar char="»"/>
        <a:defRPr sz="1600">
          <a:solidFill>
            <a:schemeClr val="tx1"/>
          </a:solidFill>
          <a:latin typeface="+mn-lt"/>
          <a:ea typeface="+mn-ea"/>
        </a:defRPr>
      </a:lvl8pPr>
      <a:lvl9pPr marL="3886200" indent="-228600" algn="l" rtl="0" eaLnBrk="0" fontAlgn="base" hangingPunct="0">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457200" y="609600"/>
            <a:ext cx="8229600" cy="6524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3315" name="Rectangle 3"/>
          <p:cNvSpPr>
            <a:spLocks noGrp="1" noChangeArrowheads="1"/>
          </p:cNvSpPr>
          <p:nvPr>
            <p:ph type="body" idx="1"/>
          </p:nvPr>
        </p:nvSpPr>
        <p:spPr bwMode="auto">
          <a:xfrm>
            <a:off x="457200" y="141605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3316" name="页脚占位符 3"/>
          <p:cNvSpPr>
            <a:spLocks noGrp="1" noChangeArrowheads="1"/>
          </p:cNvSpPr>
          <p:nvPr>
            <p:ph type="ftr" sz="quarter" idx="3"/>
          </p:nvPr>
        </p:nvSpPr>
        <p:spPr bwMode="auto">
          <a:xfrm>
            <a:off x="5867400" y="6400800"/>
            <a:ext cx="3276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500">
                <a:solidFill>
                  <a:schemeClr val="tx1"/>
                </a:solidFill>
                <a:latin typeface="+mn-lt"/>
                <a:ea typeface="华文行楷" pitchFamily="2" charset="-122"/>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DDFEFBBB-6F7A-4EF9-86AF-1EFFAD3B041A}" type="slidenum">
              <a:rPr lang="zh-CN" altLang="en-US">
                <a:latin typeface="+mn-ea"/>
              </a:rPr>
              <a:pPr>
                <a:defRPr/>
              </a:pPr>
              <a:t>‹#›</a:t>
            </a:fld>
            <a:endParaRPr lang="zh-CN" altLang="en-US">
              <a:latin typeface="+mn-ea"/>
            </a:endParaRPr>
          </a:p>
        </p:txBody>
      </p:sp>
    </p:spTree>
  </p:cSld>
  <p:clrMap bg1="lt1" tx1="dk1" bg2="lt2" tx2="dk2" accent1="accent1" accent2="accent2" accent3="accent3" accent4="accent4" accent5="accent5" accent6="accent6" hlink="hlink" folHlink="folHlink"/>
  <p:sldLayoutIdLst>
    <p:sldLayoutId id="2147487337" r:id="rId1"/>
    <p:sldLayoutId id="2147487338" r:id="rId2"/>
    <p:sldLayoutId id="2147487339" r:id="rId3"/>
    <p:sldLayoutId id="2147487340" r:id="rId4"/>
    <p:sldLayoutId id="2147487341" r:id="rId5"/>
    <p:sldLayoutId id="2147487342" r:id="rId6"/>
    <p:sldLayoutId id="2147487343" r:id="rId7"/>
    <p:sldLayoutId id="2147487344" r:id="rId8"/>
    <p:sldLayoutId id="2147487345" r:id="rId9"/>
    <p:sldLayoutId id="2147487346" r:id="rId10"/>
    <p:sldLayoutId id="2147487347" r:id="rId11"/>
  </p:sldLayoutIdLst>
  <p:txStyles>
    <p:titleStyle>
      <a:lvl1pPr algn="l" rtl="0" eaLnBrk="0" fontAlgn="base" hangingPunct="0">
        <a:spcBef>
          <a:spcPct val="0"/>
        </a:spcBef>
        <a:spcAft>
          <a:spcPct val="0"/>
        </a:spcAft>
        <a:defRPr sz="2600" b="1">
          <a:solidFill>
            <a:schemeClr val="tx1"/>
          </a:solidFill>
          <a:latin typeface="+mj-lt"/>
          <a:ea typeface="+mj-ea"/>
          <a:cs typeface="+mj-cs"/>
        </a:defRPr>
      </a:lvl1pPr>
      <a:lvl2pPr algn="l" rtl="0" eaLnBrk="0" fontAlgn="base" hangingPunct="0">
        <a:spcBef>
          <a:spcPct val="0"/>
        </a:spcBef>
        <a:spcAft>
          <a:spcPct val="0"/>
        </a:spcAft>
        <a:defRPr sz="2600" b="1">
          <a:solidFill>
            <a:schemeClr val="tx1"/>
          </a:solidFill>
          <a:latin typeface="Arial" pitchFamily="34" charset="0"/>
          <a:ea typeface="宋体" pitchFamily="2" charset="-122"/>
        </a:defRPr>
      </a:lvl2pPr>
      <a:lvl3pPr algn="l" rtl="0" eaLnBrk="0" fontAlgn="base" hangingPunct="0">
        <a:spcBef>
          <a:spcPct val="0"/>
        </a:spcBef>
        <a:spcAft>
          <a:spcPct val="0"/>
        </a:spcAft>
        <a:defRPr sz="2600" b="1">
          <a:solidFill>
            <a:schemeClr val="tx1"/>
          </a:solidFill>
          <a:latin typeface="Arial" pitchFamily="34" charset="0"/>
          <a:ea typeface="宋体" pitchFamily="2" charset="-122"/>
        </a:defRPr>
      </a:lvl3pPr>
      <a:lvl4pPr algn="l" rtl="0" eaLnBrk="0" fontAlgn="base" hangingPunct="0">
        <a:spcBef>
          <a:spcPct val="0"/>
        </a:spcBef>
        <a:spcAft>
          <a:spcPct val="0"/>
        </a:spcAft>
        <a:defRPr sz="2600" b="1">
          <a:solidFill>
            <a:schemeClr val="tx1"/>
          </a:solidFill>
          <a:latin typeface="Arial" pitchFamily="34" charset="0"/>
          <a:ea typeface="宋体" pitchFamily="2" charset="-122"/>
        </a:defRPr>
      </a:lvl4pPr>
      <a:lvl5pPr algn="l" rtl="0" eaLnBrk="0" fontAlgn="base" hangingPunct="0">
        <a:spcBef>
          <a:spcPct val="0"/>
        </a:spcBef>
        <a:spcAft>
          <a:spcPct val="0"/>
        </a:spcAft>
        <a:defRPr sz="26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6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6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6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6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1600">
          <a:solidFill>
            <a:schemeClr val="tx1"/>
          </a:solidFill>
          <a:latin typeface="+mn-lt"/>
          <a:ea typeface="+mn-ea"/>
        </a:defRPr>
      </a:lvl6pPr>
      <a:lvl7pPr marL="2971800" indent="-228600" algn="l" rtl="0" eaLnBrk="0" fontAlgn="base" hangingPunct="0">
        <a:spcBef>
          <a:spcPct val="20000"/>
        </a:spcBef>
        <a:spcAft>
          <a:spcPct val="0"/>
        </a:spcAft>
        <a:buChar char="»"/>
        <a:defRPr sz="1600">
          <a:solidFill>
            <a:schemeClr val="tx1"/>
          </a:solidFill>
          <a:latin typeface="+mn-lt"/>
          <a:ea typeface="+mn-ea"/>
        </a:defRPr>
      </a:lvl7pPr>
      <a:lvl8pPr marL="3429000" indent="-228600" algn="l" rtl="0" eaLnBrk="0" fontAlgn="base" hangingPunct="0">
        <a:spcBef>
          <a:spcPct val="20000"/>
        </a:spcBef>
        <a:spcAft>
          <a:spcPct val="0"/>
        </a:spcAft>
        <a:buChar char="»"/>
        <a:defRPr sz="1600">
          <a:solidFill>
            <a:schemeClr val="tx1"/>
          </a:solidFill>
          <a:latin typeface="+mn-lt"/>
          <a:ea typeface="+mn-ea"/>
        </a:defRPr>
      </a:lvl8pPr>
      <a:lvl9pPr marL="3886200" indent="-228600" algn="l" rtl="0" eaLnBrk="0" fontAlgn="base" hangingPunct="0">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4338" name="图片 6"/>
          <p:cNvPicPr>
            <a:picLocks noChangeAspect="1" noChangeArrowheads="1"/>
          </p:cNvPicPr>
          <p:nvPr/>
        </p:nvPicPr>
        <p:blipFill>
          <a:blip r:embed="rId13" cstate="print"/>
          <a:srcRect/>
          <a:stretch>
            <a:fillRect/>
          </a:stretch>
        </p:blipFill>
        <p:spPr bwMode="auto">
          <a:xfrm>
            <a:off x="0" y="0"/>
            <a:ext cx="9144000" cy="6881813"/>
          </a:xfrm>
          <a:prstGeom prst="rect">
            <a:avLst/>
          </a:prstGeom>
          <a:noFill/>
          <a:ln w="9525">
            <a:noFill/>
            <a:miter lim="800000"/>
            <a:headEnd/>
            <a:tailEnd/>
          </a:ln>
        </p:spPr>
      </p:pic>
      <p:sp>
        <p:nvSpPr>
          <p:cNvPr id="14339" name="标题占位符 1"/>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4340" name="文本占位符 2"/>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4341" name="日期占位符 3"/>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a:defRPr sz="1200">
                <a:solidFill>
                  <a:srgbClr val="898989"/>
                </a:solidFill>
              </a:defRPr>
            </a:lvl1pPr>
          </a:lstStyle>
          <a:p>
            <a:pPr>
              <a:defRPr/>
            </a:pPr>
            <a:fld id="{6947F911-415C-432D-90EE-8502972D227B}" type="datetimeFigureOut">
              <a:rPr lang="zh-CN" altLang="en-US"/>
              <a:pPr>
                <a:defRPr/>
              </a:pPr>
              <a:t>2017/6/6</a:t>
            </a:fld>
            <a:endParaRPr lang="zh-CN" altLang="en-US"/>
          </a:p>
        </p:txBody>
      </p:sp>
      <p:sp>
        <p:nvSpPr>
          <p:cNvPr id="14342"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r>
              <a:rPr lang="en-US"/>
              <a:t>SAP</a:t>
            </a:r>
            <a:r>
              <a:rPr lang="zh-CN" altLang="en-US"/>
              <a:t>开发基础培训</a:t>
            </a:r>
            <a:r>
              <a:rPr lang="en-US"/>
              <a:t>-ABAP</a:t>
            </a:r>
            <a:r>
              <a:rPr lang="zh-CN" altLang="en-US"/>
              <a:t>语法</a:t>
            </a:r>
          </a:p>
        </p:txBody>
      </p:sp>
      <p:sp>
        <p:nvSpPr>
          <p:cNvPr id="14343"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BE38B1F2-C771-49F4-A993-271A0C4C58E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7172" r:id="rId1"/>
    <p:sldLayoutId id="2147487173" r:id="rId2"/>
    <p:sldLayoutId id="2147487174" r:id="rId3"/>
    <p:sldLayoutId id="2147487175" r:id="rId4"/>
    <p:sldLayoutId id="2147487176" r:id="rId5"/>
    <p:sldLayoutId id="2147487177" r:id="rId6"/>
    <p:sldLayoutId id="2147487178" r:id="rId7"/>
    <p:sldLayoutId id="2147487179" r:id="rId8"/>
    <p:sldLayoutId id="2147487180" r:id="rId9"/>
    <p:sldLayoutId id="2147487181" r:id="rId10"/>
    <p:sldLayoutId id="2147487182"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5362" name="图片 6"/>
          <p:cNvPicPr>
            <a:picLocks noChangeAspect="1" noChangeArrowheads="1"/>
          </p:cNvPicPr>
          <p:nvPr/>
        </p:nvPicPr>
        <p:blipFill>
          <a:blip r:embed="rId13" cstate="print"/>
          <a:srcRect/>
          <a:stretch>
            <a:fillRect/>
          </a:stretch>
        </p:blipFill>
        <p:spPr bwMode="auto">
          <a:xfrm>
            <a:off x="0" y="0"/>
            <a:ext cx="9153525" cy="6858000"/>
          </a:xfrm>
          <a:prstGeom prst="rect">
            <a:avLst/>
          </a:prstGeom>
          <a:noFill/>
          <a:ln w="9525">
            <a:noFill/>
            <a:miter lim="800000"/>
            <a:headEnd/>
            <a:tailEnd/>
          </a:ln>
        </p:spPr>
      </p:pic>
      <p:sp>
        <p:nvSpPr>
          <p:cNvPr id="15363" name="标题占位符 1"/>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5364" name="文本占位符 2"/>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5365" name="日期占位符 3"/>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a:defRPr sz="1200">
                <a:solidFill>
                  <a:srgbClr val="898989"/>
                </a:solidFill>
              </a:defRPr>
            </a:lvl1pPr>
          </a:lstStyle>
          <a:p>
            <a:pPr>
              <a:defRPr/>
            </a:pPr>
            <a:fld id="{E98E139A-C14F-4E8F-BB13-3105B9B70249}" type="datetimeFigureOut">
              <a:rPr lang="zh-CN" altLang="en-US"/>
              <a:pPr>
                <a:defRPr/>
              </a:pPr>
              <a:t>2017/6/6</a:t>
            </a:fld>
            <a:endParaRPr lang="zh-CN" altLang="en-US"/>
          </a:p>
        </p:txBody>
      </p:sp>
      <p:sp>
        <p:nvSpPr>
          <p:cNvPr id="15366"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B071EFBE-431B-4F80-8824-126B4752A130}" type="slidenum">
              <a:rPr lang="zh-CN" altLang="en-US">
                <a:latin typeface="+mn-ea"/>
              </a:rPr>
              <a:pPr>
                <a:defRPr/>
              </a:pPr>
              <a:t>‹#›</a:t>
            </a:fld>
            <a:endParaRPr lang="zh-CN" altLang="en-US">
              <a:latin typeface="+mn-ea"/>
            </a:endParaRPr>
          </a:p>
        </p:txBody>
      </p:sp>
      <p:sp>
        <p:nvSpPr>
          <p:cNvPr id="15367"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94324639-7C71-4690-8A9B-95C21DE1E6E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7183" r:id="rId1"/>
    <p:sldLayoutId id="2147487184" r:id="rId2"/>
    <p:sldLayoutId id="2147487185" r:id="rId3"/>
    <p:sldLayoutId id="2147487186" r:id="rId4"/>
    <p:sldLayoutId id="2147487187" r:id="rId5"/>
    <p:sldLayoutId id="2147487188" r:id="rId6"/>
    <p:sldLayoutId id="2147487189" r:id="rId7"/>
    <p:sldLayoutId id="2147487190" r:id="rId8"/>
    <p:sldLayoutId id="2147487191" r:id="rId9"/>
    <p:sldLayoutId id="2147487192" r:id="rId10"/>
    <p:sldLayoutId id="2147487193"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6386" name="图片 6"/>
          <p:cNvPicPr>
            <a:picLocks noChangeAspect="1" noChangeArrowheads="1"/>
          </p:cNvPicPr>
          <p:nvPr/>
        </p:nvPicPr>
        <p:blipFill>
          <a:blip r:embed="rId13" cstate="print"/>
          <a:srcRect/>
          <a:stretch>
            <a:fillRect/>
          </a:stretch>
        </p:blipFill>
        <p:spPr bwMode="auto">
          <a:xfrm>
            <a:off x="30163" y="-7938"/>
            <a:ext cx="9124950" cy="6865938"/>
          </a:xfrm>
          <a:prstGeom prst="rect">
            <a:avLst/>
          </a:prstGeom>
          <a:noFill/>
          <a:ln w="9525">
            <a:noFill/>
            <a:miter lim="800000"/>
            <a:headEnd/>
            <a:tailEnd/>
          </a:ln>
        </p:spPr>
      </p:pic>
      <p:sp>
        <p:nvSpPr>
          <p:cNvPr id="16387" name="标题占位符 1"/>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6388" name="文本占位符 2"/>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6389" name="日期占位符 3"/>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a:defRPr sz="1200">
                <a:solidFill>
                  <a:srgbClr val="898989"/>
                </a:solidFill>
              </a:defRPr>
            </a:lvl1pPr>
          </a:lstStyle>
          <a:p>
            <a:pPr>
              <a:defRPr/>
            </a:pPr>
            <a:fld id="{B703DB8F-5F1B-4C4F-931F-44A1ADDD6D28}" type="datetimeFigureOut">
              <a:rPr lang="zh-CN" altLang="en-US"/>
              <a:pPr>
                <a:defRPr/>
              </a:pPr>
              <a:t>2017/6/6</a:t>
            </a:fld>
            <a:endParaRPr lang="zh-CN" altLang="en-US"/>
          </a:p>
        </p:txBody>
      </p:sp>
      <p:sp>
        <p:nvSpPr>
          <p:cNvPr id="16390"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F7BDE294-DA85-49AC-8736-DD5583422FC9}" type="slidenum">
              <a:rPr lang="zh-CN" altLang="en-US">
                <a:latin typeface="+mn-ea"/>
              </a:rPr>
              <a:pPr>
                <a:defRPr/>
              </a:pPr>
              <a:t>‹#›</a:t>
            </a:fld>
            <a:endParaRPr lang="zh-CN" altLang="en-US">
              <a:latin typeface="+mn-ea"/>
            </a:endParaRPr>
          </a:p>
        </p:txBody>
      </p:sp>
      <p:sp>
        <p:nvSpPr>
          <p:cNvPr id="16391"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F9986AC4-9B40-45B4-B33B-00B423EAC51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7194" r:id="rId1"/>
    <p:sldLayoutId id="2147487195" r:id="rId2"/>
    <p:sldLayoutId id="2147487196" r:id="rId3"/>
    <p:sldLayoutId id="2147487197" r:id="rId4"/>
    <p:sldLayoutId id="2147487198" r:id="rId5"/>
    <p:sldLayoutId id="2147487199" r:id="rId6"/>
    <p:sldLayoutId id="2147487200" r:id="rId7"/>
    <p:sldLayoutId id="2147487201" r:id="rId8"/>
    <p:sldLayoutId id="2147487202" r:id="rId9"/>
    <p:sldLayoutId id="2147487203" r:id="rId10"/>
    <p:sldLayoutId id="2147487204"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7410" name="标题占位符 1"/>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7411" name="文本占位符 2"/>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7412" name="页脚占位符 2"/>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413B77D4-3276-4A43-8CF8-7ED2A38A379E}" type="slidenum">
              <a:rPr lang="zh-CN" altLang="en-US">
                <a:latin typeface="+mn-ea"/>
              </a:rPr>
              <a:pPr>
                <a:defRPr/>
              </a:pPr>
              <a:t>‹#›</a:t>
            </a:fld>
            <a:endParaRPr lang="zh-CN" altLang="en-US">
              <a:latin typeface="+mn-ea"/>
            </a:endParaRPr>
          </a:p>
        </p:txBody>
      </p:sp>
    </p:spTree>
  </p:cSld>
  <p:clrMap bg1="lt1" tx1="dk1" bg2="lt2" tx2="dk2" accent1="accent1" accent2="accent2" accent3="accent3" accent4="accent4" accent5="accent5" accent6="accent6" hlink="hlink" folHlink="folHlink"/>
  <p:sldLayoutIdLst>
    <p:sldLayoutId id="2147487205" r:id="rId1"/>
    <p:sldLayoutId id="2147487206" r:id="rId2"/>
    <p:sldLayoutId id="2147487207" r:id="rId3"/>
    <p:sldLayoutId id="2147487208" r:id="rId4"/>
    <p:sldLayoutId id="2147487209" r:id="rId5"/>
    <p:sldLayoutId id="2147487210" r:id="rId6"/>
    <p:sldLayoutId id="2147487211" r:id="rId7"/>
    <p:sldLayoutId id="2147487212" r:id="rId8"/>
    <p:sldLayoutId id="2147487213" r:id="rId9"/>
    <p:sldLayoutId id="2147487214" r:id="rId10"/>
    <p:sldLayoutId id="2147487215"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8434" name="标题占位符 1"/>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8435" name="文本占位符 2"/>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8436" name="页脚占位符 3"/>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94B8B069-F7A3-4470-A9EC-3DB889862AE3}" type="slidenum">
              <a:rPr lang="zh-CN" altLang="en-US">
                <a:latin typeface="+mn-ea"/>
              </a:rPr>
              <a:pPr>
                <a:defRPr/>
              </a:pPr>
              <a:t>‹#›</a:t>
            </a:fld>
            <a:endParaRPr lang="zh-CN" altLang="en-US">
              <a:latin typeface="+mn-ea"/>
            </a:endParaRPr>
          </a:p>
        </p:txBody>
      </p:sp>
    </p:spTree>
  </p:cSld>
  <p:clrMap bg1="lt1" tx1="dk1" bg2="lt2" tx2="dk2" accent1="accent1" accent2="accent2" accent3="accent3" accent4="accent4" accent5="accent5" accent6="accent6" hlink="hlink" folHlink="folHlink"/>
  <p:sldLayoutIdLst>
    <p:sldLayoutId id="2147487216" r:id="rId1"/>
    <p:sldLayoutId id="2147487217" r:id="rId2"/>
    <p:sldLayoutId id="2147487218" r:id="rId3"/>
    <p:sldLayoutId id="2147487219" r:id="rId4"/>
    <p:sldLayoutId id="2147487220" r:id="rId5"/>
    <p:sldLayoutId id="2147487221" r:id="rId6"/>
    <p:sldLayoutId id="2147487222" r:id="rId7"/>
    <p:sldLayoutId id="2147487223" r:id="rId8"/>
    <p:sldLayoutId id="2147487224" r:id="rId9"/>
    <p:sldLayoutId id="2147487225" r:id="rId10"/>
    <p:sldLayoutId id="2147487226"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9458" name="标题占位符 1"/>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9459" name="文本占位符 2"/>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9460" name="页脚占位符 1"/>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7134B710-62B3-4C8C-B003-D4B3A1BE938F}" type="slidenum">
              <a:rPr lang="zh-CN" altLang="en-US">
                <a:latin typeface="+mn-ea"/>
              </a:rPr>
              <a:pPr>
                <a:defRPr/>
              </a:pPr>
              <a:t>‹#›</a:t>
            </a:fld>
            <a:endParaRPr lang="zh-CN" altLang="en-US">
              <a:latin typeface="+mn-ea"/>
            </a:endParaRPr>
          </a:p>
        </p:txBody>
      </p:sp>
    </p:spTree>
  </p:cSld>
  <p:clrMap bg1="lt1" tx1="dk1" bg2="lt2" tx2="dk2" accent1="accent1" accent2="accent2" accent3="accent3" accent4="accent4" accent5="accent5" accent6="accent6" hlink="hlink" folHlink="folHlink"/>
  <p:sldLayoutIdLst>
    <p:sldLayoutId id="2147487227" r:id="rId1"/>
    <p:sldLayoutId id="2147487228" r:id="rId2"/>
    <p:sldLayoutId id="2147487229" r:id="rId3"/>
    <p:sldLayoutId id="2147487230" r:id="rId4"/>
    <p:sldLayoutId id="2147487231" r:id="rId5"/>
    <p:sldLayoutId id="2147487232" r:id="rId6"/>
    <p:sldLayoutId id="2147487233" r:id="rId7"/>
    <p:sldLayoutId id="2147487234" r:id="rId8"/>
    <p:sldLayoutId id="2147487235" r:id="rId9"/>
    <p:sldLayoutId id="2147487236" r:id="rId10"/>
    <p:sldLayoutId id="2147487237"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2051" name="文本占位符 2"/>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2052" name="日期占位符 3"/>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a:defRPr sz="1200">
                <a:solidFill>
                  <a:srgbClr val="898989"/>
                </a:solidFill>
              </a:defRPr>
            </a:lvl1pPr>
          </a:lstStyle>
          <a:p>
            <a:pPr>
              <a:defRPr/>
            </a:pPr>
            <a:fld id="{19FBBF6C-584A-4918-B179-C017B28C456C}" type="datetimeFigureOut">
              <a:rPr lang="zh-CN" altLang="en-US"/>
              <a:pPr>
                <a:defRPr/>
              </a:pPr>
              <a:t>2017/6/6</a:t>
            </a:fld>
            <a:endParaRPr lang="zh-CN" altLang="en-US"/>
          </a:p>
        </p:txBody>
      </p:sp>
      <p:sp>
        <p:nvSpPr>
          <p:cNvPr id="2053"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FAFD40FA-F25B-401A-81AF-99BF9EA63B64}" type="slidenum">
              <a:rPr lang="zh-CN" altLang="en-US">
                <a:latin typeface="+mn-ea"/>
              </a:rPr>
              <a:pPr>
                <a:defRPr/>
              </a:pPr>
              <a:t>‹#›</a:t>
            </a:fld>
            <a:endParaRPr lang="zh-CN" altLang="en-US">
              <a:latin typeface="+mn-ea"/>
            </a:endParaRPr>
          </a:p>
        </p:txBody>
      </p:sp>
      <p:sp>
        <p:nvSpPr>
          <p:cNvPr id="2054"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94ED8FDB-85C7-4664-A30F-471050A4B7D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7150" r:id="rId1"/>
    <p:sldLayoutId id="2147487151" r:id="rId2"/>
    <p:sldLayoutId id="2147487152" r:id="rId3"/>
    <p:sldLayoutId id="2147487153" r:id="rId4"/>
    <p:sldLayoutId id="2147487154" r:id="rId5"/>
    <p:sldLayoutId id="2147487155" r:id="rId6"/>
    <p:sldLayoutId id="2147487156" r:id="rId7"/>
    <p:sldLayoutId id="2147487157" r:id="rId8"/>
    <p:sldLayoutId id="2147487158" r:id="rId9"/>
    <p:sldLayoutId id="2147487159" r:id="rId10"/>
    <p:sldLayoutId id="2147487160"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482" name="标题占位符 1"/>
          <p:cNvSpPr>
            <a:spLocks noGrp="1"/>
          </p:cNvSpPr>
          <p:nvPr>
            <p:ph type="title"/>
          </p:nvPr>
        </p:nvSpPr>
        <p:spPr bwMode="auto">
          <a:xfrm>
            <a:off x="457200" y="582613"/>
            <a:ext cx="8229600" cy="835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483"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b="0">
                <a:solidFill>
                  <a:prstClr val="black">
                    <a:tint val="75000"/>
                  </a:prstClr>
                </a:solidFill>
                <a:latin typeface="Arial" pitchFamily="34" charset="0"/>
              </a:defRPr>
            </a:lvl1pPr>
          </a:lstStyle>
          <a:p>
            <a:pPr>
              <a:defRPr/>
            </a:pPr>
            <a:fld id="{78D9BA5D-1D1A-4779-BCBD-7E9F90C2F090}" type="datetimeFigureOut">
              <a:rPr lang="zh-CN" altLang="en-US"/>
              <a:pPr>
                <a:defRPr/>
              </a:pPr>
              <a:t>2017/6/6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b="0">
                <a:solidFill>
                  <a:prstClr val="black">
                    <a:tint val="75000"/>
                  </a:prstClr>
                </a:solidFill>
                <a:latin typeface="Arial" pitchFamily="34" charset="0"/>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hangingPunct="1">
              <a:defRPr sz="1200" b="0">
                <a:solidFill>
                  <a:prstClr val="black">
                    <a:tint val="75000"/>
                  </a:prstClr>
                </a:solidFill>
                <a:latin typeface="Arial" pitchFamily="34" charset="0"/>
              </a:defRPr>
            </a:lvl1pPr>
          </a:lstStyle>
          <a:p>
            <a:pPr>
              <a:defRPr/>
            </a:pPr>
            <a:fld id="{9809C3DF-4830-4491-8C24-B4AD45ABCA48}" type="slidenum">
              <a:rPr lang="zh-CN" altLang="en-US"/>
              <a:pPr>
                <a:defRPr/>
              </a:pPr>
              <a:t>‹#›</a:t>
            </a:fld>
            <a:endParaRPr lang="zh-CN" altLang="en-US"/>
          </a:p>
        </p:txBody>
      </p:sp>
      <p:pic>
        <p:nvPicPr>
          <p:cNvPr id="7" name="Picture 2"/>
          <p:cNvPicPr>
            <a:picLocks noChangeAspect="1" noChangeArrowheads="1"/>
          </p:cNvPicPr>
          <p:nvPr userDrawn="1"/>
        </p:nvPicPr>
        <p:blipFill>
          <a:blip r:embed="rId13" cstate="print"/>
          <a:srcRect/>
          <a:stretch>
            <a:fillRect/>
          </a:stretch>
        </p:blipFill>
        <p:spPr bwMode="auto">
          <a:xfrm>
            <a:off x="0" y="-26988"/>
            <a:ext cx="9144000" cy="609601"/>
          </a:xfrm>
          <a:prstGeom prst="rect">
            <a:avLst/>
          </a:prstGeom>
          <a:noFill/>
          <a:ln>
            <a:noFill/>
          </a:ln>
          <a:effectLst>
            <a:prstShdw prst="shdw17" dist="17961" dir="2700000">
              <a:schemeClr val="accent1">
                <a:gamma/>
                <a:shade val="60000"/>
                <a:invGamma/>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7348" r:id="rId1"/>
    <p:sldLayoutId id="2147487349" r:id="rId2"/>
    <p:sldLayoutId id="2147487350" r:id="rId3"/>
    <p:sldLayoutId id="2147487351" r:id="rId4"/>
    <p:sldLayoutId id="2147487352" r:id="rId5"/>
    <p:sldLayoutId id="2147487353" r:id="rId6"/>
    <p:sldLayoutId id="2147487354" r:id="rId7"/>
    <p:sldLayoutId id="2147487355" r:id="rId8"/>
    <p:sldLayoutId id="2147487356" r:id="rId9"/>
    <p:sldLayoutId id="2147487357" r:id="rId10"/>
    <p:sldLayoutId id="2147487358" r:id="rId11"/>
  </p:sldLayoutIdLst>
  <p:timing>
    <p:tnLst>
      <p:par>
        <p:cTn id="1" dur="indefinite" restart="never" nodeType="tmRoot"/>
      </p:par>
    </p:tnLst>
  </p:timing>
  <p:txStyles>
    <p:titleStyle>
      <a:lvl1pPr algn="l" rtl="0" eaLnBrk="0" fontAlgn="base" hangingPunct="0">
        <a:spcBef>
          <a:spcPct val="0"/>
        </a:spcBef>
        <a:spcAft>
          <a:spcPct val="0"/>
        </a:spcAft>
        <a:defRPr sz="3600" kern="1200">
          <a:solidFill>
            <a:srgbClr val="2E90FC"/>
          </a:solidFill>
          <a:latin typeface="微软雅黑" pitchFamily="34" charset="-122"/>
          <a:ea typeface="微软雅黑" pitchFamily="34" charset="-122"/>
          <a:cs typeface="+mj-cs"/>
        </a:defRPr>
      </a:lvl1pPr>
      <a:lvl2pPr algn="l" rtl="0" eaLnBrk="0" fontAlgn="base" hangingPunct="0">
        <a:spcBef>
          <a:spcPct val="0"/>
        </a:spcBef>
        <a:spcAft>
          <a:spcPct val="0"/>
        </a:spcAft>
        <a:defRPr sz="3600">
          <a:solidFill>
            <a:srgbClr val="2E90FC"/>
          </a:solidFill>
          <a:latin typeface="微软雅黑" pitchFamily="34" charset="-122"/>
          <a:ea typeface="微软雅黑" pitchFamily="34" charset="-122"/>
        </a:defRPr>
      </a:lvl2pPr>
      <a:lvl3pPr algn="l" rtl="0" eaLnBrk="0" fontAlgn="base" hangingPunct="0">
        <a:spcBef>
          <a:spcPct val="0"/>
        </a:spcBef>
        <a:spcAft>
          <a:spcPct val="0"/>
        </a:spcAft>
        <a:defRPr sz="3600">
          <a:solidFill>
            <a:srgbClr val="2E90FC"/>
          </a:solidFill>
          <a:latin typeface="微软雅黑" pitchFamily="34" charset="-122"/>
          <a:ea typeface="微软雅黑" pitchFamily="34" charset="-122"/>
        </a:defRPr>
      </a:lvl3pPr>
      <a:lvl4pPr algn="l" rtl="0" eaLnBrk="0" fontAlgn="base" hangingPunct="0">
        <a:spcBef>
          <a:spcPct val="0"/>
        </a:spcBef>
        <a:spcAft>
          <a:spcPct val="0"/>
        </a:spcAft>
        <a:defRPr sz="3600">
          <a:solidFill>
            <a:srgbClr val="2E90FC"/>
          </a:solidFill>
          <a:latin typeface="微软雅黑" pitchFamily="34" charset="-122"/>
          <a:ea typeface="微软雅黑" pitchFamily="34" charset="-122"/>
        </a:defRPr>
      </a:lvl4pPr>
      <a:lvl5pPr algn="l" rtl="0" eaLnBrk="0" fontAlgn="base" hangingPunct="0">
        <a:spcBef>
          <a:spcPct val="0"/>
        </a:spcBef>
        <a:spcAft>
          <a:spcPct val="0"/>
        </a:spcAft>
        <a:defRPr sz="3600">
          <a:solidFill>
            <a:srgbClr val="2E90FC"/>
          </a:solidFill>
          <a:latin typeface="微软雅黑" pitchFamily="34" charset="-122"/>
          <a:ea typeface="微软雅黑" pitchFamily="34"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1506" name="标题占位符 1"/>
          <p:cNvSpPr>
            <a:spLocks noGrp="1"/>
          </p:cNvSpPr>
          <p:nvPr>
            <p:ph type="title"/>
          </p:nvPr>
        </p:nvSpPr>
        <p:spPr bwMode="auto">
          <a:xfrm>
            <a:off x="457200" y="582613"/>
            <a:ext cx="8229600" cy="835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150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b="0">
                <a:solidFill>
                  <a:prstClr val="black">
                    <a:tint val="75000"/>
                  </a:prstClr>
                </a:solidFill>
                <a:latin typeface="Arial" pitchFamily="34" charset="0"/>
              </a:defRPr>
            </a:lvl1pPr>
          </a:lstStyle>
          <a:p>
            <a:pPr>
              <a:defRPr/>
            </a:pPr>
            <a:fld id="{4CA90CD3-611F-43B9-926F-7E530C0A0938}" type="datetimeFigureOut">
              <a:rPr lang="zh-CN" altLang="en-US"/>
              <a:pPr>
                <a:defRPr/>
              </a:pPr>
              <a:t>2017/6/6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b="0">
                <a:solidFill>
                  <a:prstClr val="black">
                    <a:tint val="75000"/>
                  </a:prstClr>
                </a:solidFill>
                <a:latin typeface="Arial" pitchFamily="34" charset="0"/>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hangingPunct="1">
              <a:defRPr sz="1200" b="0">
                <a:solidFill>
                  <a:prstClr val="black">
                    <a:tint val="75000"/>
                  </a:prstClr>
                </a:solidFill>
                <a:latin typeface="Arial" pitchFamily="34" charset="0"/>
              </a:defRPr>
            </a:lvl1pPr>
          </a:lstStyle>
          <a:p>
            <a:pPr>
              <a:defRPr/>
            </a:pPr>
            <a:fld id="{B17CAEEA-094F-4252-BFB8-D7F7B1D9B51D}" type="slidenum">
              <a:rPr lang="zh-CN" altLang="en-US"/>
              <a:pPr>
                <a:defRPr/>
              </a:pPr>
              <a:t>‹#›</a:t>
            </a:fld>
            <a:endParaRPr lang="zh-CN" altLang="en-US"/>
          </a:p>
        </p:txBody>
      </p:sp>
      <p:pic>
        <p:nvPicPr>
          <p:cNvPr id="7" name="Picture 2"/>
          <p:cNvPicPr>
            <a:picLocks noChangeAspect="1" noChangeArrowheads="1"/>
          </p:cNvPicPr>
          <p:nvPr userDrawn="1"/>
        </p:nvPicPr>
        <p:blipFill>
          <a:blip r:embed="rId13" cstate="print"/>
          <a:srcRect/>
          <a:stretch>
            <a:fillRect/>
          </a:stretch>
        </p:blipFill>
        <p:spPr bwMode="auto">
          <a:xfrm>
            <a:off x="0" y="-26988"/>
            <a:ext cx="9144000" cy="609601"/>
          </a:xfrm>
          <a:prstGeom prst="rect">
            <a:avLst/>
          </a:prstGeom>
          <a:noFill/>
          <a:ln>
            <a:noFill/>
          </a:ln>
          <a:effectLst>
            <a:prstShdw prst="shdw17" dist="17961" dir="2700000">
              <a:schemeClr val="accent1">
                <a:gamma/>
                <a:shade val="60000"/>
                <a:invGamma/>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7359" r:id="rId1"/>
    <p:sldLayoutId id="2147487360" r:id="rId2"/>
    <p:sldLayoutId id="2147487361" r:id="rId3"/>
    <p:sldLayoutId id="2147487362" r:id="rId4"/>
    <p:sldLayoutId id="2147487363" r:id="rId5"/>
    <p:sldLayoutId id="2147487364" r:id="rId6"/>
    <p:sldLayoutId id="2147487365" r:id="rId7"/>
    <p:sldLayoutId id="2147487366" r:id="rId8"/>
    <p:sldLayoutId id="2147487367" r:id="rId9"/>
    <p:sldLayoutId id="2147487368" r:id="rId10"/>
    <p:sldLayoutId id="2147487369" r:id="rId11"/>
  </p:sldLayoutIdLst>
  <p:timing>
    <p:tnLst>
      <p:par>
        <p:cTn id="1" dur="indefinite" restart="never" nodeType="tmRoot"/>
      </p:par>
    </p:tnLst>
  </p:timing>
  <p:txStyles>
    <p:titleStyle>
      <a:lvl1pPr algn="l" rtl="0" eaLnBrk="0" fontAlgn="base" hangingPunct="0">
        <a:spcBef>
          <a:spcPct val="0"/>
        </a:spcBef>
        <a:spcAft>
          <a:spcPct val="0"/>
        </a:spcAft>
        <a:defRPr sz="3600" kern="1200">
          <a:solidFill>
            <a:srgbClr val="2E90FC"/>
          </a:solidFill>
          <a:latin typeface="微软雅黑" pitchFamily="34" charset="-122"/>
          <a:ea typeface="微软雅黑" pitchFamily="34" charset="-122"/>
          <a:cs typeface="+mj-cs"/>
        </a:defRPr>
      </a:lvl1pPr>
      <a:lvl2pPr algn="l" rtl="0" eaLnBrk="0" fontAlgn="base" hangingPunct="0">
        <a:spcBef>
          <a:spcPct val="0"/>
        </a:spcBef>
        <a:spcAft>
          <a:spcPct val="0"/>
        </a:spcAft>
        <a:defRPr sz="3600">
          <a:solidFill>
            <a:srgbClr val="2E90FC"/>
          </a:solidFill>
          <a:latin typeface="微软雅黑" pitchFamily="34" charset="-122"/>
          <a:ea typeface="微软雅黑" pitchFamily="34" charset="-122"/>
        </a:defRPr>
      </a:lvl2pPr>
      <a:lvl3pPr algn="l" rtl="0" eaLnBrk="0" fontAlgn="base" hangingPunct="0">
        <a:spcBef>
          <a:spcPct val="0"/>
        </a:spcBef>
        <a:spcAft>
          <a:spcPct val="0"/>
        </a:spcAft>
        <a:defRPr sz="3600">
          <a:solidFill>
            <a:srgbClr val="2E90FC"/>
          </a:solidFill>
          <a:latin typeface="微软雅黑" pitchFamily="34" charset="-122"/>
          <a:ea typeface="微软雅黑" pitchFamily="34" charset="-122"/>
        </a:defRPr>
      </a:lvl3pPr>
      <a:lvl4pPr algn="l" rtl="0" eaLnBrk="0" fontAlgn="base" hangingPunct="0">
        <a:spcBef>
          <a:spcPct val="0"/>
        </a:spcBef>
        <a:spcAft>
          <a:spcPct val="0"/>
        </a:spcAft>
        <a:defRPr sz="3600">
          <a:solidFill>
            <a:srgbClr val="2E90FC"/>
          </a:solidFill>
          <a:latin typeface="微软雅黑" pitchFamily="34" charset="-122"/>
          <a:ea typeface="微软雅黑" pitchFamily="34" charset="-122"/>
        </a:defRPr>
      </a:lvl4pPr>
      <a:lvl5pPr algn="l" rtl="0" eaLnBrk="0" fontAlgn="base" hangingPunct="0">
        <a:spcBef>
          <a:spcPct val="0"/>
        </a:spcBef>
        <a:spcAft>
          <a:spcPct val="0"/>
        </a:spcAft>
        <a:defRPr sz="3600">
          <a:solidFill>
            <a:srgbClr val="2E90FC"/>
          </a:solidFill>
          <a:latin typeface="微软雅黑" pitchFamily="34" charset="-122"/>
          <a:ea typeface="微软雅黑" pitchFamily="34"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609600"/>
            <a:ext cx="8229600" cy="6524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41605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ftr" sz="quarter" idx="3"/>
          </p:nvPr>
        </p:nvSpPr>
        <p:spPr bwMode="auto">
          <a:xfrm>
            <a:off x="6096000" y="6381750"/>
            <a:ext cx="30480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500">
                <a:solidFill>
                  <a:schemeClr val="bg1"/>
                </a:solidFill>
                <a:latin typeface="+mn-ea"/>
              </a:defRPr>
            </a:lvl1pPr>
          </a:lstStyle>
          <a:p>
            <a:pPr>
              <a:defRPr/>
            </a:pPr>
            <a:r>
              <a:rPr lang="en-US"/>
              <a:t>SAP</a:t>
            </a:r>
            <a:r>
              <a:rPr lang="zh-CN" altLang="en-US"/>
              <a:t>开发基础培训</a:t>
            </a:r>
            <a:r>
              <a:rPr lang="en-US"/>
              <a:t>-ABAP</a:t>
            </a:r>
            <a:r>
              <a:rPr lang="zh-CN" altLang="en-US"/>
              <a:t>语法</a:t>
            </a:r>
          </a:p>
        </p:txBody>
      </p:sp>
    </p:spTree>
  </p:cSld>
  <p:clrMap bg1="lt1" tx1="dk1" bg2="lt2" tx2="dk2" accent1="accent1" accent2="accent2" accent3="accent3" accent4="accent4" accent5="accent5" accent6="accent6" hlink="hlink" folHlink="folHlink"/>
  <p:sldLayoutIdLst>
    <p:sldLayoutId id="2147487161" r:id="rId1"/>
    <p:sldLayoutId id="2147487162" r:id="rId2"/>
    <p:sldLayoutId id="2147487163" r:id="rId3"/>
    <p:sldLayoutId id="2147487164" r:id="rId4"/>
    <p:sldLayoutId id="2147487165" r:id="rId5"/>
    <p:sldLayoutId id="2147487166" r:id="rId6"/>
    <p:sldLayoutId id="2147487167" r:id="rId7"/>
    <p:sldLayoutId id="2147487168" r:id="rId8"/>
    <p:sldLayoutId id="2147487169" r:id="rId9"/>
    <p:sldLayoutId id="2147487170" r:id="rId10"/>
    <p:sldLayoutId id="2147487171" r:id="rId11"/>
  </p:sldLayoutIdLst>
  <p:txStyles>
    <p:titleStyle>
      <a:lvl1pPr algn="l" rtl="0" eaLnBrk="0" fontAlgn="base" hangingPunct="0">
        <a:spcBef>
          <a:spcPct val="0"/>
        </a:spcBef>
        <a:spcAft>
          <a:spcPct val="0"/>
        </a:spcAft>
        <a:defRPr sz="2600" b="1">
          <a:solidFill>
            <a:schemeClr val="tx1"/>
          </a:solidFill>
          <a:latin typeface="+mj-lt"/>
          <a:ea typeface="+mj-ea"/>
          <a:cs typeface="+mj-cs"/>
        </a:defRPr>
      </a:lvl1pPr>
      <a:lvl2pPr algn="l" rtl="0" eaLnBrk="0" fontAlgn="base" hangingPunct="0">
        <a:spcBef>
          <a:spcPct val="0"/>
        </a:spcBef>
        <a:spcAft>
          <a:spcPct val="0"/>
        </a:spcAft>
        <a:defRPr sz="2600" b="1">
          <a:solidFill>
            <a:schemeClr val="tx1"/>
          </a:solidFill>
          <a:latin typeface="Arial" pitchFamily="34" charset="0"/>
          <a:ea typeface="宋体" pitchFamily="2" charset="-122"/>
        </a:defRPr>
      </a:lvl2pPr>
      <a:lvl3pPr algn="l" rtl="0" eaLnBrk="0" fontAlgn="base" hangingPunct="0">
        <a:spcBef>
          <a:spcPct val="0"/>
        </a:spcBef>
        <a:spcAft>
          <a:spcPct val="0"/>
        </a:spcAft>
        <a:defRPr sz="2600" b="1">
          <a:solidFill>
            <a:schemeClr val="tx1"/>
          </a:solidFill>
          <a:latin typeface="Arial" pitchFamily="34" charset="0"/>
          <a:ea typeface="宋体" pitchFamily="2" charset="-122"/>
        </a:defRPr>
      </a:lvl3pPr>
      <a:lvl4pPr algn="l" rtl="0" eaLnBrk="0" fontAlgn="base" hangingPunct="0">
        <a:spcBef>
          <a:spcPct val="0"/>
        </a:spcBef>
        <a:spcAft>
          <a:spcPct val="0"/>
        </a:spcAft>
        <a:defRPr sz="2600" b="1">
          <a:solidFill>
            <a:schemeClr val="tx1"/>
          </a:solidFill>
          <a:latin typeface="Arial" pitchFamily="34" charset="0"/>
          <a:ea typeface="宋体" pitchFamily="2" charset="-122"/>
        </a:defRPr>
      </a:lvl4pPr>
      <a:lvl5pPr algn="l" rtl="0" eaLnBrk="0" fontAlgn="base" hangingPunct="0">
        <a:spcBef>
          <a:spcPct val="0"/>
        </a:spcBef>
        <a:spcAft>
          <a:spcPct val="0"/>
        </a:spcAft>
        <a:defRPr sz="26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6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6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6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6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1600">
          <a:solidFill>
            <a:schemeClr val="tx1"/>
          </a:solidFill>
          <a:latin typeface="+mn-lt"/>
          <a:ea typeface="+mn-ea"/>
        </a:defRPr>
      </a:lvl6pPr>
      <a:lvl7pPr marL="2971800" indent="-228600" algn="l" rtl="0" eaLnBrk="0" fontAlgn="base" hangingPunct="0">
        <a:spcBef>
          <a:spcPct val="20000"/>
        </a:spcBef>
        <a:spcAft>
          <a:spcPct val="0"/>
        </a:spcAft>
        <a:buChar char="»"/>
        <a:defRPr sz="1600">
          <a:solidFill>
            <a:schemeClr val="tx1"/>
          </a:solidFill>
          <a:latin typeface="+mn-lt"/>
          <a:ea typeface="+mn-ea"/>
        </a:defRPr>
      </a:lvl7pPr>
      <a:lvl8pPr marL="3429000" indent="-228600" algn="l" rtl="0" eaLnBrk="0" fontAlgn="base" hangingPunct="0">
        <a:spcBef>
          <a:spcPct val="20000"/>
        </a:spcBef>
        <a:spcAft>
          <a:spcPct val="0"/>
        </a:spcAft>
        <a:buChar char="»"/>
        <a:defRPr sz="1600">
          <a:solidFill>
            <a:schemeClr val="tx1"/>
          </a:solidFill>
          <a:latin typeface="+mn-lt"/>
          <a:ea typeface="+mn-ea"/>
        </a:defRPr>
      </a:lvl8pPr>
      <a:lvl9pPr marL="3886200" indent="-228600" algn="l" rtl="0" eaLnBrk="0" fontAlgn="base" hangingPunct="0">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609600"/>
            <a:ext cx="8229600" cy="6524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4099" name="Rectangle 3"/>
          <p:cNvSpPr>
            <a:spLocks noGrp="1" noChangeArrowheads="1"/>
          </p:cNvSpPr>
          <p:nvPr>
            <p:ph type="body" idx="1"/>
          </p:nvPr>
        </p:nvSpPr>
        <p:spPr bwMode="auto">
          <a:xfrm>
            <a:off x="457200" y="141605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4100" name="页脚占位符 3"/>
          <p:cNvSpPr>
            <a:spLocks noGrp="1" noChangeArrowheads="1"/>
          </p:cNvSpPr>
          <p:nvPr>
            <p:ph type="ftr" sz="quarter" idx="3"/>
          </p:nvPr>
        </p:nvSpPr>
        <p:spPr bwMode="auto">
          <a:xfrm>
            <a:off x="5867400" y="6400800"/>
            <a:ext cx="3276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500">
                <a:solidFill>
                  <a:schemeClr val="tx1"/>
                </a:solidFill>
                <a:latin typeface="+mn-lt"/>
                <a:ea typeface="华文行楷" pitchFamily="2" charset="-122"/>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5989B045-AEFC-477F-ABF8-6E9B9E5CF98A}" type="slidenum">
              <a:rPr lang="zh-CN" altLang="en-US">
                <a:latin typeface="+mn-ea"/>
              </a:rPr>
              <a:pPr>
                <a:defRPr/>
              </a:pPr>
              <a:t>‹#›</a:t>
            </a:fld>
            <a:endParaRPr lang="zh-CN" altLang="en-US">
              <a:latin typeface="+mn-ea"/>
            </a:endParaRPr>
          </a:p>
        </p:txBody>
      </p:sp>
    </p:spTree>
  </p:cSld>
  <p:clrMap bg1="lt1" tx1="dk1" bg2="lt2" tx2="dk2" accent1="accent1" accent2="accent2" accent3="accent3" accent4="accent4" accent5="accent5" accent6="accent6" hlink="hlink" folHlink="folHlink"/>
  <p:sldLayoutIdLst>
    <p:sldLayoutId id="2147487238" r:id="rId1"/>
    <p:sldLayoutId id="2147487239" r:id="rId2"/>
    <p:sldLayoutId id="2147487240" r:id="rId3"/>
    <p:sldLayoutId id="2147487241" r:id="rId4"/>
    <p:sldLayoutId id="2147487242" r:id="rId5"/>
    <p:sldLayoutId id="2147487243" r:id="rId6"/>
    <p:sldLayoutId id="2147487244" r:id="rId7"/>
    <p:sldLayoutId id="2147487245" r:id="rId8"/>
    <p:sldLayoutId id="2147487246" r:id="rId9"/>
    <p:sldLayoutId id="2147487247" r:id="rId10"/>
    <p:sldLayoutId id="2147487248" r:id="rId11"/>
  </p:sldLayoutIdLst>
  <p:txStyles>
    <p:titleStyle>
      <a:lvl1pPr algn="l" rtl="0" eaLnBrk="0" fontAlgn="base" hangingPunct="0">
        <a:spcBef>
          <a:spcPct val="0"/>
        </a:spcBef>
        <a:spcAft>
          <a:spcPct val="0"/>
        </a:spcAft>
        <a:defRPr sz="2600" b="1">
          <a:solidFill>
            <a:schemeClr val="tx1"/>
          </a:solidFill>
          <a:latin typeface="+mj-lt"/>
          <a:ea typeface="+mj-ea"/>
          <a:cs typeface="+mj-cs"/>
        </a:defRPr>
      </a:lvl1pPr>
      <a:lvl2pPr algn="l" rtl="0" eaLnBrk="0" fontAlgn="base" hangingPunct="0">
        <a:spcBef>
          <a:spcPct val="0"/>
        </a:spcBef>
        <a:spcAft>
          <a:spcPct val="0"/>
        </a:spcAft>
        <a:defRPr sz="2600" b="1">
          <a:solidFill>
            <a:schemeClr val="tx1"/>
          </a:solidFill>
          <a:latin typeface="Arial" pitchFamily="34" charset="0"/>
          <a:ea typeface="宋体" pitchFamily="2" charset="-122"/>
        </a:defRPr>
      </a:lvl2pPr>
      <a:lvl3pPr algn="l" rtl="0" eaLnBrk="0" fontAlgn="base" hangingPunct="0">
        <a:spcBef>
          <a:spcPct val="0"/>
        </a:spcBef>
        <a:spcAft>
          <a:spcPct val="0"/>
        </a:spcAft>
        <a:defRPr sz="2600" b="1">
          <a:solidFill>
            <a:schemeClr val="tx1"/>
          </a:solidFill>
          <a:latin typeface="Arial" pitchFamily="34" charset="0"/>
          <a:ea typeface="宋体" pitchFamily="2" charset="-122"/>
        </a:defRPr>
      </a:lvl3pPr>
      <a:lvl4pPr algn="l" rtl="0" eaLnBrk="0" fontAlgn="base" hangingPunct="0">
        <a:spcBef>
          <a:spcPct val="0"/>
        </a:spcBef>
        <a:spcAft>
          <a:spcPct val="0"/>
        </a:spcAft>
        <a:defRPr sz="2600" b="1">
          <a:solidFill>
            <a:schemeClr val="tx1"/>
          </a:solidFill>
          <a:latin typeface="Arial" pitchFamily="34" charset="0"/>
          <a:ea typeface="宋体" pitchFamily="2" charset="-122"/>
        </a:defRPr>
      </a:lvl4pPr>
      <a:lvl5pPr algn="l" rtl="0" eaLnBrk="0" fontAlgn="base" hangingPunct="0">
        <a:spcBef>
          <a:spcPct val="0"/>
        </a:spcBef>
        <a:spcAft>
          <a:spcPct val="0"/>
        </a:spcAft>
        <a:defRPr sz="26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6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6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6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6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1600">
          <a:solidFill>
            <a:schemeClr val="tx1"/>
          </a:solidFill>
          <a:latin typeface="+mn-lt"/>
          <a:ea typeface="+mn-ea"/>
        </a:defRPr>
      </a:lvl6pPr>
      <a:lvl7pPr marL="2971800" indent="-228600" algn="l" rtl="0" eaLnBrk="0" fontAlgn="base" hangingPunct="0">
        <a:spcBef>
          <a:spcPct val="20000"/>
        </a:spcBef>
        <a:spcAft>
          <a:spcPct val="0"/>
        </a:spcAft>
        <a:buChar char="»"/>
        <a:defRPr sz="1600">
          <a:solidFill>
            <a:schemeClr val="tx1"/>
          </a:solidFill>
          <a:latin typeface="+mn-lt"/>
          <a:ea typeface="+mn-ea"/>
        </a:defRPr>
      </a:lvl7pPr>
      <a:lvl8pPr marL="3429000" indent="-228600" algn="l" rtl="0" eaLnBrk="0" fontAlgn="base" hangingPunct="0">
        <a:spcBef>
          <a:spcPct val="20000"/>
        </a:spcBef>
        <a:spcAft>
          <a:spcPct val="0"/>
        </a:spcAft>
        <a:buChar char="»"/>
        <a:defRPr sz="1600">
          <a:solidFill>
            <a:schemeClr val="tx1"/>
          </a:solidFill>
          <a:latin typeface="+mn-lt"/>
          <a:ea typeface="+mn-ea"/>
        </a:defRPr>
      </a:lvl8pPr>
      <a:lvl9pPr marL="3886200" indent="-228600" algn="l" rtl="0" eaLnBrk="0" fontAlgn="base" hangingPunct="0">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609600"/>
            <a:ext cx="8229600" cy="6524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5123" name="Rectangle 3"/>
          <p:cNvSpPr>
            <a:spLocks noGrp="1" noChangeArrowheads="1"/>
          </p:cNvSpPr>
          <p:nvPr>
            <p:ph type="body" idx="1"/>
          </p:nvPr>
        </p:nvSpPr>
        <p:spPr bwMode="auto">
          <a:xfrm>
            <a:off x="457200" y="141605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5124" name="页脚占位符 3"/>
          <p:cNvSpPr>
            <a:spLocks noGrp="1" noChangeArrowheads="1"/>
          </p:cNvSpPr>
          <p:nvPr>
            <p:ph type="ftr" sz="quarter" idx="3"/>
          </p:nvPr>
        </p:nvSpPr>
        <p:spPr bwMode="auto">
          <a:xfrm>
            <a:off x="5867400" y="6400800"/>
            <a:ext cx="3276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500">
                <a:solidFill>
                  <a:schemeClr val="tx1"/>
                </a:solidFill>
                <a:latin typeface="+mn-lt"/>
                <a:ea typeface="华文行楷" pitchFamily="2" charset="-122"/>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AE638265-4055-4EF9-B305-C728C747713F}" type="slidenum">
              <a:rPr lang="zh-CN" altLang="en-US">
                <a:latin typeface="+mn-ea"/>
              </a:rPr>
              <a:pPr>
                <a:defRPr/>
              </a:pPr>
              <a:t>‹#›</a:t>
            </a:fld>
            <a:endParaRPr lang="zh-CN" altLang="en-US">
              <a:latin typeface="+mn-ea"/>
            </a:endParaRPr>
          </a:p>
        </p:txBody>
      </p:sp>
    </p:spTree>
  </p:cSld>
  <p:clrMap bg1="lt1" tx1="dk1" bg2="lt2" tx2="dk2" accent1="accent1" accent2="accent2" accent3="accent3" accent4="accent4" accent5="accent5" accent6="accent6" hlink="hlink" folHlink="folHlink"/>
  <p:sldLayoutIdLst>
    <p:sldLayoutId id="2147487249" r:id="rId1"/>
    <p:sldLayoutId id="2147487250" r:id="rId2"/>
    <p:sldLayoutId id="2147487251" r:id="rId3"/>
    <p:sldLayoutId id="2147487252" r:id="rId4"/>
    <p:sldLayoutId id="2147487253" r:id="rId5"/>
    <p:sldLayoutId id="2147487254" r:id="rId6"/>
    <p:sldLayoutId id="2147487255" r:id="rId7"/>
    <p:sldLayoutId id="2147487256" r:id="rId8"/>
    <p:sldLayoutId id="2147487257" r:id="rId9"/>
    <p:sldLayoutId id="2147487258" r:id="rId10"/>
    <p:sldLayoutId id="2147487259" r:id="rId11"/>
  </p:sldLayoutIdLst>
  <p:txStyles>
    <p:titleStyle>
      <a:lvl1pPr algn="l" rtl="0" eaLnBrk="0" fontAlgn="base" hangingPunct="0">
        <a:spcBef>
          <a:spcPct val="0"/>
        </a:spcBef>
        <a:spcAft>
          <a:spcPct val="0"/>
        </a:spcAft>
        <a:defRPr sz="2600" b="1">
          <a:solidFill>
            <a:schemeClr val="tx1"/>
          </a:solidFill>
          <a:latin typeface="+mj-lt"/>
          <a:ea typeface="+mj-ea"/>
          <a:cs typeface="+mj-cs"/>
        </a:defRPr>
      </a:lvl1pPr>
      <a:lvl2pPr algn="l" rtl="0" eaLnBrk="0" fontAlgn="base" hangingPunct="0">
        <a:spcBef>
          <a:spcPct val="0"/>
        </a:spcBef>
        <a:spcAft>
          <a:spcPct val="0"/>
        </a:spcAft>
        <a:defRPr sz="2600" b="1">
          <a:solidFill>
            <a:schemeClr val="tx1"/>
          </a:solidFill>
          <a:latin typeface="Arial" pitchFamily="34" charset="0"/>
          <a:ea typeface="宋体" pitchFamily="2" charset="-122"/>
        </a:defRPr>
      </a:lvl2pPr>
      <a:lvl3pPr algn="l" rtl="0" eaLnBrk="0" fontAlgn="base" hangingPunct="0">
        <a:spcBef>
          <a:spcPct val="0"/>
        </a:spcBef>
        <a:spcAft>
          <a:spcPct val="0"/>
        </a:spcAft>
        <a:defRPr sz="2600" b="1">
          <a:solidFill>
            <a:schemeClr val="tx1"/>
          </a:solidFill>
          <a:latin typeface="Arial" pitchFamily="34" charset="0"/>
          <a:ea typeface="宋体" pitchFamily="2" charset="-122"/>
        </a:defRPr>
      </a:lvl3pPr>
      <a:lvl4pPr algn="l" rtl="0" eaLnBrk="0" fontAlgn="base" hangingPunct="0">
        <a:spcBef>
          <a:spcPct val="0"/>
        </a:spcBef>
        <a:spcAft>
          <a:spcPct val="0"/>
        </a:spcAft>
        <a:defRPr sz="2600" b="1">
          <a:solidFill>
            <a:schemeClr val="tx1"/>
          </a:solidFill>
          <a:latin typeface="Arial" pitchFamily="34" charset="0"/>
          <a:ea typeface="宋体" pitchFamily="2" charset="-122"/>
        </a:defRPr>
      </a:lvl4pPr>
      <a:lvl5pPr algn="l" rtl="0" eaLnBrk="0" fontAlgn="base" hangingPunct="0">
        <a:spcBef>
          <a:spcPct val="0"/>
        </a:spcBef>
        <a:spcAft>
          <a:spcPct val="0"/>
        </a:spcAft>
        <a:defRPr sz="26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6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6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6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6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1600">
          <a:solidFill>
            <a:schemeClr val="tx1"/>
          </a:solidFill>
          <a:latin typeface="+mn-lt"/>
          <a:ea typeface="+mn-ea"/>
        </a:defRPr>
      </a:lvl6pPr>
      <a:lvl7pPr marL="2971800" indent="-228600" algn="l" rtl="0" eaLnBrk="0" fontAlgn="base" hangingPunct="0">
        <a:spcBef>
          <a:spcPct val="20000"/>
        </a:spcBef>
        <a:spcAft>
          <a:spcPct val="0"/>
        </a:spcAft>
        <a:buChar char="»"/>
        <a:defRPr sz="1600">
          <a:solidFill>
            <a:schemeClr val="tx1"/>
          </a:solidFill>
          <a:latin typeface="+mn-lt"/>
          <a:ea typeface="+mn-ea"/>
        </a:defRPr>
      </a:lvl7pPr>
      <a:lvl8pPr marL="3429000" indent="-228600" algn="l" rtl="0" eaLnBrk="0" fontAlgn="base" hangingPunct="0">
        <a:spcBef>
          <a:spcPct val="20000"/>
        </a:spcBef>
        <a:spcAft>
          <a:spcPct val="0"/>
        </a:spcAft>
        <a:buChar char="»"/>
        <a:defRPr sz="1600">
          <a:solidFill>
            <a:schemeClr val="tx1"/>
          </a:solidFill>
          <a:latin typeface="+mn-lt"/>
          <a:ea typeface="+mn-ea"/>
        </a:defRPr>
      </a:lvl8pPr>
      <a:lvl9pPr marL="3886200" indent="-228600" algn="l" rtl="0" eaLnBrk="0" fontAlgn="base" hangingPunct="0">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609600"/>
            <a:ext cx="8229600" cy="6524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6147" name="Rectangle 3"/>
          <p:cNvSpPr>
            <a:spLocks noGrp="1" noChangeArrowheads="1"/>
          </p:cNvSpPr>
          <p:nvPr>
            <p:ph type="body" idx="1"/>
          </p:nvPr>
        </p:nvSpPr>
        <p:spPr bwMode="auto">
          <a:xfrm>
            <a:off x="457200" y="141605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6148" name="页脚占位符 4"/>
          <p:cNvSpPr>
            <a:spLocks noGrp="1" noChangeArrowheads="1"/>
          </p:cNvSpPr>
          <p:nvPr>
            <p:ph type="ftr" sz="quarter" idx="3"/>
          </p:nvPr>
        </p:nvSpPr>
        <p:spPr bwMode="auto">
          <a:xfrm>
            <a:off x="5867400" y="6400800"/>
            <a:ext cx="3276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500">
                <a:solidFill>
                  <a:schemeClr val="tx1"/>
                </a:solidFill>
                <a:latin typeface="+mn-lt"/>
                <a:ea typeface="华文行楷" pitchFamily="2" charset="-122"/>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4CFDD8A5-E6FB-4191-B0A2-7EEC50322834}" type="slidenum">
              <a:rPr lang="zh-CN" altLang="en-US">
                <a:latin typeface="+mn-ea"/>
              </a:rPr>
              <a:pPr>
                <a:defRPr/>
              </a:pPr>
              <a:t>‹#›</a:t>
            </a:fld>
            <a:endParaRPr lang="zh-CN" altLang="en-US">
              <a:latin typeface="+mn-ea"/>
            </a:endParaRPr>
          </a:p>
        </p:txBody>
      </p:sp>
    </p:spTree>
  </p:cSld>
  <p:clrMap bg1="lt1" tx1="dk1" bg2="lt2" tx2="dk2" accent1="accent1" accent2="accent2" accent3="accent3" accent4="accent4" accent5="accent5" accent6="accent6" hlink="hlink" folHlink="folHlink"/>
  <p:sldLayoutIdLst>
    <p:sldLayoutId id="2147487260" r:id="rId1"/>
    <p:sldLayoutId id="2147487261" r:id="rId2"/>
    <p:sldLayoutId id="2147487262" r:id="rId3"/>
    <p:sldLayoutId id="2147487263" r:id="rId4"/>
    <p:sldLayoutId id="2147487264" r:id="rId5"/>
    <p:sldLayoutId id="2147487265" r:id="rId6"/>
    <p:sldLayoutId id="2147487266" r:id="rId7"/>
    <p:sldLayoutId id="2147487267" r:id="rId8"/>
    <p:sldLayoutId id="2147487268" r:id="rId9"/>
    <p:sldLayoutId id="2147487269" r:id="rId10"/>
    <p:sldLayoutId id="2147487270" r:id="rId11"/>
  </p:sldLayoutIdLst>
  <p:txStyles>
    <p:titleStyle>
      <a:lvl1pPr algn="l" rtl="0" eaLnBrk="0" fontAlgn="base" hangingPunct="0">
        <a:spcBef>
          <a:spcPct val="0"/>
        </a:spcBef>
        <a:spcAft>
          <a:spcPct val="0"/>
        </a:spcAft>
        <a:defRPr sz="2600" b="1">
          <a:solidFill>
            <a:schemeClr val="tx1"/>
          </a:solidFill>
          <a:latin typeface="+mj-lt"/>
          <a:ea typeface="+mj-ea"/>
          <a:cs typeface="+mj-cs"/>
        </a:defRPr>
      </a:lvl1pPr>
      <a:lvl2pPr algn="l" rtl="0" eaLnBrk="0" fontAlgn="base" hangingPunct="0">
        <a:spcBef>
          <a:spcPct val="0"/>
        </a:spcBef>
        <a:spcAft>
          <a:spcPct val="0"/>
        </a:spcAft>
        <a:defRPr sz="2600" b="1">
          <a:solidFill>
            <a:schemeClr val="tx1"/>
          </a:solidFill>
          <a:latin typeface="Arial" pitchFamily="34" charset="0"/>
          <a:ea typeface="宋体" pitchFamily="2" charset="-122"/>
        </a:defRPr>
      </a:lvl2pPr>
      <a:lvl3pPr algn="l" rtl="0" eaLnBrk="0" fontAlgn="base" hangingPunct="0">
        <a:spcBef>
          <a:spcPct val="0"/>
        </a:spcBef>
        <a:spcAft>
          <a:spcPct val="0"/>
        </a:spcAft>
        <a:defRPr sz="2600" b="1">
          <a:solidFill>
            <a:schemeClr val="tx1"/>
          </a:solidFill>
          <a:latin typeface="Arial" pitchFamily="34" charset="0"/>
          <a:ea typeface="宋体" pitchFamily="2" charset="-122"/>
        </a:defRPr>
      </a:lvl3pPr>
      <a:lvl4pPr algn="l" rtl="0" eaLnBrk="0" fontAlgn="base" hangingPunct="0">
        <a:spcBef>
          <a:spcPct val="0"/>
        </a:spcBef>
        <a:spcAft>
          <a:spcPct val="0"/>
        </a:spcAft>
        <a:defRPr sz="2600" b="1">
          <a:solidFill>
            <a:schemeClr val="tx1"/>
          </a:solidFill>
          <a:latin typeface="Arial" pitchFamily="34" charset="0"/>
          <a:ea typeface="宋体" pitchFamily="2" charset="-122"/>
        </a:defRPr>
      </a:lvl4pPr>
      <a:lvl5pPr algn="l" rtl="0" eaLnBrk="0" fontAlgn="base" hangingPunct="0">
        <a:spcBef>
          <a:spcPct val="0"/>
        </a:spcBef>
        <a:spcAft>
          <a:spcPct val="0"/>
        </a:spcAft>
        <a:defRPr sz="26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6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6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6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6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1600">
          <a:solidFill>
            <a:schemeClr val="tx1"/>
          </a:solidFill>
          <a:latin typeface="+mn-lt"/>
          <a:ea typeface="+mn-ea"/>
        </a:defRPr>
      </a:lvl6pPr>
      <a:lvl7pPr marL="2971800" indent="-228600" algn="l" rtl="0" eaLnBrk="0" fontAlgn="base" hangingPunct="0">
        <a:spcBef>
          <a:spcPct val="20000"/>
        </a:spcBef>
        <a:spcAft>
          <a:spcPct val="0"/>
        </a:spcAft>
        <a:buChar char="»"/>
        <a:defRPr sz="1600">
          <a:solidFill>
            <a:schemeClr val="tx1"/>
          </a:solidFill>
          <a:latin typeface="+mn-lt"/>
          <a:ea typeface="+mn-ea"/>
        </a:defRPr>
      </a:lvl7pPr>
      <a:lvl8pPr marL="3429000" indent="-228600" algn="l" rtl="0" eaLnBrk="0" fontAlgn="base" hangingPunct="0">
        <a:spcBef>
          <a:spcPct val="20000"/>
        </a:spcBef>
        <a:spcAft>
          <a:spcPct val="0"/>
        </a:spcAft>
        <a:buChar char="»"/>
        <a:defRPr sz="1600">
          <a:solidFill>
            <a:schemeClr val="tx1"/>
          </a:solidFill>
          <a:latin typeface="+mn-lt"/>
          <a:ea typeface="+mn-ea"/>
        </a:defRPr>
      </a:lvl8pPr>
      <a:lvl9pPr marL="3886200" indent="-228600" algn="l" rtl="0" eaLnBrk="0" fontAlgn="base" hangingPunct="0">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609600"/>
            <a:ext cx="8229600" cy="6524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7171" name="Rectangle 3"/>
          <p:cNvSpPr>
            <a:spLocks noGrp="1" noChangeArrowheads="1"/>
          </p:cNvSpPr>
          <p:nvPr>
            <p:ph type="body" idx="1"/>
          </p:nvPr>
        </p:nvSpPr>
        <p:spPr bwMode="auto">
          <a:xfrm>
            <a:off x="457200" y="141605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7172" name="页脚占位符 6"/>
          <p:cNvSpPr>
            <a:spLocks noGrp="1" noChangeArrowheads="1"/>
          </p:cNvSpPr>
          <p:nvPr>
            <p:ph type="ftr" sz="quarter" idx="3"/>
          </p:nvPr>
        </p:nvSpPr>
        <p:spPr bwMode="auto">
          <a:xfrm>
            <a:off x="5867400" y="6400800"/>
            <a:ext cx="3276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500">
                <a:solidFill>
                  <a:schemeClr val="tx1"/>
                </a:solidFill>
                <a:latin typeface="+mn-lt"/>
                <a:ea typeface="华文行楷" pitchFamily="2" charset="-122"/>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27E06F0D-8DE5-4635-8621-C8F38EC44CC9}" type="slidenum">
              <a:rPr lang="zh-CN" altLang="en-US">
                <a:latin typeface="+mn-ea"/>
              </a:rPr>
              <a:pPr>
                <a:defRPr/>
              </a:pPr>
              <a:t>‹#›</a:t>
            </a:fld>
            <a:endParaRPr lang="zh-CN" altLang="en-US">
              <a:latin typeface="+mn-ea"/>
            </a:endParaRPr>
          </a:p>
        </p:txBody>
      </p:sp>
    </p:spTree>
  </p:cSld>
  <p:clrMap bg1="lt1" tx1="dk1" bg2="lt2" tx2="dk2" accent1="accent1" accent2="accent2" accent3="accent3" accent4="accent4" accent5="accent5" accent6="accent6" hlink="hlink" folHlink="folHlink"/>
  <p:sldLayoutIdLst>
    <p:sldLayoutId id="2147487271" r:id="rId1"/>
    <p:sldLayoutId id="2147487272" r:id="rId2"/>
    <p:sldLayoutId id="2147487273" r:id="rId3"/>
    <p:sldLayoutId id="2147487274" r:id="rId4"/>
    <p:sldLayoutId id="2147487275" r:id="rId5"/>
    <p:sldLayoutId id="2147487276" r:id="rId6"/>
    <p:sldLayoutId id="2147487277" r:id="rId7"/>
    <p:sldLayoutId id="2147487278" r:id="rId8"/>
    <p:sldLayoutId id="2147487279" r:id="rId9"/>
    <p:sldLayoutId id="2147487280" r:id="rId10"/>
    <p:sldLayoutId id="2147487281" r:id="rId11"/>
  </p:sldLayoutIdLst>
  <p:txStyles>
    <p:titleStyle>
      <a:lvl1pPr algn="l" rtl="0" eaLnBrk="0" fontAlgn="base" hangingPunct="0">
        <a:spcBef>
          <a:spcPct val="0"/>
        </a:spcBef>
        <a:spcAft>
          <a:spcPct val="0"/>
        </a:spcAft>
        <a:defRPr sz="2600" b="1">
          <a:solidFill>
            <a:schemeClr val="tx1"/>
          </a:solidFill>
          <a:latin typeface="+mj-lt"/>
          <a:ea typeface="+mj-ea"/>
          <a:cs typeface="+mj-cs"/>
        </a:defRPr>
      </a:lvl1pPr>
      <a:lvl2pPr algn="l" rtl="0" eaLnBrk="0" fontAlgn="base" hangingPunct="0">
        <a:spcBef>
          <a:spcPct val="0"/>
        </a:spcBef>
        <a:spcAft>
          <a:spcPct val="0"/>
        </a:spcAft>
        <a:defRPr sz="2600" b="1">
          <a:solidFill>
            <a:schemeClr val="tx1"/>
          </a:solidFill>
          <a:latin typeface="Arial" pitchFamily="34" charset="0"/>
          <a:ea typeface="宋体" pitchFamily="2" charset="-122"/>
        </a:defRPr>
      </a:lvl2pPr>
      <a:lvl3pPr algn="l" rtl="0" eaLnBrk="0" fontAlgn="base" hangingPunct="0">
        <a:spcBef>
          <a:spcPct val="0"/>
        </a:spcBef>
        <a:spcAft>
          <a:spcPct val="0"/>
        </a:spcAft>
        <a:defRPr sz="2600" b="1">
          <a:solidFill>
            <a:schemeClr val="tx1"/>
          </a:solidFill>
          <a:latin typeface="Arial" pitchFamily="34" charset="0"/>
          <a:ea typeface="宋体" pitchFamily="2" charset="-122"/>
        </a:defRPr>
      </a:lvl3pPr>
      <a:lvl4pPr algn="l" rtl="0" eaLnBrk="0" fontAlgn="base" hangingPunct="0">
        <a:spcBef>
          <a:spcPct val="0"/>
        </a:spcBef>
        <a:spcAft>
          <a:spcPct val="0"/>
        </a:spcAft>
        <a:defRPr sz="2600" b="1">
          <a:solidFill>
            <a:schemeClr val="tx1"/>
          </a:solidFill>
          <a:latin typeface="Arial" pitchFamily="34" charset="0"/>
          <a:ea typeface="宋体" pitchFamily="2" charset="-122"/>
        </a:defRPr>
      </a:lvl4pPr>
      <a:lvl5pPr algn="l" rtl="0" eaLnBrk="0" fontAlgn="base" hangingPunct="0">
        <a:spcBef>
          <a:spcPct val="0"/>
        </a:spcBef>
        <a:spcAft>
          <a:spcPct val="0"/>
        </a:spcAft>
        <a:defRPr sz="26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6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6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6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6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1600">
          <a:solidFill>
            <a:schemeClr val="tx1"/>
          </a:solidFill>
          <a:latin typeface="+mn-lt"/>
          <a:ea typeface="+mn-ea"/>
        </a:defRPr>
      </a:lvl6pPr>
      <a:lvl7pPr marL="2971800" indent="-228600" algn="l" rtl="0" eaLnBrk="0" fontAlgn="base" hangingPunct="0">
        <a:spcBef>
          <a:spcPct val="20000"/>
        </a:spcBef>
        <a:spcAft>
          <a:spcPct val="0"/>
        </a:spcAft>
        <a:buChar char="»"/>
        <a:defRPr sz="1600">
          <a:solidFill>
            <a:schemeClr val="tx1"/>
          </a:solidFill>
          <a:latin typeface="+mn-lt"/>
          <a:ea typeface="+mn-ea"/>
        </a:defRPr>
      </a:lvl7pPr>
      <a:lvl8pPr marL="3429000" indent="-228600" algn="l" rtl="0" eaLnBrk="0" fontAlgn="base" hangingPunct="0">
        <a:spcBef>
          <a:spcPct val="20000"/>
        </a:spcBef>
        <a:spcAft>
          <a:spcPct val="0"/>
        </a:spcAft>
        <a:buChar char="»"/>
        <a:defRPr sz="1600">
          <a:solidFill>
            <a:schemeClr val="tx1"/>
          </a:solidFill>
          <a:latin typeface="+mn-lt"/>
          <a:ea typeface="+mn-ea"/>
        </a:defRPr>
      </a:lvl8pPr>
      <a:lvl9pPr marL="3886200" indent="-228600" algn="l" rtl="0" eaLnBrk="0" fontAlgn="base" hangingPunct="0">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609600"/>
            <a:ext cx="8229600" cy="6524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8195" name="Rectangle 3"/>
          <p:cNvSpPr>
            <a:spLocks noGrp="1" noChangeArrowheads="1"/>
          </p:cNvSpPr>
          <p:nvPr>
            <p:ph type="body" idx="1"/>
          </p:nvPr>
        </p:nvSpPr>
        <p:spPr bwMode="auto">
          <a:xfrm>
            <a:off x="457200" y="141605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8196" name="页脚占位符 2"/>
          <p:cNvSpPr>
            <a:spLocks noGrp="1" noChangeArrowheads="1"/>
          </p:cNvSpPr>
          <p:nvPr>
            <p:ph type="ftr" sz="quarter" idx="3"/>
          </p:nvPr>
        </p:nvSpPr>
        <p:spPr bwMode="auto">
          <a:xfrm>
            <a:off x="5867400" y="6400800"/>
            <a:ext cx="3276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500">
                <a:solidFill>
                  <a:schemeClr val="tx1"/>
                </a:solidFill>
                <a:latin typeface="+mn-lt"/>
                <a:ea typeface="华文行楷" pitchFamily="2" charset="-122"/>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6647E40B-3BAC-41FD-9766-9EBDF5CC95EA}" type="slidenum">
              <a:rPr lang="zh-CN" altLang="en-US">
                <a:latin typeface="+mn-ea"/>
              </a:rPr>
              <a:pPr>
                <a:defRPr/>
              </a:pPr>
              <a:t>‹#›</a:t>
            </a:fld>
            <a:endParaRPr lang="zh-CN" altLang="en-US">
              <a:latin typeface="+mn-ea"/>
            </a:endParaRPr>
          </a:p>
        </p:txBody>
      </p:sp>
    </p:spTree>
  </p:cSld>
  <p:clrMap bg1="lt1" tx1="dk1" bg2="lt2" tx2="dk2" accent1="accent1" accent2="accent2" accent3="accent3" accent4="accent4" accent5="accent5" accent6="accent6" hlink="hlink" folHlink="folHlink"/>
  <p:sldLayoutIdLst>
    <p:sldLayoutId id="2147487282" r:id="rId1"/>
    <p:sldLayoutId id="2147487283" r:id="rId2"/>
    <p:sldLayoutId id="2147487284" r:id="rId3"/>
    <p:sldLayoutId id="2147487285" r:id="rId4"/>
    <p:sldLayoutId id="2147487286" r:id="rId5"/>
    <p:sldLayoutId id="2147487287" r:id="rId6"/>
    <p:sldLayoutId id="2147487288" r:id="rId7"/>
    <p:sldLayoutId id="2147487289" r:id="rId8"/>
    <p:sldLayoutId id="2147487290" r:id="rId9"/>
    <p:sldLayoutId id="2147487291" r:id="rId10"/>
    <p:sldLayoutId id="2147487292" r:id="rId11"/>
  </p:sldLayoutIdLst>
  <p:txStyles>
    <p:titleStyle>
      <a:lvl1pPr algn="l" rtl="0" eaLnBrk="0" fontAlgn="base" hangingPunct="0">
        <a:spcBef>
          <a:spcPct val="0"/>
        </a:spcBef>
        <a:spcAft>
          <a:spcPct val="0"/>
        </a:spcAft>
        <a:defRPr sz="2600" b="1">
          <a:solidFill>
            <a:schemeClr val="tx1"/>
          </a:solidFill>
          <a:latin typeface="+mj-lt"/>
          <a:ea typeface="+mj-ea"/>
          <a:cs typeface="+mj-cs"/>
        </a:defRPr>
      </a:lvl1pPr>
      <a:lvl2pPr algn="l" rtl="0" eaLnBrk="0" fontAlgn="base" hangingPunct="0">
        <a:spcBef>
          <a:spcPct val="0"/>
        </a:spcBef>
        <a:spcAft>
          <a:spcPct val="0"/>
        </a:spcAft>
        <a:defRPr sz="2600" b="1">
          <a:solidFill>
            <a:schemeClr val="tx1"/>
          </a:solidFill>
          <a:latin typeface="Arial" pitchFamily="34" charset="0"/>
          <a:ea typeface="宋体" pitchFamily="2" charset="-122"/>
        </a:defRPr>
      </a:lvl2pPr>
      <a:lvl3pPr algn="l" rtl="0" eaLnBrk="0" fontAlgn="base" hangingPunct="0">
        <a:spcBef>
          <a:spcPct val="0"/>
        </a:spcBef>
        <a:spcAft>
          <a:spcPct val="0"/>
        </a:spcAft>
        <a:defRPr sz="2600" b="1">
          <a:solidFill>
            <a:schemeClr val="tx1"/>
          </a:solidFill>
          <a:latin typeface="Arial" pitchFamily="34" charset="0"/>
          <a:ea typeface="宋体" pitchFamily="2" charset="-122"/>
        </a:defRPr>
      </a:lvl3pPr>
      <a:lvl4pPr algn="l" rtl="0" eaLnBrk="0" fontAlgn="base" hangingPunct="0">
        <a:spcBef>
          <a:spcPct val="0"/>
        </a:spcBef>
        <a:spcAft>
          <a:spcPct val="0"/>
        </a:spcAft>
        <a:defRPr sz="2600" b="1">
          <a:solidFill>
            <a:schemeClr val="tx1"/>
          </a:solidFill>
          <a:latin typeface="Arial" pitchFamily="34" charset="0"/>
          <a:ea typeface="宋体" pitchFamily="2" charset="-122"/>
        </a:defRPr>
      </a:lvl4pPr>
      <a:lvl5pPr algn="l" rtl="0" eaLnBrk="0" fontAlgn="base" hangingPunct="0">
        <a:spcBef>
          <a:spcPct val="0"/>
        </a:spcBef>
        <a:spcAft>
          <a:spcPct val="0"/>
        </a:spcAft>
        <a:defRPr sz="26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6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6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6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6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1600">
          <a:solidFill>
            <a:schemeClr val="tx1"/>
          </a:solidFill>
          <a:latin typeface="+mn-lt"/>
          <a:ea typeface="+mn-ea"/>
        </a:defRPr>
      </a:lvl6pPr>
      <a:lvl7pPr marL="2971800" indent="-228600" algn="l" rtl="0" eaLnBrk="0" fontAlgn="base" hangingPunct="0">
        <a:spcBef>
          <a:spcPct val="20000"/>
        </a:spcBef>
        <a:spcAft>
          <a:spcPct val="0"/>
        </a:spcAft>
        <a:buChar char="»"/>
        <a:defRPr sz="1600">
          <a:solidFill>
            <a:schemeClr val="tx1"/>
          </a:solidFill>
          <a:latin typeface="+mn-lt"/>
          <a:ea typeface="+mn-ea"/>
        </a:defRPr>
      </a:lvl7pPr>
      <a:lvl8pPr marL="3429000" indent="-228600" algn="l" rtl="0" eaLnBrk="0" fontAlgn="base" hangingPunct="0">
        <a:spcBef>
          <a:spcPct val="20000"/>
        </a:spcBef>
        <a:spcAft>
          <a:spcPct val="0"/>
        </a:spcAft>
        <a:buChar char="»"/>
        <a:defRPr sz="1600">
          <a:solidFill>
            <a:schemeClr val="tx1"/>
          </a:solidFill>
          <a:latin typeface="+mn-lt"/>
          <a:ea typeface="+mn-ea"/>
        </a:defRPr>
      </a:lvl8pPr>
      <a:lvl9pPr marL="3886200" indent="-228600" algn="l" rtl="0" eaLnBrk="0" fontAlgn="base" hangingPunct="0">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609600"/>
            <a:ext cx="8229600" cy="6524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9219" name="Rectangle 3"/>
          <p:cNvSpPr>
            <a:spLocks noGrp="1" noChangeArrowheads="1"/>
          </p:cNvSpPr>
          <p:nvPr>
            <p:ph type="body" idx="1"/>
          </p:nvPr>
        </p:nvSpPr>
        <p:spPr bwMode="auto">
          <a:xfrm>
            <a:off x="457200" y="141605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9220" name="页脚占位符 1"/>
          <p:cNvSpPr>
            <a:spLocks noGrp="1" noChangeArrowheads="1"/>
          </p:cNvSpPr>
          <p:nvPr>
            <p:ph type="ftr" sz="quarter" idx="3"/>
          </p:nvPr>
        </p:nvSpPr>
        <p:spPr bwMode="auto">
          <a:xfrm>
            <a:off x="5867400" y="6400800"/>
            <a:ext cx="3276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500">
                <a:solidFill>
                  <a:schemeClr val="tx1"/>
                </a:solidFill>
                <a:latin typeface="+mn-lt"/>
                <a:ea typeface="华文行楷" pitchFamily="2" charset="-122"/>
              </a:defRPr>
            </a:lvl1pPr>
          </a:lstStyle>
          <a:p>
            <a:pPr>
              <a:defRPr/>
            </a:pPr>
            <a:r>
              <a:rPr lang="en-US"/>
              <a:t>SAP</a:t>
            </a:r>
            <a:r>
              <a:rPr lang="zh-CN" altLang="en-US">
                <a:latin typeface="黑体" pitchFamily="2" charset="-122"/>
                <a:ea typeface="黑体" pitchFamily="2" charset="-122"/>
              </a:rPr>
              <a:t>开发基础培训</a:t>
            </a:r>
            <a:r>
              <a:rPr lang="en-US"/>
              <a:t>-ABAP</a:t>
            </a:r>
            <a:r>
              <a:rPr lang="zh-CN" altLang="en-US">
                <a:latin typeface="黑体" pitchFamily="2" charset="-122"/>
                <a:ea typeface="黑体" pitchFamily="2" charset="-122"/>
              </a:rPr>
              <a:t>语法 </a:t>
            </a:r>
            <a:r>
              <a:rPr lang="zh-CN" altLang="en-US">
                <a:latin typeface="+mn-ea"/>
              </a:rPr>
              <a:t> </a:t>
            </a:r>
            <a:fld id="{CEE4E4C1-DAD1-49F9-9A6A-8E49F5C84EE2}" type="slidenum">
              <a:rPr lang="zh-CN" altLang="en-US">
                <a:latin typeface="+mn-ea"/>
              </a:rPr>
              <a:pPr>
                <a:defRPr/>
              </a:pPr>
              <a:t>‹#›</a:t>
            </a:fld>
            <a:endParaRPr lang="zh-CN" altLang="en-US">
              <a:latin typeface="+mn-ea"/>
            </a:endParaRPr>
          </a:p>
        </p:txBody>
      </p:sp>
    </p:spTree>
  </p:cSld>
  <p:clrMap bg1="lt1" tx1="dk1" bg2="lt2" tx2="dk2" accent1="accent1" accent2="accent2" accent3="accent3" accent4="accent4" accent5="accent5" accent6="accent6" hlink="hlink" folHlink="folHlink"/>
  <p:sldLayoutIdLst>
    <p:sldLayoutId id="2147487293" r:id="rId1"/>
    <p:sldLayoutId id="2147487294" r:id="rId2"/>
    <p:sldLayoutId id="2147487295" r:id="rId3"/>
    <p:sldLayoutId id="2147487296" r:id="rId4"/>
    <p:sldLayoutId id="2147487297" r:id="rId5"/>
    <p:sldLayoutId id="2147487298" r:id="rId6"/>
    <p:sldLayoutId id="2147487299" r:id="rId7"/>
    <p:sldLayoutId id="2147487300" r:id="rId8"/>
    <p:sldLayoutId id="2147487301" r:id="rId9"/>
    <p:sldLayoutId id="2147487302" r:id="rId10"/>
    <p:sldLayoutId id="2147487303" r:id="rId11"/>
  </p:sldLayoutIdLst>
  <p:txStyles>
    <p:titleStyle>
      <a:lvl1pPr algn="l" rtl="0" eaLnBrk="0" fontAlgn="base" hangingPunct="0">
        <a:spcBef>
          <a:spcPct val="0"/>
        </a:spcBef>
        <a:spcAft>
          <a:spcPct val="0"/>
        </a:spcAft>
        <a:defRPr sz="2600" b="1">
          <a:solidFill>
            <a:schemeClr val="tx1"/>
          </a:solidFill>
          <a:latin typeface="+mj-lt"/>
          <a:ea typeface="+mj-ea"/>
          <a:cs typeface="+mj-cs"/>
        </a:defRPr>
      </a:lvl1pPr>
      <a:lvl2pPr algn="l" rtl="0" eaLnBrk="0" fontAlgn="base" hangingPunct="0">
        <a:spcBef>
          <a:spcPct val="0"/>
        </a:spcBef>
        <a:spcAft>
          <a:spcPct val="0"/>
        </a:spcAft>
        <a:defRPr sz="2600" b="1">
          <a:solidFill>
            <a:schemeClr val="tx1"/>
          </a:solidFill>
          <a:latin typeface="Arial" pitchFamily="34" charset="0"/>
          <a:ea typeface="宋体" pitchFamily="2" charset="-122"/>
        </a:defRPr>
      </a:lvl2pPr>
      <a:lvl3pPr algn="l" rtl="0" eaLnBrk="0" fontAlgn="base" hangingPunct="0">
        <a:spcBef>
          <a:spcPct val="0"/>
        </a:spcBef>
        <a:spcAft>
          <a:spcPct val="0"/>
        </a:spcAft>
        <a:defRPr sz="2600" b="1">
          <a:solidFill>
            <a:schemeClr val="tx1"/>
          </a:solidFill>
          <a:latin typeface="Arial" pitchFamily="34" charset="0"/>
          <a:ea typeface="宋体" pitchFamily="2" charset="-122"/>
        </a:defRPr>
      </a:lvl3pPr>
      <a:lvl4pPr algn="l" rtl="0" eaLnBrk="0" fontAlgn="base" hangingPunct="0">
        <a:spcBef>
          <a:spcPct val="0"/>
        </a:spcBef>
        <a:spcAft>
          <a:spcPct val="0"/>
        </a:spcAft>
        <a:defRPr sz="2600" b="1">
          <a:solidFill>
            <a:schemeClr val="tx1"/>
          </a:solidFill>
          <a:latin typeface="Arial" pitchFamily="34" charset="0"/>
          <a:ea typeface="宋体" pitchFamily="2" charset="-122"/>
        </a:defRPr>
      </a:lvl4pPr>
      <a:lvl5pPr algn="l" rtl="0" eaLnBrk="0" fontAlgn="base" hangingPunct="0">
        <a:spcBef>
          <a:spcPct val="0"/>
        </a:spcBef>
        <a:spcAft>
          <a:spcPct val="0"/>
        </a:spcAft>
        <a:defRPr sz="26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6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6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6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6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1600">
          <a:solidFill>
            <a:schemeClr val="tx1"/>
          </a:solidFill>
          <a:latin typeface="+mn-lt"/>
          <a:ea typeface="+mn-ea"/>
        </a:defRPr>
      </a:lvl6pPr>
      <a:lvl7pPr marL="2971800" indent="-228600" algn="l" rtl="0" eaLnBrk="0" fontAlgn="base" hangingPunct="0">
        <a:spcBef>
          <a:spcPct val="20000"/>
        </a:spcBef>
        <a:spcAft>
          <a:spcPct val="0"/>
        </a:spcAft>
        <a:buChar char="»"/>
        <a:defRPr sz="1600">
          <a:solidFill>
            <a:schemeClr val="tx1"/>
          </a:solidFill>
          <a:latin typeface="+mn-lt"/>
          <a:ea typeface="+mn-ea"/>
        </a:defRPr>
      </a:lvl7pPr>
      <a:lvl8pPr marL="3429000" indent="-228600" algn="l" rtl="0" eaLnBrk="0" fontAlgn="base" hangingPunct="0">
        <a:spcBef>
          <a:spcPct val="20000"/>
        </a:spcBef>
        <a:spcAft>
          <a:spcPct val="0"/>
        </a:spcAft>
        <a:buChar char="»"/>
        <a:defRPr sz="1600">
          <a:solidFill>
            <a:schemeClr val="tx1"/>
          </a:solidFill>
          <a:latin typeface="+mn-lt"/>
          <a:ea typeface="+mn-ea"/>
        </a:defRPr>
      </a:lvl8pPr>
      <a:lvl9pPr marL="3886200" indent="-228600" algn="l" rtl="0" eaLnBrk="0" fontAlgn="base" hangingPunct="0">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15.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15.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1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15.xml"/><Relationship Id="rId5" Type="http://schemas.openxmlformats.org/officeDocument/2006/relationships/image" Target="../media/image23.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15.xml"/><Relationship Id="rId5" Type="http://schemas.openxmlformats.org/officeDocument/2006/relationships/image" Target="../media/image26.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15.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15.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215.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15.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215.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15.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215.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215.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215.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215.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215.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215.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215.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215.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215.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215.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15.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9.xml"/><Relationship Id="rId1" Type="http://schemas.openxmlformats.org/officeDocument/2006/relationships/slideLayout" Target="../slideLayouts/slideLayout215.x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0.xml"/><Relationship Id="rId1" Type="http://schemas.openxmlformats.org/officeDocument/2006/relationships/slideLayout" Target="../slideLayouts/slideLayout215.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1.xml"/><Relationship Id="rId1" Type="http://schemas.openxmlformats.org/officeDocument/2006/relationships/slideLayout" Target="../slideLayouts/slideLayout215.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2.xml"/><Relationship Id="rId1" Type="http://schemas.openxmlformats.org/officeDocument/2006/relationships/slideLayout" Target="../slideLayouts/slideLayout215.xml"/><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4.xml"/><Relationship Id="rId1" Type="http://schemas.openxmlformats.org/officeDocument/2006/relationships/slideLayout" Target="../slideLayouts/slideLayout215.xml"/><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5.xml"/><Relationship Id="rId1" Type="http://schemas.openxmlformats.org/officeDocument/2006/relationships/slideLayout" Target="../slideLayouts/slideLayout215.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6.xml"/><Relationship Id="rId1" Type="http://schemas.openxmlformats.org/officeDocument/2006/relationships/slideLayout" Target="../slideLayouts/slideLayout215.xml"/><Relationship Id="rId5" Type="http://schemas.openxmlformats.org/officeDocument/2006/relationships/image" Target="../media/image44.png"/><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7.xml"/><Relationship Id="rId1" Type="http://schemas.openxmlformats.org/officeDocument/2006/relationships/slideLayout" Target="../slideLayouts/slideLayout215.xml"/><Relationship Id="rId4" Type="http://schemas.openxmlformats.org/officeDocument/2006/relationships/hyperlink" Target="http://wiki.cnsuning.com/pages/viewpage.action?pageId=18678619"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8.xml"/><Relationship Id="rId1" Type="http://schemas.openxmlformats.org/officeDocument/2006/relationships/slideLayout" Target="../slideLayouts/slideLayout215.xml"/><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15.xml"/><Relationship Id="rId5" Type="http://schemas.openxmlformats.org/officeDocument/2006/relationships/image" Target="../media/image11.pn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9.xml"/><Relationship Id="rId1" Type="http://schemas.openxmlformats.org/officeDocument/2006/relationships/slideLayout" Target="../slideLayouts/slideLayout215.xml"/><Relationship Id="rId4" Type="http://schemas.openxmlformats.org/officeDocument/2006/relationships/image" Target="../media/image46.png"/></Relationships>
</file>

<file path=ppt/slides/_rels/slide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0.xml"/><Relationship Id="rId1" Type="http://schemas.openxmlformats.org/officeDocument/2006/relationships/slideLayout" Target="../slideLayouts/slideLayout215.xml"/><Relationship Id="rId4" Type="http://schemas.openxmlformats.org/officeDocument/2006/relationships/image" Target="../media/image47.png"/></Relationships>
</file>

<file path=ppt/slides/_rels/slide4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1.xml"/><Relationship Id="rId1" Type="http://schemas.openxmlformats.org/officeDocument/2006/relationships/slideLayout" Target="../slideLayouts/slideLayout215.xml"/><Relationship Id="rId4" Type="http://schemas.openxmlformats.org/officeDocument/2006/relationships/image" Target="../media/image48.png"/></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2.xml"/><Relationship Id="rId1" Type="http://schemas.openxmlformats.org/officeDocument/2006/relationships/slideLayout" Target="../slideLayouts/slideLayout215.xml"/><Relationship Id="rId5" Type="http://schemas.openxmlformats.org/officeDocument/2006/relationships/image" Target="../media/image50.png"/><Relationship Id="rId4" Type="http://schemas.openxmlformats.org/officeDocument/2006/relationships/image" Target="../media/image49.png"/></Relationships>
</file>

<file path=ppt/slides/_rels/slide4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3.xml"/><Relationship Id="rId1" Type="http://schemas.openxmlformats.org/officeDocument/2006/relationships/slideLayout" Target="../slideLayouts/slideLayout215.xml"/></Relationships>
</file>

<file path=ppt/slides/_rels/slide4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51.jpeg"/><Relationship Id="rId1" Type="http://schemas.openxmlformats.org/officeDocument/2006/relationships/slideLayout" Target="../slideLayouts/slideLayout16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15.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15.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15.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15.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15.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6"/>
          <p:cNvSpPr>
            <a:spLocks noGrp="1" noChangeArrowheads="1"/>
          </p:cNvSpPr>
          <p:nvPr>
            <p:ph type="ctrTitle" idx="4294967295"/>
          </p:nvPr>
        </p:nvSpPr>
        <p:spPr>
          <a:xfrm>
            <a:off x="685800" y="2362200"/>
            <a:ext cx="7772400" cy="1470025"/>
          </a:xfrm>
          <a:noFill/>
        </p:spPr>
        <p:txBody>
          <a:bodyPr/>
          <a:lstStyle/>
          <a:p>
            <a:pPr eaLnBrk="1" hangingPunct="1"/>
            <a:r>
              <a:rPr lang="en-US" altLang="zh-CN" b="1" dirty="0" smtClean="0">
                <a:solidFill>
                  <a:schemeClr val="bg1"/>
                </a:solidFill>
                <a:latin typeface="微软雅黑" pitchFamily="34" charset="-122"/>
                <a:ea typeface="微软雅黑" pitchFamily="34" charset="-122"/>
              </a:rPr>
              <a:t>RSF V2.0.1</a:t>
            </a:r>
            <a:r>
              <a:rPr lang="zh-CN" altLang="en-US" b="1" dirty="0" smtClean="0">
                <a:solidFill>
                  <a:schemeClr val="bg1"/>
                </a:solidFill>
                <a:latin typeface="微软雅黑" pitchFamily="34" charset="-122"/>
                <a:ea typeface="微软雅黑" pitchFamily="34" charset="-122"/>
              </a:rPr>
              <a:t>介绍</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图片 1"/>
          <p:cNvPicPr>
            <a:picLocks noChangeAspect="1" noChangeArrowheads="1"/>
          </p:cNvPicPr>
          <p:nvPr/>
        </p:nvPicPr>
        <p:blipFill>
          <a:blip r:embed="rId3" cstate="print"/>
          <a:srcRect/>
          <a:stretch>
            <a:fillRect/>
          </a:stretch>
        </p:blipFill>
        <p:spPr bwMode="auto">
          <a:xfrm>
            <a:off x="-39688" y="-20638"/>
            <a:ext cx="9183688" cy="6878638"/>
          </a:xfrm>
          <a:prstGeom prst="rect">
            <a:avLst/>
          </a:prstGeom>
          <a:solidFill>
            <a:srgbClr val="D0E9FF"/>
          </a:solidFill>
          <a:ln w="25400">
            <a:solidFill>
              <a:srgbClr val="D0E9FF"/>
            </a:solidFill>
            <a:miter lim="800000"/>
            <a:headEnd/>
            <a:tailEnd/>
          </a:ln>
        </p:spPr>
      </p:pic>
      <p:sp>
        <p:nvSpPr>
          <p:cNvPr id="168963" name="Text Box 9"/>
          <p:cNvSpPr txBox="1">
            <a:spLocks noChangeArrowheads="1"/>
          </p:cNvSpPr>
          <p:nvPr/>
        </p:nvSpPr>
        <p:spPr bwMode="auto">
          <a:xfrm>
            <a:off x="3657600" y="5257800"/>
            <a:ext cx="2819400" cy="579438"/>
          </a:xfrm>
          <a:prstGeom prst="rect">
            <a:avLst/>
          </a:prstGeom>
          <a:noFill/>
          <a:ln w="9525">
            <a:noFill/>
            <a:miter lim="800000"/>
            <a:headEnd/>
            <a:tailEnd/>
          </a:ln>
        </p:spPr>
        <p:txBody>
          <a:bodyPr>
            <a:spAutoFit/>
          </a:bodyPr>
          <a:lstStyle/>
          <a:p>
            <a:r>
              <a:rPr lang="zh-CN" altLang="en-US"/>
              <a:t>123</a:t>
            </a:r>
          </a:p>
        </p:txBody>
      </p:sp>
      <p:sp>
        <p:nvSpPr>
          <p:cNvPr id="168964" name="TextBox 15"/>
          <p:cNvSpPr txBox="1">
            <a:spLocks noChangeArrowheads="1"/>
          </p:cNvSpPr>
          <p:nvPr/>
        </p:nvSpPr>
        <p:spPr bwMode="auto">
          <a:xfrm>
            <a:off x="8316913" y="6453188"/>
            <a:ext cx="838200" cy="369887"/>
          </a:xfrm>
          <a:prstGeom prst="rect">
            <a:avLst/>
          </a:prstGeom>
          <a:noFill/>
          <a:ln w="9525">
            <a:noFill/>
            <a:miter lim="800000"/>
            <a:headEnd/>
            <a:tailEnd/>
          </a:ln>
        </p:spPr>
        <p:txBody>
          <a:bodyPr>
            <a:spAutoFit/>
          </a:bodyPr>
          <a:lstStyle/>
          <a:p>
            <a:r>
              <a:rPr lang="en-US" altLang="zh-CN"/>
              <a:t>1</a:t>
            </a:r>
            <a:endParaRPr lang="zh-CN" altLang="en-US"/>
          </a:p>
        </p:txBody>
      </p:sp>
      <p:sp>
        <p:nvSpPr>
          <p:cNvPr id="12" name="TextBox 1"/>
          <p:cNvSpPr txBox="1">
            <a:spLocks noChangeArrowheads="1"/>
          </p:cNvSpPr>
          <p:nvPr/>
        </p:nvSpPr>
        <p:spPr bwMode="auto">
          <a:xfrm>
            <a:off x="304800" y="285750"/>
            <a:ext cx="5346700" cy="461963"/>
          </a:xfrm>
          <a:prstGeom prst="rect">
            <a:avLst/>
          </a:prstGeom>
          <a:noFill/>
          <a:ln w="9525">
            <a:noFill/>
            <a:miter lim="800000"/>
            <a:headEnd/>
            <a:tailEnd/>
          </a:ln>
        </p:spPr>
        <p:txBody>
          <a:bodyPr>
            <a:spAutoFit/>
          </a:bodyPr>
          <a:lstStyle/>
          <a:p>
            <a:pPr algn="l">
              <a:defRPr/>
            </a:pPr>
            <a:r>
              <a:rPr lang="en-US" altLang="zh-CN" sz="2400" dirty="0" smtClean="0">
                <a:solidFill>
                  <a:schemeClr val="tx1">
                    <a:lumMod val="75000"/>
                    <a:lumOff val="25000"/>
                  </a:schemeClr>
                </a:solidFill>
                <a:latin typeface="微软雅黑" pitchFamily="34" charset="-122"/>
                <a:ea typeface="微软雅黑" pitchFamily="34" charset="-122"/>
              </a:rPr>
              <a:t>RSF</a:t>
            </a:r>
            <a:r>
              <a:rPr lang="zh-CN" altLang="en-US" sz="2400" dirty="0" smtClean="0">
                <a:solidFill>
                  <a:schemeClr val="tx1">
                    <a:lumMod val="75000"/>
                    <a:lumOff val="25000"/>
                  </a:schemeClr>
                </a:solidFill>
                <a:latin typeface="微软雅黑" pitchFamily="34" charset="-122"/>
                <a:ea typeface="微软雅黑" pitchFamily="34" charset="-122"/>
              </a:rPr>
              <a:t> 快速入门（服务提供方）</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457308" y="1143060"/>
            <a:ext cx="7772196" cy="2246769"/>
          </a:xfrm>
          <a:prstGeom prst="rect">
            <a:avLst/>
          </a:prstGeom>
          <a:noFill/>
        </p:spPr>
        <p:txBody>
          <a:bodyPr wrap="square" rtlCol="0">
            <a:spAutoFit/>
          </a:bodyPr>
          <a:lstStyle/>
          <a:p>
            <a:pPr algn="l"/>
            <a:r>
              <a:rPr lang="en-US" altLang="zh-CN" sz="2000" b="0" dirty="0" smtClean="0">
                <a:solidFill>
                  <a:schemeClr val="tx1"/>
                </a:solidFill>
                <a:latin typeface="微软雅黑" pitchFamily="34" charset="-122"/>
                <a:ea typeface="微软雅黑" pitchFamily="34" charset="-122"/>
              </a:rPr>
              <a:t>4</a:t>
            </a:r>
            <a:r>
              <a:rPr lang="zh-CN" altLang="en-US" sz="2000" b="0" dirty="0" smtClean="0">
                <a:solidFill>
                  <a:schemeClr val="tx1"/>
                </a:solidFill>
                <a:latin typeface="微软雅黑" pitchFamily="34" charset="-122"/>
                <a:ea typeface="微软雅黑" pitchFamily="34" charset="-122"/>
              </a:rPr>
              <a:t>、服务暴露</a:t>
            </a:r>
            <a:endParaRPr lang="en-US" altLang="zh-CN" sz="2000" b="0" dirty="0" smtClean="0">
              <a:solidFill>
                <a:schemeClr val="tx1"/>
              </a:solidFill>
              <a:latin typeface="微软雅黑" pitchFamily="34" charset="-122"/>
              <a:ea typeface="微软雅黑" pitchFamily="34" charset="-122"/>
            </a:endParaRPr>
          </a:p>
          <a:p>
            <a:pPr algn="l"/>
            <a:endParaRPr lang="en-US" altLang="zh-CN" sz="2000" b="0" dirty="0" smtClean="0">
              <a:solidFill>
                <a:schemeClr val="tx1"/>
              </a:solidFill>
              <a:latin typeface="微软雅黑" pitchFamily="34" charset="-122"/>
              <a:ea typeface="微软雅黑" pitchFamily="34" charset="-122"/>
            </a:endParaRPr>
          </a:p>
          <a:p>
            <a:pPr algn="l"/>
            <a:r>
              <a:rPr lang="en-US" altLang="zh-CN" sz="2000" b="0" dirty="0" smtClean="0">
                <a:solidFill>
                  <a:schemeClr val="tx1"/>
                </a:solidFill>
                <a:latin typeface="微软雅黑" pitchFamily="34" charset="-122"/>
                <a:ea typeface="微软雅黑" pitchFamily="34" charset="-122"/>
              </a:rPr>
              <a:t>   </a:t>
            </a:r>
            <a:r>
              <a:rPr lang="zh-CN" altLang="en-US" sz="2000" b="0" dirty="0" smtClean="0">
                <a:solidFill>
                  <a:schemeClr val="tx1"/>
                </a:solidFill>
                <a:latin typeface="微软雅黑" pitchFamily="34" charset="-122"/>
                <a:ea typeface="微软雅黑" pitchFamily="34" charset="-122"/>
              </a:rPr>
              <a:t>如果服务以点对点</a:t>
            </a:r>
            <a:r>
              <a:rPr lang="en-US" altLang="zh-CN" sz="2000" b="0" dirty="0" smtClean="0">
                <a:solidFill>
                  <a:schemeClr val="tx1"/>
                </a:solidFill>
                <a:latin typeface="微软雅黑" pitchFamily="34" charset="-122"/>
                <a:ea typeface="微软雅黑" pitchFamily="34" charset="-122"/>
              </a:rPr>
              <a:t>HTTP</a:t>
            </a:r>
            <a:r>
              <a:rPr lang="zh-CN" altLang="en-US" sz="2000" b="0" dirty="0" smtClean="0">
                <a:solidFill>
                  <a:schemeClr val="tx1"/>
                </a:solidFill>
                <a:latin typeface="微软雅黑" pitchFamily="34" charset="-122"/>
                <a:ea typeface="微软雅黑" pitchFamily="34" charset="-122"/>
              </a:rPr>
              <a:t>提供访问，则必须定义：</a:t>
            </a:r>
            <a:endParaRPr lang="en-US" altLang="zh-CN" sz="2000" b="0" dirty="0" smtClean="0">
              <a:solidFill>
                <a:schemeClr val="tx1"/>
              </a:solidFill>
              <a:latin typeface="微软雅黑" pitchFamily="34" charset="-122"/>
              <a:ea typeface="微软雅黑" pitchFamily="34" charset="-122"/>
            </a:endParaRPr>
          </a:p>
          <a:p>
            <a:pPr algn="l"/>
            <a:endParaRPr lang="en-US" altLang="zh-CN" sz="2000" b="0" dirty="0" smtClean="0">
              <a:solidFill>
                <a:schemeClr val="tx1"/>
              </a:solidFill>
              <a:latin typeface="微软雅黑" pitchFamily="34" charset="-122"/>
              <a:ea typeface="微软雅黑" pitchFamily="34" charset="-122"/>
            </a:endParaRPr>
          </a:p>
          <a:p>
            <a:pPr algn="l"/>
            <a:endParaRPr lang="en-US" altLang="zh-CN" sz="2000" b="0" dirty="0" smtClean="0">
              <a:solidFill>
                <a:schemeClr val="tx1"/>
              </a:solidFill>
              <a:latin typeface="微软雅黑" pitchFamily="34" charset="-122"/>
              <a:ea typeface="微软雅黑" pitchFamily="34" charset="-122"/>
            </a:endParaRPr>
          </a:p>
          <a:p>
            <a:pPr algn="l"/>
            <a:endParaRPr lang="en-US" altLang="zh-CN" sz="2000" b="0" dirty="0" smtClean="0">
              <a:solidFill>
                <a:schemeClr val="tx1"/>
              </a:solidFill>
              <a:latin typeface="微软雅黑" pitchFamily="34" charset="-122"/>
              <a:ea typeface="微软雅黑" pitchFamily="34" charset="-122"/>
            </a:endParaRPr>
          </a:p>
          <a:p>
            <a:pPr algn="l"/>
            <a:endParaRPr lang="zh-CN" altLang="en-US" sz="2000" b="0" dirty="0">
              <a:solidFill>
                <a:schemeClr val="tx1"/>
              </a:solidFill>
              <a:latin typeface="微软雅黑" pitchFamily="34" charset="-122"/>
              <a:ea typeface="微软雅黑" pitchFamily="34" charset="-122"/>
            </a:endParaRPr>
          </a:p>
        </p:txBody>
      </p:sp>
      <p:pic>
        <p:nvPicPr>
          <p:cNvPr id="270338" name="Picture 2"/>
          <p:cNvPicPr>
            <a:picLocks noChangeAspect="1" noChangeArrowheads="1"/>
          </p:cNvPicPr>
          <p:nvPr/>
        </p:nvPicPr>
        <p:blipFill>
          <a:blip r:embed="rId4" cstate="print"/>
          <a:srcRect/>
          <a:stretch>
            <a:fillRect/>
          </a:stretch>
        </p:blipFill>
        <p:spPr bwMode="auto">
          <a:xfrm>
            <a:off x="609704" y="2647950"/>
            <a:ext cx="5191125" cy="1943100"/>
          </a:xfrm>
          <a:prstGeom prst="rect">
            <a:avLst/>
          </a:prstGeom>
          <a:noFill/>
          <a:ln w="9525">
            <a:noFill/>
            <a:miter lim="800000"/>
            <a:headEnd/>
            <a:tailEnd/>
          </a:ln>
        </p:spPr>
      </p:pic>
      <p:pic>
        <p:nvPicPr>
          <p:cNvPr id="270339" name="Picture 3"/>
          <p:cNvPicPr>
            <a:picLocks noChangeAspect="1" noChangeArrowheads="1"/>
          </p:cNvPicPr>
          <p:nvPr/>
        </p:nvPicPr>
        <p:blipFill>
          <a:blip r:embed="rId5" cstate="print"/>
          <a:srcRect/>
          <a:stretch>
            <a:fillRect/>
          </a:stretch>
        </p:blipFill>
        <p:spPr bwMode="auto">
          <a:xfrm>
            <a:off x="609704" y="4629098"/>
            <a:ext cx="4124325" cy="781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图片 1"/>
          <p:cNvPicPr>
            <a:picLocks noChangeAspect="1" noChangeArrowheads="1"/>
          </p:cNvPicPr>
          <p:nvPr/>
        </p:nvPicPr>
        <p:blipFill>
          <a:blip r:embed="rId3" cstate="print"/>
          <a:srcRect/>
          <a:stretch>
            <a:fillRect/>
          </a:stretch>
        </p:blipFill>
        <p:spPr bwMode="auto">
          <a:xfrm>
            <a:off x="-39688" y="-20638"/>
            <a:ext cx="9183688" cy="6878638"/>
          </a:xfrm>
          <a:prstGeom prst="rect">
            <a:avLst/>
          </a:prstGeom>
          <a:solidFill>
            <a:srgbClr val="D0E9FF"/>
          </a:solidFill>
          <a:ln w="25400">
            <a:solidFill>
              <a:srgbClr val="D0E9FF"/>
            </a:solidFill>
            <a:miter lim="800000"/>
            <a:headEnd/>
            <a:tailEnd/>
          </a:ln>
        </p:spPr>
      </p:pic>
      <p:sp>
        <p:nvSpPr>
          <p:cNvPr id="168963" name="Text Box 9"/>
          <p:cNvSpPr txBox="1">
            <a:spLocks noChangeArrowheads="1"/>
          </p:cNvSpPr>
          <p:nvPr/>
        </p:nvSpPr>
        <p:spPr bwMode="auto">
          <a:xfrm>
            <a:off x="3657600" y="5257800"/>
            <a:ext cx="2819400" cy="579438"/>
          </a:xfrm>
          <a:prstGeom prst="rect">
            <a:avLst/>
          </a:prstGeom>
          <a:noFill/>
          <a:ln w="9525">
            <a:noFill/>
            <a:miter lim="800000"/>
            <a:headEnd/>
            <a:tailEnd/>
          </a:ln>
        </p:spPr>
        <p:txBody>
          <a:bodyPr>
            <a:spAutoFit/>
          </a:bodyPr>
          <a:lstStyle/>
          <a:p>
            <a:r>
              <a:rPr lang="zh-CN" altLang="en-US"/>
              <a:t>123</a:t>
            </a:r>
          </a:p>
        </p:txBody>
      </p:sp>
      <p:sp>
        <p:nvSpPr>
          <p:cNvPr id="168964" name="TextBox 15"/>
          <p:cNvSpPr txBox="1">
            <a:spLocks noChangeArrowheads="1"/>
          </p:cNvSpPr>
          <p:nvPr/>
        </p:nvSpPr>
        <p:spPr bwMode="auto">
          <a:xfrm>
            <a:off x="8316913" y="6453188"/>
            <a:ext cx="838200" cy="369887"/>
          </a:xfrm>
          <a:prstGeom prst="rect">
            <a:avLst/>
          </a:prstGeom>
          <a:noFill/>
          <a:ln w="9525">
            <a:noFill/>
            <a:miter lim="800000"/>
            <a:headEnd/>
            <a:tailEnd/>
          </a:ln>
        </p:spPr>
        <p:txBody>
          <a:bodyPr>
            <a:spAutoFit/>
          </a:bodyPr>
          <a:lstStyle/>
          <a:p>
            <a:r>
              <a:rPr lang="en-US" altLang="zh-CN"/>
              <a:t>1</a:t>
            </a:r>
            <a:endParaRPr lang="zh-CN" altLang="en-US"/>
          </a:p>
        </p:txBody>
      </p:sp>
      <p:sp>
        <p:nvSpPr>
          <p:cNvPr id="12" name="TextBox 1"/>
          <p:cNvSpPr txBox="1">
            <a:spLocks noChangeArrowheads="1"/>
          </p:cNvSpPr>
          <p:nvPr/>
        </p:nvSpPr>
        <p:spPr bwMode="auto">
          <a:xfrm>
            <a:off x="304800" y="285750"/>
            <a:ext cx="5346700" cy="461963"/>
          </a:xfrm>
          <a:prstGeom prst="rect">
            <a:avLst/>
          </a:prstGeom>
          <a:noFill/>
          <a:ln w="9525">
            <a:noFill/>
            <a:miter lim="800000"/>
            <a:headEnd/>
            <a:tailEnd/>
          </a:ln>
        </p:spPr>
        <p:txBody>
          <a:bodyPr>
            <a:spAutoFit/>
          </a:bodyPr>
          <a:lstStyle/>
          <a:p>
            <a:pPr algn="l">
              <a:defRPr/>
            </a:pPr>
            <a:r>
              <a:rPr lang="en-US" altLang="zh-CN" sz="2400" dirty="0" smtClean="0">
                <a:solidFill>
                  <a:schemeClr val="tx1">
                    <a:lumMod val="75000"/>
                    <a:lumOff val="25000"/>
                  </a:schemeClr>
                </a:solidFill>
                <a:latin typeface="微软雅黑" pitchFamily="34" charset="-122"/>
                <a:ea typeface="微软雅黑" pitchFamily="34" charset="-122"/>
              </a:rPr>
              <a:t>RSF</a:t>
            </a:r>
            <a:r>
              <a:rPr lang="zh-CN" altLang="en-US" sz="2400" dirty="0" smtClean="0">
                <a:solidFill>
                  <a:schemeClr val="tx1">
                    <a:lumMod val="75000"/>
                    <a:lumOff val="25000"/>
                  </a:schemeClr>
                </a:solidFill>
                <a:latin typeface="微软雅黑" pitchFamily="34" charset="-122"/>
                <a:ea typeface="微软雅黑" pitchFamily="34" charset="-122"/>
              </a:rPr>
              <a:t> 快速入门（服务提供方）</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457308" y="1143060"/>
            <a:ext cx="7772196" cy="3046988"/>
          </a:xfrm>
          <a:prstGeom prst="rect">
            <a:avLst/>
          </a:prstGeom>
          <a:noFill/>
        </p:spPr>
        <p:txBody>
          <a:bodyPr wrap="square" rtlCol="0">
            <a:spAutoFit/>
          </a:bodyPr>
          <a:lstStyle/>
          <a:p>
            <a:pPr algn="l"/>
            <a:r>
              <a:rPr lang="en-US" altLang="zh-CN" sz="2000" b="0" dirty="0" smtClean="0">
                <a:solidFill>
                  <a:schemeClr val="tx1"/>
                </a:solidFill>
                <a:latin typeface="微软雅黑" pitchFamily="34" charset="-122"/>
                <a:ea typeface="微软雅黑" pitchFamily="34" charset="-122"/>
              </a:rPr>
              <a:t>4</a:t>
            </a:r>
            <a:r>
              <a:rPr lang="zh-CN" altLang="en-US" sz="2000" b="0" dirty="0" smtClean="0">
                <a:solidFill>
                  <a:schemeClr val="tx1"/>
                </a:solidFill>
                <a:latin typeface="微软雅黑" pitchFamily="34" charset="-122"/>
                <a:ea typeface="微软雅黑" pitchFamily="34" charset="-122"/>
              </a:rPr>
              <a:t>、服务暴露</a:t>
            </a:r>
            <a:endParaRPr lang="en-US" altLang="zh-CN" sz="2000" b="0" dirty="0" smtClean="0">
              <a:solidFill>
                <a:schemeClr val="tx1"/>
              </a:solidFill>
              <a:latin typeface="微软雅黑" pitchFamily="34" charset="-122"/>
              <a:ea typeface="微软雅黑" pitchFamily="34" charset="-122"/>
            </a:endParaRPr>
          </a:p>
          <a:p>
            <a:pPr algn="l"/>
            <a:endParaRPr lang="en-US" altLang="zh-CN" sz="2000" b="0" dirty="0" smtClean="0">
              <a:solidFill>
                <a:schemeClr val="tx1"/>
              </a:solidFill>
              <a:latin typeface="微软雅黑" pitchFamily="34" charset="-122"/>
              <a:ea typeface="微软雅黑" pitchFamily="34" charset="-122"/>
            </a:endParaRPr>
          </a:p>
          <a:p>
            <a:pPr algn="l"/>
            <a:r>
              <a:rPr lang="zh-CN" altLang="zh-CN" sz="1800" b="0" dirty="0" smtClean="0">
                <a:solidFill>
                  <a:schemeClr val="tx1"/>
                </a:solidFill>
                <a:latin typeface="微软雅黑" pitchFamily="34" charset="-122"/>
                <a:ea typeface="微软雅黑" pitchFamily="34" charset="-122"/>
              </a:rPr>
              <a:t>应用启动时，创建</a:t>
            </a:r>
            <a:r>
              <a:rPr lang="en-US" altLang="zh-CN" sz="1800" b="0" dirty="0" err="1" smtClean="0">
                <a:solidFill>
                  <a:schemeClr val="tx1"/>
                </a:solidFill>
                <a:latin typeface="微软雅黑" pitchFamily="34" charset="-122"/>
                <a:ea typeface="微软雅黑" pitchFamily="34" charset="-122"/>
              </a:rPr>
              <a:t>OrderServiceImpl</a:t>
            </a:r>
            <a:r>
              <a:rPr lang="zh-CN" altLang="zh-CN" sz="1800" b="0" dirty="0" smtClean="0">
                <a:solidFill>
                  <a:schemeClr val="tx1"/>
                </a:solidFill>
                <a:latin typeface="微软雅黑" pitchFamily="34" charset="-122"/>
                <a:ea typeface="微软雅黑" pitchFamily="34" charset="-122"/>
              </a:rPr>
              <a:t>对象，调用</a:t>
            </a:r>
            <a:r>
              <a:rPr lang="en-US" altLang="zh-CN" sz="1800" b="0" dirty="0" err="1" smtClean="0">
                <a:solidFill>
                  <a:schemeClr val="tx1"/>
                </a:solidFill>
                <a:latin typeface="微软雅黑" pitchFamily="34" charset="-122"/>
                <a:ea typeface="微软雅黑" pitchFamily="34" charset="-122"/>
              </a:rPr>
              <a:t>ServicePublisher.publish</a:t>
            </a:r>
            <a:r>
              <a:rPr lang="en-US" altLang="zh-CN" sz="1800" b="0" dirty="0" smtClean="0">
                <a:solidFill>
                  <a:schemeClr val="tx1"/>
                </a:solidFill>
                <a:latin typeface="微软雅黑" pitchFamily="34" charset="-122"/>
                <a:ea typeface="微软雅黑" pitchFamily="34" charset="-122"/>
              </a:rPr>
              <a:t>(</a:t>
            </a:r>
            <a:r>
              <a:rPr lang="en-US" altLang="zh-CN" sz="1800" b="0" dirty="0" err="1" smtClean="0">
                <a:solidFill>
                  <a:schemeClr val="tx1"/>
                </a:solidFill>
                <a:latin typeface="微软雅黑" pitchFamily="34" charset="-122"/>
                <a:ea typeface="微软雅黑" pitchFamily="34" charset="-122"/>
              </a:rPr>
              <a:t>orderServiceImpl</a:t>
            </a:r>
            <a:r>
              <a:rPr lang="en-US" altLang="zh-CN" sz="1800" b="0" dirty="0" smtClean="0">
                <a:solidFill>
                  <a:schemeClr val="tx1"/>
                </a:solidFill>
                <a:latin typeface="微软雅黑" pitchFamily="34" charset="-122"/>
                <a:ea typeface="微软雅黑" pitchFamily="34" charset="-122"/>
              </a:rPr>
              <a:t>); </a:t>
            </a:r>
            <a:r>
              <a:rPr lang="zh-CN" altLang="zh-CN" sz="1800" b="0" dirty="0" smtClean="0">
                <a:solidFill>
                  <a:schemeClr val="tx1"/>
                </a:solidFill>
                <a:latin typeface="微软雅黑" pitchFamily="34" charset="-122"/>
                <a:ea typeface="微软雅黑" pitchFamily="34" charset="-122"/>
              </a:rPr>
              <a:t>进行服务的暴露。如果采用</a:t>
            </a:r>
            <a:r>
              <a:rPr lang="en-US" altLang="zh-CN" sz="1800" b="0" dirty="0" smtClean="0">
                <a:solidFill>
                  <a:schemeClr val="tx1"/>
                </a:solidFill>
                <a:latin typeface="微软雅黑" pitchFamily="34" charset="-122"/>
                <a:ea typeface="微软雅黑" pitchFamily="34" charset="-122"/>
              </a:rPr>
              <a:t>spring framework</a:t>
            </a:r>
            <a:r>
              <a:rPr lang="zh-CN" altLang="zh-CN" sz="1800" b="0" dirty="0" smtClean="0">
                <a:solidFill>
                  <a:schemeClr val="tx1"/>
                </a:solidFill>
                <a:latin typeface="微软雅黑" pitchFamily="34" charset="-122"/>
                <a:ea typeface="微软雅黑" pitchFamily="34" charset="-122"/>
              </a:rPr>
              <a:t>，则可以通过</a:t>
            </a:r>
            <a:r>
              <a:rPr lang="en-US" altLang="zh-CN" sz="1800" b="0" dirty="0" err="1" smtClean="0">
                <a:solidFill>
                  <a:schemeClr val="tx1"/>
                </a:solidFill>
                <a:latin typeface="微软雅黑" pitchFamily="34" charset="-122"/>
                <a:ea typeface="微软雅黑" pitchFamily="34" charset="-122"/>
              </a:rPr>
              <a:t>BeanContainerServicesPublisher</a:t>
            </a:r>
            <a:r>
              <a:rPr lang="zh-CN" altLang="zh-CN" sz="1800" b="0" dirty="0" smtClean="0">
                <a:solidFill>
                  <a:schemeClr val="tx1"/>
                </a:solidFill>
                <a:latin typeface="微软雅黑" pitchFamily="34" charset="-122"/>
                <a:ea typeface="微软雅黑" pitchFamily="34" charset="-122"/>
              </a:rPr>
              <a:t>完成服务暴露，不需要在代码中调用</a:t>
            </a:r>
            <a:r>
              <a:rPr lang="en-US" altLang="zh-CN" sz="1800" b="0" dirty="0" err="1" smtClean="0">
                <a:solidFill>
                  <a:schemeClr val="tx1"/>
                </a:solidFill>
                <a:latin typeface="微软雅黑" pitchFamily="34" charset="-122"/>
                <a:ea typeface="微软雅黑" pitchFamily="34" charset="-122"/>
              </a:rPr>
              <a:t>ServicePublisher.publish</a:t>
            </a:r>
            <a:r>
              <a:rPr lang="zh-CN" altLang="zh-CN" sz="1800" b="0" dirty="0" smtClean="0">
                <a:solidFill>
                  <a:schemeClr val="tx1"/>
                </a:solidFill>
                <a:latin typeface="微软雅黑" pitchFamily="34" charset="-122"/>
                <a:ea typeface="微软雅黑" pitchFamily="34" charset="-122"/>
              </a:rPr>
              <a:t>方法。</a:t>
            </a:r>
            <a:endParaRPr lang="en-US" altLang="zh-CN" sz="1800" b="0" dirty="0" smtClean="0">
              <a:solidFill>
                <a:schemeClr val="tx1"/>
              </a:solidFill>
              <a:latin typeface="微软雅黑" pitchFamily="34" charset="-122"/>
              <a:ea typeface="微软雅黑" pitchFamily="34" charset="-122"/>
            </a:endParaRPr>
          </a:p>
          <a:p>
            <a:pPr algn="l"/>
            <a:endParaRPr lang="en-US" altLang="zh-CN" sz="2000" b="0" dirty="0" smtClean="0">
              <a:solidFill>
                <a:schemeClr val="tx1"/>
              </a:solidFill>
              <a:latin typeface="微软雅黑" pitchFamily="34" charset="-122"/>
              <a:ea typeface="微软雅黑" pitchFamily="34" charset="-122"/>
            </a:endParaRPr>
          </a:p>
          <a:p>
            <a:pPr algn="l"/>
            <a:endParaRPr lang="en-US" altLang="zh-CN" sz="2000" b="0" dirty="0" smtClean="0">
              <a:solidFill>
                <a:schemeClr val="tx1"/>
              </a:solidFill>
              <a:latin typeface="微软雅黑" pitchFamily="34" charset="-122"/>
              <a:ea typeface="微软雅黑" pitchFamily="34" charset="-122"/>
            </a:endParaRPr>
          </a:p>
          <a:p>
            <a:pPr algn="l"/>
            <a:endParaRPr lang="en-US" altLang="zh-CN" sz="2000" b="0" dirty="0" smtClean="0">
              <a:solidFill>
                <a:schemeClr val="tx1"/>
              </a:solidFill>
              <a:latin typeface="微软雅黑" pitchFamily="34" charset="-122"/>
              <a:ea typeface="微软雅黑" pitchFamily="34" charset="-122"/>
            </a:endParaRPr>
          </a:p>
          <a:p>
            <a:pPr algn="l"/>
            <a:endParaRPr lang="zh-CN" altLang="en-US" sz="2000" b="0" dirty="0">
              <a:solidFill>
                <a:schemeClr val="tx1"/>
              </a:solidFill>
              <a:latin typeface="微软雅黑" pitchFamily="34" charset="-122"/>
              <a:ea typeface="微软雅黑" pitchFamily="34" charset="-122"/>
            </a:endParaRPr>
          </a:p>
        </p:txBody>
      </p:sp>
      <p:pic>
        <p:nvPicPr>
          <p:cNvPr id="271362" name="Picture 2"/>
          <p:cNvPicPr>
            <a:picLocks noChangeAspect="1" noChangeArrowheads="1"/>
          </p:cNvPicPr>
          <p:nvPr/>
        </p:nvPicPr>
        <p:blipFill>
          <a:blip r:embed="rId4" cstate="print"/>
          <a:srcRect/>
          <a:stretch>
            <a:fillRect/>
          </a:stretch>
        </p:blipFill>
        <p:spPr bwMode="auto">
          <a:xfrm>
            <a:off x="457308" y="3048010"/>
            <a:ext cx="5019675" cy="2305050"/>
          </a:xfrm>
          <a:prstGeom prst="rect">
            <a:avLst/>
          </a:prstGeom>
          <a:noFill/>
          <a:ln w="9525">
            <a:noFill/>
            <a:miter lim="800000"/>
            <a:headEnd/>
            <a:tailEnd/>
          </a:ln>
        </p:spPr>
      </p:pic>
      <p:pic>
        <p:nvPicPr>
          <p:cNvPr id="271363" name="Picture 3"/>
          <p:cNvPicPr>
            <a:picLocks noChangeAspect="1" noChangeArrowheads="1"/>
          </p:cNvPicPr>
          <p:nvPr/>
        </p:nvPicPr>
        <p:blipFill>
          <a:blip r:embed="rId5" cstate="print"/>
          <a:srcRect/>
          <a:stretch>
            <a:fillRect/>
          </a:stretch>
        </p:blipFill>
        <p:spPr bwMode="auto">
          <a:xfrm>
            <a:off x="457308" y="5333950"/>
            <a:ext cx="5705475" cy="1333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图片 1"/>
          <p:cNvPicPr>
            <a:picLocks noChangeAspect="1" noChangeArrowheads="1"/>
          </p:cNvPicPr>
          <p:nvPr/>
        </p:nvPicPr>
        <p:blipFill>
          <a:blip r:embed="rId3" cstate="print"/>
          <a:srcRect/>
          <a:stretch>
            <a:fillRect/>
          </a:stretch>
        </p:blipFill>
        <p:spPr bwMode="auto">
          <a:xfrm>
            <a:off x="-39688" y="-20638"/>
            <a:ext cx="9183688" cy="6878638"/>
          </a:xfrm>
          <a:prstGeom prst="rect">
            <a:avLst/>
          </a:prstGeom>
          <a:solidFill>
            <a:srgbClr val="D0E9FF"/>
          </a:solidFill>
          <a:ln w="25400">
            <a:solidFill>
              <a:srgbClr val="D0E9FF"/>
            </a:solidFill>
            <a:miter lim="800000"/>
            <a:headEnd/>
            <a:tailEnd/>
          </a:ln>
        </p:spPr>
      </p:pic>
      <p:sp>
        <p:nvSpPr>
          <p:cNvPr id="168963" name="Text Box 9"/>
          <p:cNvSpPr txBox="1">
            <a:spLocks noChangeArrowheads="1"/>
          </p:cNvSpPr>
          <p:nvPr/>
        </p:nvSpPr>
        <p:spPr bwMode="auto">
          <a:xfrm>
            <a:off x="3657600" y="5257800"/>
            <a:ext cx="2819400" cy="579438"/>
          </a:xfrm>
          <a:prstGeom prst="rect">
            <a:avLst/>
          </a:prstGeom>
          <a:noFill/>
          <a:ln w="9525">
            <a:noFill/>
            <a:miter lim="800000"/>
            <a:headEnd/>
            <a:tailEnd/>
          </a:ln>
        </p:spPr>
        <p:txBody>
          <a:bodyPr>
            <a:spAutoFit/>
          </a:bodyPr>
          <a:lstStyle/>
          <a:p>
            <a:r>
              <a:rPr lang="zh-CN" altLang="en-US"/>
              <a:t>123</a:t>
            </a:r>
          </a:p>
        </p:txBody>
      </p:sp>
      <p:sp>
        <p:nvSpPr>
          <p:cNvPr id="168964" name="TextBox 15"/>
          <p:cNvSpPr txBox="1">
            <a:spLocks noChangeArrowheads="1"/>
          </p:cNvSpPr>
          <p:nvPr/>
        </p:nvSpPr>
        <p:spPr bwMode="auto">
          <a:xfrm>
            <a:off x="8316913" y="6453188"/>
            <a:ext cx="838200" cy="369887"/>
          </a:xfrm>
          <a:prstGeom prst="rect">
            <a:avLst/>
          </a:prstGeom>
          <a:noFill/>
          <a:ln w="9525">
            <a:noFill/>
            <a:miter lim="800000"/>
            <a:headEnd/>
            <a:tailEnd/>
          </a:ln>
        </p:spPr>
        <p:txBody>
          <a:bodyPr>
            <a:spAutoFit/>
          </a:bodyPr>
          <a:lstStyle/>
          <a:p>
            <a:r>
              <a:rPr lang="en-US" altLang="zh-CN"/>
              <a:t>1</a:t>
            </a:r>
            <a:endParaRPr lang="zh-CN" altLang="en-US"/>
          </a:p>
        </p:txBody>
      </p:sp>
      <p:sp>
        <p:nvSpPr>
          <p:cNvPr id="12" name="TextBox 1"/>
          <p:cNvSpPr txBox="1">
            <a:spLocks noChangeArrowheads="1"/>
          </p:cNvSpPr>
          <p:nvPr/>
        </p:nvSpPr>
        <p:spPr bwMode="auto">
          <a:xfrm>
            <a:off x="304800" y="285750"/>
            <a:ext cx="5346700" cy="461963"/>
          </a:xfrm>
          <a:prstGeom prst="rect">
            <a:avLst/>
          </a:prstGeom>
          <a:noFill/>
          <a:ln w="9525">
            <a:noFill/>
            <a:miter lim="800000"/>
            <a:headEnd/>
            <a:tailEnd/>
          </a:ln>
        </p:spPr>
        <p:txBody>
          <a:bodyPr>
            <a:spAutoFit/>
          </a:bodyPr>
          <a:lstStyle/>
          <a:p>
            <a:pPr algn="l">
              <a:defRPr/>
            </a:pPr>
            <a:r>
              <a:rPr lang="en-US" altLang="zh-CN" sz="2400" dirty="0" smtClean="0">
                <a:solidFill>
                  <a:schemeClr val="tx1">
                    <a:lumMod val="75000"/>
                    <a:lumOff val="25000"/>
                  </a:schemeClr>
                </a:solidFill>
                <a:latin typeface="微软雅黑" pitchFamily="34" charset="-122"/>
                <a:ea typeface="微软雅黑" pitchFamily="34" charset="-122"/>
              </a:rPr>
              <a:t>RSF</a:t>
            </a:r>
            <a:r>
              <a:rPr lang="zh-CN" altLang="en-US" sz="2400" dirty="0" smtClean="0">
                <a:solidFill>
                  <a:schemeClr val="tx1">
                    <a:lumMod val="75000"/>
                    <a:lumOff val="25000"/>
                  </a:schemeClr>
                </a:solidFill>
                <a:latin typeface="微软雅黑" pitchFamily="34" charset="-122"/>
                <a:ea typeface="微软雅黑" pitchFamily="34" charset="-122"/>
              </a:rPr>
              <a:t> 快速入门（服务消费方）</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457308" y="2286030"/>
            <a:ext cx="7772196" cy="1323439"/>
          </a:xfrm>
          <a:prstGeom prst="rect">
            <a:avLst/>
          </a:prstGeom>
          <a:noFill/>
        </p:spPr>
        <p:txBody>
          <a:bodyPr wrap="square" rtlCol="0">
            <a:spAutoFit/>
          </a:bodyPr>
          <a:lstStyle/>
          <a:p>
            <a:pPr algn="l"/>
            <a:r>
              <a:rPr lang="en-US" altLang="zh-CN" sz="2000" b="0" dirty="0" smtClean="0">
                <a:solidFill>
                  <a:schemeClr val="tx1"/>
                </a:solidFill>
                <a:latin typeface="微软雅黑" pitchFamily="34" charset="-122"/>
                <a:ea typeface="微软雅黑" pitchFamily="34" charset="-122"/>
              </a:rPr>
              <a:t>1</a:t>
            </a:r>
            <a:r>
              <a:rPr lang="zh-CN" altLang="en-US" sz="2000" b="0" dirty="0" smtClean="0">
                <a:solidFill>
                  <a:schemeClr val="tx1"/>
                </a:solidFill>
                <a:latin typeface="微软雅黑" pitchFamily="34" charset="-122"/>
                <a:ea typeface="微软雅黑" pitchFamily="34" charset="-122"/>
              </a:rPr>
              <a:t>、同步调用</a:t>
            </a:r>
            <a:endParaRPr lang="en-US" altLang="zh-CN" sz="2000" b="0" dirty="0" smtClean="0">
              <a:solidFill>
                <a:schemeClr val="tx1"/>
              </a:solidFill>
              <a:latin typeface="微软雅黑" pitchFamily="34" charset="-122"/>
              <a:ea typeface="微软雅黑" pitchFamily="34" charset="-122"/>
            </a:endParaRPr>
          </a:p>
          <a:p>
            <a:pPr algn="l"/>
            <a:endParaRPr lang="en-US" altLang="zh-CN" sz="2000" b="0" dirty="0" smtClean="0">
              <a:solidFill>
                <a:schemeClr val="tx1"/>
              </a:solidFill>
              <a:latin typeface="微软雅黑" pitchFamily="34" charset="-122"/>
              <a:ea typeface="微软雅黑" pitchFamily="34" charset="-122"/>
            </a:endParaRPr>
          </a:p>
          <a:p>
            <a:pPr algn="l"/>
            <a:endParaRPr lang="en-US" altLang="zh-CN" sz="2000" b="0" dirty="0" smtClean="0">
              <a:solidFill>
                <a:schemeClr val="tx1"/>
              </a:solidFill>
              <a:latin typeface="微软雅黑" pitchFamily="34" charset="-122"/>
              <a:ea typeface="微软雅黑" pitchFamily="34" charset="-122"/>
            </a:endParaRPr>
          </a:p>
          <a:p>
            <a:pPr algn="l"/>
            <a:endParaRPr lang="zh-CN" altLang="en-US" sz="2000" b="0" dirty="0">
              <a:solidFill>
                <a:schemeClr val="tx1"/>
              </a:solidFill>
              <a:latin typeface="微软雅黑" pitchFamily="34" charset="-122"/>
              <a:ea typeface="微软雅黑" pitchFamily="34" charset="-122"/>
            </a:endParaRPr>
          </a:p>
        </p:txBody>
      </p:sp>
      <p:pic>
        <p:nvPicPr>
          <p:cNvPr id="272386" name="Picture 2"/>
          <p:cNvPicPr>
            <a:picLocks noChangeAspect="1" noChangeArrowheads="1"/>
          </p:cNvPicPr>
          <p:nvPr/>
        </p:nvPicPr>
        <p:blipFill>
          <a:blip r:embed="rId4" cstate="print"/>
          <a:srcRect/>
          <a:stretch>
            <a:fillRect/>
          </a:stretch>
        </p:blipFill>
        <p:spPr bwMode="auto">
          <a:xfrm>
            <a:off x="38082" y="2743218"/>
            <a:ext cx="4836662" cy="2285940"/>
          </a:xfrm>
          <a:prstGeom prst="rect">
            <a:avLst/>
          </a:prstGeom>
          <a:noFill/>
          <a:ln w="9525">
            <a:noFill/>
            <a:miter lim="800000"/>
            <a:headEnd/>
            <a:tailEnd/>
          </a:ln>
        </p:spPr>
      </p:pic>
      <p:pic>
        <p:nvPicPr>
          <p:cNvPr id="272387" name="Picture 3"/>
          <p:cNvPicPr>
            <a:picLocks noChangeAspect="1" noChangeArrowheads="1"/>
          </p:cNvPicPr>
          <p:nvPr/>
        </p:nvPicPr>
        <p:blipFill>
          <a:blip r:embed="rId5" cstate="print"/>
          <a:srcRect/>
          <a:stretch>
            <a:fillRect/>
          </a:stretch>
        </p:blipFill>
        <p:spPr bwMode="auto">
          <a:xfrm>
            <a:off x="457309" y="914466"/>
            <a:ext cx="5105266" cy="1312062"/>
          </a:xfrm>
          <a:prstGeom prst="rect">
            <a:avLst/>
          </a:prstGeom>
          <a:noFill/>
          <a:ln w="9525">
            <a:noFill/>
            <a:miter lim="800000"/>
            <a:headEnd/>
            <a:tailEnd/>
          </a:ln>
        </p:spPr>
      </p:pic>
      <p:pic>
        <p:nvPicPr>
          <p:cNvPr id="11" name="Picture 2"/>
          <p:cNvPicPr>
            <a:picLocks noChangeAspect="1" noChangeArrowheads="1"/>
          </p:cNvPicPr>
          <p:nvPr/>
        </p:nvPicPr>
        <p:blipFill>
          <a:blip r:embed="rId6" cstate="print"/>
          <a:srcRect/>
          <a:stretch>
            <a:fillRect/>
          </a:stretch>
        </p:blipFill>
        <p:spPr bwMode="auto">
          <a:xfrm>
            <a:off x="4400550" y="2590822"/>
            <a:ext cx="4743450" cy="504825"/>
          </a:xfrm>
          <a:prstGeom prst="rect">
            <a:avLst/>
          </a:prstGeom>
          <a:noFill/>
          <a:ln w="9525">
            <a:noFill/>
            <a:miter lim="800000"/>
            <a:headEnd/>
            <a:tailEnd/>
          </a:ln>
        </p:spPr>
      </p:pic>
      <p:pic>
        <p:nvPicPr>
          <p:cNvPr id="13" name="Picture 4"/>
          <p:cNvPicPr>
            <a:picLocks noChangeAspect="1" noChangeArrowheads="1"/>
          </p:cNvPicPr>
          <p:nvPr/>
        </p:nvPicPr>
        <p:blipFill>
          <a:blip r:embed="rId7" cstate="print"/>
          <a:srcRect/>
          <a:stretch>
            <a:fillRect/>
          </a:stretch>
        </p:blipFill>
        <p:spPr bwMode="auto">
          <a:xfrm>
            <a:off x="4400550" y="3352802"/>
            <a:ext cx="4743450" cy="1628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图片 1"/>
          <p:cNvPicPr>
            <a:picLocks noChangeAspect="1" noChangeArrowheads="1"/>
          </p:cNvPicPr>
          <p:nvPr/>
        </p:nvPicPr>
        <p:blipFill>
          <a:blip r:embed="rId3" cstate="print"/>
          <a:srcRect/>
          <a:stretch>
            <a:fillRect/>
          </a:stretch>
        </p:blipFill>
        <p:spPr bwMode="auto">
          <a:xfrm>
            <a:off x="-39688" y="-20638"/>
            <a:ext cx="9183688" cy="6878638"/>
          </a:xfrm>
          <a:prstGeom prst="rect">
            <a:avLst/>
          </a:prstGeom>
          <a:solidFill>
            <a:srgbClr val="D0E9FF"/>
          </a:solidFill>
          <a:ln w="25400">
            <a:solidFill>
              <a:srgbClr val="D0E9FF"/>
            </a:solidFill>
            <a:miter lim="800000"/>
            <a:headEnd/>
            <a:tailEnd/>
          </a:ln>
        </p:spPr>
      </p:pic>
      <p:sp>
        <p:nvSpPr>
          <p:cNvPr id="168963" name="Text Box 9"/>
          <p:cNvSpPr txBox="1">
            <a:spLocks noChangeArrowheads="1"/>
          </p:cNvSpPr>
          <p:nvPr/>
        </p:nvSpPr>
        <p:spPr bwMode="auto">
          <a:xfrm>
            <a:off x="3657600" y="5257800"/>
            <a:ext cx="2819400" cy="579438"/>
          </a:xfrm>
          <a:prstGeom prst="rect">
            <a:avLst/>
          </a:prstGeom>
          <a:noFill/>
          <a:ln w="9525">
            <a:noFill/>
            <a:miter lim="800000"/>
            <a:headEnd/>
            <a:tailEnd/>
          </a:ln>
        </p:spPr>
        <p:txBody>
          <a:bodyPr>
            <a:spAutoFit/>
          </a:bodyPr>
          <a:lstStyle/>
          <a:p>
            <a:r>
              <a:rPr lang="zh-CN" altLang="en-US"/>
              <a:t>123</a:t>
            </a:r>
          </a:p>
        </p:txBody>
      </p:sp>
      <p:sp>
        <p:nvSpPr>
          <p:cNvPr id="168964" name="TextBox 15"/>
          <p:cNvSpPr txBox="1">
            <a:spLocks noChangeArrowheads="1"/>
          </p:cNvSpPr>
          <p:nvPr/>
        </p:nvSpPr>
        <p:spPr bwMode="auto">
          <a:xfrm>
            <a:off x="8316913" y="6453188"/>
            <a:ext cx="838200" cy="369887"/>
          </a:xfrm>
          <a:prstGeom prst="rect">
            <a:avLst/>
          </a:prstGeom>
          <a:noFill/>
          <a:ln w="9525">
            <a:noFill/>
            <a:miter lim="800000"/>
            <a:headEnd/>
            <a:tailEnd/>
          </a:ln>
        </p:spPr>
        <p:txBody>
          <a:bodyPr>
            <a:spAutoFit/>
          </a:bodyPr>
          <a:lstStyle/>
          <a:p>
            <a:r>
              <a:rPr lang="en-US" altLang="zh-CN"/>
              <a:t>1</a:t>
            </a:r>
            <a:endParaRPr lang="zh-CN" altLang="en-US"/>
          </a:p>
        </p:txBody>
      </p:sp>
      <p:sp>
        <p:nvSpPr>
          <p:cNvPr id="12" name="TextBox 1"/>
          <p:cNvSpPr txBox="1">
            <a:spLocks noChangeArrowheads="1"/>
          </p:cNvSpPr>
          <p:nvPr/>
        </p:nvSpPr>
        <p:spPr bwMode="auto">
          <a:xfrm>
            <a:off x="304800" y="285750"/>
            <a:ext cx="5346700" cy="461963"/>
          </a:xfrm>
          <a:prstGeom prst="rect">
            <a:avLst/>
          </a:prstGeom>
          <a:noFill/>
          <a:ln w="9525">
            <a:noFill/>
            <a:miter lim="800000"/>
            <a:headEnd/>
            <a:tailEnd/>
          </a:ln>
        </p:spPr>
        <p:txBody>
          <a:bodyPr>
            <a:spAutoFit/>
          </a:bodyPr>
          <a:lstStyle/>
          <a:p>
            <a:pPr algn="l">
              <a:defRPr/>
            </a:pPr>
            <a:r>
              <a:rPr lang="en-US" altLang="zh-CN" sz="2400" dirty="0" smtClean="0">
                <a:solidFill>
                  <a:schemeClr val="tx1">
                    <a:lumMod val="75000"/>
                    <a:lumOff val="25000"/>
                  </a:schemeClr>
                </a:solidFill>
                <a:latin typeface="微软雅黑" pitchFamily="34" charset="-122"/>
                <a:ea typeface="微软雅黑" pitchFamily="34" charset="-122"/>
              </a:rPr>
              <a:t>RSF</a:t>
            </a:r>
            <a:r>
              <a:rPr lang="zh-CN" altLang="en-US" sz="2400" dirty="0" smtClean="0">
                <a:solidFill>
                  <a:schemeClr val="tx1">
                    <a:lumMod val="75000"/>
                    <a:lumOff val="25000"/>
                  </a:schemeClr>
                </a:solidFill>
                <a:latin typeface="微软雅黑" pitchFamily="34" charset="-122"/>
                <a:ea typeface="微软雅黑" pitchFamily="34" charset="-122"/>
              </a:rPr>
              <a:t> 快速入门（服务消费方）</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457308" y="1114421"/>
            <a:ext cx="7772196" cy="1323439"/>
          </a:xfrm>
          <a:prstGeom prst="rect">
            <a:avLst/>
          </a:prstGeom>
          <a:noFill/>
        </p:spPr>
        <p:txBody>
          <a:bodyPr wrap="square" rtlCol="0">
            <a:spAutoFit/>
          </a:bodyPr>
          <a:lstStyle/>
          <a:p>
            <a:pPr algn="l"/>
            <a:r>
              <a:rPr lang="en-US" altLang="zh-CN" sz="2000" b="0" dirty="0" smtClean="0">
                <a:solidFill>
                  <a:schemeClr val="tx1"/>
                </a:solidFill>
                <a:latin typeface="微软雅黑" pitchFamily="34" charset="-122"/>
                <a:ea typeface="微软雅黑" pitchFamily="34" charset="-122"/>
              </a:rPr>
              <a:t>2</a:t>
            </a:r>
            <a:r>
              <a:rPr lang="zh-CN" altLang="en-US" sz="2000" b="0" dirty="0" smtClean="0">
                <a:solidFill>
                  <a:schemeClr val="tx1"/>
                </a:solidFill>
                <a:latin typeface="微软雅黑" pitchFamily="34" charset="-122"/>
                <a:ea typeface="微软雅黑" pitchFamily="34" charset="-122"/>
              </a:rPr>
              <a:t>、异步调用（</a:t>
            </a:r>
            <a:r>
              <a:rPr lang="en-US" altLang="zh-CN" sz="2000" b="0" dirty="0" smtClean="0">
                <a:solidFill>
                  <a:schemeClr val="tx1"/>
                </a:solidFill>
                <a:latin typeface="微软雅黑" pitchFamily="34" charset="-122"/>
                <a:ea typeface="微软雅黑" pitchFamily="34" charset="-122"/>
              </a:rPr>
              <a:t>future</a:t>
            </a:r>
            <a:r>
              <a:rPr lang="zh-CN" altLang="en-US" sz="2000" b="0" dirty="0" smtClean="0">
                <a:solidFill>
                  <a:schemeClr val="tx1"/>
                </a:solidFill>
                <a:latin typeface="微软雅黑" pitchFamily="34" charset="-122"/>
                <a:ea typeface="微软雅黑" pitchFamily="34" charset="-122"/>
              </a:rPr>
              <a:t>）</a:t>
            </a:r>
            <a:endParaRPr lang="en-US" altLang="zh-CN" sz="2000" b="0" dirty="0" smtClean="0">
              <a:solidFill>
                <a:schemeClr val="tx1"/>
              </a:solidFill>
              <a:latin typeface="微软雅黑" pitchFamily="34" charset="-122"/>
              <a:ea typeface="微软雅黑" pitchFamily="34" charset="-122"/>
            </a:endParaRPr>
          </a:p>
          <a:p>
            <a:pPr algn="l"/>
            <a:endParaRPr lang="en-US" altLang="zh-CN" sz="2000" b="0" dirty="0" smtClean="0">
              <a:solidFill>
                <a:schemeClr val="tx1"/>
              </a:solidFill>
              <a:latin typeface="微软雅黑" pitchFamily="34" charset="-122"/>
              <a:ea typeface="微软雅黑" pitchFamily="34" charset="-122"/>
            </a:endParaRPr>
          </a:p>
          <a:p>
            <a:pPr algn="l"/>
            <a:endParaRPr lang="en-US" altLang="zh-CN" sz="2000" b="0" dirty="0" smtClean="0">
              <a:solidFill>
                <a:schemeClr val="tx1"/>
              </a:solidFill>
              <a:latin typeface="微软雅黑" pitchFamily="34" charset="-122"/>
              <a:ea typeface="微软雅黑" pitchFamily="34" charset="-122"/>
            </a:endParaRPr>
          </a:p>
          <a:p>
            <a:pPr algn="l"/>
            <a:endParaRPr lang="zh-CN" altLang="en-US" sz="2000" b="0" dirty="0">
              <a:solidFill>
                <a:schemeClr val="tx1"/>
              </a:solidFill>
              <a:latin typeface="微软雅黑" pitchFamily="34" charset="-122"/>
              <a:ea typeface="微软雅黑" pitchFamily="34" charset="-122"/>
            </a:endParaRPr>
          </a:p>
        </p:txBody>
      </p:sp>
      <p:pic>
        <p:nvPicPr>
          <p:cNvPr id="273410" name="Picture 2"/>
          <p:cNvPicPr>
            <a:picLocks noChangeAspect="1" noChangeArrowheads="1"/>
          </p:cNvPicPr>
          <p:nvPr/>
        </p:nvPicPr>
        <p:blipFill>
          <a:blip r:embed="rId4" cstate="print"/>
          <a:srcRect/>
          <a:stretch>
            <a:fillRect/>
          </a:stretch>
        </p:blipFill>
        <p:spPr bwMode="auto">
          <a:xfrm>
            <a:off x="457308" y="2438426"/>
            <a:ext cx="5162550" cy="2362200"/>
          </a:xfrm>
          <a:prstGeom prst="rect">
            <a:avLst/>
          </a:prstGeom>
          <a:noFill/>
          <a:ln w="9525">
            <a:noFill/>
            <a:miter lim="800000"/>
            <a:headEnd/>
            <a:tailEnd/>
          </a:ln>
        </p:spPr>
      </p:pic>
      <p:pic>
        <p:nvPicPr>
          <p:cNvPr id="11" name="Picture 2"/>
          <p:cNvPicPr>
            <a:picLocks noChangeAspect="1" noChangeArrowheads="1"/>
          </p:cNvPicPr>
          <p:nvPr/>
        </p:nvPicPr>
        <p:blipFill>
          <a:blip r:embed="rId5" cstate="print"/>
          <a:srcRect/>
          <a:stretch>
            <a:fillRect/>
          </a:stretch>
        </p:blipFill>
        <p:spPr bwMode="auto">
          <a:xfrm>
            <a:off x="533506" y="1828842"/>
            <a:ext cx="4743450" cy="504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图片 1"/>
          <p:cNvPicPr>
            <a:picLocks noChangeAspect="1" noChangeArrowheads="1"/>
          </p:cNvPicPr>
          <p:nvPr/>
        </p:nvPicPr>
        <p:blipFill>
          <a:blip r:embed="rId3" cstate="print"/>
          <a:srcRect/>
          <a:stretch>
            <a:fillRect/>
          </a:stretch>
        </p:blipFill>
        <p:spPr bwMode="auto">
          <a:xfrm>
            <a:off x="-39688" y="-20638"/>
            <a:ext cx="9183688" cy="6878638"/>
          </a:xfrm>
          <a:prstGeom prst="rect">
            <a:avLst/>
          </a:prstGeom>
          <a:solidFill>
            <a:srgbClr val="D0E9FF"/>
          </a:solidFill>
          <a:ln w="25400">
            <a:solidFill>
              <a:srgbClr val="D0E9FF"/>
            </a:solidFill>
            <a:miter lim="800000"/>
            <a:headEnd/>
            <a:tailEnd/>
          </a:ln>
        </p:spPr>
      </p:pic>
      <p:sp>
        <p:nvSpPr>
          <p:cNvPr id="168963" name="Text Box 9"/>
          <p:cNvSpPr txBox="1">
            <a:spLocks noChangeArrowheads="1"/>
          </p:cNvSpPr>
          <p:nvPr/>
        </p:nvSpPr>
        <p:spPr bwMode="auto">
          <a:xfrm>
            <a:off x="3657600" y="5257800"/>
            <a:ext cx="2819400" cy="579438"/>
          </a:xfrm>
          <a:prstGeom prst="rect">
            <a:avLst/>
          </a:prstGeom>
          <a:noFill/>
          <a:ln w="9525">
            <a:noFill/>
            <a:miter lim="800000"/>
            <a:headEnd/>
            <a:tailEnd/>
          </a:ln>
        </p:spPr>
        <p:txBody>
          <a:bodyPr>
            <a:spAutoFit/>
          </a:bodyPr>
          <a:lstStyle/>
          <a:p>
            <a:r>
              <a:rPr lang="zh-CN" altLang="en-US"/>
              <a:t>123</a:t>
            </a:r>
          </a:p>
        </p:txBody>
      </p:sp>
      <p:sp>
        <p:nvSpPr>
          <p:cNvPr id="168964" name="TextBox 15"/>
          <p:cNvSpPr txBox="1">
            <a:spLocks noChangeArrowheads="1"/>
          </p:cNvSpPr>
          <p:nvPr/>
        </p:nvSpPr>
        <p:spPr bwMode="auto">
          <a:xfrm>
            <a:off x="8316913" y="6453188"/>
            <a:ext cx="838200" cy="369887"/>
          </a:xfrm>
          <a:prstGeom prst="rect">
            <a:avLst/>
          </a:prstGeom>
          <a:noFill/>
          <a:ln w="9525">
            <a:noFill/>
            <a:miter lim="800000"/>
            <a:headEnd/>
            <a:tailEnd/>
          </a:ln>
        </p:spPr>
        <p:txBody>
          <a:bodyPr>
            <a:spAutoFit/>
          </a:bodyPr>
          <a:lstStyle/>
          <a:p>
            <a:r>
              <a:rPr lang="en-US" altLang="zh-CN"/>
              <a:t>1</a:t>
            </a:r>
            <a:endParaRPr lang="zh-CN" altLang="en-US"/>
          </a:p>
        </p:txBody>
      </p:sp>
      <p:sp>
        <p:nvSpPr>
          <p:cNvPr id="12" name="TextBox 1"/>
          <p:cNvSpPr txBox="1">
            <a:spLocks noChangeArrowheads="1"/>
          </p:cNvSpPr>
          <p:nvPr/>
        </p:nvSpPr>
        <p:spPr bwMode="auto">
          <a:xfrm>
            <a:off x="304800" y="285750"/>
            <a:ext cx="5346700" cy="461963"/>
          </a:xfrm>
          <a:prstGeom prst="rect">
            <a:avLst/>
          </a:prstGeom>
          <a:noFill/>
          <a:ln w="9525">
            <a:noFill/>
            <a:miter lim="800000"/>
            <a:headEnd/>
            <a:tailEnd/>
          </a:ln>
        </p:spPr>
        <p:txBody>
          <a:bodyPr>
            <a:spAutoFit/>
          </a:bodyPr>
          <a:lstStyle/>
          <a:p>
            <a:pPr algn="l">
              <a:defRPr/>
            </a:pPr>
            <a:r>
              <a:rPr lang="en-US" altLang="zh-CN" sz="2400" dirty="0" smtClean="0">
                <a:solidFill>
                  <a:schemeClr val="tx1">
                    <a:lumMod val="75000"/>
                    <a:lumOff val="25000"/>
                  </a:schemeClr>
                </a:solidFill>
                <a:latin typeface="微软雅黑" pitchFamily="34" charset="-122"/>
                <a:ea typeface="微软雅黑" pitchFamily="34" charset="-122"/>
              </a:rPr>
              <a:t>RSF</a:t>
            </a:r>
            <a:r>
              <a:rPr lang="zh-CN" altLang="en-US" sz="2400" dirty="0" smtClean="0">
                <a:solidFill>
                  <a:schemeClr val="tx1">
                    <a:lumMod val="75000"/>
                    <a:lumOff val="25000"/>
                  </a:schemeClr>
                </a:solidFill>
                <a:latin typeface="微软雅黑" pitchFamily="34" charset="-122"/>
                <a:ea typeface="微软雅黑" pitchFamily="34" charset="-122"/>
              </a:rPr>
              <a:t> 快速入门（服务消费方）</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457308" y="1114421"/>
            <a:ext cx="7772196" cy="1323439"/>
          </a:xfrm>
          <a:prstGeom prst="rect">
            <a:avLst/>
          </a:prstGeom>
          <a:noFill/>
        </p:spPr>
        <p:txBody>
          <a:bodyPr wrap="square" rtlCol="0">
            <a:spAutoFit/>
          </a:bodyPr>
          <a:lstStyle/>
          <a:p>
            <a:pPr algn="l"/>
            <a:r>
              <a:rPr lang="en-US" altLang="zh-CN" sz="2000" b="0" dirty="0" smtClean="0">
                <a:solidFill>
                  <a:schemeClr val="tx1"/>
                </a:solidFill>
                <a:latin typeface="微软雅黑" pitchFamily="34" charset="-122"/>
                <a:ea typeface="微软雅黑" pitchFamily="34" charset="-122"/>
              </a:rPr>
              <a:t>3</a:t>
            </a:r>
            <a:r>
              <a:rPr lang="zh-CN" altLang="en-US" sz="2000" b="0" dirty="0" smtClean="0">
                <a:solidFill>
                  <a:schemeClr val="tx1"/>
                </a:solidFill>
                <a:latin typeface="微软雅黑" pitchFamily="34" charset="-122"/>
                <a:ea typeface="微软雅黑" pitchFamily="34" charset="-122"/>
              </a:rPr>
              <a:t>、异步调用（</a:t>
            </a:r>
            <a:r>
              <a:rPr lang="en-US" altLang="zh-CN" sz="2000" b="0" dirty="0" smtClean="0">
                <a:solidFill>
                  <a:schemeClr val="tx1"/>
                </a:solidFill>
                <a:latin typeface="微软雅黑" pitchFamily="34" charset="-122"/>
                <a:ea typeface="微软雅黑" pitchFamily="34" charset="-122"/>
              </a:rPr>
              <a:t>callback</a:t>
            </a:r>
            <a:r>
              <a:rPr lang="zh-CN" altLang="en-US" sz="2000" b="0" dirty="0" smtClean="0">
                <a:solidFill>
                  <a:schemeClr val="tx1"/>
                </a:solidFill>
                <a:latin typeface="微软雅黑" pitchFamily="34" charset="-122"/>
                <a:ea typeface="微软雅黑" pitchFamily="34" charset="-122"/>
              </a:rPr>
              <a:t>）</a:t>
            </a:r>
            <a:endParaRPr lang="en-US" altLang="zh-CN" sz="2000" b="0" dirty="0" smtClean="0">
              <a:solidFill>
                <a:schemeClr val="tx1"/>
              </a:solidFill>
              <a:latin typeface="微软雅黑" pitchFamily="34" charset="-122"/>
              <a:ea typeface="微软雅黑" pitchFamily="34" charset="-122"/>
            </a:endParaRPr>
          </a:p>
          <a:p>
            <a:pPr algn="l"/>
            <a:endParaRPr lang="en-US" altLang="zh-CN" sz="2000" b="0" dirty="0" smtClean="0">
              <a:solidFill>
                <a:schemeClr val="tx1"/>
              </a:solidFill>
              <a:latin typeface="微软雅黑" pitchFamily="34" charset="-122"/>
              <a:ea typeface="微软雅黑" pitchFamily="34" charset="-122"/>
            </a:endParaRPr>
          </a:p>
          <a:p>
            <a:pPr algn="l"/>
            <a:endParaRPr lang="en-US" altLang="zh-CN" sz="2000" b="0" dirty="0" smtClean="0">
              <a:solidFill>
                <a:schemeClr val="tx1"/>
              </a:solidFill>
              <a:latin typeface="微软雅黑" pitchFamily="34" charset="-122"/>
              <a:ea typeface="微软雅黑" pitchFamily="34" charset="-122"/>
            </a:endParaRPr>
          </a:p>
          <a:p>
            <a:pPr algn="l"/>
            <a:endParaRPr lang="zh-CN" altLang="en-US" sz="2000" b="0" dirty="0">
              <a:solidFill>
                <a:schemeClr val="tx1"/>
              </a:solidFill>
              <a:latin typeface="微软雅黑" pitchFamily="34" charset="-122"/>
              <a:ea typeface="微软雅黑" pitchFamily="34" charset="-122"/>
            </a:endParaRPr>
          </a:p>
        </p:txBody>
      </p:sp>
      <p:pic>
        <p:nvPicPr>
          <p:cNvPr id="11" name="Picture 2"/>
          <p:cNvPicPr>
            <a:picLocks noChangeAspect="1" noChangeArrowheads="1"/>
          </p:cNvPicPr>
          <p:nvPr/>
        </p:nvPicPr>
        <p:blipFill>
          <a:blip r:embed="rId4" cstate="print"/>
          <a:srcRect/>
          <a:stretch>
            <a:fillRect/>
          </a:stretch>
        </p:blipFill>
        <p:spPr bwMode="auto">
          <a:xfrm>
            <a:off x="533506" y="1828842"/>
            <a:ext cx="4743450" cy="504825"/>
          </a:xfrm>
          <a:prstGeom prst="rect">
            <a:avLst/>
          </a:prstGeom>
          <a:noFill/>
          <a:ln w="9525">
            <a:noFill/>
            <a:miter lim="800000"/>
            <a:headEnd/>
            <a:tailEnd/>
          </a:ln>
        </p:spPr>
      </p:pic>
      <p:pic>
        <p:nvPicPr>
          <p:cNvPr id="275458" name="Picture 2"/>
          <p:cNvPicPr>
            <a:picLocks noChangeAspect="1" noChangeArrowheads="1"/>
          </p:cNvPicPr>
          <p:nvPr/>
        </p:nvPicPr>
        <p:blipFill>
          <a:blip r:embed="rId5" cstate="print"/>
          <a:srcRect/>
          <a:stretch>
            <a:fillRect/>
          </a:stretch>
        </p:blipFill>
        <p:spPr bwMode="auto">
          <a:xfrm>
            <a:off x="228714" y="2362228"/>
            <a:ext cx="5105400"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图片 1"/>
          <p:cNvPicPr>
            <a:picLocks noChangeAspect="1" noChangeArrowheads="1"/>
          </p:cNvPicPr>
          <p:nvPr/>
        </p:nvPicPr>
        <p:blipFill>
          <a:blip r:embed="rId3" cstate="print"/>
          <a:srcRect/>
          <a:stretch>
            <a:fillRect/>
          </a:stretch>
        </p:blipFill>
        <p:spPr bwMode="auto">
          <a:xfrm>
            <a:off x="-39688" y="-20638"/>
            <a:ext cx="9183688" cy="6878638"/>
          </a:xfrm>
          <a:prstGeom prst="rect">
            <a:avLst/>
          </a:prstGeom>
          <a:solidFill>
            <a:srgbClr val="D0E9FF"/>
          </a:solidFill>
          <a:ln w="25400">
            <a:solidFill>
              <a:srgbClr val="D0E9FF"/>
            </a:solidFill>
            <a:miter lim="800000"/>
            <a:headEnd/>
            <a:tailEnd/>
          </a:ln>
        </p:spPr>
      </p:pic>
      <p:sp>
        <p:nvSpPr>
          <p:cNvPr id="168963" name="Text Box 9"/>
          <p:cNvSpPr txBox="1">
            <a:spLocks noChangeArrowheads="1"/>
          </p:cNvSpPr>
          <p:nvPr/>
        </p:nvSpPr>
        <p:spPr bwMode="auto">
          <a:xfrm>
            <a:off x="3657600" y="5257800"/>
            <a:ext cx="2819400" cy="579438"/>
          </a:xfrm>
          <a:prstGeom prst="rect">
            <a:avLst/>
          </a:prstGeom>
          <a:noFill/>
          <a:ln w="9525">
            <a:noFill/>
            <a:miter lim="800000"/>
            <a:headEnd/>
            <a:tailEnd/>
          </a:ln>
        </p:spPr>
        <p:txBody>
          <a:bodyPr>
            <a:spAutoFit/>
          </a:bodyPr>
          <a:lstStyle/>
          <a:p>
            <a:r>
              <a:rPr lang="zh-CN" altLang="en-US"/>
              <a:t>123</a:t>
            </a:r>
          </a:p>
        </p:txBody>
      </p:sp>
      <p:sp>
        <p:nvSpPr>
          <p:cNvPr id="168964" name="TextBox 15"/>
          <p:cNvSpPr txBox="1">
            <a:spLocks noChangeArrowheads="1"/>
          </p:cNvSpPr>
          <p:nvPr/>
        </p:nvSpPr>
        <p:spPr bwMode="auto">
          <a:xfrm>
            <a:off x="8316913" y="6453188"/>
            <a:ext cx="838200" cy="369887"/>
          </a:xfrm>
          <a:prstGeom prst="rect">
            <a:avLst/>
          </a:prstGeom>
          <a:noFill/>
          <a:ln w="9525">
            <a:noFill/>
            <a:miter lim="800000"/>
            <a:headEnd/>
            <a:tailEnd/>
          </a:ln>
        </p:spPr>
        <p:txBody>
          <a:bodyPr>
            <a:spAutoFit/>
          </a:bodyPr>
          <a:lstStyle/>
          <a:p>
            <a:r>
              <a:rPr lang="en-US" altLang="zh-CN"/>
              <a:t>1</a:t>
            </a:r>
            <a:endParaRPr lang="zh-CN" altLang="en-US"/>
          </a:p>
        </p:txBody>
      </p:sp>
      <p:sp>
        <p:nvSpPr>
          <p:cNvPr id="12" name="TextBox 1"/>
          <p:cNvSpPr txBox="1">
            <a:spLocks noChangeArrowheads="1"/>
          </p:cNvSpPr>
          <p:nvPr/>
        </p:nvSpPr>
        <p:spPr bwMode="auto">
          <a:xfrm>
            <a:off x="304800" y="285750"/>
            <a:ext cx="5346700" cy="461963"/>
          </a:xfrm>
          <a:prstGeom prst="rect">
            <a:avLst/>
          </a:prstGeom>
          <a:noFill/>
          <a:ln w="9525">
            <a:noFill/>
            <a:miter lim="800000"/>
            <a:headEnd/>
            <a:tailEnd/>
          </a:ln>
        </p:spPr>
        <p:txBody>
          <a:bodyPr>
            <a:spAutoFit/>
          </a:bodyPr>
          <a:lstStyle/>
          <a:p>
            <a:pPr algn="l">
              <a:defRPr/>
            </a:pPr>
            <a:r>
              <a:rPr lang="en-US" altLang="zh-CN" sz="2400" dirty="0" smtClean="0">
                <a:solidFill>
                  <a:schemeClr val="tx1">
                    <a:lumMod val="75000"/>
                    <a:lumOff val="25000"/>
                  </a:schemeClr>
                </a:solidFill>
                <a:latin typeface="微软雅黑" pitchFamily="34" charset="-122"/>
                <a:ea typeface="微软雅黑" pitchFamily="34" charset="-122"/>
              </a:rPr>
              <a:t>RSF</a:t>
            </a:r>
            <a:r>
              <a:rPr lang="zh-CN" altLang="en-US" sz="2400" dirty="0" smtClean="0">
                <a:solidFill>
                  <a:schemeClr val="tx1">
                    <a:lumMod val="75000"/>
                    <a:lumOff val="25000"/>
                  </a:schemeClr>
                </a:solidFill>
                <a:latin typeface="微软雅黑" pitchFamily="34" charset="-122"/>
                <a:ea typeface="微软雅黑" pitchFamily="34" charset="-122"/>
              </a:rPr>
              <a:t> 标注</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77506" name="Picture 2"/>
          <p:cNvPicPr>
            <a:picLocks noChangeAspect="1" noChangeArrowheads="1"/>
          </p:cNvPicPr>
          <p:nvPr/>
        </p:nvPicPr>
        <p:blipFill>
          <a:blip r:embed="rId4" cstate="print"/>
          <a:srcRect/>
          <a:stretch>
            <a:fillRect/>
          </a:stretch>
        </p:blipFill>
        <p:spPr bwMode="auto">
          <a:xfrm>
            <a:off x="457308" y="762070"/>
            <a:ext cx="3857625" cy="1685925"/>
          </a:xfrm>
          <a:prstGeom prst="rect">
            <a:avLst/>
          </a:prstGeom>
          <a:noFill/>
          <a:ln w="9525">
            <a:noFill/>
            <a:miter lim="800000"/>
            <a:headEnd/>
            <a:tailEnd/>
          </a:ln>
        </p:spPr>
      </p:pic>
      <p:pic>
        <p:nvPicPr>
          <p:cNvPr id="277507" name="Picture 3"/>
          <p:cNvPicPr>
            <a:picLocks noChangeAspect="1" noChangeArrowheads="1"/>
          </p:cNvPicPr>
          <p:nvPr/>
        </p:nvPicPr>
        <p:blipFill>
          <a:blip r:embed="rId5" cstate="print"/>
          <a:srcRect/>
          <a:stretch>
            <a:fillRect/>
          </a:stretch>
        </p:blipFill>
        <p:spPr bwMode="auto">
          <a:xfrm>
            <a:off x="542897" y="2362228"/>
            <a:ext cx="5095875" cy="4352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图片 1"/>
          <p:cNvPicPr>
            <a:picLocks noChangeAspect="1" noChangeArrowheads="1"/>
          </p:cNvPicPr>
          <p:nvPr/>
        </p:nvPicPr>
        <p:blipFill>
          <a:blip r:embed="rId3" cstate="print"/>
          <a:srcRect/>
          <a:stretch>
            <a:fillRect/>
          </a:stretch>
        </p:blipFill>
        <p:spPr bwMode="auto">
          <a:xfrm>
            <a:off x="-39688" y="-20638"/>
            <a:ext cx="9183688" cy="6878638"/>
          </a:xfrm>
          <a:prstGeom prst="rect">
            <a:avLst/>
          </a:prstGeom>
          <a:solidFill>
            <a:srgbClr val="D0E9FF"/>
          </a:solidFill>
          <a:ln w="25400">
            <a:solidFill>
              <a:srgbClr val="D0E9FF"/>
            </a:solidFill>
            <a:miter lim="800000"/>
            <a:headEnd/>
            <a:tailEnd/>
          </a:ln>
        </p:spPr>
      </p:pic>
      <p:sp>
        <p:nvSpPr>
          <p:cNvPr id="168963" name="Text Box 9"/>
          <p:cNvSpPr txBox="1">
            <a:spLocks noChangeArrowheads="1"/>
          </p:cNvSpPr>
          <p:nvPr/>
        </p:nvSpPr>
        <p:spPr bwMode="auto">
          <a:xfrm>
            <a:off x="3657600" y="5257800"/>
            <a:ext cx="2819400" cy="579438"/>
          </a:xfrm>
          <a:prstGeom prst="rect">
            <a:avLst/>
          </a:prstGeom>
          <a:noFill/>
          <a:ln w="9525">
            <a:noFill/>
            <a:miter lim="800000"/>
            <a:headEnd/>
            <a:tailEnd/>
          </a:ln>
        </p:spPr>
        <p:txBody>
          <a:bodyPr>
            <a:spAutoFit/>
          </a:bodyPr>
          <a:lstStyle/>
          <a:p>
            <a:r>
              <a:rPr lang="zh-CN" altLang="en-US"/>
              <a:t>123</a:t>
            </a:r>
          </a:p>
        </p:txBody>
      </p:sp>
      <p:sp>
        <p:nvSpPr>
          <p:cNvPr id="168964" name="TextBox 15"/>
          <p:cNvSpPr txBox="1">
            <a:spLocks noChangeArrowheads="1"/>
          </p:cNvSpPr>
          <p:nvPr/>
        </p:nvSpPr>
        <p:spPr bwMode="auto">
          <a:xfrm>
            <a:off x="8316913" y="6453188"/>
            <a:ext cx="838200" cy="369887"/>
          </a:xfrm>
          <a:prstGeom prst="rect">
            <a:avLst/>
          </a:prstGeom>
          <a:noFill/>
          <a:ln w="9525">
            <a:noFill/>
            <a:miter lim="800000"/>
            <a:headEnd/>
            <a:tailEnd/>
          </a:ln>
        </p:spPr>
        <p:txBody>
          <a:bodyPr>
            <a:spAutoFit/>
          </a:bodyPr>
          <a:lstStyle/>
          <a:p>
            <a:r>
              <a:rPr lang="en-US" altLang="zh-CN"/>
              <a:t>1</a:t>
            </a:r>
            <a:endParaRPr lang="zh-CN" altLang="en-US"/>
          </a:p>
        </p:txBody>
      </p:sp>
      <p:sp>
        <p:nvSpPr>
          <p:cNvPr id="12" name="TextBox 1"/>
          <p:cNvSpPr txBox="1">
            <a:spLocks noChangeArrowheads="1"/>
          </p:cNvSpPr>
          <p:nvPr/>
        </p:nvSpPr>
        <p:spPr bwMode="auto">
          <a:xfrm>
            <a:off x="304800" y="285750"/>
            <a:ext cx="5346700" cy="461963"/>
          </a:xfrm>
          <a:prstGeom prst="rect">
            <a:avLst/>
          </a:prstGeom>
          <a:noFill/>
          <a:ln w="9525">
            <a:noFill/>
            <a:miter lim="800000"/>
            <a:headEnd/>
            <a:tailEnd/>
          </a:ln>
        </p:spPr>
        <p:txBody>
          <a:bodyPr>
            <a:spAutoFit/>
          </a:bodyPr>
          <a:lstStyle/>
          <a:p>
            <a:pPr algn="l">
              <a:defRPr/>
            </a:pPr>
            <a:r>
              <a:rPr lang="zh-CN" altLang="en-US" sz="2400" dirty="0" smtClean="0">
                <a:solidFill>
                  <a:schemeClr val="tx1">
                    <a:lumMod val="75000"/>
                    <a:lumOff val="25000"/>
                  </a:schemeClr>
                </a:solidFill>
                <a:latin typeface="微软雅黑" pitchFamily="34" charset="-122"/>
                <a:ea typeface="微软雅黑" pitchFamily="34" charset="-122"/>
              </a:rPr>
              <a:t>通讯协议配置</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9" name="Picture 7"/>
          <p:cNvPicPr>
            <a:picLocks noChangeAspect="1" noChangeArrowheads="1"/>
          </p:cNvPicPr>
          <p:nvPr/>
        </p:nvPicPr>
        <p:blipFill>
          <a:blip r:embed="rId4" cstate="print"/>
          <a:srcRect/>
          <a:stretch>
            <a:fillRect/>
          </a:stretch>
        </p:blipFill>
        <p:spPr bwMode="auto">
          <a:xfrm>
            <a:off x="381110" y="1066862"/>
            <a:ext cx="6219825" cy="3352800"/>
          </a:xfrm>
          <a:prstGeom prst="rect">
            <a:avLst/>
          </a:prstGeom>
          <a:noFill/>
          <a:ln w="9525">
            <a:noFill/>
            <a:miter lim="800000"/>
            <a:headEnd/>
            <a:tailEnd/>
          </a:ln>
        </p:spPr>
      </p:pic>
      <p:sp>
        <p:nvSpPr>
          <p:cNvPr id="10" name="TextBox 9"/>
          <p:cNvSpPr txBox="1"/>
          <p:nvPr/>
        </p:nvSpPr>
        <p:spPr>
          <a:xfrm>
            <a:off x="457308" y="4876762"/>
            <a:ext cx="7619800" cy="1323439"/>
          </a:xfrm>
          <a:prstGeom prst="rect">
            <a:avLst/>
          </a:prstGeom>
          <a:noFill/>
        </p:spPr>
        <p:txBody>
          <a:bodyPr wrap="square" rtlCol="0">
            <a:spAutoFit/>
          </a:bodyPr>
          <a:lstStyle/>
          <a:p>
            <a:pPr marL="457200" indent="-457200" algn="l">
              <a:buFont typeface="+mj-lt"/>
              <a:buAutoNum type="arabicPeriod"/>
            </a:pPr>
            <a:r>
              <a:rPr lang="en-US" altLang="zh-CN" sz="2000" b="0" dirty="0" smtClean="0">
                <a:solidFill>
                  <a:schemeClr val="tx1"/>
                </a:solidFill>
                <a:latin typeface="微软雅黑" pitchFamily="34" charset="-122"/>
                <a:ea typeface="微软雅黑" pitchFamily="34" charset="-122"/>
              </a:rPr>
              <a:t>TCP</a:t>
            </a:r>
            <a:r>
              <a:rPr lang="zh-CN" altLang="en-US" sz="2000" b="0" dirty="0" smtClean="0">
                <a:solidFill>
                  <a:schemeClr val="tx1"/>
                </a:solidFill>
                <a:latin typeface="微软雅黑" pitchFamily="34" charset="-122"/>
                <a:ea typeface="微软雅黑" pitchFamily="34" charset="-122"/>
              </a:rPr>
              <a:t>的服务端口</a:t>
            </a:r>
            <a:r>
              <a:rPr lang="en-US" altLang="zh-CN" sz="2000" b="0" dirty="0" smtClean="0">
                <a:solidFill>
                  <a:schemeClr val="tx1"/>
                </a:solidFill>
                <a:latin typeface="微软雅黑" pitchFamily="34" charset="-122"/>
                <a:ea typeface="微软雅黑" pitchFamily="34" charset="-122"/>
              </a:rPr>
              <a:t>-</a:t>
            </a:r>
            <a:r>
              <a:rPr lang="zh-CN" altLang="en-US" sz="2000" b="0" dirty="0" smtClean="0">
                <a:solidFill>
                  <a:schemeClr val="tx1"/>
                </a:solidFill>
                <a:latin typeface="微软雅黑" pitchFamily="34" charset="-122"/>
                <a:ea typeface="微软雅黑" pitchFamily="34" charset="-122"/>
              </a:rPr>
              <a:t>起始端口</a:t>
            </a:r>
            <a:endParaRPr lang="en-US" altLang="zh-CN" sz="2000" b="0" dirty="0" smtClean="0">
              <a:solidFill>
                <a:schemeClr val="tx1"/>
              </a:solidFill>
              <a:latin typeface="微软雅黑" pitchFamily="34" charset="-122"/>
              <a:ea typeface="微软雅黑" pitchFamily="34" charset="-122"/>
            </a:endParaRPr>
          </a:p>
          <a:p>
            <a:pPr marL="457200" indent="-457200" algn="l">
              <a:buFont typeface="+mj-lt"/>
              <a:buAutoNum type="arabicPeriod"/>
            </a:pPr>
            <a:r>
              <a:rPr lang="en-US" altLang="zh-CN" sz="2000" b="0" dirty="0" smtClean="0">
                <a:solidFill>
                  <a:schemeClr val="tx1"/>
                </a:solidFill>
                <a:latin typeface="微软雅黑" pitchFamily="34" charset="-122"/>
                <a:ea typeface="微软雅黑" pitchFamily="34" charset="-122"/>
              </a:rPr>
              <a:t>HTTP URL</a:t>
            </a:r>
            <a:r>
              <a:rPr lang="zh-CN" altLang="en-US" sz="2000" b="0" dirty="0" smtClean="0">
                <a:solidFill>
                  <a:schemeClr val="tx1"/>
                </a:solidFill>
                <a:latin typeface="微软雅黑" pitchFamily="34" charset="-122"/>
                <a:ea typeface="微软雅黑" pitchFamily="34" charset="-122"/>
              </a:rPr>
              <a:t>：如果包含</a:t>
            </a:r>
            <a:r>
              <a:rPr lang="en-US" altLang="zh-CN" sz="2000" b="0" dirty="0" smtClean="0">
                <a:solidFill>
                  <a:schemeClr val="tx1"/>
                </a:solidFill>
                <a:latin typeface="微软雅黑" pitchFamily="34" charset="-122"/>
                <a:ea typeface="微软雅黑" pitchFamily="34" charset="-122"/>
              </a:rPr>
              <a:t>{host}:{port}</a:t>
            </a:r>
            <a:r>
              <a:rPr lang="zh-CN" altLang="en-US" sz="2000" b="0" dirty="0" smtClean="0">
                <a:solidFill>
                  <a:schemeClr val="tx1"/>
                </a:solidFill>
                <a:latin typeface="微软雅黑" pitchFamily="34" charset="-122"/>
                <a:ea typeface="微软雅黑" pitchFamily="34" charset="-122"/>
              </a:rPr>
              <a:t>，则为点对点调用</a:t>
            </a:r>
            <a:endParaRPr lang="en-US" altLang="zh-CN" sz="2000" b="0" dirty="0" smtClean="0">
              <a:solidFill>
                <a:schemeClr val="tx1"/>
              </a:solidFill>
              <a:latin typeface="微软雅黑" pitchFamily="34" charset="-122"/>
              <a:ea typeface="微软雅黑" pitchFamily="34" charset="-122"/>
            </a:endParaRPr>
          </a:p>
          <a:p>
            <a:pPr marL="457200" indent="-457200" algn="l">
              <a:buFont typeface="+mj-lt"/>
              <a:buAutoNum type="arabicPeriod"/>
            </a:pPr>
            <a:r>
              <a:rPr lang="zh-CN" altLang="en-US" sz="2000" b="0" dirty="0" smtClean="0">
                <a:solidFill>
                  <a:schemeClr val="tx1"/>
                </a:solidFill>
                <a:latin typeface="微软雅黑" pitchFamily="34" charset="-122"/>
                <a:ea typeface="微软雅黑" pitchFamily="34" charset="-122"/>
              </a:rPr>
              <a:t>序列化：</a:t>
            </a:r>
            <a:r>
              <a:rPr lang="en-US" altLang="zh-CN" sz="2000" b="0" dirty="0" smtClean="0">
                <a:solidFill>
                  <a:schemeClr val="tx1"/>
                </a:solidFill>
                <a:latin typeface="微软雅黑" pitchFamily="34" charset="-122"/>
                <a:ea typeface="微软雅黑" pitchFamily="34" charset="-122"/>
              </a:rPr>
              <a:t>Hessian</a:t>
            </a:r>
            <a:r>
              <a:rPr lang="zh-CN" altLang="zh-CN" sz="2000" b="0" dirty="0" smtClean="0">
                <a:solidFill>
                  <a:schemeClr val="tx1"/>
                </a:solidFill>
                <a:latin typeface="微软雅黑" pitchFamily="34" charset="-122"/>
                <a:ea typeface="微软雅黑" pitchFamily="34" charset="-122"/>
              </a:rPr>
              <a:t>的性能优于</a:t>
            </a:r>
            <a:r>
              <a:rPr lang="en-US" altLang="zh-CN" sz="2000" b="0" dirty="0" smtClean="0">
                <a:solidFill>
                  <a:schemeClr val="tx1"/>
                </a:solidFill>
                <a:latin typeface="微软雅黑" pitchFamily="34" charset="-122"/>
                <a:ea typeface="微软雅黑" pitchFamily="34" charset="-122"/>
              </a:rPr>
              <a:t>JSON</a:t>
            </a:r>
          </a:p>
          <a:p>
            <a:pPr marL="457200" indent="-457200" algn="l">
              <a:buFont typeface="+mj-lt"/>
              <a:buAutoNum type="arabicPeriod"/>
            </a:pPr>
            <a:r>
              <a:rPr lang="zh-CN" altLang="en-US" sz="2000" b="0" dirty="0" smtClean="0">
                <a:solidFill>
                  <a:schemeClr val="tx1"/>
                </a:solidFill>
                <a:latin typeface="微软雅黑" pitchFamily="34" charset="-122"/>
                <a:ea typeface="微软雅黑" pitchFamily="34" charset="-122"/>
              </a:rPr>
              <a:t>负载均衡：随机，循环，提供方</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图片 1"/>
          <p:cNvPicPr>
            <a:picLocks noChangeAspect="1" noChangeArrowheads="1"/>
          </p:cNvPicPr>
          <p:nvPr/>
        </p:nvPicPr>
        <p:blipFill>
          <a:blip r:embed="rId3" cstate="print"/>
          <a:srcRect/>
          <a:stretch>
            <a:fillRect/>
          </a:stretch>
        </p:blipFill>
        <p:spPr bwMode="auto">
          <a:xfrm>
            <a:off x="-39688" y="-20638"/>
            <a:ext cx="9183688" cy="6878638"/>
          </a:xfrm>
          <a:prstGeom prst="rect">
            <a:avLst/>
          </a:prstGeom>
          <a:solidFill>
            <a:srgbClr val="D0E9FF"/>
          </a:solidFill>
          <a:ln w="25400">
            <a:solidFill>
              <a:srgbClr val="D0E9FF"/>
            </a:solidFill>
            <a:miter lim="800000"/>
            <a:headEnd/>
            <a:tailEnd/>
          </a:ln>
        </p:spPr>
      </p:pic>
      <p:sp>
        <p:nvSpPr>
          <p:cNvPr id="168963" name="Text Box 9"/>
          <p:cNvSpPr txBox="1">
            <a:spLocks noChangeArrowheads="1"/>
          </p:cNvSpPr>
          <p:nvPr/>
        </p:nvSpPr>
        <p:spPr bwMode="auto">
          <a:xfrm>
            <a:off x="3657600" y="5257800"/>
            <a:ext cx="2819400" cy="579438"/>
          </a:xfrm>
          <a:prstGeom prst="rect">
            <a:avLst/>
          </a:prstGeom>
          <a:noFill/>
          <a:ln w="9525">
            <a:noFill/>
            <a:miter lim="800000"/>
            <a:headEnd/>
            <a:tailEnd/>
          </a:ln>
        </p:spPr>
        <p:txBody>
          <a:bodyPr>
            <a:spAutoFit/>
          </a:bodyPr>
          <a:lstStyle/>
          <a:p>
            <a:r>
              <a:rPr lang="zh-CN" altLang="en-US"/>
              <a:t>123</a:t>
            </a:r>
          </a:p>
        </p:txBody>
      </p:sp>
      <p:sp>
        <p:nvSpPr>
          <p:cNvPr id="168964" name="TextBox 15"/>
          <p:cNvSpPr txBox="1">
            <a:spLocks noChangeArrowheads="1"/>
          </p:cNvSpPr>
          <p:nvPr/>
        </p:nvSpPr>
        <p:spPr bwMode="auto">
          <a:xfrm>
            <a:off x="8316913" y="6453188"/>
            <a:ext cx="838200" cy="369887"/>
          </a:xfrm>
          <a:prstGeom prst="rect">
            <a:avLst/>
          </a:prstGeom>
          <a:noFill/>
          <a:ln w="9525">
            <a:noFill/>
            <a:miter lim="800000"/>
            <a:headEnd/>
            <a:tailEnd/>
          </a:ln>
        </p:spPr>
        <p:txBody>
          <a:bodyPr>
            <a:spAutoFit/>
          </a:bodyPr>
          <a:lstStyle/>
          <a:p>
            <a:r>
              <a:rPr lang="en-US" altLang="zh-CN"/>
              <a:t>1</a:t>
            </a:r>
            <a:endParaRPr lang="zh-CN" altLang="en-US"/>
          </a:p>
        </p:txBody>
      </p:sp>
      <p:sp>
        <p:nvSpPr>
          <p:cNvPr id="12" name="TextBox 1"/>
          <p:cNvSpPr txBox="1">
            <a:spLocks noChangeArrowheads="1"/>
          </p:cNvSpPr>
          <p:nvPr/>
        </p:nvSpPr>
        <p:spPr bwMode="auto">
          <a:xfrm>
            <a:off x="304800" y="285750"/>
            <a:ext cx="5346700" cy="461963"/>
          </a:xfrm>
          <a:prstGeom prst="rect">
            <a:avLst/>
          </a:prstGeom>
          <a:noFill/>
          <a:ln w="9525">
            <a:noFill/>
            <a:miter lim="800000"/>
            <a:headEnd/>
            <a:tailEnd/>
          </a:ln>
        </p:spPr>
        <p:txBody>
          <a:bodyPr>
            <a:spAutoFit/>
          </a:bodyPr>
          <a:lstStyle/>
          <a:p>
            <a:pPr algn="l">
              <a:defRPr/>
            </a:pPr>
            <a:r>
              <a:rPr lang="zh-CN" altLang="en-US" sz="2400" dirty="0" smtClean="0">
                <a:solidFill>
                  <a:schemeClr val="tx1">
                    <a:lumMod val="75000"/>
                    <a:lumOff val="25000"/>
                  </a:schemeClr>
                </a:solidFill>
                <a:latin typeface="微软雅黑" pitchFamily="34" charset="-122"/>
                <a:ea typeface="微软雅黑" pitchFamily="34" charset="-122"/>
              </a:rPr>
              <a:t>幂等和重试</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304912" y="914466"/>
            <a:ext cx="8534176" cy="3970318"/>
          </a:xfrm>
          <a:prstGeom prst="rect">
            <a:avLst/>
          </a:prstGeom>
          <a:noFill/>
        </p:spPr>
        <p:txBody>
          <a:bodyPr wrap="square" rtlCol="0">
            <a:spAutoFit/>
          </a:bodyPr>
          <a:lstStyle/>
          <a:p>
            <a:pPr marL="342900" lvl="0" indent="-342900" algn="l">
              <a:buFont typeface="+mj-lt"/>
              <a:buAutoNum type="arabicPeriod"/>
            </a:pPr>
            <a:r>
              <a:rPr lang="zh-CN" altLang="en-US" sz="1800" b="0" dirty="0" smtClean="0">
                <a:solidFill>
                  <a:schemeClr val="tx1"/>
                </a:solidFill>
                <a:latin typeface="微软雅黑" pitchFamily="34" charset="-122"/>
                <a:ea typeface="微软雅黑" pitchFamily="34" charset="-122"/>
              </a:rPr>
              <a:t>幂等的概念。</a:t>
            </a:r>
            <a:endParaRPr lang="en-US" altLang="zh-CN" sz="1800" b="0" dirty="0" smtClean="0">
              <a:solidFill>
                <a:schemeClr val="tx1"/>
              </a:solidFill>
              <a:latin typeface="微软雅黑" pitchFamily="34" charset="-122"/>
              <a:ea typeface="微软雅黑" pitchFamily="34" charset="-122"/>
            </a:endParaRPr>
          </a:p>
          <a:p>
            <a:pPr marL="342900" lvl="0" indent="-342900" algn="l">
              <a:buFont typeface="+mj-lt"/>
              <a:buAutoNum type="arabicPeriod"/>
            </a:pPr>
            <a:r>
              <a:rPr lang="en-US" altLang="zh-CN" sz="1800" b="0" dirty="0" smtClean="0">
                <a:solidFill>
                  <a:schemeClr val="tx1"/>
                </a:solidFill>
                <a:latin typeface="微软雅黑" pitchFamily="34" charset="-122"/>
                <a:ea typeface="微软雅黑" pitchFamily="34" charset="-122"/>
              </a:rPr>
              <a:t>RSF</a:t>
            </a:r>
            <a:r>
              <a:rPr lang="zh-CN" altLang="zh-CN" sz="1800" b="0" dirty="0" smtClean="0">
                <a:solidFill>
                  <a:schemeClr val="tx1"/>
                </a:solidFill>
                <a:latin typeface="微软雅黑" pitchFamily="34" charset="-122"/>
                <a:ea typeface="微软雅黑" pitchFamily="34" charset="-122"/>
              </a:rPr>
              <a:t>具备重试功能，当进行一次方法调用时，如果调用过程出现可重试的异常（如网络异常，调用方资源不足），并且允许重试（</a:t>
            </a:r>
            <a:r>
              <a:rPr lang="en-US" altLang="zh-CN" sz="1800" b="0" dirty="0" err="1" smtClean="0">
                <a:solidFill>
                  <a:schemeClr val="tx1"/>
                </a:solidFill>
                <a:latin typeface="微软雅黑" pitchFamily="34" charset="-122"/>
                <a:ea typeface="微软雅黑" pitchFamily="34" charset="-122"/>
              </a:rPr>
              <a:t>retryTimes</a:t>
            </a:r>
            <a:r>
              <a:rPr lang="en-US" altLang="zh-CN" sz="1800" b="0" dirty="0" smtClean="0">
                <a:solidFill>
                  <a:schemeClr val="tx1"/>
                </a:solidFill>
                <a:latin typeface="微软雅黑" pitchFamily="34" charset="-122"/>
                <a:ea typeface="微软雅黑" pitchFamily="34" charset="-122"/>
              </a:rPr>
              <a:t>&gt;0</a:t>
            </a:r>
            <a:r>
              <a:rPr lang="zh-CN" altLang="zh-CN" sz="1800" b="0" dirty="0" smtClean="0">
                <a:solidFill>
                  <a:schemeClr val="tx1"/>
                </a:solidFill>
                <a:latin typeface="微软雅黑" pitchFamily="34" charset="-122"/>
                <a:ea typeface="微软雅黑" pitchFamily="34" charset="-122"/>
              </a:rPr>
              <a:t>），那么将发起重试。</a:t>
            </a:r>
          </a:p>
          <a:p>
            <a:pPr marL="342900" lvl="0" indent="-342900" algn="l">
              <a:buFont typeface="+mj-lt"/>
              <a:buAutoNum type="arabicPeriod"/>
            </a:pPr>
            <a:r>
              <a:rPr lang="en-US" altLang="zh-CN" sz="1800" b="0" dirty="0" smtClean="0">
                <a:solidFill>
                  <a:schemeClr val="tx1"/>
                </a:solidFill>
                <a:latin typeface="微软雅黑" pitchFamily="34" charset="-122"/>
                <a:ea typeface="微软雅黑" pitchFamily="34" charset="-122"/>
              </a:rPr>
              <a:t>RSF</a:t>
            </a:r>
            <a:r>
              <a:rPr lang="zh-CN" altLang="zh-CN" sz="1800" b="0" dirty="0" smtClean="0">
                <a:solidFill>
                  <a:schemeClr val="tx1"/>
                </a:solidFill>
                <a:latin typeface="微软雅黑" pitchFamily="34" charset="-122"/>
                <a:ea typeface="微软雅黑" pitchFamily="34" charset="-122"/>
              </a:rPr>
              <a:t>在发起一次调用时，如果设置了</a:t>
            </a:r>
            <a:r>
              <a:rPr lang="en-US" altLang="zh-CN" sz="1800" b="0" dirty="0" err="1" smtClean="0">
                <a:solidFill>
                  <a:schemeClr val="tx1"/>
                </a:solidFill>
                <a:latin typeface="微软雅黑" pitchFamily="34" charset="-122"/>
                <a:ea typeface="微软雅黑" pitchFamily="34" charset="-122"/>
              </a:rPr>
              <a:t>retryTimes</a:t>
            </a:r>
            <a:r>
              <a:rPr lang="en-US" altLang="zh-CN" sz="1800" b="0" dirty="0" smtClean="0">
                <a:solidFill>
                  <a:schemeClr val="tx1"/>
                </a:solidFill>
                <a:latin typeface="微软雅黑" pitchFamily="34" charset="-122"/>
                <a:ea typeface="微软雅黑" pitchFamily="34" charset="-122"/>
              </a:rPr>
              <a:t>&gt;0</a:t>
            </a:r>
            <a:r>
              <a:rPr lang="zh-CN" altLang="zh-CN" sz="1800" b="0" dirty="0" smtClean="0">
                <a:solidFill>
                  <a:schemeClr val="tx1"/>
                </a:solidFill>
                <a:latin typeface="微软雅黑" pitchFamily="34" charset="-122"/>
                <a:ea typeface="微软雅黑" pitchFamily="34" charset="-122"/>
              </a:rPr>
              <a:t>，那么可能会发起多次请求，在发起每次调用请求时，请求的</a:t>
            </a:r>
            <a:r>
              <a:rPr lang="en-US" altLang="zh-CN" sz="1800" b="0" dirty="0" smtClean="0">
                <a:solidFill>
                  <a:schemeClr val="tx1"/>
                </a:solidFill>
                <a:latin typeface="微软雅黑" pitchFamily="34" charset="-122"/>
                <a:ea typeface="微软雅黑" pitchFamily="34" charset="-122"/>
              </a:rPr>
              <a:t>timeout</a:t>
            </a:r>
            <a:r>
              <a:rPr lang="zh-CN" altLang="zh-CN" sz="1800" b="0" dirty="0" smtClean="0">
                <a:solidFill>
                  <a:schemeClr val="tx1"/>
                </a:solidFill>
                <a:latin typeface="微软雅黑" pitchFamily="34" charset="-122"/>
                <a:ea typeface="微软雅黑" pitchFamily="34" charset="-122"/>
              </a:rPr>
              <a:t>是总超时时间：</a:t>
            </a:r>
            <a:r>
              <a:rPr lang="en-US" altLang="zh-CN" sz="1800" b="0" dirty="0" smtClean="0">
                <a:solidFill>
                  <a:schemeClr val="tx1"/>
                </a:solidFill>
                <a:latin typeface="微软雅黑" pitchFamily="34" charset="-122"/>
                <a:ea typeface="微软雅黑" pitchFamily="34" charset="-122"/>
              </a:rPr>
              <a:t>(</a:t>
            </a:r>
            <a:r>
              <a:rPr lang="zh-CN" altLang="zh-CN" sz="1800" b="0" dirty="0" smtClean="0">
                <a:solidFill>
                  <a:schemeClr val="tx1"/>
                </a:solidFill>
                <a:latin typeface="微软雅黑" pitchFamily="34" charset="-122"/>
                <a:ea typeface="微软雅黑" pitchFamily="34" charset="-122"/>
              </a:rPr>
              <a:t>设置的</a:t>
            </a:r>
            <a:r>
              <a:rPr lang="en-US" altLang="zh-CN" sz="1800" b="0" dirty="0" smtClean="0">
                <a:solidFill>
                  <a:schemeClr val="tx1"/>
                </a:solidFill>
                <a:latin typeface="微软雅黑" pitchFamily="34" charset="-122"/>
                <a:ea typeface="微软雅黑" pitchFamily="34" charset="-122"/>
              </a:rPr>
              <a:t>retry</a:t>
            </a:r>
            <a:r>
              <a:rPr lang="zh-CN" altLang="zh-CN" sz="1800" b="0" dirty="0" smtClean="0">
                <a:solidFill>
                  <a:schemeClr val="tx1"/>
                </a:solidFill>
                <a:latin typeface="微软雅黑" pitchFamily="34" charset="-122"/>
                <a:ea typeface="微软雅黑" pitchFamily="34" charset="-122"/>
              </a:rPr>
              <a:t>次数</a:t>
            </a:r>
            <a:r>
              <a:rPr lang="en-US" altLang="zh-CN" sz="1800" b="0" dirty="0" smtClean="0">
                <a:solidFill>
                  <a:schemeClr val="tx1"/>
                </a:solidFill>
                <a:latin typeface="微软雅黑" pitchFamily="34" charset="-122"/>
                <a:ea typeface="微软雅黑" pitchFamily="34" charset="-122"/>
              </a:rPr>
              <a:t>+1)*</a:t>
            </a:r>
            <a:r>
              <a:rPr lang="zh-CN" altLang="zh-CN" sz="1800" b="0" dirty="0" smtClean="0">
                <a:solidFill>
                  <a:schemeClr val="tx1"/>
                </a:solidFill>
                <a:latin typeface="微软雅黑" pitchFamily="34" charset="-122"/>
                <a:ea typeface="微软雅黑" pitchFamily="34" charset="-122"/>
              </a:rPr>
              <a:t>设置的</a:t>
            </a:r>
            <a:r>
              <a:rPr lang="en-US" altLang="zh-CN" sz="1800" b="0" dirty="0" smtClean="0">
                <a:solidFill>
                  <a:schemeClr val="tx1"/>
                </a:solidFill>
                <a:latin typeface="微软雅黑" pitchFamily="34" charset="-122"/>
                <a:ea typeface="微软雅黑" pitchFamily="34" charset="-122"/>
              </a:rPr>
              <a:t>timeout</a:t>
            </a:r>
            <a:r>
              <a:rPr lang="zh-CN" altLang="zh-CN" sz="1800" b="0" dirty="0" smtClean="0">
                <a:solidFill>
                  <a:schemeClr val="tx1"/>
                </a:solidFill>
                <a:latin typeface="微软雅黑" pitchFamily="34" charset="-122"/>
                <a:ea typeface="微软雅黑" pitchFamily="34" charset="-122"/>
              </a:rPr>
              <a:t>，以避免每次请求都超时的情况。（比如单次请求实际要花费</a:t>
            </a:r>
            <a:r>
              <a:rPr lang="en-US" altLang="zh-CN" sz="1800" b="0" dirty="0" smtClean="0">
                <a:solidFill>
                  <a:schemeClr val="tx1"/>
                </a:solidFill>
                <a:latin typeface="微软雅黑" pitchFamily="34" charset="-122"/>
                <a:ea typeface="微软雅黑" pitchFamily="34" charset="-122"/>
              </a:rPr>
              <a:t>50ms</a:t>
            </a:r>
            <a:r>
              <a:rPr lang="zh-CN" altLang="zh-CN" sz="1800" b="0" dirty="0" smtClean="0">
                <a:solidFill>
                  <a:schemeClr val="tx1"/>
                </a:solidFill>
                <a:latin typeface="微软雅黑" pitchFamily="34" charset="-122"/>
                <a:ea typeface="微软雅黑" pitchFamily="34" charset="-122"/>
              </a:rPr>
              <a:t>，而</a:t>
            </a:r>
            <a:r>
              <a:rPr lang="en-US" altLang="zh-CN" sz="1800" b="0" dirty="0" smtClean="0">
                <a:solidFill>
                  <a:schemeClr val="tx1"/>
                </a:solidFill>
                <a:latin typeface="微软雅黑" pitchFamily="34" charset="-122"/>
                <a:ea typeface="微软雅黑" pitchFamily="34" charset="-122"/>
              </a:rPr>
              <a:t>timeout</a:t>
            </a:r>
            <a:r>
              <a:rPr lang="zh-CN" altLang="zh-CN" sz="1800" b="0" dirty="0" smtClean="0">
                <a:solidFill>
                  <a:schemeClr val="tx1"/>
                </a:solidFill>
                <a:latin typeface="微软雅黑" pitchFamily="34" charset="-122"/>
                <a:ea typeface="微软雅黑" pitchFamily="34" charset="-122"/>
              </a:rPr>
              <a:t>设置为</a:t>
            </a:r>
            <a:r>
              <a:rPr lang="en-US" altLang="zh-CN" sz="1800" b="0" dirty="0" smtClean="0">
                <a:solidFill>
                  <a:schemeClr val="tx1"/>
                </a:solidFill>
                <a:latin typeface="微软雅黑" pitchFamily="34" charset="-122"/>
                <a:ea typeface="微软雅黑" pitchFamily="34" charset="-122"/>
              </a:rPr>
              <a:t>40ms</a:t>
            </a:r>
            <a:r>
              <a:rPr lang="zh-CN" altLang="zh-CN" sz="1800" b="0" dirty="0" smtClean="0">
                <a:solidFill>
                  <a:schemeClr val="tx1"/>
                </a:solidFill>
                <a:latin typeface="微软雅黑" pitchFamily="34" charset="-122"/>
                <a:ea typeface="微软雅黑" pitchFamily="34" charset="-122"/>
              </a:rPr>
              <a:t>，重试次数设置为</a:t>
            </a:r>
            <a:r>
              <a:rPr lang="en-US" altLang="zh-CN" sz="1800" b="0" dirty="0" smtClean="0">
                <a:solidFill>
                  <a:schemeClr val="tx1"/>
                </a:solidFill>
                <a:latin typeface="微软雅黑" pitchFamily="34" charset="-122"/>
                <a:ea typeface="微软雅黑" pitchFamily="34" charset="-122"/>
              </a:rPr>
              <a:t>3</a:t>
            </a:r>
            <a:r>
              <a:rPr lang="zh-CN" altLang="zh-CN" sz="1800" b="0" dirty="0" smtClean="0">
                <a:solidFill>
                  <a:schemeClr val="tx1"/>
                </a:solidFill>
                <a:latin typeface="微软雅黑" pitchFamily="34" charset="-122"/>
                <a:ea typeface="微软雅黑" pitchFamily="34" charset="-122"/>
              </a:rPr>
              <a:t>次。如果单次请求</a:t>
            </a:r>
            <a:r>
              <a:rPr lang="en-US" altLang="zh-CN" sz="1800" b="0" dirty="0" smtClean="0">
                <a:solidFill>
                  <a:schemeClr val="tx1"/>
                </a:solidFill>
                <a:latin typeface="微软雅黑" pitchFamily="34" charset="-122"/>
                <a:ea typeface="微软雅黑" pitchFamily="34" charset="-122"/>
              </a:rPr>
              <a:t>timeout</a:t>
            </a:r>
            <a:r>
              <a:rPr lang="zh-CN" altLang="zh-CN" sz="1800" b="0" dirty="0" smtClean="0">
                <a:solidFill>
                  <a:schemeClr val="tx1"/>
                </a:solidFill>
                <a:latin typeface="微软雅黑" pitchFamily="34" charset="-122"/>
                <a:ea typeface="微软雅黑" pitchFamily="34" charset="-122"/>
              </a:rPr>
              <a:t>设置为</a:t>
            </a:r>
            <a:r>
              <a:rPr lang="en-US" altLang="zh-CN" sz="1800" b="0" dirty="0" smtClean="0">
                <a:solidFill>
                  <a:schemeClr val="tx1"/>
                </a:solidFill>
                <a:latin typeface="微软雅黑" pitchFamily="34" charset="-122"/>
                <a:ea typeface="微软雅黑" pitchFamily="34" charset="-122"/>
              </a:rPr>
              <a:t>40ms</a:t>
            </a:r>
            <a:r>
              <a:rPr lang="zh-CN" altLang="zh-CN" sz="1800" b="0" dirty="0" smtClean="0">
                <a:solidFill>
                  <a:schemeClr val="tx1"/>
                </a:solidFill>
                <a:latin typeface="微软雅黑" pitchFamily="34" charset="-122"/>
                <a:ea typeface="微软雅黑" pitchFamily="34" charset="-122"/>
              </a:rPr>
              <a:t>，那么虽然重试了多次，但是每次都超时，总调用时间花费了</a:t>
            </a:r>
            <a:r>
              <a:rPr lang="en-US" altLang="zh-CN" sz="1800" b="0" dirty="0" smtClean="0">
                <a:solidFill>
                  <a:schemeClr val="tx1"/>
                </a:solidFill>
                <a:latin typeface="微软雅黑" pitchFamily="34" charset="-122"/>
                <a:ea typeface="微软雅黑" pitchFamily="34" charset="-122"/>
              </a:rPr>
              <a:t>40ms</a:t>
            </a:r>
            <a:r>
              <a:rPr lang="zh-CN" altLang="zh-CN" sz="1800" b="0" dirty="0" smtClean="0">
                <a:solidFill>
                  <a:schemeClr val="tx1"/>
                </a:solidFill>
                <a:latin typeface="微软雅黑" pitchFamily="34" charset="-122"/>
                <a:ea typeface="微软雅黑" pitchFamily="34" charset="-122"/>
              </a:rPr>
              <a:t>×</a:t>
            </a:r>
            <a:r>
              <a:rPr lang="en-US" altLang="zh-CN" sz="1800" b="0" dirty="0" smtClean="0">
                <a:solidFill>
                  <a:schemeClr val="tx1"/>
                </a:solidFill>
                <a:latin typeface="微软雅黑" pitchFamily="34" charset="-122"/>
                <a:ea typeface="微软雅黑" pitchFamily="34" charset="-122"/>
              </a:rPr>
              <a:t>4</a:t>
            </a:r>
            <a:r>
              <a:rPr lang="zh-CN" altLang="zh-CN" sz="1800" b="0" dirty="0" smtClean="0">
                <a:solidFill>
                  <a:schemeClr val="tx1"/>
                </a:solidFill>
                <a:latin typeface="微软雅黑" pitchFamily="34" charset="-122"/>
                <a:ea typeface="微软雅黑" pitchFamily="34" charset="-122"/>
              </a:rPr>
              <a:t>，依然没有得到返回结果。如果单次请求的</a:t>
            </a:r>
            <a:r>
              <a:rPr lang="en-US" altLang="zh-CN" sz="1800" b="0" dirty="0" smtClean="0">
                <a:solidFill>
                  <a:schemeClr val="tx1"/>
                </a:solidFill>
                <a:latin typeface="微软雅黑" pitchFamily="34" charset="-122"/>
                <a:ea typeface="微软雅黑" pitchFamily="34" charset="-122"/>
              </a:rPr>
              <a:t>timeout</a:t>
            </a:r>
            <a:r>
              <a:rPr lang="zh-CN" altLang="zh-CN" sz="1800" b="0" dirty="0" smtClean="0">
                <a:solidFill>
                  <a:schemeClr val="tx1"/>
                </a:solidFill>
                <a:latin typeface="微软雅黑" pitchFamily="34" charset="-122"/>
                <a:ea typeface="微软雅黑" pitchFamily="34" charset="-122"/>
              </a:rPr>
              <a:t>设置为</a:t>
            </a:r>
            <a:r>
              <a:rPr lang="en-US" altLang="zh-CN" sz="1800" b="0" dirty="0" smtClean="0">
                <a:solidFill>
                  <a:schemeClr val="tx1"/>
                </a:solidFill>
                <a:latin typeface="微软雅黑" pitchFamily="34" charset="-122"/>
                <a:ea typeface="微软雅黑" pitchFamily="34" charset="-122"/>
              </a:rPr>
              <a:t>40ms*4</a:t>
            </a:r>
            <a:r>
              <a:rPr lang="zh-CN" altLang="zh-CN" sz="1800" b="0" dirty="0" smtClean="0">
                <a:solidFill>
                  <a:schemeClr val="tx1"/>
                </a:solidFill>
                <a:latin typeface="微软雅黑" pitchFamily="34" charset="-122"/>
                <a:ea typeface="微软雅黑" pitchFamily="34" charset="-122"/>
              </a:rPr>
              <a:t>，那么将会在第二次重试时，收到第一次请求的返回）</a:t>
            </a:r>
          </a:p>
          <a:p>
            <a:pPr marL="342900" lvl="0" indent="-342900" algn="l">
              <a:buFont typeface="+mj-lt"/>
              <a:buAutoNum type="arabicPeriod"/>
            </a:pPr>
            <a:r>
              <a:rPr lang="zh-CN" altLang="zh-CN" sz="1800" b="0" dirty="0" smtClean="0">
                <a:solidFill>
                  <a:schemeClr val="tx1"/>
                </a:solidFill>
                <a:latin typeface="微软雅黑" pitchFamily="34" charset="-122"/>
                <a:ea typeface="微软雅黑" pitchFamily="34" charset="-122"/>
              </a:rPr>
              <a:t>对于非幂等的服务方法（不允许重复调用），</a:t>
            </a:r>
            <a:r>
              <a:rPr lang="en-US" altLang="zh-CN" sz="1800" b="0" dirty="0" smtClean="0">
                <a:solidFill>
                  <a:schemeClr val="tx1"/>
                </a:solidFill>
                <a:latin typeface="微软雅黑" pitchFamily="34" charset="-122"/>
                <a:ea typeface="微软雅黑" pitchFamily="34" charset="-122"/>
              </a:rPr>
              <a:t>RSF</a:t>
            </a:r>
            <a:r>
              <a:rPr lang="zh-CN" altLang="zh-CN" sz="1800" b="0" dirty="0" smtClean="0">
                <a:solidFill>
                  <a:schemeClr val="tx1"/>
                </a:solidFill>
                <a:latin typeface="微软雅黑" pitchFamily="34" charset="-122"/>
                <a:ea typeface="微软雅黑" pitchFamily="34" charset="-122"/>
              </a:rPr>
              <a:t>在</a:t>
            </a:r>
            <a:r>
              <a:rPr lang="en-US" altLang="zh-CN" sz="1800" b="0" dirty="0" smtClean="0">
                <a:solidFill>
                  <a:schemeClr val="tx1"/>
                </a:solidFill>
                <a:latin typeface="微软雅黑" pitchFamily="34" charset="-122"/>
                <a:ea typeface="微软雅黑" pitchFamily="34" charset="-122"/>
              </a:rPr>
              <a:t>provider</a:t>
            </a:r>
            <a:r>
              <a:rPr lang="zh-CN" altLang="zh-CN" sz="1800" b="0" dirty="0" smtClean="0">
                <a:solidFill>
                  <a:schemeClr val="tx1"/>
                </a:solidFill>
                <a:latin typeface="微软雅黑" pitchFamily="34" charset="-122"/>
                <a:ea typeface="微软雅黑" pitchFamily="34" charset="-122"/>
              </a:rPr>
              <a:t>端有严格的防重复调用的机制。但是，请一定要注意，在服务配置时，应该合理的设置方法的幂等性，一定要</a:t>
            </a:r>
            <a:r>
              <a:rPr lang="zh-CN" altLang="zh-CN" sz="1800" b="0" dirty="0" smtClean="0">
                <a:solidFill>
                  <a:srgbClr val="FF0000"/>
                </a:solidFill>
                <a:latin typeface="微软雅黑" pitchFamily="34" charset="-122"/>
                <a:ea typeface="微软雅黑" pitchFamily="34" charset="-122"/>
              </a:rPr>
              <a:t>避免业务上非幂等的方法被设置为幂等，并且允许重试</a:t>
            </a:r>
            <a:r>
              <a:rPr lang="zh-CN" altLang="zh-CN" sz="1800" b="0" dirty="0" smtClean="0">
                <a:solidFill>
                  <a:schemeClr val="tx1"/>
                </a:solidFill>
                <a:latin typeface="微软雅黑" pitchFamily="34" charset="-122"/>
                <a:ea typeface="微软雅黑" pitchFamily="34" charset="-122"/>
              </a:rPr>
              <a:t>的情况。</a:t>
            </a:r>
            <a:endParaRPr lang="zh-CN" altLang="zh-CN" sz="1800" b="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图片 1"/>
          <p:cNvPicPr>
            <a:picLocks noChangeAspect="1" noChangeArrowheads="1"/>
          </p:cNvPicPr>
          <p:nvPr/>
        </p:nvPicPr>
        <p:blipFill>
          <a:blip r:embed="rId3" cstate="print"/>
          <a:srcRect/>
          <a:stretch>
            <a:fillRect/>
          </a:stretch>
        </p:blipFill>
        <p:spPr bwMode="auto">
          <a:xfrm>
            <a:off x="-39688" y="-20638"/>
            <a:ext cx="9183688" cy="6878638"/>
          </a:xfrm>
          <a:prstGeom prst="rect">
            <a:avLst/>
          </a:prstGeom>
          <a:solidFill>
            <a:srgbClr val="D0E9FF"/>
          </a:solidFill>
          <a:ln w="25400">
            <a:solidFill>
              <a:srgbClr val="D0E9FF"/>
            </a:solidFill>
            <a:miter lim="800000"/>
            <a:headEnd/>
            <a:tailEnd/>
          </a:ln>
        </p:spPr>
      </p:pic>
      <p:sp>
        <p:nvSpPr>
          <p:cNvPr id="168963" name="Text Box 9"/>
          <p:cNvSpPr txBox="1">
            <a:spLocks noChangeArrowheads="1"/>
          </p:cNvSpPr>
          <p:nvPr/>
        </p:nvSpPr>
        <p:spPr bwMode="auto">
          <a:xfrm>
            <a:off x="3657600" y="5257800"/>
            <a:ext cx="2819400" cy="579438"/>
          </a:xfrm>
          <a:prstGeom prst="rect">
            <a:avLst/>
          </a:prstGeom>
          <a:noFill/>
          <a:ln w="9525">
            <a:noFill/>
            <a:miter lim="800000"/>
            <a:headEnd/>
            <a:tailEnd/>
          </a:ln>
        </p:spPr>
        <p:txBody>
          <a:bodyPr>
            <a:spAutoFit/>
          </a:bodyPr>
          <a:lstStyle/>
          <a:p>
            <a:r>
              <a:rPr lang="zh-CN" altLang="en-US"/>
              <a:t>123</a:t>
            </a:r>
          </a:p>
        </p:txBody>
      </p:sp>
      <p:sp>
        <p:nvSpPr>
          <p:cNvPr id="168964" name="TextBox 15"/>
          <p:cNvSpPr txBox="1">
            <a:spLocks noChangeArrowheads="1"/>
          </p:cNvSpPr>
          <p:nvPr/>
        </p:nvSpPr>
        <p:spPr bwMode="auto">
          <a:xfrm>
            <a:off x="8316913" y="6453188"/>
            <a:ext cx="838200" cy="369887"/>
          </a:xfrm>
          <a:prstGeom prst="rect">
            <a:avLst/>
          </a:prstGeom>
          <a:noFill/>
          <a:ln w="9525">
            <a:noFill/>
            <a:miter lim="800000"/>
            <a:headEnd/>
            <a:tailEnd/>
          </a:ln>
        </p:spPr>
        <p:txBody>
          <a:bodyPr>
            <a:spAutoFit/>
          </a:bodyPr>
          <a:lstStyle/>
          <a:p>
            <a:r>
              <a:rPr lang="en-US" altLang="zh-CN"/>
              <a:t>1</a:t>
            </a:r>
            <a:endParaRPr lang="zh-CN" altLang="en-US"/>
          </a:p>
        </p:txBody>
      </p:sp>
      <p:sp>
        <p:nvSpPr>
          <p:cNvPr id="12" name="TextBox 1"/>
          <p:cNvSpPr txBox="1">
            <a:spLocks noChangeArrowheads="1"/>
          </p:cNvSpPr>
          <p:nvPr/>
        </p:nvSpPr>
        <p:spPr bwMode="auto">
          <a:xfrm>
            <a:off x="304800" y="285750"/>
            <a:ext cx="5346700" cy="461963"/>
          </a:xfrm>
          <a:prstGeom prst="rect">
            <a:avLst/>
          </a:prstGeom>
          <a:noFill/>
          <a:ln w="9525">
            <a:noFill/>
            <a:miter lim="800000"/>
            <a:headEnd/>
            <a:tailEnd/>
          </a:ln>
        </p:spPr>
        <p:txBody>
          <a:bodyPr>
            <a:spAutoFit/>
          </a:bodyPr>
          <a:lstStyle/>
          <a:p>
            <a:pPr algn="l">
              <a:defRPr/>
            </a:pPr>
            <a:r>
              <a:rPr lang="zh-CN" altLang="en-US" sz="2400" dirty="0" smtClean="0">
                <a:solidFill>
                  <a:schemeClr val="tx1">
                    <a:lumMod val="75000"/>
                    <a:lumOff val="25000"/>
                  </a:schemeClr>
                </a:solidFill>
                <a:latin typeface="微软雅黑" pitchFamily="34" charset="-122"/>
                <a:ea typeface="微软雅黑" pitchFamily="34" charset="-122"/>
              </a:rPr>
              <a:t>幂等和重试</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775" y="914466"/>
            <a:ext cx="7408863" cy="577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图片 1"/>
          <p:cNvPicPr>
            <a:picLocks noChangeAspect="1" noChangeArrowheads="1"/>
          </p:cNvPicPr>
          <p:nvPr/>
        </p:nvPicPr>
        <p:blipFill>
          <a:blip r:embed="rId3" cstate="print"/>
          <a:srcRect/>
          <a:stretch>
            <a:fillRect/>
          </a:stretch>
        </p:blipFill>
        <p:spPr bwMode="auto">
          <a:xfrm>
            <a:off x="-39688" y="-20638"/>
            <a:ext cx="9183688" cy="6878638"/>
          </a:xfrm>
          <a:prstGeom prst="rect">
            <a:avLst/>
          </a:prstGeom>
          <a:solidFill>
            <a:srgbClr val="D0E9FF"/>
          </a:solidFill>
          <a:ln w="25400">
            <a:solidFill>
              <a:srgbClr val="D0E9FF"/>
            </a:solidFill>
            <a:miter lim="800000"/>
            <a:headEnd/>
            <a:tailEnd/>
          </a:ln>
        </p:spPr>
      </p:pic>
      <p:sp>
        <p:nvSpPr>
          <p:cNvPr id="168963" name="Text Box 9"/>
          <p:cNvSpPr txBox="1">
            <a:spLocks noChangeArrowheads="1"/>
          </p:cNvSpPr>
          <p:nvPr/>
        </p:nvSpPr>
        <p:spPr bwMode="auto">
          <a:xfrm>
            <a:off x="3657600" y="5257800"/>
            <a:ext cx="2819400" cy="579438"/>
          </a:xfrm>
          <a:prstGeom prst="rect">
            <a:avLst/>
          </a:prstGeom>
          <a:noFill/>
          <a:ln w="9525">
            <a:noFill/>
            <a:miter lim="800000"/>
            <a:headEnd/>
            <a:tailEnd/>
          </a:ln>
        </p:spPr>
        <p:txBody>
          <a:bodyPr>
            <a:spAutoFit/>
          </a:bodyPr>
          <a:lstStyle/>
          <a:p>
            <a:r>
              <a:rPr lang="zh-CN" altLang="en-US"/>
              <a:t>123</a:t>
            </a:r>
          </a:p>
        </p:txBody>
      </p:sp>
      <p:sp>
        <p:nvSpPr>
          <p:cNvPr id="168964" name="TextBox 15"/>
          <p:cNvSpPr txBox="1">
            <a:spLocks noChangeArrowheads="1"/>
          </p:cNvSpPr>
          <p:nvPr/>
        </p:nvSpPr>
        <p:spPr bwMode="auto">
          <a:xfrm>
            <a:off x="8316913" y="6453188"/>
            <a:ext cx="838200" cy="369887"/>
          </a:xfrm>
          <a:prstGeom prst="rect">
            <a:avLst/>
          </a:prstGeom>
          <a:noFill/>
          <a:ln w="9525">
            <a:noFill/>
            <a:miter lim="800000"/>
            <a:headEnd/>
            <a:tailEnd/>
          </a:ln>
        </p:spPr>
        <p:txBody>
          <a:bodyPr>
            <a:spAutoFit/>
          </a:bodyPr>
          <a:lstStyle/>
          <a:p>
            <a:r>
              <a:rPr lang="en-US" altLang="zh-CN"/>
              <a:t>1</a:t>
            </a:r>
            <a:endParaRPr lang="zh-CN" altLang="en-US"/>
          </a:p>
        </p:txBody>
      </p:sp>
      <p:sp>
        <p:nvSpPr>
          <p:cNvPr id="12" name="TextBox 1"/>
          <p:cNvSpPr txBox="1">
            <a:spLocks noChangeArrowheads="1"/>
          </p:cNvSpPr>
          <p:nvPr/>
        </p:nvSpPr>
        <p:spPr bwMode="auto">
          <a:xfrm>
            <a:off x="304800" y="285750"/>
            <a:ext cx="5346700" cy="461963"/>
          </a:xfrm>
          <a:prstGeom prst="rect">
            <a:avLst/>
          </a:prstGeom>
          <a:noFill/>
          <a:ln w="9525">
            <a:noFill/>
            <a:miter lim="800000"/>
            <a:headEnd/>
            <a:tailEnd/>
          </a:ln>
        </p:spPr>
        <p:txBody>
          <a:bodyPr>
            <a:spAutoFit/>
          </a:bodyPr>
          <a:lstStyle/>
          <a:p>
            <a:pPr algn="l">
              <a:defRPr/>
            </a:pPr>
            <a:r>
              <a:rPr lang="zh-CN" altLang="en-US" sz="2400" dirty="0" smtClean="0">
                <a:solidFill>
                  <a:schemeClr val="tx1">
                    <a:lumMod val="75000"/>
                    <a:lumOff val="25000"/>
                  </a:schemeClr>
                </a:solidFill>
                <a:latin typeface="微软雅黑" pitchFamily="34" charset="-122"/>
                <a:ea typeface="微软雅黑" pitchFamily="34" charset="-122"/>
              </a:rPr>
              <a:t>访问控制</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875" y="914466"/>
            <a:ext cx="7332663"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图片 1"/>
          <p:cNvPicPr>
            <a:picLocks noChangeAspect="1" noChangeArrowheads="1"/>
          </p:cNvPicPr>
          <p:nvPr/>
        </p:nvPicPr>
        <p:blipFill>
          <a:blip r:embed="rId3" cstate="print"/>
          <a:srcRect/>
          <a:stretch>
            <a:fillRect/>
          </a:stretch>
        </p:blipFill>
        <p:spPr bwMode="auto">
          <a:xfrm>
            <a:off x="-39688" y="-20638"/>
            <a:ext cx="9183688" cy="6878638"/>
          </a:xfrm>
          <a:prstGeom prst="rect">
            <a:avLst/>
          </a:prstGeom>
          <a:solidFill>
            <a:srgbClr val="D0E9FF"/>
          </a:solidFill>
          <a:ln w="25400">
            <a:solidFill>
              <a:srgbClr val="D0E9FF"/>
            </a:solidFill>
            <a:miter lim="800000"/>
            <a:headEnd/>
            <a:tailEnd/>
          </a:ln>
        </p:spPr>
      </p:pic>
      <p:sp>
        <p:nvSpPr>
          <p:cNvPr id="168963" name="Text Box 9"/>
          <p:cNvSpPr txBox="1">
            <a:spLocks noChangeArrowheads="1"/>
          </p:cNvSpPr>
          <p:nvPr/>
        </p:nvSpPr>
        <p:spPr bwMode="auto">
          <a:xfrm>
            <a:off x="3657600" y="5257800"/>
            <a:ext cx="2819400" cy="579438"/>
          </a:xfrm>
          <a:prstGeom prst="rect">
            <a:avLst/>
          </a:prstGeom>
          <a:noFill/>
          <a:ln w="9525">
            <a:noFill/>
            <a:miter lim="800000"/>
            <a:headEnd/>
            <a:tailEnd/>
          </a:ln>
        </p:spPr>
        <p:txBody>
          <a:bodyPr>
            <a:spAutoFit/>
          </a:bodyPr>
          <a:lstStyle/>
          <a:p>
            <a:r>
              <a:rPr lang="zh-CN" altLang="en-US"/>
              <a:t>123</a:t>
            </a:r>
          </a:p>
        </p:txBody>
      </p:sp>
      <p:sp>
        <p:nvSpPr>
          <p:cNvPr id="168964" name="TextBox 15"/>
          <p:cNvSpPr txBox="1">
            <a:spLocks noChangeArrowheads="1"/>
          </p:cNvSpPr>
          <p:nvPr/>
        </p:nvSpPr>
        <p:spPr bwMode="auto">
          <a:xfrm>
            <a:off x="8316913" y="6453188"/>
            <a:ext cx="838200" cy="369887"/>
          </a:xfrm>
          <a:prstGeom prst="rect">
            <a:avLst/>
          </a:prstGeom>
          <a:noFill/>
          <a:ln w="9525">
            <a:noFill/>
            <a:miter lim="800000"/>
            <a:headEnd/>
            <a:tailEnd/>
          </a:ln>
        </p:spPr>
        <p:txBody>
          <a:bodyPr>
            <a:spAutoFit/>
          </a:bodyPr>
          <a:lstStyle/>
          <a:p>
            <a:r>
              <a:rPr lang="en-US" altLang="zh-CN"/>
              <a:t>1</a:t>
            </a:r>
            <a:endParaRPr lang="zh-CN" altLang="en-US"/>
          </a:p>
        </p:txBody>
      </p:sp>
      <p:sp>
        <p:nvSpPr>
          <p:cNvPr id="12" name="TextBox 1"/>
          <p:cNvSpPr txBox="1">
            <a:spLocks noChangeArrowheads="1"/>
          </p:cNvSpPr>
          <p:nvPr/>
        </p:nvSpPr>
        <p:spPr bwMode="auto">
          <a:xfrm>
            <a:off x="304800" y="285750"/>
            <a:ext cx="5346700" cy="461963"/>
          </a:xfrm>
          <a:prstGeom prst="rect">
            <a:avLst/>
          </a:prstGeom>
          <a:noFill/>
          <a:ln w="9525">
            <a:noFill/>
            <a:miter lim="800000"/>
            <a:headEnd/>
            <a:tailEnd/>
          </a:ln>
        </p:spPr>
        <p:txBody>
          <a:bodyPr>
            <a:spAutoFit/>
          </a:bodyPr>
          <a:lstStyle/>
          <a:p>
            <a:pPr algn="l">
              <a:defRPr/>
            </a:pPr>
            <a:r>
              <a:rPr lang="en-US" altLang="zh-CN" sz="2400" dirty="0" smtClean="0">
                <a:solidFill>
                  <a:schemeClr val="tx1">
                    <a:lumMod val="75000"/>
                    <a:lumOff val="25000"/>
                  </a:schemeClr>
                </a:solidFill>
                <a:latin typeface="微软雅黑" pitchFamily="34" charset="-122"/>
                <a:ea typeface="微软雅黑" pitchFamily="34" charset="-122"/>
              </a:rPr>
              <a:t>RSF</a:t>
            </a:r>
            <a:r>
              <a:rPr lang="zh-CN" altLang="en-US" sz="2400" dirty="0" smtClean="0">
                <a:solidFill>
                  <a:schemeClr val="tx1">
                    <a:lumMod val="75000"/>
                    <a:lumOff val="25000"/>
                  </a:schemeClr>
                </a:solidFill>
                <a:latin typeface="微软雅黑" pitchFamily="34" charset="-122"/>
                <a:ea typeface="微软雅黑" pitchFamily="34" charset="-122"/>
              </a:rPr>
              <a:t> 概要</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20" name="矩形 2"/>
          <p:cNvSpPr>
            <a:spLocks noChangeArrowheads="1"/>
          </p:cNvSpPr>
          <p:nvPr/>
        </p:nvSpPr>
        <p:spPr bwMode="auto">
          <a:xfrm>
            <a:off x="285750" y="928688"/>
            <a:ext cx="8553450" cy="5724644"/>
          </a:xfrm>
          <a:prstGeom prst="rect">
            <a:avLst/>
          </a:prstGeom>
          <a:noFill/>
          <a:ln w="9525">
            <a:noFill/>
            <a:miter lim="800000"/>
            <a:headEnd/>
            <a:tailEnd/>
          </a:ln>
        </p:spPr>
        <p:txBody>
          <a:bodyPr>
            <a:spAutoFit/>
          </a:bodyPr>
          <a:lstStyle/>
          <a:p>
            <a:pPr algn="l">
              <a:lnSpc>
                <a:spcPct val="150000"/>
              </a:lnSpc>
              <a:defRPr/>
            </a:pPr>
            <a:r>
              <a:rPr lang="en-US" altLang="zh-CN" sz="2000" b="0" dirty="0" smtClean="0">
                <a:solidFill>
                  <a:schemeClr val="tx1"/>
                </a:solidFill>
                <a:latin typeface="微软雅黑" pitchFamily="34" charset="-122"/>
                <a:ea typeface="微软雅黑" pitchFamily="34" charset="-122"/>
              </a:rPr>
              <a:t>RSF </a:t>
            </a:r>
            <a:r>
              <a:rPr lang="zh-CN" altLang="zh-CN" sz="2000" b="0" dirty="0" smtClean="0">
                <a:solidFill>
                  <a:schemeClr val="tx1"/>
                </a:solidFill>
                <a:latin typeface="微软雅黑" pitchFamily="34" charset="-122"/>
                <a:ea typeface="微软雅黑" pitchFamily="34" charset="-122"/>
              </a:rPr>
              <a:t>解决分布式系统间的服务调用问题，提供一种透明的、高性能的</a:t>
            </a:r>
            <a:r>
              <a:rPr lang="en-US" altLang="zh-CN" sz="2000" b="0" dirty="0" smtClean="0">
                <a:solidFill>
                  <a:schemeClr val="tx1"/>
                </a:solidFill>
                <a:latin typeface="微软雅黑" pitchFamily="34" charset="-122"/>
                <a:ea typeface="微软雅黑" pitchFamily="34" charset="-122"/>
              </a:rPr>
              <a:t>RPC</a:t>
            </a:r>
            <a:r>
              <a:rPr lang="zh-CN" altLang="zh-CN" sz="2000" b="0" dirty="0" smtClean="0">
                <a:solidFill>
                  <a:schemeClr val="tx1"/>
                </a:solidFill>
                <a:latin typeface="微软雅黑" pitchFamily="34" charset="-122"/>
                <a:ea typeface="微软雅黑" pitchFamily="34" charset="-122"/>
              </a:rPr>
              <a:t>服务调用方案</a:t>
            </a:r>
            <a:r>
              <a:rPr lang="zh-CN" altLang="en-US" sz="2000" b="0" dirty="0" smtClean="0">
                <a:solidFill>
                  <a:schemeClr val="tx1"/>
                </a:solidFill>
                <a:latin typeface="微软雅黑" pitchFamily="34" charset="-122"/>
                <a:ea typeface="微软雅黑" pitchFamily="34" charset="-122"/>
              </a:rPr>
              <a:t>。</a:t>
            </a:r>
            <a:endParaRPr lang="en-US" altLang="zh-CN" sz="2000" b="0" dirty="0" smtClean="0">
              <a:solidFill>
                <a:schemeClr val="tx1"/>
              </a:solidFill>
              <a:latin typeface="微软雅黑" pitchFamily="34" charset="-122"/>
              <a:ea typeface="微软雅黑" pitchFamily="34" charset="-122"/>
            </a:endParaRPr>
          </a:p>
          <a:p>
            <a:pPr algn="l">
              <a:lnSpc>
                <a:spcPct val="150000"/>
              </a:lnSpc>
              <a:defRPr/>
            </a:pPr>
            <a:r>
              <a:rPr lang="zh-CN" altLang="en-US" sz="2000" b="0" dirty="0" smtClean="0">
                <a:solidFill>
                  <a:schemeClr val="tx1"/>
                </a:solidFill>
                <a:latin typeface="微软雅黑" pitchFamily="34" charset="-122"/>
                <a:ea typeface="微软雅黑" pitchFamily="34" charset="-122"/>
              </a:rPr>
              <a:t>功能：</a:t>
            </a:r>
            <a:endParaRPr lang="en-US" altLang="zh-CN" sz="2000" b="0" dirty="0" smtClean="0">
              <a:solidFill>
                <a:schemeClr val="tx1"/>
              </a:solidFill>
              <a:latin typeface="微软雅黑" pitchFamily="34" charset="-122"/>
              <a:ea typeface="微软雅黑" pitchFamily="34" charset="-122"/>
            </a:endParaRPr>
          </a:p>
          <a:p>
            <a:pPr marL="457200" indent="-457200" algn="l">
              <a:lnSpc>
                <a:spcPct val="150000"/>
              </a:lnSpc>
              <a:buFont typeface="+mj-lt"/>
              <a:buAutoNum type="arabicPeriod"/>
              <a:defRPr/>
            </a:pPr>
            <a:r>
              <a:rPr lang="zh-CN" altLang="zh-CN" sz="1800" b="0" dirty="0" smtClean="0">
                <a:solidFill>
                  <a:schemeClr val="tx1"/>
                </a:solidFill>
                <a:latin typeface="微软雅黑" pitchFamily="34" charset="-122"/>
                <a:ea typeface="微软雅黑" pitchFamily="34" charset="-122"/>
              </a:rPr>
              <a:t>支持同步、异步</a:t>
            </a:r>
            <a:r>
              <a:rPr lang="en-US" altLang="zh-CN" sz="1800" b="0" dirty="0" smtClean="0">
                <a:solidFill>
                  <a:schemeClr val="tx1"/>
                </a:solidFill>
                <a:latin typeface="微软雅黑" pitchFamily="34" charset="-122"/>
                <a:ea typeface="微软雅黑" pitchFamily="34" charset="-122"/>
              </a:rPr>
              <a:t>Future</a:t>
            </a:r>
            <a:r>
              <a:rPr lang="zh-CN" altLang="zh-CN" sz="1800" b="0" dirty="0" smtClean="0">
                <a:solidFill>
                  <a:schemeClr val="tx1"/>
                </a:solidFill>
                <a:latin typeface="微软雅黑" pitchFamily="34" charset="-122"/>
                <a:ea typeface="微软雅黑" pitchFamily="34" charset="-122"/>
              </a:rPr>
              <a:t>、异步</a:t>
            </a:r>
            <a:r>
              <a:rPr lang="en-US" altLang="zh-CN" sz="1800" b="0" dirty="0" smtClean="0">
                <a:solidFill>
                  <a:schemeClr val="tx1"/>
                </a:solidFill>
                <a:latin typeface="微软雅黑" pitchFamily="34" charset="-122"/>
                <a:ea typeface="微软雅黑" pitchFamily="34" charset="-122"/>
              </a:rPr>
              <a:t>Callback</a:t>
            </a:r>
            <a:r>
              <a:rPr lang="zh-CN" altLang="zh-CN" sz="1800" b="0" dirty="0" smtClean="0">
                <a:solidFill>
                  <a:schemeClr val="tx1"/>
                </a:solidFill>
                <a:latin typeface="微软雅黑" pitchFamily="34" charset="-122"/>
                <a:ea typeface="微软雅黑" pitchFamily="34" charset="-122"/>
              </a:rPr>
              <a:t>三种客户端调用模型；</a:t>
            </a:r>
          </a:p>
          <a:p>
            <a:pPr marL="457200" indent="-457200" algn="l">
              <a:lnSpc>
                <a:spcPct val="150000"/>
              </a:lnSpc>
              <a:buFont typeface="+mj-lt"/>
              <a:buAutoNum type="arabicPeriod"/>
              <a:defRPr/>
            </a:pPr>
            <a:r>
              <a:rPr lang="zh-CN" altLang="zh-CN" sz="1800" b="0" dirty="0" smtClean="0">
                <a:solidFill>
                  <a:schemeClr val="tx1"/>
                </a:solidFill>
                <a:latin typeface="微软雅黑" pitchFamily="34" charset="-122"/>
                <a:ea typeface="微软雅黑" pitchFamily="34" charset="-122"/>
              </a:rPr>
              <a:t>支持</a:t>
            </a:r>
            <a:r>
              <a:rPr lang="en-US" altLang="zh-CN" sz="1800" b="0" dirty="0" smtClean="0">
                <a:solidFill>
                  <a:schemeClr val="tx1"/>
                </a:solidFill>
                <a:latin typeface="微软雅黑" pitchFamily="34" charset="-122"/>
                <a:ea typeface="微软雅黑" pitchFamily="34" charset="-122"/>
              </a:rPr>
              <a:t>HTTP</a:t>
            </a:r>
            <a:r>
              <a:rPr lang="zh-CN" altLang="zh-CN" sz="1800" b="0" dirty="0" smtClean="0">
                <a:solidFill>
                  <a:schemeClr val="tx1"/>
                </a:solidFill>
                <a:latin typeface="微软雅黑" pitchFamily="34" charset="-122"/>
                <a:ea typeface="微软雅黑" pitchFamily="34" charset="-122"/>
              </a:rPr>
              <a:t>、</a:t>
            </a:r>
            <a:r>
              <a:rPr lang="en-US" altLang="zh-CN" sz="1800" b="0" dirty="0" smtClean="0">
                <a:solidFill>
                  <a:schemeClr val="tx1"/>
                </a:solidFill>
                <a:latin typeface="微软雅黑" pitchFamily="34" charset="-122"/>
                <a:ea typeface="微软雅黑" pitchFamily="34" charset="-122"/>
              </a:rPr>
              <a:t>TCP</a:t>
            </a:r>
            <a:r>
              <a:rPr lang="zh-CN" altLang="zh-CN" sz="1800" b="0" dirty="0" smtClean="0">
                <a:solidFill>
                  <a:schemeClr val="tx1"/>
                </a:solidFill>
                <a:latin typeface="微软雅黑" pitchFamily="34" charset="-122"/>
                <a:ea typeface="微软雅黑" pitchFamily="34" charset="-122"/>
              </a:rPr>
              <a:t>协议及</a:t>
            </a:r>
            <a:r>
              <a:rPr lang="en-US" altLang="zh-CN" sz="1800" b="0" dirty="0" smtClean="0">
                <a:solidFill>
                  <a:schemeClr val="tx1"/>
                </a:solidFill>
                <a:latin typeface="微软雅黑" pitchFamily="34" charset="-122"/>
                <a:ea typeface="微软雅黑" pitchFamily="34" charset="-122"/>
              </a:rPr>
              <a:t>Hessian</a:t>
            </a:r>
            <a:r>
              <a:rPr lang="zh-CN" altLang="zh-CN" sz="1800" b="0" dirty="0" smtClean="0">
                <a:solidFill>
                  <a:schemeClr val="tx1"/>
                </a:solidFill>
                <a:latin typeface="微软雅黑" pitchFamily="34" charset="-122"/>
                <a:ea typeface="微软雅黑" pitchFamily="34" charset="-122"/>
              </a:rPr>
              <a:t>、</a:t>
            </a:r>
            <a:r>
              <a:rPr lang="en-US" altLang="zh-CN" sz="1800" b="0" dirty="0" smtClean="0">
                <a:solidFill>
                  <a:schemeClr val="tx1"/>
                </a:solidFill>
                <a:latin typeface="微软雅黑" pitchFamily="34" charset="-122"/>
                <a:ea typeface="微软雅黑" pitchFamily="34" charset="-122"/>
              </a:rPr>
              <a:t>JSON</a:t>
            </a:r>
            <a:r>
              <a:rPr lang="zh-CN" altLang="en-US" sz="1800" b="0" dirty="0" smtClean="0">
                <a:solidFill>
                  <a:schemeClr val="tx1"/>
                </a:solidFill>
                <a:latin typeface="微软雅黑" pitchFamily="34" charset="-122"/>
                <a:ea typeface="微软雅黑" pitchFamily="34" charset="-122"/>
              </a:rPr>
              <a:t>、</a:t>
            </a:r>
            <a:r>
              <a:rPr lang="en-US" altLang="zh-CN" sz="1800" b="0" dirty="0" smtClean="0">
                <a:solidFill>
                  <a:schemeClr val="tx1"/>
                </a:solidFill>
                <a:latin typeface="微软雅黑" pitchFamily="34" charset="-122"/>
                <a:ea typeface="微软雅黑" pitchFamily="34" charset="-122"/>
              </a:rPr>
              <a:t>KRYO</a:t>
            </a:r>
            <a:r>
              <a:rPr lang="zh-CN" altLang="zh-CN" sz="1800" b="0" dirty="0" smtClean="0">
                <a:solidFill>
                  <a:schemeClr val="tx1"/>
                </a:solidFill>
                <a:latin typeface="微软雅黑" pitchFamily="34" charset="-122"/>
                <a:ea typeface="微软雅黑" pitchFamily="34" charset="-122"/>
              </a:rPr>
              <a:t>序列化机制；</a:t>
            </a:r>
          </a:p>
          <a:p>
            <a:pPr marL="457200" indent="-457200" algn="l">
              <a:lnSpc>
                <a:spcPct val="150000"/>
              </a:lnSpc>
              <a:buFont typeface="+mj-lt"/>
              <a:buAutoNum type="arabicPeriod"/>
              <a:defRPr/>
            </a:pPr>
            <a:r>
              <a:rPr lang="zh-CN" altLang="zh-CN" sz="1800" b="0" dirty="0" smtClean="0">
                <a:solidFill>
                  <a:schemeClr val="tx1"/>
                </a:solidFill>
                <a:latin typeface="微软雅黑" pitchFamily="34" charset="-122"/>
                <a:ea typeface="微软雅黑" pitchFamily="34" charset="-122"/>
              </a:rPr>
              <a:t>服务节点的自动注册和发现及负载均衡</a:t>
            </a:r>
            <a:r>
              <a:rPr lang="en-US" altLang="zh-CN" sz="1800" b="0" dirty="0" smtClean="0">
                <a:solidFill>
                  <a:schemeClr val="tx1"/>
                </a:solidFill>
                <a:latin typeface="微软雅黑" pitchFamily="34" charset="-122"/>
                <a:ea typeface="微软雅黑" pitchFamily="34" charset="-122"/>
              </a:rPr>
              <a:t>;</a:t>
            </a:r>
            <a:endParaRPr lang="zh-CN" altLang="zh-CN" sz="1800" b="0" dirty="0" smtClean="0">
              <a:solidFill>
                <a:schemeClr val="tx1"/>
              </a:solidFill>
              <a:latin typeface="微软雅黑" pitchFamily="34" charset="-122"/>
              <a:ea typeface="微软雅黑" pitchFamily="34" charset="-122"/>
            </a:endParaRPr>
          </a:p>
          <a:p>
            <a:pPr marL="457200" indent="-457200" algn="l">
              <a:lnSpc>
                <a:spcPct val="150000"/>
              </a:lnSpc>
              <a:buFont typeface="+mj-lt"/>
              <a:buAutoNum type="arabicPeriod"/>
              <a:defRPr/>
            </a:pPr>
            <a:r>
              <a:rPr lang="zh-CN" altLang="zh-CN" sz="1800" b="0" dirty="0" smtClean="0">
                <a:solidFill>
                  <a:schemeClr val="tx1"/>
                </a:solidFill>
                <a:latin typeface="微软雅黑" pitchFamily="34" charset="-122"/>
                <a:ea typeface="微软雅黑" pitchFamily="34" charset="-122"/>
              </a:rPr>
              <a:t>容错重试机制；</a:t>
            </a:r>
          </a:p>
          <a:p>
            <a:pPr marL="457200" indent="-457200" algn="l">
              <a:lnSpc>
                <a:spcPct val="150000"/>
              </a:lnSpc>
              <a:buFont typeface="+mj-lt"/>
              <a:buAutoNum type="arabicPeriod"/>
              <a:defRPr/>
            </a:pPr>
            <a:r>
              <a:rPr lang="zh-CN" altLang="zh-CN" sz="1800" b="0" dirty="0" smtClean="0">
                <a:solidFill>
                  <a:schemeClr val="tx1"/>
                </a:solidFill>
                <a:latin typeface="微软雅黑" pitchFamily="34" charset="-122"/>
                <a:ea typeface="微软雅黑" pitchFamily="34" charset="-122"/>
              </a:rPr>
              <a:t>统一的服务配置管理，支持配置的动态修改。</a:t>
            </a:r>
            <a:endParaRPr lang="en-US" altLang="zh-CN" sz="2000" b="0" dirty="0" smtClean="0">
              <a:solidFill>
                <a:schemeClr val="tx1"/>
              </a:solidFill>
              <a:latin typeface="微软雅黑" pitchFamily="34" charset="-122"/>
              <a:ea typeface="微软雅黑" pitchFamily="34" charset="-122"/>
            </a:endParaRPr>
          </a:p>
          <a:p>
            <a:pPr marL="457200" lvl="0" indent="-457200" algn="l">
              <a:lnSpc>
                <a:spcPct val="150000"/>
              </a:lnSpc>
              <a:defRPr/>
            </a:pPr>
            <a:r>
              <a:rPr lang="zh-CN" altLang="en-US" sz="2000" b="0" dirty="0" smtClean="0">
                <a:solidFill>
                  <a:schemeClr val="tx1"/>
                </a:solidFill>
                <a:latin typeface="微软雅黑" pitchFamily="34" charset="-122"/>
                <a:ea typeface="微软雅黑" pitchFamily="34" charset="-122"/>
              </a:rPr>
              <a:t>适用性：</a:t>
            </a:r>
            <a:endParaRPr lang="en-US" altLang="zh-CN" sz="2000" b="0" dirty="0" smtClean="0">
              <a:solidFill>
                <a:schemeClr val="tx1"/>
              </a:solidFill>
              <a:latin typeface="微软雅黑" pitchFamily="34" charset="-122"/>
              <a:ea typeface="微软雅黑" pitchFamily="34" charset="-122"/>
            </a:endParaRPr>
          </a:p>
          <a:p>
            <a:pPr marL="457200" lvl="0" indent="-457200" algn="l">
              <a:lnSpc>
                <a:spcPct val="150000"/>
              </a:lnSpc>
              <a:buFont typeface="+mj-lt"/>
              <a:buAutoNum type="arabicPeriod"/>
              <a:defRPr/>
            </a:pPr>
            <a:r>
              <a:rPr lang="en-US" altLang="zh-CN" sz="1800" b="0" dirty="0" smtClean="0">
                <a:solidFill>
                  <a:schemeClr val="tx1"/>
                </a:solidFill>
                <a:latin typeface="微软雅黑" pitchFamily="34" charset="-122"/>
                <a:ea typeface="微软雅黑" pitchFamily="34" charset="-122"/>
              </a:rPr>
              <a:t>RSF</a:t>
            </a:r>
            <a:r>
              <a:rPr lang="zh-CN" altLang="zh-CN" sz="1800" b="0" dirty="0" smtClean="0">
                <a:solidFill>
                  <a:schemeClr val="tx1"/>
                </a:solidFill>
                <a:latin typeface="微软雅黑" pitchFamily="34" charset="-122"/>
                <a:ea typeface="微软雅黑" pitchFamily="34" charset="-122"/>
              </a:rPr>
              <a:t>适用于都是基于</a:t>
            </a:r>
            <a:r>
              <a:rPr lang="en-US" altLang="zh-CN" sz="1800" b="0" dirty="0" smtClean="0">
                <a:solidFill>
                  <a:schemeClr val="tx1"/>
                </a:solidFill>
                <a:latin typeface="微软雅黑" pitchFamily="34" charset="-122"/>
                <a:ea typeface="微软雅黑" pitchFamily="34" charset="-122"/>
              </a:rPr>
              <a:t>JAVA</a:t>
            </a:r>
            <a:r>
              <a:rPr lang="zh-CN" altLang="zh-CN" sz="1800" b="0" dirty="0" smtClean="0">
                <a:solidFill>
                  <a:schemeClr val="tx1"/>
                </a:solidFill>
                <a:latin typeface="微软雅黑" pitchFamily="34" charset="-122"/>
                <a:ea typeface="微软雅黑" pitchFamily="34" charset="-122"/>
              </a:rPr>
              <a:t>构建的系统相互交互的场景</a:t>
            </a:r>
            <a:r>
              <a:rPr lang="zh-CN" altLang="en-US" sz="1800" b="0" dirty="0" smtClean="0">
                <a:solidFill>
                  <a:schemeClr val="tx1"/>
                </a:solidFill>
                <a:latin typeface="微软雅黑" pitchFamily="34" charset="-122"/>
                <a:ea typeface="微软雅黑" pitchFamily="34" charset="-122"/>
              </a:rPr>
              <a:t>（即将支持</a:t>
            </a:r>
            <a:r>
              <a:rPr lang="en-US" altLang="zh-CN" sz="1800" b="0" dirty="0" smtClean="0">
                <a:solidFill>
                  <a:schemeClr val="tx1"/>
                </a:solidFill>
                <a:latin typeface="微软雅黑" pitchFamily="34" charset="-122"/>
                <a:ea typeface="微软雅黑" pitchFamily="34" charset="-122"/>
              </a:rPr>
              <a:t>SAP</a:t>
            </a:r>
            <a:r>
              <a:rPr lang="zh-CN" altLang="en-US" sz="1800" b="0" dirty="0" smtClean="0">
                <a:solidFill>
                  <a:schemeClr val="tx1"/>
                </a:solidFill>
                <a:latin typeface="微软雅黑" pitchFamily="34" charset="-122"/>
                <a:ea typeface="微软雅黑" pitchFamily="34" charset="-122"/>
              </a:rPr>
              <a:t>）</a:t>
            </a:r>
            <a:r>
              <a:rPr lang="zh-CN" altLang="zh-CN" sz="1800" b="0" dirty="0" smtClean="0">
                <a:solidFill>
                  <a:schemeClr val="tx1"/>
                </a:solidFill>
                <a:latin typeface="微软雅黑" pitchFamily="34" charset="-122"/>
                <a:ea typeface="微软雅黑" pitchFamily="34" charset="-122"/>
              </a:rPr>
              <a:t>。</a:t>
            </a:r>
            <a:endParaRPr lang="en-US" altLang="zh-CN" sz="1800" b="0" dirty="0" smtClean="0">
              <a:solidFill>
                <a:schemeClr val="tx1"/>
              </a:solidFill>
              <a:latin typeface="微软雅黑" pitchFamily="34" charset="-122"/>
              <a:ea typeface="微软雅黑" pitchFamily="34" charset="-122"/>
            </a:endParaRPr>
          </a:p>
          <a:p>
            <a:pPr marL="457200" lvl="0" indent="-457200" algn="l">
              <a:lnSpc>
                <a:spcPct val="150000"/>
              </a:lnSpc>
              <a:buFont typeface="+mj-lt"/>
              <a:buAutoNum type="arabicPeriod"/>
              <a:defRPr/>
            </a:pPr>
            <a:r>
              <a:rPr lang="en-US" altLang="zh-CN" sz="1800" b="0" dirty="0" smtClean="0">
                <a:solidFill>
                  <a:schemeClr val="tx1"/>
                </a:solidFill>
                <a:latin typeface="微软雅黑" pitchFamily="34" charset="-122"/>
                <a:ea typeface="微软雅黑" pitchFamily="34" charset="-122"/>
              </a:rPr>
              <a:t>RSF</a:t>
            </a:r>
            <a:r>
              <a:rPr lang="zh-CN" altLang="zh-CN" sz="1800" b="0" dirty="0" smtClean="0">
                <a:solidFill>
                  <a:schemeClr val="tx1"/>
                </a:solidFill>
                <a:latin typeface="微软雅黑" pitchFamily="34" charset="-122"/>
                <a:ea typeface="微软雅黑" pitchFamily="34" charset="-122"/>
              </a:rPr>
              <a:t>基于非高可靠、无事务性的通讯（</a:t>
            </a:r>
            <a:r>
              <a:rPr lang="en-US" altLang="zh-CN" sz="1800" b="0" dirty="0" smtClean="0">
                <a:solidFill>
                  <a:schemeClr val="tx1"/>
                </a:solidFill>
                <a:latin typeface="微软雅黑" pitchFamily="34" charset="-122"/>
                <a:ea typeface="微软雅黑" pitchFamily="34" charset="-122"/>
              </a:rPr>
              <a:t>Http</a:t>
            </a:r>
            <a:r>
              <a:rPr lang="zh-CN" altLang="zh-CN" sz="1800" b="0" dirty="0" smtClean="0">
                <a:solidFill>
                  <a:schemeClr val="tx1"/>
                </a:solidFill>
                <a:latin typeface="微软雅黑" pitchFamily="34" charset="-122"/>
                <a:ea typeface="微软雅黑" pitchFamily="34" charset="-122"/>
              </a:rPr>
              <a:t>、</a:t>
            </a:r>
            <a:r>
              <a:rPr lang="en-US" altLang="zh-CN" sz="1800" b="0" dirty="0" err="1" smtClean="0">
                <a:solidFill>
                  <a:schemeClr val="tx1"/>
                </a:solidFill>
                <a:latin typeface="微软雅黑" pitchFamily="34" charset="-122"/>
                <a:ea typeface="微软雅黑" pitchFamily="34" charset="-122"/>
              </a:rPr>
              <a:t>Netty</a:t>
            </a:r>
            <a:r>
              <a:rPr lang="en-US" altLang="zh-CN" sz="1800" b="0" dirty="0" smtClean="0">
                <a:solidFill>
                  <a:schemeClr val="tx1"/>
                </a:solidFill>
                <a:latin typeface="微软雅黑" pitchFamily="34" charset="-122"/>
                <a:ea typeface="微软雅黑" pitchFamily="34" charset="-122"/>
              </a:rPr>
              <a:t> TCP</a:t>
            </a:r>
            <a:r>
              <a:rPr lang="zh-CN" altLang="zh-CN" sz="1800" b="0" dirty="0" smtClean="0">
                <a:solidFill>
                  <a:schemeClr val="tx1"/>
                </a:solidFill>
                <a:latin typeface="微软雅黑" pitchFamily="34" charset="-122"/>
                <a:ea typeface="微软雅黑" pitchFamily="34" charset="-122"/>
              </a:rPr>
              <a:t>）。</a:t>
            </a:r>
            <a:endParaRPr lang="en-US" altLang="zh-CN" sz="1800" b="0" dirty="0" smtClean="0">
              <a:solidFill>
                <a:schemeClr val="tx1"/>
              </a:solidFill>
              <a:latin typeface="微软雅黑" pitchFamily="34" charset="-122"/>
              <a:ea typeface="微软雅黑" pitchFamily="34" charset="-122"/>
            </a:endParaRPr>
          </a:p>
          <a:p>
            <a:pPr marL="457200" lvl="0" indent="-457200" algn="l">
              <a:lnSpc>
                <a:spcPct val="150000"/>
              </a:lnSpc>
              <a:buFont typeface="+mj-lt"/>
              <a:buAutoNum type="arabicPeriod"/>
              <a:defRPr/>
            </a:pPr>
            <a:r>
              <a:rPr lang="zh-CN" altLang="zh-CN" sz="1800" b="0" dirty="0" smtClean="0">
                <a:solidFill>
                  <a:schemeClr val="tx1"/>
                </a:solidFill>
                <a:latin typeface="微软雅黑" pitchFamily="34" charset="-122"/>
                <a:ea typeface="微软雅黑" pitchFamily="34" charset="-122"/>
              </a:rPr>
              <a:t>如果业务场景要求消息高可靠，不丢失，请使用基于消息队列（</a:t>
            </a:r>
            <a:r>
              <a:rPr lang="en-US" altLang="zh-CN" sz="1800" b="0" dirty="0" smtClean="0">
                <a:solidFill>
                  <a:schemeClr val="tx1"/>
                </a:solidFill>
                <a:latin typeface="微软雅黑" pitchFamily="34" charset="-122"/>
                <a:ea typeface="微软雅黑" pitchFamily="34" charset="-122"/>
              </a:rPr>
              <a:t>MQ</a:t>
            </a:r>
            <a:r>
              <a:rPr lang="zh-CN" altLang="zh-CN" sz="1800" b="0" dirty="0" smtClean="0">
                <a:solidFill>
                  <a:schemeClr val="tx1"/>
                </a:solidFill>
                <a:latin typeface="微软雅黑" pitchFamily="34" charset="-122"/>
                <a:ea typeface="微软雅黑" pitchFamily="34" charset="-122"/>
              </a:rPr>
              <a:t>）方案。</a:t>
            </a:r>
          </a:p>
          <a:p>
            <a:pPr algn="l">
              <a:lnSpc>
                <a:spcPct val="150000"/>
              </a:lnSpc>
              <a:defRPr/>
            </a:pPr>
            <a:endParaRPr lang="zh-CN" altLang="en-US" sz="2000" b="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图片 1"/>
          <p:cNvPicPr>
            <a:picLocks noChangeAspect="1" noChangeArrowheads="1"/>
          </p:cNvPicPr>
          <p:nvPr/>
        </p:nvPicPr>
        <p:blipFill>
          <a:blip r:embed="rId3" cstate="print"/>
          <a:srcRect/>
          <a:stretch>
            <a:fillRect/>
          </a:stretch>
        </p:blipFill>
        <p:spPr bwMode="auto">
          <a:xfrm>
            <a:off x="-39688" y="-20638"/>
            <a:ext cx="9183688" cy="6878638"/>
          </a:xfrm>
          <a:prstGeom prst="rect">
            <a:avLst/>
          </a:prstGeom>
          <a:solidFill>
            <a:srgbClr val="D0E9FF"/>
          </a:solidFill>
          <a:ln w="25400">
            <a:solidFill>
              <a:srgbClr val="D0E9FF"/>
            </a:solidFill>
            <a:miter lim="800000"/>
            <a:headEnd/>
            <a:tailEnd/>
          </a:ln>
        </p:spPr>
      </p:pic>
      <p:sp>
        <p:nvSpPr>
          <p:cNvPr id="168963" name="Text Box 9"/>
          <p:cNvSpPr txBox="1">
            <a:spLocks noChangeArrowheads="1"/>
          </p:cNvSpPr>
          <p:nvPr/>
        </p:nvSpPr>
        <p:spPr bwMode="auto">
          <a:xfrm>
            <a:off x="3657600" y="5257800"/>
            <a:ext cx="2819400" cy="579438"/>
          </a:xfrm>
          <a:prstGeom prst="rect">
            <a:avLst/>
          </a:prstGeom>
          <a:noFill/>
          <a:ln w="9525">
            <a:noFill/>
            <a:miter lim="800000"/>
            <a:headEnd/>
            <a:tailEnd/>
          </a:ln>
        </p:spPr>
        <p:txBody>
          <a:bodyPr>
            <a:spAutoFit/>
          </a:bodyPr>
          <a:lstStyle/>
          <a:p>
            <a:r>
              <a:rPr lang="zh-CN" altLang="en-US"/>
              <a:t>123</a:t>
            </a:r>
          </a:p>
        </p:txBody>
      </p:sp>
      <p:sp>
        <p:nvSpPr>
          <p:cNvPr id="168964" name="TextBox 15"/>
          <p:cNvSpPr txBox="1">
            <a:spLocks noChangeArrowheads="1"/>
          </p:cNvSpPr>
          <p:nvPr/>
        </p:nvSpPr>
        <p:spPr bwMode="auto">
          <a:xfrm>
            <a:off x="8316913" y="6453188"/>
            <a:ext cx="838200" cy="369887"/>
          </a:xfrm>
          <a:prstGeom prst="rect">
            <a:avLst/>
          </a:prstGeom>
          <a:noFill/>
          <a:ln w="9525">
            <a:noFill/>
            <a:miter lim="800000"/>
            <a:headEnd/>
            <a:tailEnd/>
          </a:ln>
        </p:spPr>
        <p:txBody>
          <a:bodyPr>
            <a:spAutoFit/>
          </a:bodyPr>
          <a:lstStyle/>
          <a:p>
            <a:r>
              <a:rPr lang="en-US" altLang="zh-CN"/>
              <a:t>1</a:t>
            </a:r>
            <a:endParaRPr lang="zh-CN" altLang="en-US"/>
          </a:p>
        </p:txBody>
      </p:sp>
      <p:sp>
        <p:nvSpPr>
          <p:cNvPr id="12" name="TextBox 1"/>
          <p:cNvSpPr txBox="1">
            <a:spLocks noChangeArrowheads="1"/>
          </p:cNvSpPr>
          <p:nvPr/>
        </p:nvSpPr>
        <p:spPr bwMode="auto">
          <a:xfrm>
            <a:off x="304800" y="285750"/>
            <a:ext cx="5346700" cy="461963"/>
          </a:xfrm>
          <a:prstGeom prst="rect">
            <a:avLst/>
          </a:prstGeom>
          <a:noFill/>
          <a:ln w="9525">
            <a:noFill/>
            <a:miter lim="800000"/>
            <a:headEnd/>
            <a:tailEnd/>
          </a:ln>
        </p:spPr>
        <p:txBody>
          <a:bodyPr>
            <a:spAutoFit/>
          </a:bodyPr>
          <a:lstStyle/>
          <a:p>
            <a:pPr algn="l">
              <a:defRPr/>
            </a:pPr>
            <a:r>
              <a:rPr lang="zh-CN" altLang="en-US" sz="2400" dirty="0" smtClean="0">
                <a:solidFill>
                  <a:schemeClr val="tx1">
                    <a:lumMod val="75000"/>
                    <a:lumOff val="25000"/>
                  </a:schemeClr>
                </a:solidFill>
                <a:latin typeface="微软雅黑" pitchFamily="34" charset="-122"/>
                <a:ea typeface="微软雅黑" pitchFamily="34" charset="-122"/>
              </a:rPr>
              <a:t>服务优先级和流控</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228714" y="990664"/>
            <a:ext cx="8305582" cy="4524315"/>
          </a:xfrm>
          <a:prstGeom prst="rect">
            <a:avLst/>
          </a:prstGeom>
          <a:noFill/>
        </p:spPr>
        <p:txBody>
          <a:bodyPr wrap="square" rtlCol="0">
            <a:spAutoFit/>
          </a:bodyPr>
          <a:lstStyle/>
          <a:p>
            <a:pPr algn="l"/>
            <a:r>
              <a:rPr lang="zh-CN" altLang="zh-CN" sz="1800" b="0" dirty="0" smtClean="0">
                <a:solidFill>
                  <a:schemeClr val="tx1"/>
                </a:solidFill>
                <a:latin typeface="微软雅黑" pitchFamily="34" charset="-122"/>
                <a:ea typeface="微软雅黑" pitchFamily="34" charset="-122"/>
              </a:rPr>
              <a:t>在</a:t>
            </a:r>
            <a:r>
              <a:rPr lang="en-US" altLang="zh-CN" sz="1800" b="0" dirty="0" smtClean="0">
                <a:solidFill>
                  <a:schemeClr val="tx1"/>
                </a:solidFill>
                <a:latin typeface="微软雅黑" pitchFamily="34" charset="-122"/>
                <a:ea typeface="微软雅黑" pitchFamily="34" charset="-122"/>
              </a:rPr>
              <a:t>RSF</a:t>
            </a:r>
            <a:r>
              <a:rPr lang="zh-CN" altLang="zh-CN" sz="1800" b="0" dirty="0" smtClean="0">
                <a:solidFill>
                  <a:schemeClr val="tx1"/>
                </a:solidFill>
                <a:latin typeface="微软雅黑" pitchFamily="34" charset="-122"/>
                <a:ea typeface="微软雅黑" pitchFamily="34" charset="-122"/>
              </a:rPr>
              <a:t>中管理的线程有：</a:t>
            </a:r>
            <a:endParaRPr lang="en-US" altLang="zh-CN" sz="1800" b="0" dirty="0" smtClean="0">
              <a:solidFill>
                <a:schemeClr val="tx1"/>
              </a:solidFill>
              <a:latin typeface="微软雅黑" pitchFamily="34" charset="-122"/>
              <a:ea typeface="微软雅黑" pitchFamily="34" charset="-122"/>
            </a:endParaRPr>
          </a:p>
          <a:p>
            <a:pPr algn="l"/>
            <a:endParaRPr lang="zh-CN" altLang="zh-CN" sz="1800" b="0" dirty="0" smtClean="0">
              <a:solidFill>
                <a:schemeClr val="tx1"/>
              </a:solidFill>
              <a:latin typeface="微软雅黑" pitchFamily="34" charset="-122"/>
              <a:ea typeface="微软雅黑" pitchFamily="34" charset="-122"/>
            </a:endParaRPr>
          </a:p>
          <a:p>
            <a:pPr marL="342900" lvl="0" indent="-342900" algn="l">
              <a:buFont typeface="+mj-lt"/>
              <a:buAutoNum type="arabicPeriod"/>
            </a:pPr>
            <a:r>
              <a:rPr lang="en-US" altLang="zh-CN" sz="1800" b="0" dirty="0" smtClean="0">
                <a:solidFill>
                  <a:schemeClr val="tx1"/>
                </a:solidFill>
                <a:latin typeface="微软雅黑" pitchFamily="34" charset="-122"/>
                <a:ea typeface="微软雅黑" pitchFamily="34" charset="-122"/>
              </a:rPr>
              <a:t>RSF</a:t>
            </a:r>
            <a:r>
              <a:rPr lang="zh-CN" altLang="zh-CN" sz="1800" b="0" dirty="0" smtClean="0">
                <a:solidFill>
                  <a:schemeClr val="tx1"/>
                </a:solidFill>
                <a:latin typeface="微软雅黑" pitchFamily="34" charset="-122"/>
                <a:ea typeface="微软雅黑" pitchFamily="34" charset="-122"/>
              </a:rPr>
              <a:t>消费</a:t>
            </a:r>
            <a:r>
              <a:rPr lang="en-US" altLang="zh-CN" sz="1800" b="0" dirty="0" smtClean="0">
                <a:solidFill>
                  <a:schemeClr val="tx1"/>
                </a:solidFill>
                <a:latin typeface="微软雅黑" pitchFamily="34" charset="-122"/>
                <a:ea typeface="微软雅黑" pitchFamily="34" charset="-122"/>
              </a:rPr>
              <a:t>RSF</a:t>
            </a:r>
            <a:r>
              <a:rPr lang="zh-CN" altLang="zh-CN" sz="1800" b="0" dirty="0" smtClean="0">
                <a:solidFill>
                  <a:schemeClr val="tx1"/>
                </a:solidFill>
                <a:latin typeface="微软雅黑" pitchFamily="34" charset="-122"/>
                <a:ea typeface="微软雅黑" pitchFamily="34" charset="-122"/>
              </a:rPr>
              <a:t>消费端有定时器（</a:t>
            </a:r>
            <a:r>
              <a:rPr lang="en-US" altLang="zh-CN" sz="1800" b="0" dirty="0" smtClean="0">
                <a:solidFill>
                  <a:schemeClr val="tx1"/>
                </a:solidFill>
                <a:latin typeface="微软雅黑" pitchFamily="34" charset="-122"/>
                <a:ea typeface="微软雅黑" pitchFamily="34" charset="-122"/>
              </a:rPr>
              <a:t>Scheduler</a:t>
            </a:r>
            <a:r>
              <a:rPr lang="zh-CN" altLang="zh-CN" sz="1800" b="0" dirty="0" smtClean="0">
                <a:solidFill>
                  <a:schemeClr val="tx1"/>
                </a:solidFill>
                <a:latin typeface="微软雅黑" pitchFamily="34" charset="-122"/>
                <a:ea typeface="微软雅黑" pitchFamily="34" charset="-122"/>
              </a:rPr>
              <a:t>）线程，用来跟踪调用</a:t>
            </a:r>
            <a:r>
              <a:rPr lang="en-US" altLang="zh-CN" sz="1800" b="0" dirty="0" smtClean="0">
                <a:solidFill>
                  <a:schemeClr val="tx1"/>
                </a:solidFill>
                <a:latin typeface="微软雅黑" pitchFamily="34" charset="-122"/>
                <a:ea typeface="微软雅黑" pitchFamily="34" charset="-122"/>
              </a:rPr>
              <a:t>/</a:t>
            </a:r>
            <a:r>
              <a:rPr lang="zh-CN" altLang="zh-CN" sz="1800" b="0" dirty="0" smtClean="0">
                <a:solidFill>
                  <a:schemeClr val="tx1"/>
                </a:solidFill>
                <a:latin typeface="微软雅黑" pitchFamily="34" charset="-122"/>
                <a:ea typeface="微软雅黑" pitchFamily="34" charset="-122"/>
              </a:rPr>
              <a:t>请求是否</a:t>
            </a:r>
            <a:r>
              <a:rPr lang="en-US" altLang="zh-CN" sz="1800" b="0" dirty="0" smtClean="0">
                <a:solidFill>
                  <a:schemeClr val="tx1"/>
                </a:solidFill>
                <a:latin typeface="微软雅黑" pitchFamily="34" charset="-122"/>
                <a:ea typeface="微软雅黑" pitchFamily="34" charset="-122"/>
              </a:rPr>
              <a:t>timeout</a:t>
            </a:r>
            <a:r>
              <a:rPr lang="zh-CN" altLang="zh-CN" sz="1800" b="0" dirty="0" smtClean="0">
                <a:solidFill>
                  <a:schemeClr val="tx1"/>
                </a:solidFill>
                <a:latin typeface="微软雅黑" pitchFamily="34" charset="-122"/>
                <a:ea typeface="微软雅黑" pitchFamily="34" charset="-122"/>
              </a:rPr>
              <a:t>，负责</a:t>
            </a:r>
            <a:r>
              <a:rPr lang="en-US" altLang="zh-CN" sz="1800" b="0" dirty="0" smtClean="0">
                <a:solidFill>
                  <a:schemeClr val="tx1"/>
                </a:solidFill>
                <a:latin typeface="微软雅黑" pitchFamily="34" charset="-122"/>
                <a:ea typeface="微软雅黑" pitchFamily="34" charset="-122"/>
              </a:rPr>
              <a:t>Scheduler</a:t>
            </a:r>
            <a:r>
              <a:rPr lang="zh-CN" altLang="zh-CN" sz="1800" b="0" dirty="0" smtClean="0">
                <a:solidFill>
                  <a:schemeClr val="tx1"/>
                </a:solidFill>
                <a:latin typeface="微软雅黑" pitchFamily="34" charset="-122"/>
                <a:ea typeface="微软雅黑" pitchFamily="34" charset="-122"/>
              </a:rPr>
              <a:t>的线程有</a:t>
            </a:r>
            <a:r>
              <a:rPr lang="en-US" altLang="zh-CN" sz="1800" b="0" dirty="0" smtClean="0">
                <a:solidFill>
                  <a:schemeClr val="tx1"/>
                </a:solidFill>
                <a:latin typeface="微软雅黑" pitchFamily="34" charset="-122"/>
                <a:ea typeface="微软雅黑" pitchFamily="34" charset="-122"/>
              </a:rPr>
              <a:t>2</a:t>
            </a:r>
            <a:r>
              <a:rPr lang="zh-CN" altLang="zh-CN" sz="1800" b="0" dirty="0" smtClean="0">
                <a:solidFill>
                  <a:schemeClr val="tx1"/>
                </a:solidFill>
                <a:latin typeface="微软雅黑" pitchFamily="34" charset="-122"/>
                <a:ea typeface="微软雅黑" pitchFamily="34" charset="-122"/>
              </a:rPr>
              <a:t>个。</a:t>
            </a:r>
          </a:p>
          <a:p>
            <a:pPr marL="342900" lvl="0" indent="-342900" algn="l">
              <a:buFont typeface="+mj-lt"/>
              <a:buAutoNum type="arabicPeriod"/>
            </a:pPr>
            <a:r>
              <a:rPr lang="en-US" altLang="zh-CN" sz="1800" b="0" dirty="0" smtClean="0">
                <a:solidFill>
                  <a:schemeClr val="tx1"/>
                </a:solidFill>
                <a:latin typeface="微软雅黑" pitchFamily="34" charset="-122"/>
                <a:ea typeface="微软雅黑" pitchFamily="34" charset="-122"/>
              </a:rPr>
              <a:t>RSF</a:t>
            </a:r>
            <a:r>
              <a:rPr lang="zh-CN" altLang="zh-CN" sz="1800" b="0" dirty="0" smtClean="0">
                <a:solidFill>
                  <a:schemeClr val="tx1"/>
                </a:solidFill>
                <a:latin typeface="微软雅黑" pitchFamily="34" charset="-122"/>
                <a:ea typeface="微软雅黑" pitchFamily="34" charset="-122"/>
              </a:rPr>
              <a:t>消费端有</a:t>
            </a:r>
            <a:r>
              <a:rPr lang="en-US" altLang="zh-CN" sz="1800" b="0" dirty="0" smtClean="0">
                <a:solidFill>
                  <a:schemeClr val="tx1"/>
                </a:solidFill>
                <a:latin typeface="微软雅黑" pitchFamily="34" charset="-122"/>
                <a:ea typeface="微软雅黑" pitchFamily="34" charset="-122"/>
              </a:rPr>
              <a:t>Commons</a:t>
            </a:r>
            <a:r>
              <a:rPr lang="zh-CN" altLang="zh-CN" sz="1800" b="0" dirty="0" smtClean="0">
                <a:solidFill>
                  <a:schemeClr val="tx1"/>
                </a:solidFill>
                <a:latin typeface="微软雅黑" pitchFamily="34" charset="-122"/>
                <a:ea typeface="微软雅黑" pitchFamily="34" charset="-122"/>
              </a:rPr>
              <a:t>线程池，该线程池负责发起重试请求、调用</a:t>
            </a:r>
            <a:r>
              <a:rPr lang="en-US" altLang="zh-CN" sz="1800" b="0" dirty="0" smtClean="0">
                <a:solidFill>
                  <a:schemeClr val="tx1"/>
                </a:solidFill>
                <a:latin typeface="微软雅黑" pitchFamily="34" charset="-122"/>
                <a:ea typeface="微软雅黑" pitchFamily="34" charset="-122"/>
              </a:rPr>
              <a:t>Callback</a:t>
            </a:r>
            <a:r>
              <a:rPr lang="zh-CN" altLang="zh-CN" sz="1800" b="0" dirty="0" smtClean="0">
                <a:solidFill>
                  <a:schemeClr val="tx1"/>
                </a:solidFill>
                <a:latin typeface="微软雅黑" pitchFamily="34" charset="-122"/>
                <a:ea typeface="微软雅黑" pitchFamily="34" charset="-122"/>
              </a:rPr>
              <a:t>等工作。该线程池的数量可以在服务配置平台中设置。默认有</a:t>
            </a:r>
            <a:r>
              <a:rPr lang="en-US" altLang="zh-CN" sz="1800" b="0" dirty="0">
                <a:solidFill>
                  <a:schemeClr val="tx1"/>
                </a:solidFill>
                <a:latin typeface="微软雅黑" pitchFamily="34" charset="-122"/>
                <a:ea typeface="微软雅黑" pitchFamily="34" charset="-122"/>
              </a:rPr>
              <a:t>5</a:t>
            </a:r>
            <a:r>
              <a:rPr lang="en-US" altLang="zh-CN" sz="1800" b="0" dirty="0" smtClean="0">
                <a:solidFill>
                  <a:schemeClr val="tx1"/>
                </a:solidFill>
                <a:latin typeface="微软雅黑" pitchFamily="34" charset="-122"/>
                <a:ea typeface="微软雅黑" pitchFamily="34" charset="-122"/>
              </a:rPr>
              <a:t>0</a:t>
            </a:r>
            <a:r>
              <a:rPr lang="zh-CN" altLang="zh-CN" sz="1800" b="0" dirty="0" smtClean="0">
                <a:solidFill>
                  <a:schemeClr val="tx1"/>
                </a:solidFill>
                <a:latin typeface="微软雅黑" pitchFamily="34" charset="-122"/>
                <a:ea typeface="微软雅黑" pitchFamily="34" charset="-122"/>
              </a:rPr>
              <a:t>个线程。</a:t>
            </a:r>
          </a:p>
          <a:p>
            <a:pPr marL="342900" lvl="0" indent="-342900" algn="l">
              <a:buFont typeface="+mj-lt"/>
              <a:buAutoNum type="arabicPeriod"/>
            </a:pPr>
            <a:r>
              <a:rPr lang="zh-CN" altLang="zh-CN" sz="1800" b="0" dirty="0" smtClean="0">
                <a:solidFill>
                  <a:schemeClr val="tx1"/>
                </a:solidFill>
                <a:latin typeface="微软雅黑" pitchFamily="34" charset="-122"/>
                <a:ea typeface="微软雅黑" pitchFamily="34" charset="-122"/>
              </a:rPr>
              <a:t>如果使用</a:t>
            </a:r>
            <a:r>
              <a:rPr lang="en-US" altLang="zh-CN" sz="1800" b="0" dirty="0" smtClean="0">
                <a:solidFill>
                  <a:schemeClr val="tx1"/>
                </a:solidFill>
                <a:latin typeface="微软雅黑" pitchFamily="34" charset="-122"/>
                <a:ea typeface="微软雅黑" pitchFamily="34" charset="-122"/>
              </a:rPr>
              <a:t>Http</a:t>
            </a:r>
            <a:r>
              <a:rPr lang="zh-CN" altLang="zh-CN" sz="1800" b="0" dirty="0" smtClean="0">
                <a:solidFill>
                  <a:schemeClr val="tx1"/>
                </a:solidFill>
                <a:latin typeface="微软雅黑" pitchFamily="34" charset="-122"/>
                <a:ea typeface="微软雅黑" pitchFamily="34" charset="-122"/>
              </a:rPr>
              <a:t>，</a:t>
            </a:r>
            <a:r>
              <a:rPr lang="en-US" altLang="zh-CN" sz="1800" b="0" dirty="0" smtClean="0">
                <a:solidFill>
                  <a:schemeClr val="tx1"/>
                </a:solidFill>
                <a:latin typeface="微软雅黑" pitchFamily="34" charset="-122"/>
                <a:ea typeface="微软雅黑" pitchFamily="34" charset="-122"/>
              </a:rPr>
              <a:t>RSF</a:t>
            </a:r>
            <a:r>
              <a:rPr lang="zh-CN" altLang="zh-CN" sz="1800" b="0" dirty="0" smtClean="0">
                <a:solidFill>
                  <a:schemeClr val="tx1"/>
                </a:solidFill>
                <a:latin typeface="微软雅黑" pitchFamily="34" charset="-122"/>
                <a:ea typeface="微软雅黑" pitchFamily="34" charset="-122"/>
              </a:rPr>
              <a:t>消费端的</a:t>
            </a:r>
            <a:r>
              <a:rPr lang="en-US" altLang="zh-CN" sz="1800" b="0" dirty="0" smtClean="0">
                <a:solidFill>
                  <a:schemeClr val="tx1"/>
                </a:solidFill>
                <a:latin typeface="微软雅黑" pitchFamily="34" charset="-122"/>
                <a:ea typeface="微软雅黑" pitchFamily="34" charset="-122"/>
              </a:rPr>
              <a:t>Jetty </a:t>
            </a:r>
            <a:r>
              <a:rPr lang="en-US" altLang="zh-CN" sz="1800" b="0" dirty="0" err="1" smtClean="0">
                <a:solidFill>
                  <a:schemeClr val="tx1"/>
                </a:solidFill>
                <a:latin typeface="微软雅黑" pitchFamily="34" charset="-122"/>
                <a:ea typeface="微软雅黑" pitchFamily="34" charset="-122"/>
              </a:rPr>
              <a:t>HttpClient</a:t>
            </a:r>
            <a:r>
              <a:rPr lang="zh-CN" altLang="zh-CN" sz="1800" b="0" dirty="0" smtClean="0">
                <a:solidFill>
                  <a:schemeClr val="tx1"/>
                </a:solidFill>
                <a:latin typeface="微软雅黑" pitchFamily="34" charset="-122"/>
                <a:ea typeface="微软雅黑" pitchFamily="34" charset="-122"/>
              </a:rPr>
              <a:t>自身维护其</a:t>
            </a:r>
            <a:r>
              <a:rPr lang="en-US" altLang="zh-CN" sz="1800" b="0" dirty="0" smtClean="0">
                <a:solidFill>
                  <a:schemeClr val="tx1"/>
                </a:solidFill>
                <a:latin typeface="微软雅黑" pitchFamily="34" charset="-122"/>
                <a:ea typeface="微软雅黑" pitchFamily="34" charset="-122"/>
              </a:rPr>
              <a:t>IO Worker</a:t>
            </a:r>
            <a:r>
              <a:rPr lang="zh-CN" altLang="zh-CN" sz="1800" b="0" dirty="0" smtClean="0">
                <a:solidFill>
                  <a:schemeClr val="tx1"/>
                </a:solidFill>
                <a:latin typeface="微软雅黑" pitchFamily="34" charset="-122"/>
                <a:ea typeface="微软雅黑" pitchFamily="34" charset="-122"/>
              </a:rPr>
              <a:t>线程池，大小为最大</a:t>
            </a:r>
            <a:r>
              <a:rPr lang="en-US" altLang="zh-CN" sz="1800" b="0" dirty="0" smtClean="0">
                <a:solidFill>
                  <a:schemeClr val="tx1"/>
                </a:solidFill>
                <a:latin typeface="微软雅黑" pitchFamily="34" charset="-122"/>
                <a:ea typeface="微软雅黑" pitchFamily="34" charset="-122"/>
              </a:rPr>
              <a:t>32</a:t>
            </a:r>
            <a:r>
              <a:rPr lang="zh-CN" altLang="zh-CN" sz="1800" b="0" dirty="0" smtClean="0">
                <a:solidFill>
                  <a:schemeClr val="tx1"/>
                </a:solidFill>
                <a:latin typeface="微软雅黑" pitchFamily="34" charset="-122"/>
                <a:ea typeface="微软雅黑" pitchFamily="34" charset="-122"/>
              </a:rPr>
              <a:t>个线程。</a:t>
            </a:r>
          </a:p>
          <a:p>
            <a:pPr marL="342900" lvl="0" indent="-342900" algn="l">
              <a:buFont typeface="+mj-lt"/>
              <a:buAutoNum type="arabicPeriod"/>
            </a:pPr>
            <a:r>
              <a:rPr lang="zh-CN" altLang="zh-CN" sz="1800" b="0" dirty="0" smtClean="0">
                <a:solidFill>
                  <a:schemeClr val="tx1"/>
                </a:solidFill>
                <a:latin typeface="微软雅黑" pitchFamily="34" charset="-122"/>
                <a:ea typeface="微软雅黑" pitchFamily="34" charset="-122"/>
              </a:rPr>
              <a:t>如果使用</a:t>
            </a:r>
            <a:r>
              <a:rPr lang="en-US" altLang="zh-CN" sz="1800" b="0" dirty="0" smtClean="0">
                <a:solidFill>
                  <a:schemeClr val="tx1"/>
                </a:solidFill>
                <a:latin typeface="微软雅黑" pitchFamily="34" charset="-122"/>
                <a:ea typeface="微软雅黑" pitchFamily="34" charset="-122"/>
              </a:rPr>
              <a:t>TCP</a:t>
            </a:r>
            <a:r>
              <a:rPr lang="zh-CN" altLang="zh-CN" sz="1800" b="0" dirty="0" smtClean="0">
                <a:solidFill>
                  <a:schemeClr val="tx1"/>
                </a:solidFill>
                <a:latin typeface="微软雅黑" pitchFamily="34" charset="-122"/>
                <a:ea typeface="微软雅黑" pitchFamily="34" charset="-122"/>
              </a:rPr>
              <a:t>，</a:t>
            </a:r>
            <a:r>
              <a:rPr lang="en-US" altLang="zh-CN" sz="1800" b="0" dirty="0" smtClean="0">
                <a:solidFill>
                  <a:schemeClr val="tx1"/>
                </a:solidFill>
                <a:latin typeface="微软雅黑" pitchFamily="34" charset="-122"/>
                <a:ea typeface="微软雅黑" pitchFamily="34" charset="-122"/>
              </a:rPr>
              <a:t>RSF</a:t>
            </a:r>
            <a:r>
              <a:rPr lang="zh-CN" altLang="zh-CN" sz="1800" b="0" dirty="0" smtClean="0">
                <a:solidFill>
                  <a:schemeClr val="tx1"/>
                </a:solidFill>
                <a:latin typeface="微软雅黑" pitchFamily="34" charset="-122"/>
                <a:ea typeface="微软雅黑" pitchFamily="34" charset="-122"/>
              </a:rPr>
              <a:t>消费端的</a:t>
            </a:r>
            <a:r>
              <a:rPr lang="en-US" altLang="zh-CN" sz="1800" b="0" dirty="0" err="1" smtClean="0">
                <a:solidFill>
                  <a:schemeClr val="tx1"/>
                </a:solidFill>
                <a:latin typeface="微软雅黑" pitchFamily="34" charset="-122"/>
                <a:ea typeface="微软雅黑" pitchFamily="34" charset="-122"/>
              </a:rPr>
              <a:t>Netty</a:t>
            </a:r>
            <a:r>
              <a:rPr lang="en-US" altLang="zh-CN" sz="1800" b="0" dirty="0" smtClean="0">
                <a:solidFill>
                  <a:schemeClr val="tx1"/>
                </a:solidFill>
                <a:latin typeface="微软雅黑" pitchFamily="34" charset="-122"/>
                <a:ea typeface="微软雅黑" pitchFamily="34" charset="-122"/>
              </a:rPr>
              <a:t> Client</a:t>
            </a:r>
            <a:r>
              <a:rPr lang="zh-CN" altLang="zh-CN" sz="1800" b="0" dirty="0" smtClean="0">
                <a:solidFill>
                  <a:schemeClr val="tx1"/>
                </a:solidFill>
                <a:latin typeface="微软雅黑" pitchFamily="34" charset="-122"/>
                <a:ea typeface="微软雅黑" pitchFamily="34" charset="-122"/>
              </a:rPr>
              <a:t>自身维护其</a:t>
            </a:r>
            <a:r>
              <a:rPr lang="en-US" altLang="zh-CN" sz="1800" b="0" dirty="0" smtClean="0">
                <a:solidFill>
                  <a:schemeClr val="tx1"/>
                </a:solidFill>
                <a:latin typeface="微软雅黑" pitchFamily="34" charset="-122"/>
                <a:ea typeface="微软雅黑" pitchFamily="34" charset="-122"/>
              </a:rPr>
              <a:t>IO Worker</a:t>
            </a:r>
            <a:r>
              <a:rPr lang="zh-CN" altLang="zh-CN" sz="1800" b="0" dirty="0" smtClean="0">
                <a:solidFill>
                  <a:schemeClr val="tx1"/>
                </a:solidFill>
                <a:latin typeface="微软雅黑" pitchFamily="34" charset="-122"/>
                <a:ea typeface="微软雅黑" pitchFamily="34" charset="-122"/>
              </a:rPr>
              <a:t>线程池，大小为最大</a:t>
            </a:r>
            <a:r>
              <a:rPr lang="en-US" altLang="zh-CN" sz="1800" b="0" dirty="0" smtClean="0">
                <a:solidFill>
                  <a:schemeClr val="tx1"/>
                </a:solidFill>
                <a:latin typeface="微软雅黑" pitchFamily="34" charset="-122"/>
                <a:ea typeface="微软雅黑" pitchFamily="34" charset="-122"/>
              </a:rPr>
              <a:t>CPU</a:t>
            </a:r>
            <a:r>
              <a:rPr lang="zh-CN" altLang="zh-CN" sz="1800" b="0" dirty="0" smtClean="0">
                <a:solidFill>
                  <a:schemeClr val="tx1"/>
                </a:solidFill>
                <a:latin typeface="微软雅黑" pitchFamily="34" charset="-122"/>
                <a:ea typeface="微软雅黑" pitchFamily="34" charset="-122"/>
              </a:rPr>
              <a:t>核数</a:t>
            </a:r>
            <a:r>
              <a:rPr lang="en-US" altLang="zh-CN" sz="1800" b="0" dirty="0" smtClean="0">
                <a:solidFill>
                  <a:schemeClr val="tx1"/>
                </a:solidFill>
                <a:latin typeface="微软雅黑" pitchFamily="34" charset="-122"/>
                <a:ea typeface="微软雅黑" pitchFamily="34" charset="-122"/>
              </a:rPr>
              <a:t>*2</a:t>
            </a:r>
            <a:r>
              <a:rPr lang="zh-CN" altLang="zh-CN" sz="1800" b="0" dirty="0" smtClean="0">
                <a:solidFill>
                  <a:schemeClr val="tx1"/>
                </a:solidFill>
                <a:latin typeface="微软雅黑" pitchFamily="34" charset="-122"/>
                <a:ea typeface="微软雅黑" pitchFamily="34" charset="-122"/>
              </a:rPr>
              <a:t>个线程。</a:t>
            </a:r>
          </a:p>
          <a:p>
            <a:pPr marL="342900" lvl="0" indent="-342900" algn="l">
              <a:buFont typeface="+mj-lt"/>
              <a:buAutoNum type="arabicPeriod"/>
            </a:pPr>
            <a:r>
              <a:rPr lang="zh-CN" altLang="zh-CN" sz="1800" b="0" dirty="0" smtClean="0">
                <a:solidFill>
                  <a:schemeClr val="tx1"/>
                </a:solidFill>
                <a:latin typeface="微软雅黑" pitchFamily="34" charset="-122"/>
                <a:ea typeface="微软雅黑" pitchFamily="34" charset="-122"/>
              </a:rPr>
              <a:t>如果使用</a:t>
            </a:r>
            <a:r>
              <a:rPr lang="en-US" altLang="zh-CN" sz="1800" b="0" dirty="0" smtClean="0">
                <a:solidFill>
                  <a:schemeClr val="tx1"/>
                </a:solidFill>
                <a:latin typeface="微软雅黑" pitchFamily="34" charset="-122"/>
                <a:ea typeface="微软雅黑" pitchFamily="34" charset="-122"/>
              </a:rPr>
              <a:t>TCP</a:t>
            </a:r>
            <a:r>
              <a:rPr lang="zh-CN" altLang="zh-CN" sz="1800" b="0" dirty="0" smtClean="0">
                <a:solidFill>
                  <a:schemeClr val="tx1"/>
                </a:solidFill>
                <a:latin typeface="微软雅黑" pitchFamily="34" charset="-122"/>
                <a:ea typeface="微软雅黑" pitchFamily="34" charset="-122"/>
              </a:rPr>
              <a:t>，</a:t>
            </a:r>
            <a:r>
              <a:rPr lang="en-US" altLang="zh-CN" sz="1800" b="0" dirty="0" smtClean="0">
                <a:solidFill>
                  <a:schemeClr val="tx1"/>
                </a:solidFill>
                <a:latin typeface="微软雅黑" pitchFamily="34" charset="-122"/>
                <a:ea typeface="微软雅黑" pitchFamily="34" charset="-122"/>
              </a:rPr>
              <a:t>RSF</a:t>
            </a:r>
            <a:r>
              <a:rPr lang="zh-CN" altLang="zh-CN" sz="1800" b="0" dirty="0" smtClean="0">
                <a:solidFill>
                  <a:schemeClr val="tx1"/>
                </a:solidFill>
                <a:latin typeface="微软雅黑" pitchFamily="34" charset="-122"/>
                <a:ea typeface="微软雅黑" pitchFamily="34" charset="-122"/>
              </a:rPr>
              <a:t>服务端的</a:t>
            </a:r>
            <a:r>
              <a:rPr lang="en-US" altLang="zh-CN" sz="1800" b="0" dirty="0" err="1" smtClean="0">
                <a:solidFill>
                  <a:schemeClr val="tx1"/>
                </a:solidFill>
                <a:latin typeface="微软雅黑" pitchFamily="34" charset="-122"/>
                <a:ea typeface="微软雅黑" pitchFamily="34" charset="-122"/>
              </a:rPr>
              <a:t>Netty</a:t>
            </a:r>
            <a:r>
              <a:rPr lang="en-US" altLang="zh-CN" sz="1800" b="0" dirty="0" smtClean="0">
                <a:solidFill>
                  <a:schemeClr val="tx1"/>
                </a:solidFill>
                <a:latin typeface="微软雅黑" pitchFamily="34" charset="-122"/>
                <a:ea typeface="微软雅黑" pitchFamily="34" charset="-122"/>
              </a:rPr>
              <a:t> Server</a:t>
            </a:r>
            <a:r>
              <a:rPr lang="zh-CN" altLang="zh-CN" sz="1800" b="0" dirty="0" smtClean="0">
                <a:solidFill>
                  <a:schemeClr val="tx1"/>
                </a:solidFill>
                <a:latin typeface="微软雅黑" pitchFamily="34" charset="-122"/>
                <a:ea typeface="微软雅黑" pitchFamily="34" charset="-122"/>
              </a:rPr>
              <a:t>自身维护其</a:t>
            </a:r>
            <a:r>
              <a:rPr lang="en-US" altLang="zh-CN" sz="1800" b="0" dirty="0" smtClean="0">
                <a:solidFill>
                  <a:schemeClr val="tx1"/>
                </a:solidFill>
                <a:latin typeface="微软雅黑" pitchFamily="34" charset="-122"/>
                <a:ea typeface="微软雅黑" pitchFamily="34" charset="-122"/>
              </a:rPr>
              <a:t>IO Worker</a:t>
            </a:r>
            <a:r>
              <a:rPr lang="zh-CN" altLang="zh-CN" sz="1800" b="0" dirty="0" smtClean="0">
                <a:solidFill>
                  <a:schemeClr val="tx1"/>
                </a:solidFill>
                <a:latin typeface="微软雅黑" pitchFamily="34" charset="-122"/>
                <a:ea typeface="微软雅黑" pitchFamily="34" charset="-122"/>
              </a:rPr>
              <a:t>线程池，大小为最</a:t>
            </a:r>
            <a:r>
              <a:rPr lang="zh-CN" altLang="en-US" sz="1800" b="0" dirty="0" smtClean="0">
                <a:solidFill>
                  <a:schemeClr val="tx1"/>
                </a:solidFill>
                <a:latin typeface="微软雅黑" pitchFamily="34" charset="-122"/>
                <a:ea typeface="微软雅黑" pitchFamily="34" charset="-122"/>
              </a:rPr>
              <a:t>大</a:t>
            </a:r>
            <a:r>
              <a:rPr lang="en-US" altLang="zh-CN" sz="1800" b="0" dirty="0" smtClean="0">
                <a:solidFill>
                  <a:schemeClr val="tx1"/>
                </a:solidFill>
                <a:latin typeface="微软雅黑" pitchFamily="34" charset="-122"/>
                <a:ea typeface="微软雅黑" pitchFamily="34" charset="-122"/>
              </a:rPr>
              <a:t>CPU</a:t>
            </a:r>
            <a:r>
              <a:rPr lang="zh-CN" altLang="zh-CN" sz="1800" b="0" dirty="0" smtClean="0">
                <a:solidFill>
                  <a:schemeClr val="tx1"/>
                </a:solidFill>
                <a:latin typeface="微软雅黑" pitchFamily="34" charset="-122"/>
                <a:ea typeface="微软雅黑" pitchFamily="34" charset="-122"/>
              </a:rPr>
              <a:t>核数</a:t>
            </a:r>
            <a:r>
              <a:rPr lang="en-US" altLang="zh-CN" sz="1800" b="0" dirty="0" smtClean="0">
                <a:solidFill>
                  <a:schemeClr val="tx1"/>
                </a:solidFill>
                <a:latin typeface="微软雅黑" pitchFamily="34" charset="-122"/>
                <a:ea typeface="微软雅黑" pitchFamily="34" charset="-122"/>
              </a:rPr>
              <a:t>*2</a:t>
            </a:r>
            <a:r>
              <a:rPr lang="zh-CN" altLang="zh-CN" sz="1800" b="0" dirty="0" smtClean="0">
                <a:solidFill>
                  <a:schemeClr val="tx1"/>
                </a:solidFill>
                <a:latin typeface="微软雅黑" pitchFamily="34" charset="-122"/>
                <a:ea typeface="微软雅黑" pitchFamily="34" charset="-122"/>
              </a:rPr>
              <a:t>个线程。</a:t>
            </a:r>
          </a:p>
          <a:p>
            <a:pPr marL="342900" indent="-342900" algn="l">
              <a:buFont typeface="+mj-lt"/>
              <a:buAutoNum type="arabicPeriod"/>
            </a:pPr>
            <a:r>
              <a:rPr lang="en-US" altLang="zh-CN" sz="1800" b="0" dirty="0" smtClean="0">
                <a:solidFill>
                  <a:schemeClr val="tx1"/>
                </a:solidFill>
                <a:latin typeface="微软雅黑" pitchFamily="34" charset="-122"/>
                <a:ea typeface="微软雅黑" pitchFamily="34" charset="-122"/>
              </a:rPr>
              <a:t>RSF</a:t>
            </a:r>
            <a:r>
              <a:rPr lang="zh-CN" altLang="zh-CN" sz="1800" b="0" dirty="0" smtClean="0">
                <a:solidFill>
                  <a:schemeClr val="tx1"/>
                </a:solidFill>
                <a:latin typeface="微软雅黑" pitchFamily="34" charset="-122"/>
                <a:ea typeface="微软雅黑" pitchFamily="34" charset="-122"/>
              </a:rPr>
              <a:t>服务提供端有</a:t>
            </a:r>
            <a:r>
              <a:rPr lang="en-US" altLang="zh-CN" sz="1800" b="0" dirty="0" smtClean="0">
                <a:solidFill>
                  <a:schemeClr val="tx1"/>
                </a:solidFill>
                <a:latin typeface="微软雅黑" pitchFamily="34" charset="-122"/>
                <a:ea typeface="微软雅黑" pitchFamily="34" charset="-122"/>
              </a:rPr>
              <a:t>3</a:t>
            </a:r>
            <a:r>
              <a:rPr lang="zh-CN" altLang="zh-CN" sz="1800" b="0" dirty="0" smtClean="0">
                <a:solidFill>
                  <a:schemeClr val="tx1"/>
                </a:solidFill>
                <a:latin typeface="微软雅黑" pitchFamily="34" charset="-122"/>
                <a:ea typeface="微软雅黑" pitchFamily="34" charset="-122"/>
              </a:rPr>
              <a:t>个线程池，用来处理服务请求。</a:t>
            </a:r>
            <a:r>
              <a:rPr lang="en-US" altLang="zh-CN" sz="1800" b="0" dirty="0" smtClean="0">
                <a:solidFill>
                  <a:schemeClr val="tx1"/>
                </a:solidFill>
                <a:latin typeface="微软雅黑" pitchFamily="34" charset="-122"/>
                <a:ea typeface="微软雅黑" pitchFamily="34" charset="-122"/>
              </a:rPr>
              <a:t>3</a:t>
            </a:r>
            <a:r>
              <a:rPr lang="zh-CN" altLang="zh-CN" sz="1800" b="0" dirty="0" smtClean="0">
                <a:solidFill>
                  <a:schemeClr val="tx1"/>
                </a:solidFill>
                <a:latin typeface="微软雅黑" pitchFamily="34" charset="-122"/>
                <a:ea typeface="微软雅黑" pitchFamily="34" charset="-122"/>
              </a:rPr>
              <a:t>个线程池分别处理高优先级（</a:t>
            </a:r>
            <a:r>
              <a:rPr lang="en-US" altLang="zh-CN" sz="1800" b="0" dirty="0" smtClean="0">
                <a:solidFill>
                  <a:schemeClr val="tx1"/>
                </a:solidFill>
                <a:latin typeface="微软雅黑" pitchFamily="34" charset="-122"/>
                <a:ea typeface="微软雅黑" pitchFamily="34" charset="-122"/>
              </a:rPr>
              <a:t>H</a:t>
            </a:r>
            <a:r>
              <a:rPr lang="zh-CN" altLang="zh-CN" sz="1800" b="0" dirty="0" smtClean="0">
                <a:solidFill>
                  <a:schemeClr val="tx1"/>
                </a:solidFill>
                <a:latin typeface="微软雅黑" pitchFamily="34" charset="-122"/>
                <a:ea typeface="微软雅黑" pitchFamily="34" charset="-122"/>
              </a:rPr>
              <a:t>）、中优先级</a:t>
            </a:r>
            <a:r>
              <a:rPr lang="en-US" altLang="zh-CN" sz="1800" b="0" dirty="0" smtClean="0">
                <a:solidFill>
                  <a:schemeClr val="tx1"/>
                </a:solidFill>
                <a:latin typeface="微软雅黑" pitchFamily="34" charset="-122"/>
                <a:ea typeface="微软雅黑" pitchFamily="34" charset="-122"/>
              </a:rPr>
              <a:t>(M)</a:t>
            </a:r>
            <a:r>
              <a:rPr lang="zh-CN" altLang="zh-CN" sz="1800" b="0" dirty="0" smtClean="0">
                <a:solidFill>
                  <a:schemeClr val="tx1"/>
                </a:solidFill>
                <a:latin typeface="微软雅黑" pitchFamily="34" charset="-122"/>
                <a:ea typeface="微软雅黑" pitchFamily="34" charset="-122"/>
              </a:rPr>
              <a:t>、低优先级</a:t>
            </a:r>
            <a:r>
              <a:rPr lang="en-US" altLang="zh-CN" sz="1800" b="0" dirty="0" smtClean="0">
                <a:solidFill>
                  <a:schemeClr val="tx1"/>
                </a:solidFill>
                <a:latin typeface="微软雅黑" pitchFamily="34" charset="-122"/>
                <a:ea typeface="微软雅黑" pitchFamily="34" charset="-122"/>
              </a:rPr>
              <a:t>(L)</a:t>
            </a:r>
            <a:r>
              <a:rPr lang="zh-CN" altLang="zh-CN" sz="1800" b="0" dirty="0" smtClean="0">
                <a:solidFill>
                  <a:schemeClr val="tx1"/>
                </a:solidFill>
                <a:latin typeface="微软雅黑" pitchFamily="34" charset="-122"/>
                <a:ea typeface="微软雅黑" pitchFamily="34" charset="-122"/>
              </a:rPr>
              <a:t>的任务（服务方法的优先级可以在服务配置平台中设置），每个线程池各有一个任务排队队列，每个线程池的线程数和排队队列长度都可以在服务配置平台中设置。</a:t>
            </a:r>
            <a:endParaRPr lang="zh-CN" altLang="en-US" sz="1800" b="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图片 1"/>
          <p:cNvPicPr>
            <a:picLocks noChangeAspect="1" noChangeArrowheads="1"/>
          </p:cNvPicPr>
          <p:nvPr/>
        </p:nvPicPr>
        <p:blipFill>
          <a:blip r:embed="rId3" cstate="print"/>
          <a:srcRect/>
          <a:stretch>
            <a:fillRect/>
          </a:stretch>
        </p:blipFill>
        <p:spPr bwMode="auto">
          <a:xfrm>
            <a:off x="-39688" y="-20638"/>
            <a:ext cx="9183688" cy="6878638"/>
          </a:xfrm>
          <a:prstGeom prst="rect">
            <a:avLst/>
          </a:prstGeom>
          <a:solidFill>
            <a:srgbClr val="D0E9FF"/>
          </a:solidFill>
          <a:ln w="25400">
            <a:solidFill>
              <a:srgbClr val="D0E9FF"/>
            </a:solidFill>
            <a:miter lim="800000"/>
            <a:headEnd/>
            <a:tailEnd/>
          </a:ln>
        </p:spPr>
      </p:pic>
      <p:sp>
        <p:nvSpPr>
          <p:cNvPr id="168963" name="Text Box 9"/>
          <p:cNvSpPr txBox="1">
            <a:spLocks noChangeArrowheads="1"/>
          </p:cNvSpPr>
          <p:nvPr/>
        </p:nvSpPr>
        <p:spPr bwMode="auto">
          <a:xfrm>
            <a:off x="3657600" y="5257800"/>
            <a:ext cx="2819400" cy="579438"/>
          </a:xfrm>
          <a:prstGeom prst="rect">
            <a:avLst/>
          </a:prstGeom>
          <a:noFill/>
          <a:ln w="9525">
            <a:noFill/>
            <a:miter lim="800000"/>
            <a:headEnd/>
            <a:tailEnd/>
          </a:ln>
        </p:spPr>
        <p:txBody>
          <a:bodyPr>
            <a:spAutoFit/>
          </a:bodyPr>
          <a:lstStyle/>
          <a:p>
            <a:r>
              <a:rPr lang="zh-CN" altLang="en-US"/>
              <a:t>123</a:t>
            </a:r>
          </a:p>
        </p:txBody>
      </p:sp>
      <p:sp>
        <p:nvSpPr>
          <p:cNvPr id="168964" name="TextBox 15"/>
          <p:cNvSpPr txBox="1">
            <a:spLocks noChangeArrowheads="1"/>
          </p:cNvSpPr>
          <p:nvPr/>
        </p:nvSpPr>
        <p:spPr bwMode="auto">
          <a:xfrm>
            <a:off x="8316913" y="6453188"/>
            <a:ext cx="838200" cy="369887"/>
          </a:xfrm>
          <a:prstGeom prst="rect">
            <a:avLst/>
          </a:prstGeom>
          <a:noFill/>
          <a:ln w="9525">
            <a:noFill/>
            <a:miter lim="800000"/>
            <a:headEnd/>
            <a:tailEnd/>
          </a:ln>
        </p:spPr>
        <p:txBody>
          <a:bodyPr>
            <a:spAutoFit/>
          </a:bodyPr>
          <a:lstStyle/>
          <a:p>
            <a:r>
              <a:rPr lang="en-US" altLang="zh-CN"/>
              <a:t>1</a:t>
            </a:r>
            <a:endParaRPr lang="zh-CN" altLang="en-US"/>
          </a:p>
        </p:txBody>
      </p:sp>
      <p:sp>
        <p:nvSpPr>
          <p:cNvPr id="12" name="TextBox 1"/>
          <p:cNvSpPr txBox="1">
            <a:spLocks noChangeArrowheads="1"/>
          </p:cNvSpPr>
          <p:nvPr/>
        </p:nvSpPr>
        <p:spPr bwMode="auto">
          <a:xfrm>
            <a:off x="304800" y="285750"/>
            <a:ext cx="5346700" cy="461963"/>
          </a:xfrm>
          <a:prstGeom prst="rect">
            <a:avLst/>
          </a:prstGeom>
          <a:noFill/>
          <a:ln w="9525">
            <a:noFill/>
            <a:miter lim="800000"/>
            <a:headEnd/>
            <a:tailEnd/>
          </a:ln>
        </p:spPr>
        <p:txBody>
          <a:bodyPr>
            <a:spAutoFit/>
          </a:bodyPr>
          <a:lstStyle/>
          <a:p>
            <a:pPr algn="l">
              <a:defRPr/>
            </a:pPr>
            <a:r>
              <a:rPr lang="zh-CN" altLang="en-US" sz="2400" dirty="0" smtClean="0">
                <a:solidFill>
                  <a:schemeClr val="tx1">
                    <a:lumMod val="75000"/>
                    <a:lumOff val="25000"/>
                  </a:schemeClr>
                </a:solidFill>
                <a:latin typeface="微软雅黑" pitchFamily="34" charset="-122"/>
                <a:ea typeface="微软雅黑" pitchFamily="34" charset="-122"/>
              </a:rPr>
              <a:t>服务优先级和流控</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90" y="1498772"/>
            <a:ext cx="7787620" cy="4444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图片 1"/>
          <p:cNvPicPr>
            <a:picLocks noChangeAspect="1" noChangeArrowheads="1"/>
          </p:cNvPicPr>
          <p:nvPr/>
        </p:nvPicPr>
        <p:blipFill>
          <a:blip r:embed="rId3" cstate="print"/>
          <a:srcRect/>
          <a:stretch>
            <a:fillRect/>
          </a:stretch>
        </p:blipFill>
        <p:spPr bwMode="auto">
          <a:xfrm>
            <a:off x="-39688" y="-20638"/>
            <a:ext cx="9183688" cy="6878638"/>
          </a:xfrm>
          <a:prstGeom prst="rect">
            <a:avLst/>
          </a:prstGeom>
          <a:solidFill>
            <a:srgbClr val="D0E9FF"/>
          </a:solidFill>
          <a:ln w="25400">
            <a:solidFill>
              <a:srgbClr val="D0E9FF"/>
            </a:solidFill>
            <a:miter lim="800000"/>
            <a:headEnd/>
            <a:tailEnd/>
          </a:ln>
        </p:spPr>
      </p:pic>
      <p:sp>
        <p:nvSpPr>
          <p:cNvPr id="168963" name="Text Box 9"/>
          <p:cNvSpPr txBox="1">
            <a:spLocks noChangeArrowheads="1"/>
          </p:cNvSpPr>
          <p:nvPr/>
        </p:nvSpPr>
        <p:spPr bwMode="auto">
          <a:xfrm>
            <a:off x="3657600" y="5257800"/>
            <a:ext cx="2819400" cy="579438"/>
          </a:xfrm>
          <a:prstGeom prst="rect">
            <a:avLst/>
          </a:prstGeom>
          <a:noFill/>
          <a:ln w="9525">
            <a:noFill/>
            <a:miter lim="800000"/>
            <a:headEnd/>
            <a:tailEnd/>
          </a:ln>
        </p:spPr>
        <p:txBody>
          <a:bodyPr>
            <a:spAutoFit/>
          </a:bodyPr>
          <a:lstStyle/>
          <a:p>
            <a:r>
              <a:rPr lang="zh-CN" altLang="en-US"/>
              <a:t>123</a:t>
            </a:r>
          </a:p>
        </p:txBody>
      </p:sp>
      <p:sp>
        <p:nvSpPr>
          <p:cNvPr id="168964" name="TextBox 15"/>
          <p:cNvSpPr txBox="1">
            <a:spLocks noChangeArrowheads="1"/>
          </p:cNvSpPr>
          <p:nvPr/>
        </p:nvSpPr>
        <p:spPr bwMode="auto">
          <a:xfrm>
            <a:off x="8316913" y="6453188"/>
            <a:ext cx="838200" cy="369887"/>
          </a:xfrm>
          <a:prstGeom prst="rect">
            <a:avLst/>
          </a:prstGeom>
          <a:noFill/>
          <a:ln w="9525">
            <a:noFill/>
            <a:miter lim="800000"/>
            <a:headEnd/>
            <a:tailEnd/>
          </a:ln>
        </p:spPr>
        <p:txBody>
          <a:bodyPr>
            <a:spAutoFit/>
          </a:bodyPr>
          <a:lstStyle/>
          <a:p>
            <a:r>
              <a:rPr lang="en-US" altLang="zh-CN"/>
              <a:t>1</a:t>
            </a:r>
            <a:endParaRPr lang="zh-CN" altLang="en-US"/>
          </a:p>
        </p:txBody>
      </p:sp>
      <p:sp>
        <p:nvSpPr>
          <p:cNvPr id="12" name="TextBox 1"/>
          <p:cNvSpPr txBox="1">
            <a:spLocks noChangeArrowheads="1"/>
          </p:cNvSpPr>
          <p:nvPr/>
        </p:nvSpPr>
        <p:spPr bwMode="auto">
          <a:xfrm>
            <a:off x="304800" y="285750"/>
            <a:ext cx="5346700" cy="461963"/>
          </a:xfrm>
          <a:prstGeom prst="rect">
            <a:avLst/>
          </a:prstGeom>
          <a:noFill/>
          <a:ln w="9525">
            <a:noFill/>
            <a:miter lim="800000"/>
            <a:headEnd/>
            <a:tailEnd/>
          </a:ln>
        </p:spPr>
        <p:txBody>
          <a:bodyPr>
            <a:spAutoFit/>
          </a:bodyPr>
          <a:lstStyle/>
          <a:p>
            <a:pPr algn="l">
              <a:defRPr/>
            </a:pPr>
            <a:r>
              <a:rPr lang="zh-CN" altLang="en-US" sz="2400" dirty="0" smtClean="0">
                <a:solidFill>
                  <a:schemeClr val="tx1">
                    <a:lumMod val="75000"/>
                    <a:lumOff val="25000"/>
                  </a:schemeClr>
                </a:solidFill>
                <a:latin typeface="微软雅黑" pitchFamily="34" charset="-122"/>
                <a:ea typeface="微软雅黑" pitchFamily="34" charset="-122"/>
              </a:rPr>
              <a:t>服务优先级和流控</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228714" y="990664"/>
            <a:ext cx="8381780" cy="5262979"/>
          </a:xfrm>
          <a:prstGeom prst="rect">
            <a:avLst/>
          </a:prstGeom>
          <a:noFill/>
        </p:spPr>
        <p:txBody>
          <a:bodyPr wrap="square" rtlCol="0">
            <a:spAutoFit/>
          </a:bodyPr>
          <a:lstStyle/>
          <a:p>
            <a:pPr marL="342900" indent="-342900" algn="l"/>
            <a:r>
              <a:rPr lang="en-US" altLang="zh-CN" sz="1600" b="0" dirty="0" smtClean="0">
                <a:solidFill>
                  <a:schemeClr val="tx1"/>
                </a:solidFill>
                <a:latin typeface="微软雅黑" pitchFamily="34" charset="-122"/>
                <a:ea typeface="微软雅黑" pitchFamily="34" charset="-122"/>
              </a:rPr>
              <a:t>RSF</a:t>
            </a:r>
            <a:r>
              <a:rPr lang="zh-CN" altLang="en-US" sz="1600" b="0" dirty="0" smtClean="0">
                <a:solidFill>
                  <a:schemeClr val="tx1"/>
                </a:solidFill>
                <a:latin typeface="微软雅黑" pitchFamily="34" charset="-122"/>
                <a:ea typeface="微软雅黑" pitchFamily="34" charset="-122"/>
              </a:rPr>
              <a:t>服务提供端有</a:t>
            </a:r>
            <a:r>
              <a:rPr lang="en-US" altLang="zh-CN" sz="1600" b="0" dirty="0" smtClean="0">
                <a:solidFill>
                  <a:schemeClr val="tx1"/>
                </a:solidFill>
                <a:latin typeface="微软雅黑" pitchFamily="34" charset="-122"/>
                <a:ea typeface="微软雅黑" pitchFamily="34" charset="-122"/>
              </a:rPr>
              <a:t>3</a:t>
            </a:r>
            <a:r>
              <a:rPr lang="zh-CN" altLang="en-US" sz="1600" b="0" dirty="0" smtClean="0">
                <a:solidFill>
                  <a:schemeClr val="tx1"/>
                </a:solidFill>
                <a:latin typeface="微软雅黑" pitchFamily="34" charset="-122"/>
                <a:ea typeface="微软雅黑" pitchFamily="34" charset="-122"/>
              </a:rPr>
              <a:t>个线程池，用来处理服务请求。</a:t>
            </a:r>
            <a:r>
              <a:rPr lang="en-US" altLang="zh-CN" sz="1600" b="0" dirty="0" smtClean="0">
                <a:solidFill>
                  <a:schemeClr val="tx1"/>
                </a:solidFill>
                <a:latin typeface="微软雅黑" pitchFamily="34" charset="-122"/>
                <a:ea typeface="微软雅黑" pitchFamily="34" charset="-122"/>
              </a:rPr>
              <a:t>3</a:t>
            </a:r>
            <a:r>
              <a:rPr lang="zh-CN" altLang="en-US" sz="1600" b="0" dirty="0" smtClean="0">
                <a:solidFill>
                  <a:schemeClr val="tx1"/>
                </a:solidFill>
                <a:latin typeface="微软雅黑" pitchFamily="34" charset="-122"/>
                <a:ea typeface="微软雅黑" pitchFamily="34" charset="-122"/>
              </a:rPr>
              <a:t>个线程池分别处理高优先级（</a:t>
            </a:r>
            <a:r>
              <a:rPr lang="en-US" altLang="zh-CN" sz="1600" b="0" dirty="0" smtClean="0">
                <a:solidFill>
                  <a:schemeClr val="tx1"/>
                </a:solidFill>
                <a:latin typeface="微软雅黑" pitchFamily="34" charset="-122"/>
                <a:ea typeface="微软雅黑" pitchFamily="34" charset="-122"/>
              </a:rPr>
              <a:t>H</a:t>
            </a:r>
            <a:r>
              <a:rPr lang="zh-CN" altLang="en-US" sz="1600" b="0" dirty="0" smtClean="0">
                <a:solidFill>
                  <a:schemeClr val="tx1"/>
                </a:solidFill>
                <a:latin typeface="微软雅黑" pitchFamily="34" charset="-122"/>
                <a:ea typeface="微软雅黑" pitchFamily="34" charset="-122"/>
              </a:rPr>
              <a:t>）、中优先级</a:t>
            </a:r>
            <a:r>
              <a:rPr lang="en-US" altLang="zh-CN" sz="1600" b="0" dirty="0" smtClean="0">
                <a:solidFill>
                  <a:schemeClr val="tx1"/>
                </a:solidFill>
                <a:latin typeface="微软雅黑" pitchFamily="34" charset="-122"/>
                <a:ea typeface="微软雅黑" pitchFamily="34" charset="-122"/>
              </a:rPr>
              <a:t>(M)</a:t>
            </a:r>
            <a:r>
              <a:rPr lang="zh-CN" altLang="en-US" sz="1600" b="0" dirty="0" smtClean="0">
                <a:solidFill>
                  <a:schemeClr val="tx1"/>
                </a:solidFill>
                <a:latin typeface="微软雅黑" pitchFamily="34" charset="-122"/>
                <a:ea typeface="微软雅黑" pitchFamily="34" charset="-122"/>
              </a:rPr>
              <a:t>、低优先级</a:t>
            </a:r>
            <a:r>
              <a:rPr lang="en-US" altLang="zh-CN" sz="1600" b="0" dirty="0" smtClean="0">
                <a:solidFill>
                  <a:schemeClr val="tx1"/>
                </a:solidFill>
                <a:latin typeface="微软雅黑" pitchFamily="34" charset="-122"/>
                <a:ea typeface="微软雅黑" pitchFamily="34" charset="-122"/>
              </a:rPr>
              <a:t>(L)</a:t>
            </a:r>
            <a:r>
              <a:rPr lang="zh-CN" altLang="en-US" sz="1600" b="0" dirty="0" smtClean="0">
                <a:solidFill>
                  <a:schemeClr val="tx1"/>
                </a:solidFill>
                <a:latin typeface="微软雅黑" pitchFamily="34" charset="-122"/>
                <a:ea typeface="微软雅黑" pitchFamily="34" charset="-122"/>
              </a:rPr>
              <a:t>的任务（服务方法的优先级可以在服务配置平台中设置），每个线程池各有一个任务排队队列。当进来一个调用请求时：</a:t>
            </a:r>
            <a:endParaRPr lang="en-US" altLang="zh-CN" sz="1600" b="0" dirty="0" smtClean="0">
              <a:solidFill>
                <a:schemeClr val="tx1"/>
              </a:solidFill>
              <a:latin typeface="微软雅黑" pitchFamily="34" charset="-122"/>
              <a:ea typeface="微软雅黑" pitchFamily="34" charset="-122"/>
            </a:endParaRPr>
          </a:p>
          <a:p>
            <a:pPr marL="342900" indent="-342900" algn="l"/>
            <a:endParaRPr lang="zh-CN" altLang="en-US" sz="1600" b="0" dirty="0" smtClean="0">
              <a:solidFill>
                <a:schemeClr val="tx1"/>
              </a:solidFill>
              <a:latin typeface="微软雅黑" pitchFamily="34" charset="-122"/>
              <a:ea typeface="微软雅黑" pitchFamily="34" charset="-122"/>
            </a:endParaRPr>
          </a:p>
          <a:p>
            <a:pPr marL="342900" indent="-342900" algn="l">
              <a:buFont typeface="+mj-lt"/>
              <a:buAutoNum type="arabicPeriod"/>
            </a:pPr>
            <a:r>
              <a:rPr lang="en-US" altLang="zh-CN" sz="1600" b="0" dirty="0" smtClean="0">
                <a:solidFill>
                  <a:schemeClr val="tx1"/>
                </a:solidFill>
                <a:latin typeface="微软雅黑" pitchFamily="34" charset="-122"/>
                <a:ea typeface="微软雅黑" pitchFamily="34" charset="-122"/>
              </a:rPr>
              <a:t>RSF</a:t>
            </a:r>
            <a:r>
              <a:rPr lang="zh-CN" altLang="en-US" sz="1600" b="0" dirty="0" smtClean="0">
                <a:solidFill>
                  <a:schemeClr val="tx1"/>
                </a:solidFill>
                <a:latin typeface="微软雅黑" pitchFamily="34" charset="-122"/>
                <a:ea typeface="微软雅黑" pitchFamily="34" charset="-122"/>
              </a:rPr>
              <a:t>判断请求的服务方法的优先级，优先级为高（</a:t>
            </a:r>
            <a:r>
              <a:rPr lang="en-US" altLang="zh-CN" sz="1600" b="0" dirty="0" smtClean="0">
                <a:solidFill>
                  <a:schemeClr val="tx1"/>
                </a:solidFill>
                <a:latin typeface="微软雅黑" pitchFamily="34" charset="-122"/>
                <a:ea typeface="微软雅黑" pitchFamily="34" charset="-122"/>
              </a:rPr>
              <a:t>H</a:t>
            </a:r>
            <a:r>
              <a:rPr lang="zh-CN" altLang="en-US" sz="1600" b="0" dirty="0" smtClean="0">
                <a:solidFill>
                  <a:schemeClr val="tx1"/>
                </a:solidFill>
                <a:latin typeface="微软雅黑" pitchFamily="34" charset="-122"/>
                <a:ea typeface="微软雅黑" pitchFamily="34" charset="-122"/>
              </a:rPr>
              <a:t>）的请求先尝试分配到</a:t>
            </a:r>
            <a:r>
              <a:rPr lang="en-US" altLang="zh-CN" sz="1600" b="0" dirty="0" smtClean="0">
                <a:solidFill>
                  <a:schemeClr val="tx1"/>
                </a:solidFill>
                <a:latin typeface="微软雅黑" pitchFamily="34" charset="-122"/>
                <a:ea typeface="微软雅黑" pitchFamily="34" charset="-122"/>
              </a:rPr>
              <a:t>H</a:t>
            </a:r>
            <a:r>
              <a:rPr lang="zh-CN" altLang="en-US" sz="1600" b="0" dirty="0" smtClean="0">
                <a:solidFill>
                  <a:schemeClr val="tx1"/>
                </a:solidFill>
                <a:latin typeface="微软雅黑" pitchFamily="34" charset="-122"/>
                <a:ea typeface="微软雅黑" pitchFamily="34" charset="-122"/>
              </a:rPr>
              <a:t>线程池，如果</a:t>
            </a:r>
            <a:r>
              <a:rPr lang="en-US" altLang="zh-CN" sz="1600" b="0" dirty="0" smtClean="0">
                <a:solidFill>
                  <a:schemeClr val="tx1"/>
                </a:solidFill>
                <a:latin typeface="微软雅黑" pitchFamily="34" charset="-122"/>
                <a:ea typeface="微软雅黑" pitchFamily="34" charset="-122"/>
              </a:rPr>
              <a:t>H</a:t>
            </a:r>
            <a:r>
              <a:rPr lang="zh-CN" altLang="en-US" sz="1600" b="0" dirty="0" smtClean="0">
                <a:solidFill>
                  <a:schemeClr val="tx1"/>
                </a:solidFill>
                <a:latin typeface="微软雅黑" pitchFamily="34" charset="-122"/>
                <a:ea typeface="微软雅黑" pitchFamily="34" charset="-122"/>
              </a:rPr>
              <a:t>线程池所有线程忙，则尝试分配到</a:t>
            </a:r>
            <a:r>
              <a:rPr lang="en-US" altLang="zh-CN" sz="1600" b="0" dirty="0" smtClean="0">
                <a:solidFill>
                  <a:schemeClr val="tx1"/>
                </a:solidFill>
                <a:latin typeface="微软雅黑" pitchFamily="34" charset="-122"/>
                <a:ea typeface="微软雅黑" pitchFamily="34" charset="-122"/>
              </a:rPr>
              <a:t>M</a:t>
            </a:r>
            <a:r>
              <a:rPr lang="zh-CN" altLang="en-US" sz="1600" b="0" dirty="0" smtClean="0">
                <a:solidFill>
                  <a:schemeClr val="tx1"/>
                </a:solidFill>
                <a:latin typeface="微软雅黑" pitchFamily="34" charset="-122"/>
                <a:ea typeface="微软雅黑" pitchFamily="34" charset="-122"/>
              </a:rPr>
              <a:t>线程池，如果</a:t>
            </a:r>
            <a:r>
              <a:rPr lang="en-US" altLang="zh-CN" sz="1600" b="0" dirty="0" smtClean="0">
                <a:solidFill>
                  <a:schemeClr val="tx1"/>
                </a:solidFill>
                <a:latin typeface="微软雅黑" pitchFamily="34" charset="-122"/>
                <a:ea typeface="微软雅黑" pitchFamily="34" charset="-122"/>
              </a:rPr>
              <a:t>M</a:t>
            </a:r>
            <a:r>
              <a:rPr lang="zh-CN" altLang="en-US" sz="1600" b="0" dirty="0" smtClean="0">
                <a:solidFill>
                  <a:schemeClr val="tx1"/>
                </a:solidFill>
                <a:latin typeface="微软雅黑" pitchFamily="34" charset="-122"/>
                <a:ea typeface="微软雅黑" pitchFamily="34" charset="-122"/>
              </a:rPr>
              <a:t>线程池线程都忙，则尝试分配到</a:t>
            </a:r>
            <a:r>
              <a:rPr lang="en-US" altLang="zh-CN" sz="1600" b="0" dirty="0" smtClean="0">
                <a:solidFill>
                  <a:schemeClr val="tx1"/>
                </a:solidFill>
                <a:latin typeface="微软雅黑" pitchFamily="34" charset="-122"/>
                <a:ea typeface="微软雅黑" pitchFamily="34" charset="-122"/>
              </a:rPr>
              <a:t>L</a:t>
            </a:r>
            <a:r>
              <a:rPr lang="zh-CN" altLang="en-US" sz="1600" b="0" dirty="0" smtClean="0">
                <a:solidFill>
                  <a:schemeClr val="tx1"/>
                </a:solidFill>
                <a:latin typeface="微软雅黑" pitchFamily="34" charset="-122"/>
                <a:ea typeface="微软雅黑" pitchFamily="34" charset="-122"/>
              </a:rPr>
              <a:t>线程池，如果</a:t>
            </a:r>
            <a:r>
              <a:rPr lang="en-US" altLang="zh-CN" sz="1600" b="0" dirty="0" smtClean="0">
                <a:solidFill>
                  <a:schemeClr val="tx1"/>
                </a:solidFill>
                <a:latin typeface="微软雅黑" pitchFamily="34" charset="-122"/>
                <a:ea typeface="微软雅黑" pitchFamily="34" charset="-122"/>
              </a:rPr>
              <a:t>L</a:t>
            </a:r>
            <a:r>
              <a:rPr lang="zh-CN" altLang="en-US" sz="1600" b="0" dirty="0" smtClean="0">
                <a:solidFill>
                  <a:schemeClr val="tx1"/>
                </a:solidFill>
                <a:latin typeface="微软雅黑" pitchFamily="34" charset="-122"/>
                <a:ea typeface="微软雅黑" pitchFamily="34" charset="-122"/>
              </a:rPr>
              <a:t>线程池都忙，则检查</a:t>
            </a:r>
            <a:r>
              <a:rPr lang="en-US" altLang="zh-CN" sz="1600" b="0" dirty="0" smtClean="0">
                <a:solidFill>
                  <a:schemeClr val="tx1"/>
                </a:solidFill>
                <a:latin typeface="微软雅黑" pitchFamily="34" charset="-122"/>
                <a:ea typeface="微软雅黑" pitchFamily="34" charset="-122"/>
              </a:rPr>
              <a:t>H</a:t>
            </a:r>
            <a:r>
              <a:rPr lang="zh-CN" altLang="en-US" sz="1600" b="0" dirty="0" smtClean="0">
                <a:solidFill>
                  <a:schemeClr val="tx1"/>
                </a:solidFill>
                <a:latin typeface="微软雅黑" pitchFamily="34" charset="-122"/>
                <a:ea typeface="微软雅黑" pitchFamily="34" charset="-122"/>
              </a:rPr>
              <a:t>线程池等待队列是否满（达到阀值），如果未满则在</a:t>
            </a:r>
            <a:r>
              <a:rPr lang="en-US" altLang="zh-CN" sz="1600" b="0" dirty="0" smtClean="0">
                <a:solidFill>
                  <a:schemeClr val="tx1"/>
                </a:solidFill>
                <a:latin typeface="微软雅黑" pitchFamily="34" charset="-122"/>
                <a:ea typeface="微软雅黑" pitchFamily="34" charset="-122"/>
              </a:rPr>
              <a:t>H</a:t>
            </a:r>
            <a:r>
              <a:rPr lang="zh-CN" altLang="en-US" sz="1600" b="0" dirty="0" smtClean="0">
                <a:solidFill>
                  <a:schemeClr val="tx1"/>
                </a:solidFill>
                <a:latin typeface="微软雅黑" pitchFamily="34" charset="-122"/>
                <a:ea typeface="微软雅黑" pitchFamily="34" charset="-122"/>
              </a:rPr>
              <a:t>队列排队，如果满了，则检查</a:t>
            </a:r>
            <a:r>
              <a:rPr lang="en-US" altLang="zh-CN" sz="1600" b="0" dirty="0" smtClean="0">
                <a:solidFill>
                  <a:schemeClr val="tx1"/>
                </a:solidFill>
                <a:latin typeface="微软雅黑" pitchFamily="34" charset="-122"/>
                <a:ea typeface="微软雅黑" pitchFamily="34" charset="-122"/>
              </a:rPr>
              <a:t>M</a:t>
            </a:r>
            <a:r>
              <a:rPr lang="zh-CN" altLang="en-US" sz="1600" b="0" dirty="0" smtClean="0">
                <a:solidFill>
                  <a:schemeClr val="tx1"/>
                </a:solidFill>
                <a:latin typeface="微软雅黑" pitchFamily="34" charset="-122"/>
                <a:ea typeface="微软雅黑" pitchFamily="34" charset="-122"/>
              </a:rPr>
              <a:t>线程池等待队列是否满，如果未满则在</a:t>
            </a:r>
            <a:r>
              <a:rPr lang="en-US" altLang="zh-CN" sz="1600" b="0" dirty="0" smtClean="0">
                <a:solidFill>
                  <a:schemeClr val="tx1"/>
                </a:solidFill>
                <a:latin typeface="微软雅黑" pitchFamily="34" charset="-122"/>
                <a:ea typeface="微软雅黑" pitchFamily="34" charset="-122"/>
              </a:rPr>
              <a:t>M</a:t>
            </a:r>
            <a:r>
              <a:rPr lang="zh-CN" altLang="en-US" sz="1600" b="0" dirty="0" smtClean="0">
                <a:solidFill>
                  <a:schemeClr val="tx1"/>
                </a:solidFill>
                <a:latin typeface="微软雅黑" pitchFamily="34" charset="-122"/>
                <a:ea typeface="微软雅黑" pitchFamily="34" charset="-122"/>
              </a:rPr>
              <a:t>队列排队，如果满了，则检查</a:t>
            </a:r>
            <a:r>
              <a:rPr lang="en-US" altLang="zh-CN" sz="1600" b="0" dirty="0" smtClean="0">
                <a:solidFill>
                  <a:schemeClr val="tx1"/>
                </a:solidFill>
                <a:latin typeface="微软雅黑" pitchFamily="34" charset="-122"/>
                <a:ea typeface="微软雅黑" pitchFamily="34" charset="-122"/>
              </a:rPr>
              <a:t>L</a:t>
            </a:r>
            <a:r>
              <a:rPr lang="zh-CN" altLang="en-US" sz="1600" b="0" dirty="0" smtClean="0">
                <a:solidFill>
                  <a:schemeClr val="tx1"/>
                </a:solidFill>
                <a:latin typeface="微软雅黑" pitchFamily="34" charset="-122"/>
                <a:ea typeface="微软雅黑" pitchFamily="34" charset="-122"/>
              </a:rPr>
              <a:t>线程池队列是否满，如果未满则在</a:t>
            </a:r>
            <a:r>
              <a:rPr lang="en-US" altLang="zh-CN" sz="1600" b="0" dirty="0" smtClean="0">
                <a:solidFill>
                  <a:schemeClr val="tx1"/>
                </a:solidFill>
                <a:latin typeface="微软雅黑" pitchFamily="34" charset="-122"/>
                <a:ea typeface="微软雅黑" pitchFamily="34" charset="-122"/>
              </a:rPr>
              <a:t>L</a:t>
            </a:r>
            <a:r>
              <a:rPr lang="zh-CN" altLang="en-US" sz="1600" b="0" dirty="0" smtClean="0">
                <a:solidFill>
                  <a:schemeClr val="tx1"/>
                </a:solidFill>
                <a:latin typeface="微软雅黑" pitchFamily="34" charset="-122"/>
                <a:ea typeface="微软雅黑" pitchFamily="34" charset="-122"/>
              </a:rPr>
              <a:t>队列排队，如果满了，则抛出可重试异常，告知消费端本服务提供者资源忙，消费端如果允许重试，则可以尝试另外一台服务提供者。</a:t>
            </a:r>
          </a:p>
          <a:p>
            <a:pPr marL="342900" indent="-342900" algn="l">
              <a:buFont typeface="+mj-lt"/>
              <a:buAutoNum type="arabicPeriod"/>
            </a:pPr>
            <a:r>
              <a:rPr lang="zh-CN" altLang="en-US" sz="1600" b="0" dirty="0" smtClean="0">
                <a:solidFill>
                  <a:schemeClr val="tx1"/>
                </a:solidFill>
                <a:latin typeface="微软雅黑" pitchFamily="34" charset="-122"/>
                <a:ea typeface="微软雅黑" pitchFamily="34" charset="-122"/>
              </a:rPr>
              <a:t>优先级为中（</a:t>
            </a:r>
            <a:r>
              <a:rPr lang="en-US" altLang="zh-CN" sz="1600" b="0" dirty="0" smtClean="0">
                <a:solidFill>
                  <a:schemeClr val="tx1"/>
                </a:solidFill>
                <a:latin typeface="微软雅黑" pitchFamily="34" charset="-122"/>
                <a:ea typeface="微软雅黑" pitchFamily="34" charset="-122"/>
              </a:rPr>
              <a:t>M</a:t>
            </a:r>
            <a:r>
              <a:rPr lang="zh-CN" altLang="en-US" sz="1600" b="0" dirty="0" smtClean="0">
                <a:solidFill>
                  <a:schemeClr val="tx1"/>
                </a:solidFill>
                <a:latin typeface="微软雅黑" pitchFamily="34" charset="-122"/>
                <a:ea typeface="微软雅黑" pitchFamily="34" charset="-122"/>
              </a:rPr>
              <a:t>）的请求先尝试分配到</a:t>
            </a:r>
            <a:r>
              <a:rPr lang="en-US" altLang="zh-CN" sz="1600" b="0" dirty="0" smtClean="0">
                <a:solidFill>
                  <a:schemeClr val="tx1"/>
                </a:solidFill>
                <a:latin typeface="微软雅黑" pitchFamily="34" charset="-122"/>
                <a:ea typeface="微软雅黑" pitchFamily="34" charset="-122"/>
              </a:rPr>
              <a:t>M</a:t>
            </a:r>
            <a:r>
              <a:rPr lang="zh-CN" altLang="en-US" sz="1600" b="0" dirty="0" smtClean="0">
                <a:solidFill>
                  <a:schemeClr val="tx1"/>
                </a:solidFill>
                <a:latin typeface="微软雅黑" pitchFamily="34" charset="-122"/>
                <a:ea typeface="微软雅黑" pitchFamily="34" charset="-122"/>
              </a:rPr>
              <a:t>线程池，如果</a:t>
            </a:r>
            <a:r>
              <a:rPr lang="en-US" altLang="zh-CN" sz="1600" b="0" dirty="0" smtClean="0">
                <a:solidFill>
                  <a:schemeClr val="tx1"/>
                </a:solidFill>
                <a:latin typeface="微软雅黑" pitchFamily="34" charset="-122"/>
                <a:ea typeface="微软雅黑" pitchFamily="34" charset="-122"/>
              </a:rPr>
              <a:t>M</a:t>
            </a:r>
            <a:r>
              <a:rPr lang="zh-CN" altLang="en-US" sz="1600" b="0" dirty="0" smtClean="0">
                <a:solidFill>
                  <a:schemeClr val="tx1"/>
                </a:solidFill>
                <a:latin typeface="微软雅黑" pitchFamily="34" charset="-122"/>
                <a:ea typeface="微软雅黑" pitchFamily="34" charset="-122"/>
              </a:rPr>
              <a:t>线程池线程都忙，则尝试分配到</a:t>
            </a:r>
            <a:r>
              <a:rPr lang="en-US" altLang="zh-CN" sz="1600" b="0" dirty="0" smtClean="0">
                <a:solidFill>
                  <a:schemeClr val="tx1"/>
                </a:solidFill>
                <a:latin typeface="微软雅黑" pitchFamily="34" charset="-122"/>
                <a:ea typeface="微软雅黑" pitchFamily="34" charset="-122"/>
              </a:rPr>
              <a:t>L</a:t>
            </a:r>
            <a:r>
              <a:rPr lang="zh-CN" altLang="en-US" sz="1600" b="0" dirty="0" smtClean="0">
                <a:solidFill>
                  <a:schemeClr val="tx1"/>
                </a:solidFill>
                <a:latin typeface="微软雅黑" pitchFamily="34" charset="-122"/>
                <a:ea typeface="微软雅黑" pitchFamily="34" charset="-122"/>
              </a:rPr>
              <a:t>线程池，如果</a:t>
            </a:r>
            <a:r>
              <a:rPr lang="en-US" altLang="zh-CN" sz="1600" b="0" dirty="0" smtClean="0">
                <a:solidFill>
                  <a:schemeClr val="tx1"/>
                </a:solidFill>
                <a:latin typeface="微软雅黑" pitchFamily="34" charset="-122"/>
                <a:ea typeface="微软雅黑" pitchFamily="34" charset="-122"/>
              </a:rPr>
              <a:t>L</a:t>
            </a:r>
            <a:r>
              <a:rPr lang="zh-CN" altLang="en-US" sz="1600" b="0" dirty="0" smtClean="0">
                <a:solidFill>
                  <a:schemeClr val="tx1"/>
                </a:solidFill>
                <a:latin typeface="微软雅黑" pitchFamily="34" charset="-122"/>
                <a:ea typeface="微软雅黑" pitchFamily="34" charset="-122"/>
              </a:rPr>
              <a:t>线程池都忙，则检查</a:t>
            </a:r>
            <a:r>
              <a:rPr lang="en-US" altLang="zh-CN" sz="1600" b="0" dirty="0" smtClean="0">
                <a:solidFill>
                  <a:schemeClr val="tx1"/>
                </a:solidFill>
                <a:latin typeface="微软雅黑" pitchFamily="34" charset="-122"/>
                <a:ea typeface="微软雅黑" pitchFamily="34" charset="-122"/>
              </a:rPr>
              <a:t>M</a:t>
            </a:r>
            <a:r>
              <a:rPr lang="zh-CN" altLang="en-US" sz="1600" b="0" dirty="0" smtClean="0">
                <a:solidFill>
                  <a:schemeClr val="tx1"/>
                </a:solidFill>
                <a:latin typeface="微软雅黑" pitchFamily="34" charset="-122"/>
                <a:ea typeface="微软雅黑" pitchFamily="34" charset="-122"/>
              </a:rPr>
              <a:t>线程池等待队列是否满，如果未满则在</a:t>
            </a:r>
            <a:r>
              <a:rPr lang="en-US" altLang="zh-CN" sz="1600" b="0" dirty="0" smtClean="0">
                <a:solidFill>
                  <a:schemeClr val="tx1"/>
                </a:solidFill>
                <a:latin typeface="微软雅黑" pitchFamily="34" charset="-122"/>
                <a:ea typeface="微软雅黑" pitchFamily="34" charset="-122"/>
              </a:rPr>
              <a:t>M</a:t>
            </a:r>
            <a:r>
              <a:rPr lang="zh-CN" altLang="en-US" sz="1600" b="0" dirty="0" smtClean="0">
                <a:solidFill>
                  <a:schemeClr val="tx1"/>
                </a:solidFill>
                <a:latin typeface="微软雅黑" pitchFamily="34" charset="-122"/>
                <a:ea typeface="微软雅黑" pitchFamily="34" charset="-122"/>
              </a:rPr>
              <a:t>队列排队，如果满了，则检查</a:t>
            </a:r>
            <a:r>
              <a:rPr lang="en-US" altLang="zh-CN" sz="1600" b="0" dirty="0" smtClean="0">
                <a:solidFill>
                  <a:schemeClr val="tx1"/>
                </a:solidFill>
                <a:latin typeface="微软雅黑" pitchFamily="34" charset="-122"/>
                <a:ea typeface="微软雅黑" pitchFamily="34" charset="-122"/>
              </a:rPr>
              <a:t>L</a:t>
            </a:r>
            <a:r>
              <a:rPr lang="zh-CN" altLang="en-US" sz="1600" b="0" dirty="0" smtClean="0">
                <a:solidFill>
                  <a:schemeClr val="tx1"/>
                </a:solidFill>
                <a:latin typeface="微软雅黑" pitchFamily="34" charset="-122"/>
                <a:ea typeface="微软雅黑" pitchFamily="34" charset="-122"/>
              </a:rPr>
              <a:t>线程池队列是否满，如果未满则在</a:t>
            </a:r>
            <a:r>
              <a:rPr lang="en-US" altLang="zh-CN" sz="1600" b="0" dirty="0" smtClean="0">
                <a:solidFill>
                  <a:schemeClr val="tx1"/>
                </a:solidFill>
                <a:latin typeface="微软雅黑" pitchFamily="34" charset="-122"/>
                <a:ea typeface="微软雅黑" pitchFamily="34" charset="-122"/>
              </a:rPr>
              <a:t>L</a:t>
            </a:r>
            <a:r>
              <a:rPr lang="zh-CN" altLang="en-US" sz="1600" b="0" dirty="0" smtClean="0">
                <a:solidFill>
                  <a:schemeClr val="tx1"/>
                </a:solidFill>
                <a:latin typeface="微软雅黑" pitchFamily="34" charset="-122"/>
                <a:ea typeface="微软雅黑" pitchFamily="34" charset="-122"/>
              </a:rPr>
              <a:t>队列排队，如果满了，则抛出可重试异常，告知消费端本服务提供者资源忙，消费端如果允许重试，则可以尝试另外一台服务提供者。</a:t>
            </a:r>
          </a:p>
          <a:p>
            <a:pPr marL="342900" indent="-342900" algn="l">
              <a:buFont typeface="+mj-lt"/>
              <a:buAutoNum type="arabicPeriod"/>
            </a:pPr>
            <a:r>
              <a:rPr lang="zh-CN" altLang="en-US" sz="1600" b="0" dirty="0" smtClean="0">
                <a:solidFill>
                  <a:schemeClr val="tx1"/>
                </a:solidFill>
                <a:latin typeface="微软雅黑" pitchFamily="34" charset="-122"/>
                <a:ea typeface="微软雅黑" pitchFamily="34" charset="-122"/>
              </a:rPr>
              <a:t>优先级为低（</a:t>
            </a:r>
            <a:r>
              <a:rPr lang="en-US" altLang="zh-CN" sz="1600" b="0" dirty="0" smtClean="0">
                <a:solidFill>
                  <a:schemeClr val="tx1"/>
                </a:solidFill>
                <a:latin typeface="微软雅黑" pitchFamily="34" charset="-122"/>
                <a:ea typeface="微软雅黑" pitchFamily="34" charset="-122"/>
              </a:rPr>
              <a:t>L</a:t>
            </a:r>
            <a:r>
              <a:rPr lang="zh-CN" altLang="en-US" sz="1600" b="0" dirty="0" smtClean="0">
                <a:solidFill>
                  <a:schemeClr val="tx1"/>
                </a:solidFill>
                <a:latin typeface="微软雅黑" pitchFamily="34" charset="-122"/>
                <a:ea typeface="微软雅黑" pitchFamily="34" charset="-122"/>
              </a:rPr>
              <a:t>）的请求先尝试分配到</a:t>
            </a:r>
            <a:r>
              <a:rPr lang="en-US" altLang="zh-CN" sz="1600" b="0" dirty="0" smtClean="0">
                <a:solidFill>
                  <a:schemeClr val="tx1"/>
                </a:solidFill>
                <a:latin typeface="微软雅黑" pitchFamily="34" charset="-122"/>
                <a:ea typeface="微软雅黑" pitchFamily="34" charset="-122"/>
              </a:rPr>
              <a:t>L</a:t>
            </a:r>
            <a:r>
              <a:rPr lang="zh-CN" altLang="en-US" sz="1600" b="0" dirty="0" smtClean="0">
                <a:solidFill>
                  <a:schemeClr val="tx1"/>
                </a:solidFill>
                <a:latin typeface="微软雅黑" pitchFamily="34" charset="-122"/>
                <a:ea typeface="微软雅黑" pitchFamily="34" charset="-122"/>
              </a:rPr>
              <a:t>线程池，如果</a:t>
            </a:r>
            <a:r>
              <a:rPr lang="en-US" altLang="zh-CN" sz="1600" b="0" dirty="0" smtClean="0">
                <a:solidFill>
                  <a:schemeClr val="tx1"/>
                </a:solidFill>
                <a:latin typeface="微软雅黑" pitchFamily="34" charset="-122"/>
                <a:ea typeface="微软雅黑" pitchFamily="34" charset="-122"/>
              </a:rPr>
              <a:t>L</a:t>
            </a:r>
            <a:r>
              <a:rPr lang="zh-CN" altLang="en-US" sz="1600" b="0" dirty="0" smtClean="0">
                <a:solidFill>
                  <a:schemeClr val="tx1"/>
                </a:solidFill>
                <a:latin typeface="微软雅黑" pitchFamily="34" charset="-122"/>
                <a:ea typeface="微软雅黑" pitchFamily="34" charset="-122"/>
              </a:rPr>
              <a:t>线程池都忙，则检查</a:t>
            </a:r>
            <a:r>
              <a:rPr lang="en-US" altLang="zh-CN" sz="1600" b="0" dirty="0" smtClean="0">
                <a:solidFill>
                  <a:schemeClr val="tx1"/>
                </a:solidFill>
                <a:latin typeface="微软雅黑" pitchFamily="34" charset="-122"/>
                <a:ea typeface="微软雅黑" pitchFamily="34" charset="-122"/>
              </a:rPr>
              <a:t>L</a:t>
            </a:r>
            <a:r>
              <a:rPr lang="zh-CN" altLang="en-US" sz="1600" b="0" dirty="0" smtClean="0">
                <a:solidFill>
                  <a:schemeClr val="tx1"/>
                </a:solidFill>
                <a:latin typeface="微软雅黑" pitchFamily="34" charset="-122"/>
                <a:ea typeface="微软雅黑" pitchFamily="34" charset="-122"/>
              </a:rPr>
              <a:t>线程池队列是否满，如果未满则在</a:t>
            </a:r>
            <a:r>
              <a:rPr lang="en-US" altLang="zh-CN" sz="1600" b="0" dirty="0" smtClean="0">
                <a:solidFill>
                  <a:schemeClr val="tx1"/>
                </a:solidFill>
                <a:latin typeface="微软雅黑" pitchFamily="34" charset="-122"/>
                <a:ea typeface="微软雅黑" pitchFamily="34" charset="-122"/>
              </a:rPr>
              <a:t>L</a:t>
            </a:r>
            <a:r>
              <a:rPr lang="zh-CN" altLang="en-US" sz="1600" b="0" dirty="0" smtClean="0">
                <a:solidFill>
                  <a:schemeClr val="tx1"/>
                </a:solidFill>
                <a:latin typeface="微软雅黑" pitchFamily="34" charset="-122"/>
                <a:ea typeface="微软雅黑" pitchFamily="34" charset="-122"/>
              </a:rPr>
              <a:t>队列排队，如果满了，则抛出可重试异常，告知消费端本服务提供者资源忙，消费端如果允许重试，则可以尝试另外一台服务提供者。</a:t>
            </a:r>
          </a:p>
          <a:p>
            <a:pPr marL="342900" indent="-342900" algn="l">
              <a:buFont typeface="+mj-lt"/>
              <a:buAutoNum type="arabicPeriod"/>
            </a:pPr>
            <a:r>
              <a:rPr lang="zh-CN" altLang="en-US" sz="1600" b="0" dirty="0" smtClean="0">
                <a:solidFill>
                  <a:schemeClr val="tx1"/>
                </a:solidFill>
                <a:latin typeface="微软雅黑" pitchFamily="34" charset="-122"/>
                <a:ea typeface="微软雅黑" pitchFamily="34" charset="-122"/>
              </a:rPr>
              <a:t>优先级为禁用</a:t>
            </a:r>
            <a:r>
              <a:rPr lang="en-US" altLang="zh-CN" sz="1600" b="0" dirty="0" smtClean="0">
                <a:solidFill>
                  <a:schemeClr val="tx1"/>
                </a:solidFill>
                <a:latin typeface="微软雅黑" pitchFamily="34" charset="-122"/>
                <a:ea typeface="微软雅黑" pitchFamily="34" charset="-122"/>
              </a:rPr>
              <a:t>(D)</a:t>
            </a:r>
            <a:r>
              <a:rPr lang="zh-CN" altLang="en-US" sz="1600" b="0" dirty="0" smtClean="0">
                <a:solidFill>
                  <a:schemeClr val="tx1"/>
                </a:solidFill>
                <a:latin typeface="微软雅黑" pitchFamily="34" charset="-122"/>
                <a:ea typeface="微软雅黑" pitchFamily="34" charset="-122"/>
              </a:rPr>
              <a:t>的请求，表示该方法被禁用，请求会直接被拒绝。</a:t>
            </a:r>
          </a:p>
          <a:p>
            <a:pPr marL="342900" indent="-342900" algn="l">
              <a:buFont typeface="+mj-lt"/>
              <a:buAutoNum type="arabicPeriod"/>
            </a:pPr>
            <a:endParaRPr lang="zh-CN" altLang="en-US" sz="1600" b="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图片 1"/>
          <p:cNvPicPr>
            <a:picLocks noChangeAspect="1" noChangeArrowheads="1"/>
          </p:cNvPicPr>
          <p:nvPr/>
        </p:nvPicPr>
        <p:blipFill>
          <a:blip r:embed="rId3" cstate="print"/>
          <a:srcRect/>
          <a:stretch>
            <a:fillRect/>
          </a:stretch>
        </p:blipFill>
        <p:spPr bwMode="auto">
          <a:xfrm>
            <a:off x="-39688" y="-20638"/>
            <a:ext cx="9183688" cy="6878638"/>
          </a:xfrm>
          <a:prstGeom prst="rect">
            <a:avLst/>
          </a:prstGeom>
          <a:solidFill>
            <a:srgbClr val="D0E9FF"/>
          </a:solidFill>
          <a:ln w="25400">
            <a:solidFill>
              <a:srgbClr val="D0E9FF"/>
            </a:solidFill>
            <a:miter lim="800000"/>
            <a:headEnd/>
            <a:tailEnd/>
          </a:ln>
        </p:spPr>
      </p:pic>
      <p:sp>
        <p:nvSpPr>
          <p:cNvPr id="168963" name="Text Box 9"/>
          <p:cNvSpPr txBox="1">
            <a:spLocks noChangeArrowheads="1"/>
          </p:cNvSpPr>
          <p:nvPr/>
        </p:nvSpPr>
        <p:spPr bwMode="auto">
          <a:xfrm>
            <a:off x="3657600" y="5257800"/>
            <a:ext cx="2819400" cy="579438"/>
          </a:xfrm>
          <a:prstGeom prst="rect">
            <a:avLst/>
          </a:prstGeom>
          <a:noFill/>
          <a:ln w="9525">
            <a:noFill/>
            <a:miter lim="800000"/>
            <a:headEnd/>
            <a:tailEnd/>
          </a:ln>
        </p:spPr>
        <p:txBody>
          <a:bodyPr>
            <a:spAutoFit/>
          </a:bodyPr>
          <a:lstStyle/>
          <a:p>
            <a:r>
              <a:rPr lang="zh-CN" altLang="en-US"/>
              <a:t>123</a:t>
            </a:r>
          </a:p>
        </p:txBody>
      </p:sp>
      <p:sp>
        <p:nvSpPr>
          <p:cNvPr id="168964" name="TextBox 15"/>
          <p:cNvSpPr txBox="1">
            <a:spLocks noChangeArrowheads="1"/>
          </p:cNvSpPr>
          <p:nvPr/>
        </p:nvSpPr>
        <p:spPr bwMode="auto">
          <a:xfrm>
            <a:off x="8316913" y="6453188"/>
            <a:ext cx="838200" cy="369887"/>
          </a:xfrm>
          <a:prstGeom prst="rect">
            <a:avLst/>
          </a:prstGeom>
          <a:noFill/>
          <a:ln w="9525">
            <a:noFill/>
            <a:miter lim="800000"/>
            <a:headEnd/>
            <a:tailEnd/>
          </a:ln>
        </p:spPr>
        <p:txBody>
          <a:bodyPr>
            <a:spAutoFit/>
          </a:bodyPr>
          <a:lstStyle/>
          <a:p>
            <a:r>
              <a:rPr lang="en-US" altLang="zh-CN"/>
              <a:t>1</a:t>
            </a:r>
            <a:endParaRPr lang="zh-CN" altLang="en-US"/>
          </a:p>
        </p:txBody>
      </p:sp>
      <p:sp>
        <p:nvSpPr>
          <p:cNvPr id="12" name="TextBox 1"/>
          <p:cNvSpPr txBox="1">
            <a:spLocks noChangeArrowheads="1"/>
          </p:cNvSpPr>
          <p:nvPr/>
        </p:nvSpPr>
        <p:spPr bwMode="auto">
          <a:xfrm>
            <a:off x="304800" y="285750"/>
            <a:ext cx="5346700" cy="461963"/>
          </a:xfrm>
          <a:prstGeom prst="rect">
            <a:avLst/>
          </a:prstGeom>
          <a:noFill/>
          <a:ln w="9525">
            <a:noFill/>
            <a:miter lim="800000"/>
            <a:headEnd/>
            <a:tailEnd/>
          </a:ln>
        </p:spPr>
        <p:txBody>
          <a:bodyPr>
            <a:spAutoFit/>
          </a:bodyPr>
          <a:lstStyle/>
          <a:p>
            <a:pPr algn="l">
              <a:defRPr/>
            </a:pPr>
            <a:r>
              <a:rPr lang="zh-CN" altLang="en-US" sz="2400" dirty="0" smtClean="0">
                <a:solidFill>
                  <a:schemeClr val="tx1">
                    <a:lumMod val="75000"/>
                    <a:lumOff val="25000"/>
                  </a:schemeClr>
                </a:solidFill>
                <a:latin typeface="微软雅黑" pitchFamily="34" charset="-122"/>
                <a:ea typeface="微软雅黑" pitchFamily="34" charset="-122"/>
              </a:rPr>
              <a:t>服务优先级和流控</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875" y="914466"/>
            <a:ext cx="7332663" cy="572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图片 1"/>
          <p:cNvPicPr>
            <a:picLocks noChangeAspect="1" noChangeArrowheads="1"/>
          </p:cNvPicPr>
          <p:nvPr/>
        </p:nvPicPr>
        <p:blipFill>
          <a:blip r:embed="rId3" cstate="print"/>
          <a:srcRect/>
          <a:stretch>
            <a:fillRect/>
          </a:stretch>
        </p:blipFill>
        <p:spPr bwMode="auto">
          <a:xfrm>
            <a:off x="-39688" y="-20638"/>
            <a:ext cx="9183688" cy="6878638"/>
          </a:xfrm>
          <a:prstGeom prst="rect">
            <a:avLst/>
          </a:prstGeom>
          <a:solidFill>
            <a:srgbClr val="D0E9FF"/>
          </a:solidFill>
          <a:ln w="25400">
            <a:solidFill>
              <a:srgbClr val="D0E9FF"/>
            </a:solidFill>
            <a:miter lim="800000"/>
            <a:headEnd/>
            <a:tailEnd/>
          </a:ln>
        </p:spPr>
      </p:pic>
      <p:sp>
        <p:nvSpPr>
          <p:cNvPr id="168963" name="Text Box 9"/>
          <p:cNvSpPr txBox="1">
            <a:spLocks noChangeArrowheads="1"/>
          </p:cNvSpPr>
          <p:nvPr/>
        </p:nvSpPr>
        <p:spPr bwMode="auto">
          <a:xfrm>
            <a:off x="3657600" y="5257800"/>
            <a:ext cx="2819400" cy="579438"/>
          </a:xfrm>
          <a:prstGeom prst="rect">
            <a:avLst/>
          </a:prstGeom>
          <a:noFill/>
          <a:ln w="9525">
            <a:noFill/>
            <a:miter lim="800000"/>
            <a:headEnd/>
            <a:tailEnd/>
          </a:ln>
        </p:spPr>
        <p:txBody>
          <a:bodyPr>
            <a:spAutoFit/>
          </a:bodyPr>
          <a:lstStyle/>
          <a:p>
            <a:r>
              <a:rPr lang="zh-CN" altLang="en-US"/>
              <a:t>123</a:t>
            </a:r>
          </a:p>
        </p:txBody>
      </p:sp>
      <p:sp>
        <p:nvSpPr>
          <p:cNvPr id="168964" name="TextBox 15"/>
          <p:cNvSpPr txBox="1">
            <a:spLocks noChangeArrowheads="1"/>
          </p:cNvSpPr>
          <p:nvPr/>
        </p:nvSpPr>
        <p:spPr bwMode="auto">
          <a:xfrm>
            <a:off x="8316913" y="6453188"/>
            <a:ext cx="838200" cy="369887"/>
          </a:xfrm>
          <a:prstGeom prst="rect">
            <a:avLst/>
          </a:prstGeom>
          <a:noFill/>
          <a:ln w="9525">
            <a:noFill/>
            <a:miter lim="800000"/>
            <a:headEnd/>
            <a:tailEnd/>
          </a:ln>
        </p:spPr>
        <p:txBody>
          <a:bodyPr>
            <a:spAutoFit/>
          </a:bodyPr>
          <a:lstStyle/>
          <a:p>
            <a:r>
              <a:rPr lang="en-US" altLang="zh-CN"/>
              <a:t>1</a:t>
            </a:r>
            <a:endParaRPr lang="zh-CN" altLang="en-US"/>
          </a:p>
        </p:txBody>
      </p:sp>
      <p:sp>
        <p:nvSpPr>
          <p:cNvPr id="12" name="TextBox 1"/>
          <p:cNvSpPr txBox="1">
            <a:spLocks noChangeArrowheads="1"/>
          </p:cNvSpPr>
          <p:nvPr/>
        </p:nvSpPr>
        <p:spPr bwMode="auto">
          <a:xfrm>
            <a:off x="304800" y="285750"/>
            <a:ext cx="5346700" cy="461963"/>
          </a:xfrm>
          <a:prstGeom prst="rect">
            <a:avLst/>
          </a:prstGeom>
          <a:noFill/>
          <a:ln w="9525">
            <a:noFill/>
            <a:miter lim="800000"/>
            <a:headEnd/>
            <a:tailEnd/>
          </a:ln>
        </p:spPr>
        <p:txBody>
          <a:bodyPr>
            <a:spAutoFit/>
          </a:bodyPr>
          <a:lstStyle/>
          <a:p>
            <a:pPr algn="l">
              <a:defRPr/>
            </a:pPr>
            <a:r>
              <a:rPr lang="zh-CN" altLang="en-US" sz="2400" dirty="0" smtClean="0">
                <a:solidFill>
                  <a:schemeClr val="tx1">
                    <a:lumMod val="75000"/>
                    <a:lumOff val="25000"/>
                  </a:schemeClr>
                </a:solidFill>
                <a:latin typeface="微软雅黑" pitchFamily="34" charset="-122"/>
                <a:ea typeface="微软雅黑" pitchFamily="34" charset="-122"/>
              </a:rPr>
              <a:t>服务优先级和流控</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228714" y="990664"/>
            <a:ext cx="8153186" cy="1477328"/>
          </a:xfrm>
          <a:prstGeom prst="rect">
            <a:avLst/>
          </a:prstGeom>
          <a:noFill/>
        </p:spPr>
        <p:txBody>
          <a:bodyPr wrap="square" rtlCol="0">
            <a:spAutoFit/>
          </a:bodyPr>
          <a:lstStyle/>
          <a:p>
            <a:pPr lvl="0"/>
            <a:r>
              <a:rPr lang="zh-CN" altLang="zh-CN" sz="1800" b="0" dirty="0" smtClean="0">
                <a:solidFill>
                  <a:schemeClr val="tx1"/>
                </a:solidFill>
                <a:latin typeface="微软雅黑" pitchFamily="34" charset="-122"/>
                <a:ea typeface="微软雅黑" pitchFamily="34" charset="-122"/>
              </a:rPr>
              <a:t>当某服务方法出现问题，响应变慢时，可能导致消费端大量线程在等待调用返回结果，从而拖垮消费端。在</a:t>
            </a:r>
            <a:r>
              <a:rPr lang="en-US" altLang="zh-CN" sz="1800" b="0" dirty="0" smtClean="0">
                <a:solidFill>
                  <a:schemeClr val="tx1"/>
                </a:solidFill>
                <a:latin typeface="微软雅黑" pitchFamily="34" charset="-122"/>
                <a:ea typeface="微软雅黑" pitchFamily="34" charset="-122"/>
              </a:rPr>
              <a:t>RSF</a:t>
            </a:r>
            <a:r>
              <a:rPr lang="zh-CN" altLang="zh-CN" sz="1800" b="0" dirty="0" smtClean="0">
                <a:solidFill>
                  <a:schemeClr val="tx1"/>
                </a:solidFill>
                <a:latin typeface="微软雅黑" pitchFamily="34" charset="-122"/>
                <a:ea typeface="微软雅黑" pitchFamily="34" charset="-122"/>
              </a:rPr>
              <a:t>消费端有流控机制，流控机制设置在服务方法级别。当发起一次服务方法调用时，计数器加</a:t>
            </a:r>
            <a:r>
              <a:rPr lang="en-US" altLang="zh-CN" sz="1800" b="0" dirty="0" smtClean="0">
                <a:solidFill>
                  <a:schemeClr val="tx1"/>
                </a:solidFill>
                <a:latin typeface="微软雅黑" pitchFamily="34" charset="-122"/>
                <a:ea typeface="微软雅黑" pitchFamily="34" charset="-122"/>
              </a:rPr>
              <a:t>1</a:t>
            </a:r>
            <a:r>
              <a:rPr lang="zh-CN" altLang="zh-CN" sz="1800" b="0" dirty="0" smtClean="0">
                <a:solidFill>
                  <a:schemeClr val="tx1"/>
                </a:solidFill>
                <a:latin typeface="微软雅黑" pitchFamily="34" charset="-122"/>
                <a:ea typeface="微软雅黑" pitchFamily="34" charset="-122"/>
              </a:rPr>
              <a:t>，当调用结束（服务提供端返回，出现异常，超时）计数器减</a:t>
            </a:r>
            <a:r>
              <a:rPr lang="en-US" altLang="zh-CN" sz="1800" b="0" dirty="0" smtClean="0">
                <a:solidFill>
                  <a:schemeClr val="tx1"/>
                </a:solidFill>
                <a:latin typeface="微软雅黑" pitchFamily="34" charset="-122"/>
                <a:ea typeface="微软雅黑" pitchFamily="34" charset="-122"/>
              </a:rPr>
              <a:t>1</a:t>
            </a:r>
            <a:r>
              <a:rPr lang="zh-CN" altLang="zh-CN" sz="1800" b="0" dirty="0" smtClean="0">
                <a:solidFill>
                  <a:schemeClr val="tx1"/>
                </a:solidFill>
                <a:latin typeface="微软雅黑" pitchFamily="34" charset="-122"/>
                <a:ea typeface="微软雅黑" pitchFamily="34" charset="-122"/>
              </a:rPr>
              <a:t>，当计数器达到设定的阀值，则直接拒绝请求。</a:t>
            </a:r>
          </a:p>
          <a:p>
            <a:endParaRPr lang="zh-CN" altLang="en-US" sz="1800" b="0" dirty="0">
              <a:solidFill>
                <a:schemeClr val="tx1"/>
              </a:solidFill>
              <a:latin typeface="微软雅黑" pitchFamily="34" charset="-122"/>
              <a:ea typeface="微软雅黑" pitchFamily="34" charset="-122"/>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8584" y="2257886"/>
            <a:ext cx="5507144" cy="4371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图片 1"/>
          <p:cNvPicPr>
            <a:picLocks noChangeAspect="1" noChangeArrowheads="1"/>
          </p:cNvPicPr>
          <p:nvPr/>
        </p:nvPicPr>
        <p:blipFill>
          <a:blip r:embed="rId3" cstate="print"/>
          <a:srcRect/>
          <a:stretch>
            <a:fillRect/>
          </a:stretch>
        </p:blipFill>
        <p:spPr bwMode="auto">
          <a:xfrm>
            <a:off x="-39688" y="-20638"/>
            <a:ext cx="9183688" cy="6878638"/>
          </a:xfrm>
          <a:prstGeom prst="rect">
            <a:avLst/>
          </a:prstGeom>
          <a:solidFill>
            <a:srgbClr val="D0E9FF"/>
          </a:solidFill>
          <a:ln w="25400">
            <a:solidFill>
              <a:srgbClr val="D0E9FF"/>
            </a:solidFill>
            <a:miter lim="800000"/>
            <a:headEnd/>
            <a:tailEnd/>
          </a:ln>
        </p:spPr>
      </p:pic>
      <p:sp>
        <p:nvSpPr>
          <p:cNvPr id="168963" name="Text Box 9"/>
          <p:cNvSpPr txBox="1">
            <a:spLocks noChangeArrowheads="1"/>
          </p:cNvSpPr>
          <p:nvPr/>
        </p:nvSpPr>
        <p:spPr bwMode="auto">
          <a:xfrm>
            <a:off x="3657600" y="5257800"/>
            <a:ext cx="2819400" cy="579438"/>
          </a:xfrm>
          <a:prstGeom prst="rect">
            <a:avLst/>
          </a:prstGeom>
          <a:noFill/>
          <a:ln w="9525">
            <a:noFill/>
            <a:miter lim="800000"/>
            <a:headEnd/>
            <a:tailEnd/>
          </a:ln>
        </p:spPr>
        <p:txBody>
          <a:bodyPr>
            <a:spAutoFit/>
          </a:bodyPr>
          <a:lstStyle/>
          <a:p>
            <a:r>
              <a:rPr lang="zh-CN" altLang="en-US"/>
              <a:t>123</a:t>
            </a:r>
          </a:p>
        </p:txBody>
      </p:sp>
      <p:sp>
        <p:nvSpPr>
          <p:cNvPr id="168964" name="TextBox 15"/>
          <p:cNvSpPr txBox="1">
            <a:spLocks noChangeArrowheads="1"/>
          </p:cNvSpPr>
          <p:nvPr/>
        </p:nvSpPr>
        <p:spPr bwMode="auto">
          <a:xfrm>
            <a:off x="8316913" y="6453188"/>
            <a:ext cx="838200" cy="369887"/>
          </a:xfrm>
          <a:prstGeom prst="rect">
            <a:avLst/>
          </a:prstGeom>
          <a:noFill/>
          <a:ln w="9525">
            <a:noFill/>
            <a:miter lim="800000"/>
            <a:headEnd/>
            <a:tailEnd/>
          </a:ln>
        </p:spPr>
        <p:txBody>
          <a:bodyPr>
            <a:spAutoFit/>
          </a:bodyPr>
          <a:lstStyle/>
          <a:p>
            <a:r>
              <a:rPr lang="en-US" altLang="zh-CN"/>
              <a:t>1</a:t>
            </a:r>
            <a:endParaRPr lang="zh-CN" altLang="en-US"/>
          </a:p>
        </p:txBody>
      </p:sp>
      <p:sp>
        <p:nvSpPr>
          <p:cNvPr id="12" name="TextBox 1"/>
          <p:cNvSpPr txBox="1">
            <a:spLocks noChangeArrowheads="1"/>
          </p:cNvSpPr>
          <p:nvPr/>
        </p:nvSpPr>
        <p:spPr bwMode="auto">
          <a:xfrm>
            <a:off x="304800" y="285750"/>
            <a:ext cx="5346700" cy="461963"/>
          </a:xfrm>
          <a:prstGeom prst="rect">
            <a:avLst/>
          </a:prstGeom>
          <a:noFill/>
          <a:ln w="9525">
            <a:noFill/>
            <a:miter lim="800000"/>
            <a:headEnd/>
            <a:tailEnd/>
          </a:ln>
        </p:spPr>
        <p:txBody>
          <a:bodyPr>
            <a:spAutoFit/>
          </a:bodyPr>
          <a:lstStyle/>
          <a:p>
            <a:pPr algn="l">
              <a:defRPr/>
            </a:pPr>
            <a:r>
              <a:rPr lang="zh-CN" altLang="en-US" sz="2400" dirty="0" smtClean="0">
                <a:solidFill>
                  <a:schemeClr val="tx1">
                    <a:lumMod val="75000"/>
                    <a:lumOff val="25000"/>
                  </a:schemeClr>
                </a:solidFill>
                <a:latin typeface="微软雅黑" pitchFamily="34" charset="-122"/>
                <a:ea typeface="微软雅黑" pitchFamily="34" charset="-122"/>
              </a:rPr>
              <a:t>服务优先级和流控</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228714" y="838268"/>
            <a:ext cx="8153186" cy="369332"/>
          </a:xfrm>
          <a:prstGeom prst="rect">
            <a:avLst/>
          </a:prstGeom>
          <a:noFill/>
        </p:spPr>
        <p:txBody>
          <a:bodyPr wrap="square" rtlCol="0">
            <a:spAutoFit/>
          </a:bodyPr>
          <a:lstStyle/>
          <a:p>
            <a:pPr lvl="0" algn="l"/>
            <a:r>
              <a:rPr lang="zh-CN" altLang="en-US" sz="1800" b="0" dirty="0" smtClean="0">
                <a:solidFill>
                  <a:schemeClr val="tx1"/>
                </a:solidFill>
                <a:latin typeface="微软雅黑" pitchFamily="34" charset="-122"/>
                <a:ea typeface="微软雅黑" pitchFamily="34" charset="-122"/>
              </a:rPr>
              <a:t>系统</a:t>
            </a:r>
            <a:r>
              <a:rPr lang="zh-CN" altLang="en-US" sz="1800" b="0" dirty="0">
                <a:solidFill>
                  <a:schemeClr val="tx1"/>
                </a:solidFill>
                <a:latin typeface="微软雅黑" pitchFamily="34" charset="-122"/>
                <a:ea typeface="微软雅黑" pitchFamily="34" charset="-122"/>
              </a:rPr>
              <a:t>快照</a:t>
            </a:r>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536" y="1237887"/>
            <a:ext cx="7245239" cy="5391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58627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图片 1"/>
          <p:cNvPicPr>
            <a:picLocks noChangeAspect="1" noChangeArrowheads="1"/>
          </p:cNvPicPr>
          <p:nvPr/>
        </p:nvPicPr>
        <p:blipFill>
          <a:blip r:embed="rId3" cstate="print"/>
          <a:srcRect/>
          <a:stretch>
            <a:fillRect/>
          </a:stretch>
        </p:blipFill>
        <p:spPr bwMode="auto">
          <a:xfrm>
            <a:off x="-39688" y="-20638"/>
            <a:ext cx="9183688" cy="6878638"/>
          </a:xfrm>
          <a:prstGeom prst="rect">
            <a:avLst/>
          </a:prstGeom>
          <a:solidFill>
            <a:srgbClr val="D0E9FF"/>
          </a:solidFill>
          <a:ln w="25400">
            <a:solidFill>
              <a:srgbClr val="D0E9FF"/>
            </a:solidFill>
            <a:miter lim="800000"/>
            <a:headEnd/>
            <a:tailEnd/>
          </a:ln>
        </p:spPr>
      </p:pic>
      <p:sp>
        <p:nvSpPr>
          <p:cNvPr id="168963" name="Text Box 9"/>
          <p:cNvSpPr txBox="1">
            <a:spLocks noChangeArrowheads="1"/>
          </p:cNvSpPr>
          <p:nvPr/>
        </p:nvSpPr>
        <p:spPr bwMode="auto">
          <a:xfrm>
            <a:off x="3657600" y="5257800"/>
            <a:ext cx="2819400" cy="579438"/>
          </a:xfrm>
          <a:prstGeom prst="rect">
            <a:avLst/>
          </a:prstGeom>
          <a:noFill/>
          <a:ln w="9525">
            <a:noFill/>
            <a:miter lim="800000"/>
            <a:headEnd/>
            <a:tailEnd/>
          </a:ln>
        </p:spPr>
        <p:txBody>
          <a:bodyPr>
            <a:spAutoFit/>
          </a:bodyPr>
          <a:lstStyle/>
          <a:p>
            <a:r>
              <a:rPr lang="zh-CN" altLang="en-US"/>
              <a:t>123</a:t>
            </a:r>
          </a:p>
        </p:txBody>
      </p:sp>
      <p:sp>
        <p:nvSpPr>
          <p:cNvPr id="168964" name="TextBox 15"/>
          <p:cNvSpPr txBox="1">
            <a:spLocks noChangeArrowheads="1"/>
          </p:cNvSpPr>
          <p:nvPr/>
        </p:nvSpPr>
        <p:spPr bwMode="auto">
          <a:xfrm>
            <a:off x="8316913" y="6453188"/>
            <a:ext cx="838200" cy="369887"/>
          </a:xfrm>
          <a:prstGeom prst="rect">
            <a:avLst/>
          </a:prstGeom>
          <a:noFill/>
          <a:ln w="9525">
            <a:noFill/>
            <a:miter lim="800000"/>
            <a:headEnd/>
            <a:tailEnd/>
          </a:ln>
        </p:spPr>
        <p:txBody>
          <a:bodyPr>
            <a:spAutoFit/>
          </a:bodyPr>
          <a:lstStyle/>
          <a:p>
            <a:r>
              <a:rPr lang="en-US" altLang="zh-CN"/>
              <a:t>1</a:t>
            </a:r>
            <a:endParaRPr lang="zh-CN" altLang="en-US"/>
          </a:p>
        </p:txBody>
      </p:sp>
      <p:sp>
        <p:nvSpPr>
          <p:cNvPr id="12" name="TextBox 1"/>
          <p:cNvSpPr txBox="1">
            <a:spLocks noChangeArrowheads="1"/>
          </p:cNvSpPr>
          <p:nvPr/>
        </p:nvSpPr>
        <p:spPr bwMode="auto">
          <a:xfrm>
            <a:off x="304800" y="285750"/>
            <a:ext cx="5346700" cy="461963"/>
          </a:xfrm>
          <a:prstGeom prst="rect">
            <a:avLst/>
          </a:prstGeom>
          <a:noFill/>
          <a:ln w="9525">
            <a:noFill/>
            <a:miter lim="800000"/>
            <a:headEnd/>
            <a:tailEnd/>
          </a:ln>
        </p:spPr>
        <p:txBody>
          <a:bodyPr>
            <a:spAutoFit/>
          </a:bodyPr>
          <a:lstStyle/>
          <a:p>
            <a:pPr algn="l">
              <a:defRPr/>
            </a:pPr>
            <a:r>
              <a:rPr lang="zh-CN" altLang="en-US" sz="2400" dirty="0" smtClean="0">
                <a:solidFill>
                  <a:schemeClr val="tx1">
                    <a:lumMod val="75000"/>
                    <a:lumOff val="25000"/>
                  </a:schemeClr>
                </a:solidFill>
                <a:latin typeface="微软雅黑" pitchFamily="34" charset="-122"/>
                <a:ea typeface="微软雅黑" pitchFamily="34" charset="-122"/>
              </a:rPr>
              <a:t>服务优先级和流控</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228714" y="838268"/>
            <a:ext cx="8153186" cy="369332"/>
          </a:xfrm>
          <a:prstGeom prst="rect">
            <a:avLst/>
          </a:prstGeom>
          <a:noFill/>
        </p:spPr>
        <p:txBody>
          <a:bodyPr wrap="square" rtlCol="0">
            <a:spAutoFit/>
          </a:bodyPr>
          <a:lstStyle/>
          <a:p>
            <a:pPr lvl="0" algn="l"/>
            <a:r>
              <a:rPr lang="zh-CN" altLang="en-US" sz="1800" b="0" dirty="0" smtClean="0">
                <a:solidFill>
                  <a:schemeClr val="tx1"/>
                </a:solidFill>
                <a:latin typeface="微软雅黑" pitchFamily="34" charset="-122"/>
                <a:ea typeface="微软雅黑" pitchFamily="34" charset="-122"/>
              </a:rPr>
              <a:t>系统</a:t>
            </a:r>
            <a:r>
              <a:rPr lang="zh-CN" altLang="en-US" sz="1800" b="0" dirty="0">
                <a:solidFill>
                  <a:schemeClr val="tx1"/>
                </a:solidFill>
                <a:latin typeface="微软雅黑" pitchFamily="34" charset="-122"/>
                <a:ea typeface="微软雅黑" pitchFamily="34" charset="-122"/>
              </a:rPr>
              <a:t>快照</a:t>
            </a:r>
          </a:p>
        </p:txBody>
      </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727" y="1287872"/>
            <a:ext cx="8232858" cy="5189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92768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图片 1"/>
          <p:cNvPicPr>
            <a:picLocks noChangeAspect="1" noChangeArrowheads="1"/>
          </p:cNvPicPr>
          <p:nvPr/>
        </p:nvPicPr>
        <p:blipFill>
          <a:blip r:embed="rId3" cstate="print"/>
          <a:srcRect/>
          <a:stretch>
            <a:fillRect/>
          </a:stretch>
        </p:blipFill>
        <p:spPr bwMode="auto">
          <a:xfrm>
            <a:off x="-39688" y="-20638"/>
            <a:ext cx="9183688" cy="6878638"/>
          </a:xfrm>
          <a:prstGeom prst="rect">
            <a:avLst/>
          </a:prstGeom>
          <a:solidFill>
            <a:srgbClr val="D0E9FF"/>
          </a:solidFill>
          <a:ln w="25400">
            <a:solidFill>
              <a:srgbClr val="D0E9FF"/>
            </a:solidFill>
            <a:miter lim="800000"/>
            <a:headEnd/>
            <a:tailEnd/>
          </a:ln>
        </p:spPr>
      </p:pic>
      <p:sp>
        <p:nvSpPr>
          <p:cNvPr id="168963" name="Text Box 9"/>
          <p:cNvSpPr txBox="1">
            <a:spLocks noChangeArrowheads="1"/>
          </p:cNvSpPr>
          <p:nvPr/>
        </p:nvSpPr>
        <p:spPr bwMode="auto">
          <a:xfrm>
            <a:off x="3657600" y="5257800"/>
            <a:ext cx="2819400" cy="579438"/>
          </a:xfrm>
          <a:prstGeom prst="rect">
            <a:avLst/>
          </a:prstGeom>
          <a:noFill/>
          <a:ln w="9525">
            <a:noFill/>
            <a:miter lim="800000"/>
            <a:headEnd/>
            <a:tailEnd/>
          </a:ln>
        </p:spPr>
        <p:txBody>
          <a:bodyPr>
            <a:spAutoFit/>
          </a:bodyPr>
          <a:lstStyle/>
          <a:p>
            <a:r>
              <a:rPr lang="zh-CN" altLang="en-US"/>
              <a:t>123</a:t>
            </a:r>
          </a:p>
        </p:txBody>
      </p:sp>
      <p:sp>
        <p:nvSpPr>
          <p:cNvPr id="168964" name="TextBox 15"/>
          <p:cNvSpPr txBox="1">
            <a:spLocks noChangeArrowheads="1"/>
          </p:cNvSpPr>
          <p:nvPr/>
        </p:nvSpPr>
        <p:spPr bwMode="auto">
          <a:xfrm>
            <a:off x="8316913" y="6453188"/>
            <a:ext cx="838200" cy="369887"/>
          </a:xfrm>
          <a:prstGeom prst="rect">
            <a:avLst/>
          </a:prstGeom>
          <a:noFill/>
          <a:ln w="9525">
            <a:noFill/>
            <a:miter lim="800000"/>
            <a:headEnd/>
            <a:tailEnd/>
          </a:ln>
        </p:spPr>
        <p:txBody>
          <a:bodyPr>
            <a:spAutoFit/>
          </a:bodyPr>
          <a:lstStyle/>
          <a:p>
            <a:r>
              <a:rPr lang="en-US" altLang="zh-CN"/>
              <a:t>1</a:t>
            </a:r>
            <a:endParaRPr lang="zh-CN" altLang="en-US"/>
          </a:p>
        </p:txBody>
      </p:sp>
      <p:sp>
        <p:nvSpPr>
          <p:cNvPr id="12" name="TextBox 1"/>
          <p:cNvSpPr txBox="1">
            <a:spLocks noChangeArrowheads="1"/>
          </p:cNvSpPr>
          <p:nvPr/>
        </p:nvSpPr>
        <p:spPr bwMode="auto">
          <a:xfrm>
            <a:off x="304800" y="285750"/>
            <a:ext cx="5346700" cy="461963"/>
          </a:xfrm>
          <a:prstGeom prst="rect">
            <a:avLst/>
          </a:prstGeom>
          <a:noFill/>
          <a:ln w="9525">
            <a:noFill/>
            <a:miter lim="800000"/>
            <a:headEnd/>
            <a:tailEnd/>
          </a:ln>
        </p:spPr>
        <p:txBody>
          <a:bodyPr>
            <a:spAutoFit/>
          </a:bodyPr>
          <a:lstStyle/>
          <a:p>
            <a:pPr algn="l">
              <a:defRPr/>
            </a:pPr>
            <a:r>
              <a:rPr lang="zh-CN" altLang="en-US" sz="2400" dirty="0" smtClean="0">
                <a:solidFill>
                  <a:schemeClr val="tx1">
                    <a:lumMod val="75000"/>
                    <a:lumOff val="25000"/>
                  </a:schemeClr>
                </a:solidFill>
                <a:latin typeface="微软雅黑" pitchFamily="34" charset="-122"/>
                <a:ea typeface="微软雅黑" pitchFamily="34" charset="-122"/>
              </a:rPr>
              <a:t>服务优先级和流控</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228714" y="990664"/>
            <a:ext cx="8153186" cy="1077218"/>
          </a:xfrm>
          <a:prstGeom prst="rect">
            <a:avLst/>
          </a:prstGeom>
          <a:noFill/>
        </p:spPr>
        <p:txBody>
          <a:bodyPr wrap="square" rtlCol="0">
            <a:spAutoFit/>
          </a:bodyPr>
          <a:lstStyle/>
          <a:p>
            <a:pPr algn="l"/>
            <a:r>
              <a:rPr lang="zh-CN" altLang="en-US" b="0" dirty="0" smtClean="0">
                <a:solidFill>
                  <a:schemeClr val="tx1"/>
                </a:solidFill>
                <a:latin typeface="微软雅黑" pitchFamily="34" charset="-122"/>
                <a:ea typeface="微软雅黑" pitchFamily="34" charset="-122"/>
              </a:rPr>
              <a:t>服务消费端通过</a:t>
            </a:r>
            <a:r>
              <a:rPr lang="en-US" altLang="zh-CN" b="0" dirty="0" err="1" smtClean="0">
                <a:solidFill>
                  <a:schemeClr val="tx1"/>
                </a:solidFill>
                <a:latin typeface="微软雅黑" pitchFamily="34" charset="-122"/>
                <a:ea typeface="微软雅黑" pitchFamily="34" charset="-122"/>
              </a:rPr>
              <a:t>Async</a:t>
            </a:r>
            <a:r>
              <a:rPr lang="en-US" altLang="zh-CN" b="0" dirty="0" smtClean="0">
                <a:solidFill>
                  <a:schemeClr val="tx1"/>
                </a:solidFill>
                <a:latin typeface="微软雅黑" pitchFamily="34" charset="-122"/>
                <a:ea typeface="微软雅黑" pitchFamily="34" charset="-122"/>
              </a:rPr>
              <a:t> Web + RSF</a:t>
            </a:r>
            <a:r>
              <a:rPr lang="zh-CN" altLang="en-US" b="0" dirty="0" smtClean="0">
                <a:solidFill>
                  <a:schemeClr val="tx1"/>
                </a:solidFill>
                <a:latin typeface="微软雅黑" pitchFamily="34" charset="-122"/>
                <a:ea typeface="微软雅黑" pitchFamily="34" charset="-122"/>
              </a:rPr>
              <a:t>异步调用结合，实现线程无阻塞</a:t>
            </a:r>
            <a:endParaRPr lang="zh-CN" altLang="en-US" b="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图片 1"/>
          <p:cNvPicPr>
            <a:picLocks noChangeAspect="1" noChangeArrowheads="1"/>
          </p:cNvPicPr>
          <p:nvPr/>
        </p:nvPicPr>
        <p:blipFill>
          <a:blip r:embed="rId3" cstate="print"/>
          <a:srcRect/>
          <a:stretch>
            <a:fillRect/>
          </a:stretch>
        </p:blipFill>
        <p:spPr bwMode="auto">
          <a:xfrm>
            <a:off x="-39688" y="-20638"/>
            <a:ext cx="9183688" cy="6878638"/>
          </a:xfrm>
          <a:prstGeom prst="rect">
            <a:avLst/>
          </a:prstGeom>
          <a:solidFill>
            <a:srgbClr val="D0E9FF"/>
          </a:solidFill>
          <a:ln w="25400">
            <a:solidFill>
              <a:srgbClr val="D0E9FF"/>
            </a:solidFill>
            <a:miter lim="800000"/>
            <a:headEnd/>
            <a:tailEnd/>
          </a:ln>
        </p:spPr>
      </p:pic>
      <p:sp>
        <p:nvSpPr>
          <p:cNvPr id="168963" name="Text Box 9"/>
          <p:cNvSpPr txBox="1">
            <a:spLocks noChangeArrowheads="1"/>
          </p:cNvSpPr>
          <p:nvPr/>
        </p:nvSpPr>
        <p:spPr bwMode="auto">
          <a:xfrm>
            <a:off x="3657600" y="5257800"/>
            <a:ext cx="2819400" cy="579438"/>
          </a:xfrm>
          <a:prstGeom prst="rect">
            <a:avLst/>
          </a:prstGeom>
          <a:noFill/>
          <a:ln w="9525">
            <a:noFill/>
            <a:miter lim="800000"/>
            <a:headEnd/>
            <a:tailEnd/>
          </a:ln>
        </p:spPr>
        <p:txBody>
          <a:bodyPr>
            <a:spAutoFit/>
          </a:bodyPr>
          <a:lstStyle/>
          <a:p>
            <a:r>
              <a:rPr lang="zh-CN" altLang="en-US"/>
              <a:t>123</a:t>
            </a:r>
          </a:p>
        </p:txBody>
      </p:sp>
      <p:sp>
        <p:nvSpPr>
          <p:cNvPr id="168964" name="TextBox 15"/>
          <p:cNvSpPr txBox="1">
            <a:spLocks noChangeArrowheads="1"/>
          </p:cNvSpPr>
          <p:nvPr/>
        </p:nvSpPr>
        <p:spPr bwMode="auto">
          <a:xfrm>
            <a:off x="8316913" y="6453188"/>
            <a:ext cx="838200" cy="369887"/>
          </a:xfrm>
          <a:prstGeom prst="rect">
            <a:avLst/>
          </a:prstGeom>
          <a:noFill/>
          <a:ln w="9525">
            <a:noFill/>
            <a:miter lim="800000"/>
            <a:headEnd/>
            <a:tailEnd/>
          </a:ln>
        </p:spPr>
        <p:txBody>
          <a:bodyPr>
            <a:spAutoFit/>
          </a:bodyPr>
          <a:lstStyle/>
          <a:p>
            <a:r>
              <a:rPr lang="en-US" altLang="zh-CN"/>
              <a:t>1</a:t>
            </a:r>
            <a:endParaRPr lang="zh-CN" altLang="en-US"/>
          </a:p>
        </p:txBody>
      </p:sp>
      <p:sp>
        <p:nvSpPr>
          <p:cNvPr id="12" name="TextBox 1"/>
          <p:cNvSpPr txBox="1">
            <a:spLocks noChangeArrowheads="1"/>
          </p:cNvSpPr>
          <p:nvPr/>
        </p:nvSpPr>
        <p:spPr bwMode="auto">
          <a:xfrm>
            <a:off x="304800" y="285750"/>
            <a:ext cx="5346700" cy="461963"/>
          </a:xfrm>
          <a:prstGeom prst="rect">
            <a:avLst/>
          </a:prstGeom>
          <a:noFill/>
          <a:ln w="9525">
            <a:noFill/>
            <a:miter lim="800000"/>
            <a:headEnd/>
            <a:tailEnd/>
          </a:ln>
        </p:spPr>
        <p:txBody>
          <a:bodyPr>
            <a:spAutoFit/>
          </a:bodyPr>
          <a:lstStyle/>
          <a:p>
            <a:pPr algn="l">
              <a:defRPr/>
            </a:pPr>
            <a:r>
              <a:rPr lang="zh-CN" altLang="en-US" sz="2400" dirty="0" smtClean="0">
                <a:solidFill>
                  <a:schemeClr val="tx1">
                    <a:lumMod val="75000"/>
                    <a:lumOff val="25000"/>
                  </a:schemeClr>
                </a:solidFill>
                <a:latin typeface="微软雅黑" pitchFamily="34" charset="-122"/>
                <a:ea typeface="微软雅黑" pitchFamily="34" charset="-122"/>
              </a:rPr>
              <a:t>访问日志</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304912" y="5248798"/>
            <a:ext cx="8534176" cy="1200329"/>
          </a:xfrm>
          <a:prstGeom prst="rect">
            <a:avLst/>
          </a:prstGeom>
          <a:noFill/>
        </p:spPr>
        <p:txBody>
          <a:bodyPr wrap="square" rtlCol="0">
            <a:spAutoFit/>
          </a:bodyPr>
          <a:lstStyle/>
          <a:p>
            <a:pPr marL="457200" indent="-457200" algn="l">
              <a:buFont typeface="+mj-lt"/>
              <a:buAutoNum type="arabicPeriod"/>
            </a:pPr>
            <a:r>
              <a:rPr lang="zh-CN" altLang="en-US" sz="1800" b="0" dirty="0" smtClean="0">
                <a:solidFill>
                  <a:schemeClr val="tx1"/>
                </a:solidFill>
                <a:latin typeface="微软雅黑" pitchFamily="34" charset="-122"/>
                <a:ea typeface="微软雅黑" pitchFamily="34" charset="-122"/>
              </a:rPr>
              <a:t>调用失败，每次都会记录日志。</a:t>
            </a:r>
            <a:endParaRPr lang="en-US" altLang="zh-CN" sz="1800" b="0" dirty="0" smtClean="0">
              <a:solidFill>
                <a:schemeClr val="tx1"/>
              </a:solidFill>
              <a:latin typeface="微软雅黑" pitchFamily="34" charset="-122"/>
              <a:ea typeface="微软雅黑" pitchFamily="34" charset="-122"/>
            </a:endParaRPr>
          </a:p>
          <a:p>
            <a:pPr marL="457200" indent="-457200" algn="l">
              <a:buFont typeface="+mj-lt"/>
              <a:buAutoNum type="arabicPeriod"/>
            </a:pPr>
            <a:r>
              <a:rPr lang="zh-CN" altLang="en-US" sz="1800" b="0" dirty="0" smtClean="0">
                <a:solidFill>
                  <a:schemeClr val="tx1"/>
                </a:solidFill>
                <a:latin typeface="微软雅黑" pitchFamily="34" charset="-122"/>
                <a:ea typeface="微软雅黑" pitchFamily="34" charset="-122"/>
              </a:rPr>
              <a:t>非幂等的方法，每次调用都会记录日志。</a:t>
            </a:r>
            <a:endParaRPr lang="en-US" altLang="zh-CN" sz="1800" b="0" dirty="0" smtClean="0">
              <a:solidFill>
                <a:schemeClr val="tx1"/>
              </a:solidFill>
              <a:latin typeface="微软雅黑" pitchFamily="34" charset="-122"/>
              <a:ea typeface="微软雅黑" pitchFamily="34" charset="-122"/>
            </a:endParaRPr>
          </a:p>
          <a:p>
            <a:pPr marL="457200" indent="-457200" algn="l">
              <a:buFont typeface="+mj-lt"/>
              <a:buAutoNum type="arabicPeriod"/>
            </a:pPr>
            <a:r>
              <a:rPr lang="zh-CN" altLang="en-US" sz="1800" b="0" dirty="0" smtClean="0">
                <a:solidFill>
                  <a:schemeClr val="tx1"/>
                </a:solidFill>
                <a:latin typeface="微软雅黑" pitchFamily="34" charset="-122"/>
                <a:ea typeface="微软雅黑" pitchFamily="34" charset="-122"/>
              </a:rPr>
              <a:t>采样间隔（</a:t>
            </a:r>
            <a:r>
              <a:rPr lang="en-US" altLang="zh-CN" sz="1800" b="0" dirty="0" smtClean="0">
                <a:solidFill>
                  <a:schemeClr val="tx1"/>
                </a:solidFill>
                <a:latin typeface="微软雅黑" pitchFamily="34" charset="-122"/>
                <a:ea typeface="微软雅黑" pitchFamily="34" charset="-122"/>
              </a:rPr>
              <a:t>ms</a:t>
            </a:r>
            <a:r>
              <a:rPr lang="zh-CN" altLang="en-US" sz="1800" b="0" dirty="0" smtClean="0">
                <a:solidFill>
                  <a:schemeClr val="tx1"/>
                </a:solidFill>
                <a:latin typeface="微软雅黑" pitchFamily="34" charset="-122"/>
                <a:ea typeface="微软雅黑" pitchFamily="34" charset="-122"/>
              </a:rPr>
              <a:t>）：两次日志记录之间的间隔，控制日志记录的频度。</a:t>
            </a:r>
            <a:endParaRPr lang="en-US" altLang="zh-CN" sz="1800" b="0" dirty="0" smtClean="0">
              <a:solidFill>
                <a:schemeClr val="tx1"/>
              </a:solidFill>
              <a:latin typeface="微软雅黑" pitchFamily="34" charset="-122"/>
              <a:ea typeface="微软雅黑" pitchFamily="34" charset="-122"/>
            </a:endParaRPr>
          </a:p>
          <a:p>
            <a:pPr marL="457200" indent="-457200" algn="l">
              <a:buFont typeface="+mj-lt"/>
              <a:buAutoNum type="arabicPeriod"/>
            </a:pPr>
            <a:r>
              <a:rPr lang="en-US" altLang="zh-CN" sz="1800" b="0" dirty="0" smtClean="0">
                <a:solidFill>
                  <a:schemeClr val="tx1"/>
                </a:solidFill>
                <a:latin typeface="微软雅黑" pitchFamily="34" charset="-122"/>
                <a:ea typeface="微软雅黑" pitchFamily="34" charset="-122"/>
              </a:rPr>
              <a:t>Flume</a:t>
            </a:r>
            <a:r>
              <a:rPr lang="zh-CN" altLang="en-US" sz="1800" b="0" dirty="0" smtClean="0">
                <a:solidFill>
                  <a:schemeClr val="tx1"/>
                </a:solidFill>
                <a:latin typeface="微软雅黑" pitchFamily="34" charset="-122"/>
                <a:ea typeface="微软雅黑" pitchFamily="34" charset="-122"/>
              </a:rPr>
              <a:t>的部署。</a:t>
            </a: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8584" y="881553"/>
            <a:ext cx="5507144" cy="4300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图片 1"/>
          <p:cNvPicPr>
            <a:picLocks noChangeAspect="1" noChangeArrowheads="1"/>
          </p:cNvPicPr>
          <p:nvPr/>
        </p:nvPicPr>
        <p:blipFill>
          <a:blip r:embed="rId3" cstate="print"/>
          <a:srcRect/>
          <a:stretch>
            <a:fillRect/>
          </a:stretch>
        </p:blipFill>
        <p:spPr bwMode="auto">
          <a:xfrm>
            <a:off x="-39688" y="-20638"/>
            <a:ext cx="9183688" cy="6878638"/>
          </a:xfrm>
          <a:prstGeom prst="rect">
            <a:avLst/>
          </a:prstGeom>
          <a:solidFill>
            <a:srgbClr val="D0E9FF"/>
          </a:solidFill>
          <a:ln w="25400">
            <a:solidFill>
              <a:srgbClr val="D0E9FF"/>
            </a:solidFill>
            <a:miter lim="800000"/>
            <a:headEnd/>
            <a:tailEnd/>
          </a:ln>
        </p:spPr>
      </p:pic>
      <p:sp>
        <p:nvSpPr>
          <p:cNvPr id="168963" name="Text Box 9"/>
          <p:cNvSpPr txBox="1">
            <a:spLocks noChangeArrowheads="1"/>
          </p:cNvSpPr>
          <p:nvPr/>
        </p:nvSpPr>
        <p:spPr bwMode="auto">
          <a:xfrm>
            <a:off x="3657600" y="5257800"/>
            <a:ext cx="2819400" cy="579438"/>
          </a:xfrm>
          <a:prstGeom prst="rect">
            <a:avLst/>
          </a:prstGeom>
          <a:noFill/>
          <a:ln w="9525">
            <a:noFill/>
            <a:miter lim="800000"/>
            <a:headEnd/>
            <a:tailEnd/>
          </a:ln>
        </p:spPr>
        <p:txBody>
          <a:bodyPr>
            <a:spAutoFit/>
          </a:bodyPr>
          <a:lstStyle/>
          <a:p>
            <a:r>
              <a:rPr lang="zh-CN" altLang="en-US"/>
              <a:t>123</a:t>
            </a:r>
          </a:p>
        </p:txBody>
      </p:sp>
      <p:sp>
        <p:nvSpPr>
          <p:cNvPr id="168964" name="TextBox 15"/>
          <p:cNvSpPr txBox="1">
            <a:spLocks noChangeArrowheads="1"/>
          </p:cNvSpPr>
          <p:nvPr/>
        </p:nvSpPr>
        <p:spPr bwMode="auto">
          <a:xfrm>
            <a:off x="8316913" y="6453188"/>
            <a:ext cx="838200" cy="369887"/>
          </a:xfrm>
          <a:prstGeom prst="rect">
            <a:avLst/>
          </a:prstGeom>
          <a:noFill/>
          <a:ln w="9525">
            <a:noFill/>
            <a:miter lim="800000"/>
            <a:headEnd/>
            <a:tailEnd/>
          </a:ln>
        </p:spPr>
        <p:txBody>
          <a:bodyPr>
            <a:spAutoFit/>
          </a:bodyPr>
          <a:lstStyle/>
          <a:p>
            <a:r>
              <a:rPr lang="en-US" altLang="zh-CN"/>
              <a:t>1</a:t>
            </a:r>
            <a:endParaRPr lang="zh-CN" altLang="en-US"/>
          </a:p>
        </p:txBody>
      </p:sp>
      <p:sp>
        <p:nvSpPr>
          <p:cNvPr id="12" name="TextBox 1"/>
          <p:cNvSpPr txBox="1">
            <a:spLocks noChangeArrowheads="1"/>
          </p:cNvSpPr>
          <p:nvPr/>
        </p:nvSpPr>
        <p:spPr bwMode="auto">
          <a:xfrm>
            <a:off x="304800" y="285750"/>
            <a:ext cx="5346700" cy="461963"/>
          </a:xfrm>
          <a:prstGeom prst="rect">
            <a:avLst/>
          </a:prstGeom>
          <a:noFill/>
          <a:ln w="9525">
            <a:noFill/>
            <a:miter lim="800000"/>
            <a:headEnd/>
            <a:tailEnd/>
          </a:ln>
        </p:spPr>
        <p:txBody>
          <a:bodyPr>
            <a:spAutoFit/>
          </a:bodyPr>
          <a:lstStyle/>
          <a:p>
            <a:pPr algn="l">
              <a:defRPr/>
            </a:pPr>
            <a:r>
              <a:rPr lang="zh-CN" altLang="en-US" sz="2400" dirty="0" smtClean="0">
                <a:solidFill>
                  <a:schemeClr val="tx1">
                    <a:lumMod val="75000"/>
                    <a:lumOff val="25000"/>
                  </a:schemeClr>
                </a:solidFill>
                <a:latin typeface="微软雅黑" pitchFamily="34" charset="-122"/>
                <a:ea typeface="微软雅黑" pitchFamily="34" charset="-122"/>
              </a:rPr>
              <a:t>访问日志</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904" y="970090"/>
            <a:ext cx="7666191" cy="5634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图片 1"/>
          <p:cNvPicPr>
            <a:picLocks noChangeAspect="1" noChangeArrowheads="1"/>
          </p:cNvPicPr>
          <p:nvPr/>
        </p:nvPicPr>
        <p:blipFill>
          <a:blip r:embed="rId3" cstate="print"/>
          <a:srcRect/>
          <a:stretch>
            <a:fillRect/>
          </a:stretch>
        </p:blipFill>
        <p:spPr bwMode="auto">
          <a:xfrm>
            <a:off x="-39688" y="-20638"/>
            <a:ext cx="9183688" cy="6878638"/>
          </a:xfrm>
          <a:prstGeom prst="rect">
            <a:avLst/>
          </a:prstGeom>
          <a:solidFill>
            <a:srgbClr val="D0E9FF"/>
          </a:solidFill>
          <a:ln w="25400">
            <a:solidFill>
              <a:srgbClr val="D0E9FF"/>
            </a:solidFill>
            <a:miter lim="800000"/>
            <a:headEnd/>
            <a:tailEnd/>
          </a:ln>
        </p:spPr>
      </p:pic>
      <p:sp>
        <p:nvSpPr>
          <p:cNvPr id="168963" name="Text Box 9"/>
          <p:cNvSpPr txBox="1">
            <a:spLocks noChangeArrowheads="1"/>
          </p:cNvSpPr>
          <p:nvPr/>
        </p:nvSpPr>
        <p:spPr bwMode="auto">
          <a:xfrm>
            <a:off x="3657600" y="5257800"/>
            <a:ext cx="2819400" cy="579438"/>
          </a:xfrm>
          <a:prstGeom prst="rect">
            <a:avLst/>
          </a:prstGeom>
          <a:noFill/>
          <a:ln w="9525">
            <a:noFill/>
            <a:miter lim="800000"/>
            <a:headEnd/>
            <a:tailEnd/>
          </a:ln>
        </p:spPr>
        <p:txBody>
          <a:bodyPr>
            <a:spAutoFit/>
          </a:bodyPr>
          <a:lstStyle/>
          <a:p>
            <a:r>
              <a:rPr lang="zh-CN" altLang="en-US"/>
              <a:t>123</a:t>
            </a:r>
          </a:p>
        </p:txBody>
      </p:sp>
      <p:sp>
        <p:nvSpPr>
          <p:cNvPr id="168964" name="TextBox 15"/>
          <p:cNvSpPr txBox="1">
            <a:spLocks noChangeArrowheads="1"/>
          </p:cNvSpPr>
          <p:nvPr/>
        </p:nvSpPr>
        <p:spPr bwMode="auto">
          <a:xfrm>
            <a:off x="8316913" y="6453188"/>
            <a:ext cx="838200" cy="369887"/>
          </a:xfrm>
          <a:prstGeom prst="rect">
            <a:avLst/>
          </a:prstGeom>
          <a:noFill/>
          <a:ln w="9525">
            <a:noFill/>
            <a:miter lim="800000"/>
            <a:headEnd/>
            <a:tailEnd/>
          </a:ln>
        </p:spPr>
        <p:txBody>
          <a:bodyPr>
            <a:spAutoFit/>
          </a:bodyPr>
          <a:lstStyle/>
          <a:p>
            <a:r>
              <a:rPr lang="en-US" altLang="zh-CN"/>
              <a:t>1</a:t>
            </a:r>
            <a:endParaRPr lang="zh-CN" altLang="en-US"/>
          </a:p>
        </p:txBody>
      </p:sp>
      <p:sp>
        <p:nvSpPr>
          <p:cNvPr id="12" name="TextBox 1"/>
          <p:cNvSpPr txBox="1">
            <a:spLocks noChangeArrowheads="1"/>
          </p:cNvSpPr>
          <p:nvPr/>
        </p:nvSpPr>
        <p:spPr bwMode="auto">
          <a:xfrm>
            <a:off x="304800" y="285750"/>
            <a:ext cx="5346700" cy="461963"/>
          </a:xfrm>
          <a:prstGeom prst="rect">
            <a:avLst/>
          </a:prstGeom>
          <a:noFill/>
          <a:ln w="9525">
            <a:noFill/>
            <a:miter lim="800000"/>
            <a:headEnd/>
            <a:tailEnd/>
          </a:ln>
        </p:spPr>
        <p:txBody>
          <a:bodyPr>
            <a:spAutoFit/>
          </a:bodyPr>
          <a:lstStyle/>
          <a:p>
            <a:pPr algn="l">
              <a:defRPr/>
            </a:pPr>
            <a:r>
              <a:rPr lang="en-US" altLang="zh-CN" sz="2400" dirty="0" smtClean="0">
                <a:solidFill>
                  <a:schemeClr val="tx1">
                    <a:lumMod val="75000"/>
                    <a:lumOff val="25000"/>
                  </a:schemeClr>
                </a:solidFill>
                <a:latin typeface="微软雅黑" pitchFamily="34" charset="-122"/>
                <a:ea typeface="微软雅黑" pitchFamily="34" charset="-122"/>
              </a:rPr>
              <a:t>RSF</a:t>
            </a:r>
            <a:r>
              <a:rPr lang="zh-CN" altLang="en-US" sz="2400" dirty="0" smtClean="0">
                <a:solidFill>
                  <a:schemeClr val="tx1">
                    <a:lumMod val="75000"/>
                    <a:lumOff val="25000"/>
                  </a:schemeClr>
                </a:solidFill>
                <a:latin typeface="微软雅黑" pitchFamily="34" charset="-122"/>
                <a:ea typeface="微软雅黑" pitchFamily="34" charset="-122"/>
              </a:rPr>
              <a:t> 总体架构</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051" name="Picture 3" descr="C://Users/10046140.SN/Documents/SuningImFiles/10046140/picRec/PCIM20150302T200624650Z2161_459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94" y="746939"/>
            <a:ext cx="6705424" cy="5705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图片 1"/>
          <p:cNvPicPr>
            <a:picLocks noChangeAspect="1" noChangeArrowheads="1"/>
          </p:cNvPicPr>
          <p:nvPr/>
        </p:nvPicPr>
        <p:blipFill>
          <a:blip r:embed="rId3" cstate="print"/>
          <a:srcRect/>
          <a:stretch>
            <a:fillRect/>
          </a:stretch>
        </p:blipFill>
        <p:spPr bwMode="auto">
          <a:xfrm>
            <a:off x="-39688" y="-20638"/>
            <a:ext cx="9183688" cy="6878638"/>
          </a:xfrm>
          <a:prstGeom prst="rect">
            <a:avLst/>
          </a:prstGeom>
          <a:solidFill>
            <a:srgbClr val="D0E9FF"/>
          </a:solidFill>
          <a:ln w="25400">
            <a:solidFill>
              <a:srgbClr val="D0E9FF"/>
            </a:solidFill>
            <a:miter lim="800000"/>
            <a:headEnd/>
            <a:tailEnd/>
          </a:ln>
        </p:spPr>
      </p:pic>
      <p:sp>
        <p:nvSpPr>
          <p:cNvPr id="168963" name="Text Box 9"/>
          <p:cNvSpPr txBox="1">
            <a:spLocks noChangeArrowheads="1"/>
          </p:cNvSpPr>
          <p:nvPr/>
        </p:nvSpPr>
        <p:spPr bwMode="auto">
          <a:xfrm>
            <a:off x="3657600" y="5257800"/>
            <a:ext cx="2819400" cy="579438"/>
          </a:xfrm>
          <a:prstGeom prst="rect">
            <a:avLst/>
          </a:prstGeom>
          <a:noFill/>
          <a:ln w="9525">
            <a:noFill/>
            <a:miter lim="800000"/>
            <a:headEnd/>
            <a:tailEnd/>
          </a:ln>
        </p:spPr>
        <p:txBody>
          <a:bodyPr>
            <a:spAutoFit/>
          </a:bodyPr>
          <a:lstStyle/>
          <a:p>
            <a:r>
              <a:rPr lang="zh-CN" altLang="en-US"/>
              <a:t>123</a:t>
            </a:r>
          </a:p>
        </p:txBody>
      </p:sp>
      <p:sp>
        <p:nvSpPr>
          <p:cNvPr id="168964" name="TextBox 15"/>
          <p:cNvSpPr txBox="1">
            <a:spLocks noChangeArrowheads="1"/>
          </p:cNvSpPr>
          <p:nvPr/>
        </p:nvSpPr>
        <p:spPr bwMode="auto">
          <a:xfrm>
            <a:off x="8316913" y="6453188"/>
            <a:ext cx="838200" cy="369887"/>
          </a:xfrm>
          <a:prstGeom prst="rect">
            <a:avLst/>
          </a:prstGeom>
          <a:noFill/>
          <a:ln w="9525">
            <a:noFill/>
            <a:miter lim="800000"/>
            <a:headEnd/>
            <a:tailEnd/>
          </a:ln>
        </p:spPr>
        <p:txBody>
          <a:bodyPr>
            <a:spAutoFit/>
          </a:bodyPr>
          <a:lstStyle/>
          <a:p>
            <a:r>
              <a:rPr lang="en-US" altLang="zh-CN"/>
              <a:t>1</a:t>
            </a:r>
            <a:endParaRPr lang="zh-CN" altLang="en-US"/>
          </a:p>
        </p:txBody>
      </p:sp>
      <p:sp>
        <p:nvSpPr>
          <p:cNvPr id="12" name="TextBox 1"/>
          <p:cNvSpPr txBox="1">
            <a:spLocks noChangeArrowheads="1"/>
          </p:cNvSpPr>
          <p:nvPr/>
        </p:nvSpPr>
        <p:spPr bwMode="auto">
          <a:xfrm>
            <a:off x="304800" y="285750"/>
            <a:ext cx="5346700" cy="461963"/>
          </a:xfrm>
          <a:prstGeom prst="rect">
            <a:avLst/>
          </a:prstGeom>
          <a:noFill/>
          <a:ln w="9525">
            <a:noFill/>
            <a:miter lim="800000"/>
            <a:headEnd/>
            <a:tailEnd/>
          </a:ln>
        </p:spPr>
        <p:txBody>
          <a:bodyPr>
            <a:spAutoFit/>
          </a:bodyPr>
          <a:lstStyle/>
          <a:p>
            <a:pPr algn="l">
              <a:defRPr/>
            </a:pPr>
            <a:r>
              <a:rPr lang="zh-CN" altLang="en-US" sz="2400" dirty="0" smtClean="0">
                <a:solidFill>
                  <a:schemeClr val="tx1">
                    <a:lumMod val="75000"/>
                    <a:lumOff val="25000"/>
                  </a:schemeClr>
                </a:solidFill>
                <a:latin typeface="微软雅黑" pitchFamily="34" charset="-122"/>
                <a:ea typeface="微软雅黑" pitchFamily="34" charset="-122"/>
              </a:rPr>
              <a:t>访问日志</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999" y="986934"/>
            <a:ext cx="7650001" cy="5642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78025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图片 1"/>
          <p:cNvPicPr>
            <a:picLocks noChangeAspect="1" noChangeArrowheads="1"/>
          </p:cNvPicPr>
          <p:nvPr/>
        </p:nvPicPr>
        <p:blipFill>
          <a:blip r:embed="rId3" cstate="print"/>
          <a:srcRect/>
          <a:stretch>
            <a:fillRect/>
          </a:stretch>
        </p:blipFill>
        <p:spPr bwMode="auto">
          <a:xfrm>
            <a:off x="-39688" y="-20638"/>
            <a:ext cx="9183688" cy="6878638"/>
          </a:xfrm>
          <a:prstGeom prst="rect">
            <a:avLst/>
          </a:prstGeom>
          <a:solidFill>
            <a:srgbClr val="D0E9FF"/>
          </a:solidFill>
          <a:ln w="25400">
            <a:solidFill>
              <a:srgbClr val="D0E9FF"/>
            </a:solidFill>
            <a:miter lim="800000"/>
            <a:headEnd/>
            <a:tailEnd/>
          </a:ln>
        </p:spPr>
      </p:pic>
      <p:sp>
        <p:nvSpPr>
          <p:cNvPr id="168964" name="TextBox 15"/>
          <p:cNvSpPr txBox="1">
            <a:spLocks noChangeArrowheads="1"/>
          </p:cNvSpPr>
          <p:nvPr/>
        </p:nvSpPr>
        <p:spPr bwMode="auto">
          <a:xfrm>
            <a:off x="8316913" y="6453188"/>
            <a:ext cx="838200" cy="369887"/>
          </a:xfrm>
          <a:prstGeom prst="rect">
            <a:avLst/>
          </a:prstGeom>
          <a:noFill/>
          <a:ln w="9525">
            <a:noFill/>
            <a:miter lim="800000"/>
            <a:headEnd/>
            <a:tailEnd/>
          </a:ln>
        </p:spPr>
        <p:txBody>
          <a:bodyPr>
            <a:spAutoFit/>
          </a:bodyPr>
          <a:lstStyle/>
          <a:p>
            <a:r>
              <a:rPr lang="en-US" altLang="zh-CN"/>
              <a:t>1</a:t>
            </a:r>
            <a:endParaRPr lang="zh-CN" altLang="en-US"/>
          </a:p>
        </p:txBody>
      </p:sp>
      <p:sp>
        <p:nvSpPr>
          <p:cNvPr id="12" name="TextBox 1"/>
          <p:cNvSpPr txBox="1">
            <a:spLocks noChangeArrowheads="1"/>
          </p:cNvSpPr>
          <p:nvPr/>
        </p:nvSpPr>
        <p:spPr bwMode="auto">
          <a:xfrm>
            <a:off x="304800" y="285750"/>
            <a:ext cx="5346700" cy="461963"/>
          </a:xfrm>
          <a:prstGeom prst="rect">
            <a:avLst/>
          </a:prstGeom>
          <a:noFill/>
          <a:ln w="9525">
            <a:noFill/>
            <a:miter lim="800000"/>
            <a:headEnd/>
            <a:tailEnd/>
          </a:ln>
        </p:spPr>
        <p:txBody>
          <a:bodyPr>
            <a:spAutoFit/>
          </a:bodyPr>
          <a:lstStyle/>
          <a:p>
            <a:pPr algn="l">
              <a:defRPr/>
            </a:pPr>
            <a:r>
              <a:rPr lang="zh-CN" altLang="en-US" sz="2400" dirty="0" smtClean="0">
                <a:solidFill>
                  <a:schemeClr val="tx1">
                    <a:lumMod val="75000"/>
                    <a:lumOff val="25000"/>
                  </a:schemeClr>
                </a:solidFill>
                <a:latin typeface="微软雅黑" pitchFamily="34" charset="-122"/>
                <a:ea typeface="微软雅黑" pitchFamily="34" charset="-122"/>
              </a:rPr>
              <a:t>服务治理</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Box 8"/>
          <p:cNvSpPr txBox="1"/>
          <p:nvPr/>
        </p:nvSpPr>
        <p:spPr>
          <a:xfrm>
            <a:off x="304912" y="990664"/>
            <a:ext cx="4190890" cy="369332"/>
          </a:xfrm>
          <a:prstGeom prst="rect">
            <a:avLst/>
          </a:prstGeom>
          <a:noFill/>
        </p:spPr>
        <p:txBody>
          <a:bodyPr wrap="square" rtlCol="0">
            <a:spAutoFit/>
          </a:bodyPr>
          <a:lstStyle/>
          <a:p>
            <a:pPr algn="l"/>
            <a:r>
              <a:rPr lang="zh-CN" altLang="en-US" sz="1800" b="0" dirty="0" smtClean="0">
                <a:solidFill>
                  <a:schemeClr val="tx1"/>
                </a:solidFill>
                <a:latin typeface="微软雅黑" pitchFamily="34" charset="-122"/>
                <a:ea typeface="微软雅黑" pitchFamily="34" charset="-122"/>
              </a:rPr>
              <a:t>监控和告警</a:t>
            </a:r>
            <a:endParaRPr lang="zh-CN" altLang="en-US" sz="1800" b="0" dirty="0">
              <a:solidFill>
                <a:schemeClr val="tx1"/>
              </a:solidFill>
              <a:latin typeface="微软雅黑" pitchFamily="34" charset="-122"/>
              <a:ea typeface="微软雅黑" pitchFamily="34" charset="-122"/>
            </a:endParaRPr>
          </a:p>
        </p:txBody>
      </p:sp>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3428" y="1452173"/>
            <a:ext cx="6617143" cy="5177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图片 1"/>
          <p:cNvPicPr>
            <a:picLocks noChangeAspect="1" noChangeArrowheads="1"/>
          </p:cNvPicPr>
          <p:nvPr/>
        </p:nvPicPr>
        <p:blipFill>
          <a:blip r:embed="rId3" cstate="print"/>
          <a:srcRect/>
          <a:stretch>
            <a:fillRect/>
          </a:stretch>
        </p:blipFill>
        <p:spPr bwMode="auto">
          <a:xfrm>
            <a:off x="-39688" y="-20638"/>
            <a:ext cx="9183688" cy="6878638"/>
          </a:xfrm>
          <a:prstGeom prst="rect">
            <a:avLst/>
          </a:prstGeom>
          <a:solidFill>
            <a:srgbClr val="D0E9FF"/>
          </a:solidFill>
          <a:ln w="25400">
            <a:solidFill>
              <a:srgbClr val="D0E9FF"/>
            </a:solidFill>
            <a:miter lim="800000"/>
            <a:headEnd/>
            <a:tailEnd/>
          </a:ln>
        </p:spPr>
      </p:pic>
      <p:sp>
        <p:nvSpPr>
          <p:cNvPr id="168964" name="TextBox 15"/>
          <p:cNvSpPr txBox="1">
            <a:spLocks noChangeArrowheads="1"/>
          </p:cNvSpPr>
          <p:nvPr/>
        </p:nvSpPr>
        <p:spPr bwMode="auto">
          <a:xfrm>
            <a:off x="8316913" y="6453188"/>
            <a:ext cx="838200" cy="369887"/>
          </a:xfrm>
          <a:prstGeom prst="rect">
            <a:avLst/>
          </a:prstGeom>
          <a:noFill/>
          <a:ln w="9525">
            <a:noFill/>
            <a:miter lim="800000"/>
            <a:headEnd/>
            <a:tailEnd/>
          </a:ln>
        </p:spPr>
        <p:txBody>
          <a:bodyPr>
            <a:spAutoFit/>
          </a:bodyPr>
          <a:lstStyle/>
          <a:p>
            <a:r>
              <a:rPr lang="en-US" altLang="zh-CN"/>
              <a:t>1</a:t>
            </a:r>
            <a:endParaRPr lang="zh-CN" altLang="en-US"/>
          </a:p>
        </p:txBody>
      </p:sp>
      <p:sp>
        <p:nvSpPr>
          <p:cNvPr id="12" name="TextBox 1"/>
          <p:cNvSpPr txBox="1">
            <a:spLocks noChangeArrowheads="1"/>
          </p:cNvSpPr>
          <p:nvPr/>
        </p:nvSpPr>
        <p:spPr bwMode="auto">
          <a:xfrm>
            <a:off x="304800" y="285750"/>
            <a:ext cx="5346700" cy="461963"/>
          </a:xfrm>
          <a:prstGeom prst="rect">
            <a:avLst/>
          </a:prstGeom>
          <a:noFill/>
          <a:ln w="9525">
            <a:noFill/>
            <a:miter lim="800000"/>
            <a:headEnd/>
            <a:tailEnd/>
          </a:ln>
        </p:spPr>
        <p:txBody>
          <a:bodyPr>
            <a:spAutoFit/>
          </a:bodyPr>
          <a:lstStyle/>
          <a:p>
            <a:pPr algn="l">
              <a:defRPr/>
            </a:pPr>
            <a:r>
              <a:rPr lang="zh-CN" altLang="en-US" sz="2400" dirty="0" smtClean="0">
                <a:solidFill>
                  <a:schemeClr val="tx1">
                    <a:lumMod val="75000"/>
                    <a:lumOff val="25000"/>
                  </a:schemeClr>
                </a:solidFill>
                <a:latin typeface="微软雅黑" pitchFamily="34" charset="-122"/>
                <a:ea typeface="微软雅黑" pitchFamily="34" charset="-122"/>
              </a:rPr>
              <a:t>服务治理</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6917" y="978839"/>
            <a:ext cx="5650477" cy="5650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图片 1"/>
          <p:cNvPicPr>
            <a:picLocks noChangeAspect="1" noChangeArrowheads="1"/>
          </p:cNvPicPr>
          <p:nvPr/>
        </p:nvPicPr>
        <p:blipFill>
          <a:blip r:embed="rId3" cstate="print"/>
          <a:srcRect/>
          <a:stretch>
            <a:fillRect/>
          </a:stretch>
        </p:blipFill>
        <p:spPr bwMode="auto">
          <a:xfrm>
            <a:off x="-39688" y="-20638"/>
            <a:ext cx="9183688" cy="6878638"/>
          </a:xfrm>
          <a:prstGeom prst="rect">
            <a:avLst/>
          </a:prstGeom>
          <a:solidFill>
            <a:srgbClr val="D0E9FF"/>
          </a:solidFill>
          <a:ln w="25400">
            <a:solidFill>
              <a:srgbClr val="D0E9FF"/>
            </a:solidFill>
            <a:miter lim="800000"/>
            <a:headEnd/>
            <a:tailEnd/>
          </a:ln>
        </p:spPr>
      </p:pic>
      <p:sp>
        <p:nvSpPr>
          <p:cNvPr id="168964" name="TextBox 15"/>
          <p:cNvSpPr txBox="1">
            <a:spLocks noChangeArrowheads="1"/>
          </p:cNvSpPr>
          <p:nvPr/>
        </p:nvSpPr>
        <p:spPr bwMode="auto">
          <a:xfrm>
            <a:off x="8316913" y="6453188"/>
            <a:ext cx="838200" cy="369887"/>
          </a:xfrm>
          <a:prstGeom prst="rect">
            <a:avLst/>
          </a:prstGeom>
          <a:noFill/>
          <a:ln w="9525">
            <a:noFill/>
            <a:miter lim="800000"/>
            <a:headEnd/>
            <a:tailEnd/>
          </a:ln>
        </p:spPr>
        <p:txBody>
          <a:bodyPr>
            <a:spAutoFit/>
          </a:bodyPr>
          <a:lstStyle/>
          <a:p>
            <a:r>
              <a:rPr lang="en-US" altLang="zh-CN"/>
              <a:t>1</a:t>
            </a:r>
            <a:endParaRPr lang="zh-CN" altLang="en-US"/>
          </a:p>
        </p:txBody>
      </p:sp>
      <p:sp>
        <p:nvSpPr>
          <p:cNvPr id="12" name="TextBox 1"/>
          <p:cNvSpPr txBox="1">
            <a:spLocks noChangeArrowheads="1"/>
          </p:cNvSpPr>
          <p:nvPr/>
        </p:nvSpPr>
        <p:spPr bwMode="auto">
          <a:xfrm>
            <a:off x="304800" y="285750"/>
            <a:ext cx="5346700" cy="461963"/>
          </a:xfrm>
          <a:prstGeom prst="rect">
            <a:avLst/>
          </a:prstGeom>
          <a:noFill/>
          <a:ln w="9525">
            <a:noFill/>
            <a:miter lim="800000"/>
            <a:headEnd/>
            <a:tailEnd/>
          </a:ln>
        </p:spPr>
        <p:txBody>
          <a:bodyPr>
            <a:spAutoFit/>
          </a:bodyPr>
          <a:lstStyle/>
          <a:p>
            <a:pPr algn="l">
              <a:defRPr/>
            </a:pPr>
            <a:r>
              <a:rPr lang="en-US" altLang="zh-CN" sz="2400" dirty="0" smtClean="0">
                <a:solidFill>
                  <a:schemeClr val="tx1">
                    <a:lumMod val="75000"/>
                    <a:lumOff val="25000"/>
                  </a:schemeClr>
                </a:solidFill>
                <a:latin typeface="微软雅黑" pitchFamily="34" charset="-122"/>
                <a:ea typeface="微软雅黑" pitchFamily="34" charset="-122"/>
              </a:rPr>
              <a:t>DEV</a:t>
            </a:r>
            <a:r>
              <a:rPr lang="zh-CN" altLang="en-US" sz="2400" dirty="0" smtClean="0">
                <a:solidFill>
                  <a:schemeClr val="tx1">
                    <a:lumMod val="75000"/>
                    <a:lumOff val="25000"/>
                  </a:schemeClr>
                </a:solidFill>
                <a:latin typeface="微软雅黑" pitchFamily="34" charset="-122"/>
                <a:ea typeface="微软雅黑" pitchFamily="34" charset="-122"/>
              </a:rPr>
              <a:t>环境的支持</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Box 6"/>
          <p:cNvSpPr txBox="1"/>
          <p:nvPr/>
        </p:nvSpPr>
        <p:spPr>
          <a:xfrm>
            <a:off x="152516" y="914466"/>
            <a:ext cx="8457978" cy="2308324"/>
          </a:xfrm>
          <a:prstGeom prst="rect">
            <a:avLst/>
          </a:prstGeom>
          <a:noFill/>
        </p:spPr>
        <p:txBody>
          <a:bodyPr wrap="square" rtlCol="0">
            <a:spAutoFit/>
          </a:bodyPr>
          <a:lstStyle/>
          <a:p>
            <a:pPr marL="342900" lvl="0" indent="-342900" algn="l">
              <a:buFont typeface="+mj-lt"/>
              <a:buAutoNum type="arabicPeriod"/>
            </a:pPr>
            <a:r>
              <a:rPr lang="zh-CN" altLang="zh-CN" sz="1600" b="0" dirty="0" smtClean="0">
                <a:solidFill>
                  <a:schemeClr val="tx1"/>
                </a:solidFill>
                <a:latin typeface="微软雅黑" pitchFamily="34" charset="-122"/>
                <a:ea typeface="微软雅黑" pitchFamily="34" charset="-122"/>
              </a:rPr>
              <a:t>在开发环境下，往往希望快速的进行开发和调试，且同一个服务可能有多个开发人员同时开发，多人同时提供同一个服务可能会引起协作混乱。</a:t>
            </a:r>
          </a:p>
          <a:p>
            <a:pPr marL="342900" lvl="0" indent="-342900" algn="l">
              <a:buFont typeface="+mj-lt"/>
              <a:buAutoNum type="arabicPeriod"/>
            </a:pPr>
            <a:r>
              <a:rPr lang="en-US" altLang="zh-CN" sz="1600" b="0" dirty="0" smtClean="0">
                <a:solidFill>
                  <a:schemeClr val="tx1"/>
                </a:solidFill>
                <a:latin typeface="微软雅黑" pitchFamily="34" charset="-122"/>
                <a:ea typeface="微软雅黑" pitchFamily="34" charset="-122"/>
              </a:rPr>
              <a:t>RSF</a:t>
            </a:r>
            <a:r>
              <a:rPr lang="zh-CN" altLang="zh-CN" sz="1600" b="0" dirty="0" smtClean="0">
                <a:solidFill>
                  <a:schemeClr val="tx1"/>
                </a:solidFill>
                <a:latin typeface="微软雅黑" pitchFamily="34" charset="-122"/>
                <a:ea typeface="微软雅黑" pitchFamily="34" charset="-122"/>
              </a:rPr>
              <a:t>提供开发环境下不经过服务配置库（不需要通过服务配置平台进行服务配置），直接在</a:t>
            </a:r>
            <a:r>
              <a:rPr lang="en-US" altLang="zh-CN" sz="1600" b="0" dirty="0" smtClean="0">
                <a:solidFill>
                  <a:schemeClr val="tx1"/>
                </a:solidFill>
                <a:latin typeface="微软雅黑" pitchFamily="34" charset="-122"/>
                <a:ea typeface="微软雅黑" pitchFamily="34" charset="-122"/>
              </a:rPr>
              <a:t>XML</a:t>
            </a:r>
            <a:r>
              <a:rPr lang="zh-CN" altLang="zh-CN" sz="1600" b="0" dirty="0" smtClean="0">
                <a:solidFill>
                  <a:schemeClr val="tx1"/>
                </a:solidFill>
                <a:latin typeface="微软雅黑" pitchFamily="34" charset="-122"/>
                <a:ea typeface="微软雅黑" pitchFamily="34" charset="-122"/>
              </a:rPr>
              <a:t>中进行服务配置，并且在</a:t>
            </a:r>
            <a:r>
              <a:rPr lang="en-US" altLang="zh-CN" sz="1600" b="0" dirty="0" smtClean="0">
                <a:solidFill>
                  <a:schemeClr val="tx1"/>
                </a:solidFill>
                <a:latin typeface="微软雅黑" pitchFamily="34" charset="-122"/>
                <a:ea typeface="微软雅黑" pitchFamily="34" charset="-122"/>
              </a:rPr>
              <a:t>XML</a:t>
            </a:r>
            <a:r>
              <a:rPr lang="zh-CN" altLang="zh-CN" sz="1600" b="0" dirty="0" smtClean="0">
                <a:solidFill>
                  <a:schemeClr val="tx1"/>
                </a:solidFill>
                <a:latin typeface="微软雅黑" pitchFamily="34" charset="-122"/>
                <a:ea typeface="微软雅黑" pitchFamily="34" charset="-122"/>
              </a:rPr>
              <a:t>指定服务提供者，在进行服务调用时，将请求发往指定的服务提供者。</a:t>
            </a:r>
          </a:p>
          <a:p>
            <a:pPr marL="342900" lvl="0" indent="-342900" algn="l">
              <a:buFont typeface="+mj-lt"/>
              <a:buAutoNum type="arabicPeriod"/>
            </a:pPr>
            <a:r>
              <a:rPr lang="zh-CN" altLang="zh-CN" sz="1600" b="0" dirty="0" smtClean="0">
                <a:solidFill>
                  <a:schemeClr val="tx1"/>
                </a:solidFill>
                <a:latin typeface="微软雅黑" pitchFamily="34" charset="-122"/>
                <a:ea typeface="微软雅黑" pitchFamily="34" charset="-122"/>
              </a:rPr>
              <a:t>要切换</a:t>
            </a:r>
            <a:r>
              <a:rPr lang="en-US" altLang="zh-CN" sz="1600" b="0" dirty="0" smtClean="0">
                <a:solidFill>
                  <a:schemeClr val="tx1"/>
                </a:solidFill>
                <a:latin typeface="微软雅黑" pitchFamily="34" charset="-122"/>
                <a:ea typeface="微软雅黑" pitchFamily="34" charset="-122"/>
              </a:rPr>
              <a:t>RSF</a:t>
            </a:r>
            <a:r>
              <a:rPr lang="zh-CN" altLang="zh-CN" sz="1600" b="0" dirty="0" smtClean="0">
                <a:solidFill>
                  <a:schemeClr val="tx1"/>
                </a:solidFill>
                <a:latin typeface="微软雅黑" pitchFamily="34" charset="-122"/>
                <a:ea typeface="微软雅黑" pitchFamily="34" charset="-122"/>
              </a:rPr>
              <a:t>不经过服务配置库，使用</a:t>
            </a:r>
            <a:r>
              <a:rPr lang="en-US" altLang="zh-CN" sz="1600" b="0" dirty="0" smtClean="0">
                <a:solidFill>
                  <a:schemeClr val="tx1"/>
                </a:solidFill>
                <a:latin typeface="微软雅黑" pitchFamily="34" charset="-122"/>
                <a:ea typeface="微软雅黑" pitchFamily="34" charset="-122"/>
              </a:rPr>
              <a:t>XML</a:t>
            </a:r>
            <a:r>
              <a:rPr lang="zh-CN" altLang="zh-CN" sz="1600" b="0" dirty="0" smtClean="0">
                <a:solidFill>
                  <a:schemeClr val="tx1"/>
                </a:solidFill>
                <a:latin typeface="微软雅黑" pitchFamily="34" charset="-122"/>
                <a:ea typeface="微软雅黑" pitchFamily="34" charset="-122"/>
              </a:rPr>
              <a:t>。需要在</a:t>
            </a:r>
            <a:r>
              <a:rPr lang="en-US" altLang="zh-CN" sz="1600" b="0" dirty="0" err="1" smtClean="0">
                <a:solidFill>
                  <a:schemeClr val="tx1"/>
                </a:solidFill>
                <a:latin typeface="微软雅黑" pitchFamily="34" charset="-122"/>
                <a:ea typeface="微软雅黑" pitchFamily="34" charset="-122"/>
              </a:rPr>
              <a:t>scmdev</a:t>
            </a:r>
            <a:r>
              <a:rPr lang="zh-CN" altLang="zh-CN" sz="1600" b="0" dirty="0" smtClean="0">
                <a:solidFill>
                  <a:schemeClr val="tx1"/>
                </a:solidFill>
                <a:latin typeface="微软雅黑" pitchFamily="34" charset="-122"/>
                <a:ea typeface="微软雅黑" pitchFamily="34" charset="-122"/>
              </a:rPr>
              <a:t>中，在你的项目下建立</a:t>
            </a:r>
            <a:r>
              <a:rPr lang="en-US" altLang="zh-CN" sz="1600" b="0" dirty="0" err="1" smtClean="0">
                <a:solidFill>
                  <a:schemeClr val="tx1"/>
                </a:solidFill>
                <a:latin typeface="微软雅黑" pitchFamily="34" charset="-122"/>
                <a:ea typeface="微软雅黑" pitchFamily="34" charset="-122"/>
              </a:rPr>
              <a:t>rsf.repository.type</a:t>
            </a:r>
            <a:r>
              <a:rPr lang="zh-CN" altLang="zh-CN" sz="1600" b="0" dirty="0" smtClean="0">
                <a:solidFill>
                  <a:schemeClr val="tx1"/>
                </a:solidFill>
                <a:latin typeface="微软雅黑" pitchFamily="34" charset="-122"/>
                <a:ea typeface="微软雅黑" pitchFamily="34" charset="-122"/>
              </a:rPr>
              <a:t>配置项，并且值设置为</a:t>
            </a:r>
            <a:r>
              <a:rPr lang="en-US" altLang="zh-CN" sz="1600" b="0" dirty="0" smtClean="0">
                <a:solidFill>
                  <a:schemeClr val="tx1"/>
                </a:solidFill>
                <a:latin typeface="微软雅黑" pitchFamily="34" charset="-122"/>
                <a:ea typeface="微软雅黑" pitchFamily="34" charset="-122"/>
              </a:rPr>
              <a:t>xml</a:t>
            </a:r>
            <a:r>
              <a:rPr lang="zh-CN" altLang="zh-CN" sz="1600" b="0" dirty="0" smtClean="0">
                <a:solidFill>
                  <a:schemeClr val="tx1"/>
                </a:solidFill>
                <a:latin typeface="微软雅黑" pitchFamily="34" charset="-122"/>
                <a:ea typeface="微软雅黑" pitchFamily="34" charset="-122"/>
              </a:rPr>
              <a:t>。在</a:t>
            </a:r>
            <a:r>
              <a:rPr lang="en-US" altLang="zh-CN" sz="1600" b="0" dirty="0" smtClean="0">
                <a:solidFill>
                  <a:schemeClr val="tx1"/>
                </a:solidFill>
                <a:latin typeface="微软雅黑" pitchFamily="34" charset="-122"/>
                <a:ea typeface="微软雅黑" pitchFamily="34" charset="-122"/>
              </a:rPr>
              <a:t>SIT/PRE/PRD</a:t>
            </a:r>
            <a:r>
              <a:rPr lang="zh-CN" altLang="zh-CN" sz="1600" b="0" dirty="0" smtClean="0">
                <a:solidFill>
                  <a:schemeClr val="tx1"/>
                </a:solidFill>
                <a:latin typeface="微软雅黑" pitchFamily="34" charset="-122"/>
                <a:ea typeface="微软雅黑" pitchFamily="34" charset="-122"/>
              </a:rPr>
              <a:t>下，还应以服务配置库为准，请务必不要配置该信息。</a:t>
            </a:r>
          </a:p>
          <a:p>
            <a:pPr marL="342900" indent="-342900">
              <a:buFont typeface="+mj-lt"/>
              <a:buAutoNum type="arabicPeriod"/>
            </a:pPr>
            <a:endParaRPr lang="zh-CN" altLang="en-US" sz="1600" b="0" dirty="0">
              <a:solidFill>
                <a:schemeClr val="tx1"/>
              </a:solidFill>
              <a:latin typeface="微软雅黑" pitchFamily="34" charset="-122"/>
              <a:ea typeface="微软雅黑" pitchFamily="34" charset="-122"/>
            </a:endParaRPr>
          </a:p>
        </p:txBody>
      </p:sp>
      <p:pic>
        <p:nvPicPr>
          <p:cNvPr id="318466" name="Picture 2" descr="C://Users/L.J.W/Documents/SuningImFiles/12070619/picRec/PCIM20141124T153622346Z1168_3884.png"/>
          <p:cNvPicPr>
            <a:picLocks noChangeAspect="1" noChangeArrowheads="1"/>
          </p:cNvPicPr>
          <p:nvPr/>
        </p:nvPicPr>
        <p:blipFill>
          <a:blip r:embed="rId4" cstate="print"/>
          <a:srcRect/>
          <a:stretch>
            <a:fillRect/>
          </a:stretch>
        </p:blipFill>
        <p:spPr bwMode="auto">
          <a:xfrm>
            <a:off x="381110" y="3200406"/>
            <a:ext cx="5196704" cy="3352712"/>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矩形 79"/>
          <p:cNvSpPr/>
          <p:nvPr/>
        </p:nvSpPr>
        <p:spPr>
          <a:xfrm>
            <a:off x="179512" y="620688"/>
            <a:ext cx="8784976" cy="2924283"/>
          </a:xfrm>
          <a:prstGeom prst="rect">
            <a:avLst/>
          </a:prstGeom>
          <a:gradFill flip="none" rotWithShape="1">
            <a:gsLst>
              <a:gs pos="0">
                <a:srgbClr val="4F81BD">
                  <a:tint val="66000"/>
                  <a:satMod val="160000"/>
                </a:srgbClr>
              </a:gs>
              <a:gs pos="50000">
                <a:srgbClr val="4F81BD">
                  <a:tint val="44500"/>
                  <a:satMod val="160000"/>
                </a:srgbClr>
              </a:gs>
              <a:gs pos="100000">
                <a:srgbClr val="4F81BD">
                  <a:tint val="23500"/>
                  <a:satMod val="160000"/>
                </a:srgbClr>
              </a:gs>
            </a:gsLst>
            <a:lin ang="16200000" scaled="1"/>
            <a:tileRect/>
          </a:gra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endParaRPr>
          </a:p>
        </p:txBody>
      </p:sp>
      <p:sp>
        <p:nvSpPr>
          <p:cNvPr id="81" name="矩形 80"/>
          <p:cNvSpPr/>
          <p:nvPr/>
        </p:nvSpPr>
        <p:spPr>
          <a:xfrm>
            <a:off x="179512" y="3544971"/>
            <a:ext cx="8784976" cy="2908365"/>
          </a:xfrm>
          <a:prstGeom prst="rect">
            <a:avLst/>
          </a:prstGeom>
          <a:gradFill flip="none" rotWithShape="1">
            <a:gsLst>
              <a:gs pos="0">
                <a:srgbClr val="9BBB59">
                  <a:tint val="66000"/>
                  <a:satMod val="160000"/>
                </a:srgbClr>
              </a:gs>
              <a:gs pos="50000">
                <a:srgbClr val="9BBB59">
                  <a:tint val="44500"/>
                  <a:satMod val="160000"/>
                </a:srgbClr>
              </a:gs>
              <a:gs pos="100000">
                <a:srgbClr val="9BBB59">
                  <a:tint val="23500"/>
                  <a:satMod val="160000"/>
                </a:srgbClr>
              </a:gs>
            </a:gsLst>
            <a:lin ang="16200000" scaled="1"/>
            <a:tileRect/>
          </a:gra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endParaRPr>
          </a:p>
        </p:txBody>
      </p:sp>
      <p:cxnSp>
        <p:nvCxnSpPr>
          <p:cNvPr id="82" name="直接连接符 81"/>
          <p:cNvCxnSpPr/>
          <p:nvPr/>
        </p:nvCxnSpPr>
        <p:spPr>
          <a:xfrm>
            <a:off x="179508" y="3544971"/>
            <a:ext cx="8784976" cy="0"/>
          </a:xfrm>
          <a:prstGeom prst="line">
            <a:avLst/>
          </a:prstGeom>
          <a:noFill/>
          <a:ln w="12700" cap="flat" cmpd="sng" algn="ctr">
            <a:solidFill>
              <a:sysClr val="windowText" lastClr="000000">
                <a:shade val="95000"/>
                <a:satMod val="105000"/>
              </a:sysClr>
            </a:solidFill>
            <a:prstDash val="lgDashDotDot"/>
          </a:ln>
          <a:effectLst/>
        </p:spPr>
      </p:cxnSp>
      <p:sp>
        <p:nvSpPr>
          <p:cNvPr id="83" name="椭圆 82"/>
          <p:cNvSpPr/>
          <p:nvPr/>
        </p:nvSpPr>
        <p:spPr>
          <a:xfrm>
            <a:off x="4401000" y="836712"/>
            <a:ext cx="342000" cy="342000"/>
          </a:xfrm>
          <a:prstGeom prst="ellipse">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endParaRPr>
          </a:p>
        </p:txBody>
      </p:sp>
      <p:sp>
        <p:nvSpPr>
          <p:cNvPr id="84" name="圆角矩形 83"/>
          <p:cNvSpPr/>
          <p:nvPr/>
        </p:nvSpPr>
        <p:spPr>
          <a:xfrm>
            <a:off x="2267744" y="3374712"/>
            <a:ext cx="997493" cy="340519"/>
          </a:xfrm>
          <a:prstGeom prst="round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wrap="non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Calibri"/>
                <a:ea typeface="宋体"/>
              </a:rPr>
              <a:t>Repository</a:t>
            </a:r>
            <a:endParaRPr kumimoji="0" lang="zh-CN" altLang="en-US" sz="1400" b="0" i="0" u="none" strike="noStrike" kern="0" cap="none" spc="0" normalizeH="0" baseline="0" noProof="0" dirty="0" smtClean="0">
              <a:ln>
                <a:noFill/>
              </a:ln>
              <a:solidFill>
                <a:prstClr val="white"/>
              </a:solidFill>
              <a:effectLst/>
              <a:uLnTx/>
              <a:uFillTx/>
              <a:latin typeface="Calibri"/>
              <a:ea typeface="宋体"/>
            </a:endParaRPr>
          </a:p>
        </p:txBody>
      </p:sp>
      <p:sp>
        <p:nvSpPr>
          <p:cNvPr id="85" name="圆角矩形 84"/>
          <p:cNvSpPr/>
          <p:nvPr/>
        </p:nvSpPr>
        <p:spPr>
          <a:xfrm>
            <a:off x="6390753" y="3374712"/>
            <a:ext cx="1308187" cy="340519"/>
          </a:xfrm>
          <a:prstGeom prst="round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wrap="non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Calibri"/>
                <a:ea typeface="宋体"/>
              </a:rPr>
              <a:t>StatisticService</a:t>
            </a:r>
            <a:endParaRPr kumimoji="0" lang="zh-CN" altLang="en-US" sz="1400" b="0" i="0" u="none" strike="noStrike" kern="0" cap="none" spc="0" normalizeH="0" baseline="0" noProof="0" dirty="0" smtClean="0">
              <a:ln>
                <a:noFill/>
              </a:ln>
              <a:solidFill>
                <a:prstClr val="white"/>
              </a:solidFill>
              <a:effectLst/>
              <a:uLnTx/>
              <a:uFillTx/>
              <a:latin typeface="Calibri"/>
              <a:ea typeface="宋体"/>
            </a:endParaRPr>
          </a:p>
        </p:txBody>
      </p:sp>
      <p:sp>
        <p:nvSpPr>
          <p:cNvPr id="86" name="圆角矩形 85"/>
          <p:cNvSpPr/>
          <p:nvPr/>
        </p:nvSpPr>
        <p:spPr>
          <a:xfrm>
            <a:off x="4131034" y="3374712"/>
            <a:ext cx="881925" cy="340519"/>
          </a:xfrm>
          <a:prstGeom prst="round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wrap="non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Calibri"/>
                <a:ea typeface="宋体"/>
              </a:rPr>
              <a:t>Serializer</a:t>
            </a:r>
            <a:endParaRPr kumimoji="0" lang="zh-CN" altLang="en-US" sz="1400" b="0" i="0" u="none" strike="noStrike" kern="0" cap="none" spc="0" normalizeH="0" baseline="0" noProof="0" dirty="0" smtClean="0">
              <a:ln>
                <a:noFill/>
              </a:ln>
              <a:solidFill>
                <a:prstClr val="white"/>
              </a:solidFill>
              <a:effectLst/>
              <a:uLnTx/>
              <a:uFillTx/>
              <a:latin typeface="Calibri"/>
              <a:ea typeface="宋体"/>
            </a:endParaRPr>
          </a:p>
        </p:txBody>
      </p:sp>
      <p:sp>
        <p:nvSpPr>
          <p:cNvPr id="87" name="圆角矩形 86"/>
          <p:cNvSpPr/>
          <p:nvPr/>
        </p:nvSpPr>
        <p:spPr>
          <a:xfrm>
            <a:off x="3985826" y="1682712"/>
            <a:ext cx="1162238" cy="340519"/>
          </a:xfrm>
          <a:prstGeom prst="round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wrap="non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Calibri"/>
                <a:ea typeface="宋体"/>
              </a:rPr>
              <a:t>ServiceAgent</a:t>
            </a:r>
            <a:endParaRPr kumimoji="0" lang="zh-CN" altLang="en-US" sz="1400" b="0" i="0" u="none" strike="noStrike" kern="0" cap="none" spc="0" normalizeH="0" baseline="0" noProof="0" dirty="0" smtClean="0">
              <a:ln>
                <a:noFill/>
              </a:ln>
              <a:solidFill>
                <a:prstClr val="white"/>
              </a:solidFill>
              <a:effectLst/>
              <a:uLnTx/>
              <a:uFillTx/>
              <a:latin typeface="Calibri"/>
              <a:ea typeface="宋体"/>
            </a:endParaRPr>
          </a:p>
        </p:txBody>
      </p:sp>
      <p:sp>
        <p:nvSpPr>
          <p:cNvPr id="88" name="圆角矩形 87"/>
          <p:cNvSpPr/>
          <p:nvPr/>
        </p:nvSpPr>
        <p:spPr>
          <a:xfrm>
            <a:off x="3927187" y="2528712"/>
            <a:ext cx="1289626" cy="340519"/>
          </a:xfrm>
          <a:prstGeom prst="round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wrap="non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Calibri"/>
                <a:ea typeface="宋体"/>
              </a:rPr>
              <a:t>ClientManager</a:t>
            </a:r>
            <a:endParaRPr kumimoji="0" lang="zh-CN" altLang="en-US" sz="1400" b="0" i="0" u="none" strike="noStrike" kern="0" cap="none" spc="0" normalizeH="0" baseline="0" noProof="0" dirty="0" smtClean="0">
              <a:ln>
                <a:noFill/>
              </a:ln>
              <a:solidFill>
                <a:prstClr val="white"/>
              </a:solidFill>
              <a:effectLst/>
              <a:uLnTx/>
              <a:uFillTx/>
              <a:latin typeface="Calibri"/>
              <a:ea typeface="宋体"/>
            </a:endParaRPr>
          </a:p>
        </p:txBody>
      </p:sp>
      <p:sp>
        <p:nvSpPr>
          <p:cNvPr id="89" name="圆角矩形 88"/>
          <p:cNvSpPr/>
          <p:nvPr/>
        </p:nvSpPr>
        <p:spPr>
          <a:xfrm>
            <a:off x="5558002" y="2528712"/>
            <a:ext cx="637186" cy="340519"/>
          </a:xfrm>
          <a:prstGeom prst="round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wrap="non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Calibri"/>
                <a:ea typeface="宋体"/>
              </a:rPr>
              <a:t>Client</a:t>
            </a:r>
            <a:endParaRPr kumimoji="0" lang="zh-CN" altLang="en-US" sz="1400" b="0" i="0" u="none" strike="noStrike" kern="0" cap="none" spc="0" normalizeH="0" baseline="0" noProof="0" dirty="0" smtClean="0">
              <a:ln>
                <a:noFill/>
              </a:ln>
              <a:solidFill>
                <a:prstClr val="white"/>
              </a:solidFill>
              <a:effectLst/>
              <a:uLnTx/>
              <a:uFillTx/>
              <a:latin typeface="Calibri"/>
              <a:ea typeface="宋体"/>
            </a:endParaRPr>
          </a:p>
        </p:txBody>
      </p:sp>
      <p:sp>
        <p:nvSpPr>
          <p:cNvPr id="90" name="圆角矩形 89"/>
          <p:cNvSpPr/>
          <p:nvPr/>
        </p:nvSpPr>
        <p:spPr>
          <a:xfrm>
            <a:off x="4082551" y="4220712"/>
            <a:ext cx="978887" cy="340519"/>
          </a:xfrm>
          <a:prstGeom prst="round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wrap="non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Calibri"/>
                <a:ea typeface="宋体"/>
              </a:rPr>
              <a:t>EntryPoint</a:t>
            </a:r>
            <a:endParaRPr kumimoji="0" lang="zh-CN" altLang="en-US" sz="1400" b="0" i="0" u="none" strike="noStrike" kern="0" cap="none" spc="0" normalizeH="0" baseline="0" noProof="0" dirty="0" smtClean="0">
              <a:ln>
                <a:noFill/>
              </a:ln>
              <a:solidFill>
                <a:prstClr val="white"/>
              </a:solidFill>
              <a:effectLst/>
              <a:uLnTx/>
              <a:uFillTx/>
              <a:latin typeface="Calibri"/>
              <a:ea typeface="宋体"/>
            </a:endParaRPr>
          </a:p>
        </p:txBody>
      </p:sp>
      <p:sp>
        <p:nvSpPr>
          <p:cNvPr id="91" name="圆角矩形 90"/>
          <p:cNvSpPr/>
          <p:nvPr/>
        </p:nvSpPr>
        <p:spPr>
          <a:xfrm>
            <a:off x="1058825" y="2528712"/>
            <a:ext cx="2206412" cy="340519"/>
          </a:xfrm>
          <a:prstGeom prst="round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wrap="non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Calibri"/>
                <a:ea typeface="宋体"/>
              </a:rPr>
              <a:t>ExecutionContextContainer</a:t>
            </a:r>
            <a:endParaRPr kumimoji="0" lang="zh-CN" altLang="en-US" sz="1400" b="0" i="0" u="none" strike="noStrike" kern="0" cap="none" spc="0" normalizeH="0" baseline="0" noProof="0" dirty="0" smtClean="0">
              <a:ln>
                <a:noFill/>
              </a:ln>
              <a:solidFill>
                <a:prstClr val="white"/>
              </a:solidFill>
              <a:effectLst/>
              <a:uLnTx/>
              <a:uFillTx/>
              <a:latin typeface="Calibri"/>
              <a:ea typeface="宋体"/>
            </a:endParaRPr>
          </a:p>
        </p:txBody>
      </p:sp>
      <p:sp>
        <p:nvSpPr>
          <p:cNvPr id="92" name="圆角矩形 91"/>
          <p:cNvSpPr/>
          <p:nvPr/>
        </p:nvSpPr>
        <p:spPr>
          <a:xfrm>
            <a:off x="6195188" y="4220712"/>
            <a:ext cx="1748828" cy="340519"/>
          </a:xfrm>
          <a:prstGeom prst="round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wrap="non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Calibri"/>
                <a:ea typeface="宋体"/>
              </a:rPr>
              <a:t>ExecutionThreadPool</a:t>
            </a:r>
            <a:endParaRPr kumimoji="0" lang="zh-CN" altLang="en-US" sz="1400" b="0" i="0" u="none" strike="noStrike" kern="0" cap="none" spc="0" normalizeH="0" baseline="0" noProof="0" dirty="0" smtClean="0">
              <a:ln>
                <a:noFill/>
              </a:ln>
              <a:solidFill>
                <a:prstClr val="white"/>
              </a:solidFill>
              <a:effectLst/>
              <a:uLnTx/>
              <a:uFillTx/>
              <a:latin typeface="Calibri"/>
              <a:ea typeface="宋体"/>
            </a:endParaRPr>
          </a:p>
        </p:txBody>
      </p:sp>
      <p:sp>
        <p:nvSpPr>
          <p:cNvPr id="93" name="圆角矩形 92"/>
          <p:cNvSpPr/>
          <p:nvPr/>
        </p:nvSpPr>
        <p:spPr>
          <a:xfrm>
            <a:off x="3885548" y="5066712"/>
            <a:ext cx="1372895" cy="340519"/>
          </a:xfrm>
          <a:prstGeom prst="round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wrap="non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Calibri"/>
                <a:ea typeface="宋体"/>
              </a:rPr>
              <a:t>ServiceExecutor</a:t>
            </a:r>
            <a:endParaRPr kumimoji="0" lang="zh-CN" altLang="en-US" sz="1400" b="0" i="0" u="none" strike="noStrike" kern="0" cap="none" spc="0" normalizeH="0" baseline="0" noProof="0" dirty="0" smtClean="0">
              <a:ln>
                <a:noFill/>
              </a:ln>
              <a:solidFill>
                <a:prstClr val="white"/>
              </a:solidFill>
              <a:effectLst/>
              <a:uLnTx/>
              <a:uFillTx/>
              <a:latin typeface="Calibri"/>
              <a:ea typeface="宋体"/>
            </a:endParaRPr>
          </a:p>
        </p:txBody>
      </p:sp>
      <p:sp>
        <p:nvSpPr>
          <p:cNvPr id="94" name="圆角矩形 93"/>
          <p:cNvSpPr/>
          <p:nvPr/>
        </p:nvSpPr>
        <p:spPr>
          <a:xfrm>
            <a:off x="6281911" y="5066712"/>
            <a:ext cx="1575381" cy="340519"/>
          </a:xfrm>
          <a:prstGeom prst="round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wrap="non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Calibri"/>
                <a:ea typeface="宋体"/>
              </a:rPr>
              <a:t>DupInvokeChecker</a:t>
            </a:r>
            <a:endParaRPr kumimoji="0" lang="zh-CN" altLang="en-US" sz="1400" b="0" i="0" u="none" strike="noStrike" kern="0" cap="none" spc="0" normalizeH="0" baseline="0" noProof="0" dirty="0" smtClean="0">
              <a:ln>
                <a:noFill/>
              </a:ln>
              <a:solidFill>
                <a:prstClr val="white"/>
              </a:solidFill>
              <a:effectLst/>
              <a:uLnTx/>
              <a:uFillTx/>
              <a:latin typeface="Calibri"/>
              <a:ea typeface="宋体"/>
            </a:endParaRPr>
          </a:p>
        </p:txBody>
      </p:sp>
      <p:sp>
        <p:nvSpPr>
          <p:cNvPr id="95" name="圆角矩形 94"/>
          <p:cNvSpPr/>
          <p:nvPr/>
        </p:nvSpPr>
        <p:spPr>
          <a:xfrm>
            <a:off x="4040657" y="5912712"/>
            <a:ext cx="1062681" cy="340519"/>
          </a:xfrm>
          <a:prstGeom prst="round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wrap="non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Calibri"/>
                <a:ea typeface="宋体"/>
              </a:rPr>
              <a:t>ServiceImpl</a:t>
            </a:r>
            <a:endParaRPr kumimoji="0" lang="zh-CN" altLang="en-US" sz="1400" b="0" i="0" u="none" strike="noStrike" kern="0" cap="none" spc="0" normalizeH="0" baseline="0" noProof="0" dirty="0" smtClean="0">
              <a:ln>
                <a:noFill/>
              </a:ln>
              <a:solidFill>
                <a:prstClr val="white"/>
              </a:solidFill>
              <a:effectLst/>
              <a:uLnTx/>
              <a:uFillTx/>
              <a:latin typeface="Calibri"/>
              <a:ea typeface="宋体"/>
            </a:endParaRPr>
          </a:p>
        </p:txBody>
      </p:sp>
      <p:cxnSp>
        <p:nvCxnSpPr>
          <p:cNvPr id="96" name="直接箭头连接符 95"/>
          <p:cNvCxnSpPr>
            <a:stCxn id="87" idx="2"/>
            <a:endCxn id="91" idx="0"/>
          </p:cNvCxnSpPr>
          <p:nvPr/>
        </p:nvCxnSpPr>
        <p:spPr>
          <a:xfrm flipH="1">
            <a:off x="2162031" y="2023231"/>
            <a:ext cx="2404914" cy="505481"/>
          </a:xfrm>
          <a:prstGeom prst="straightConnector1">
            <a:avLst/>
          </a:prstGeom>
          <a:noFill/>
          <a:ln w="25400" cap="flat" cmpd="sng" algn="ctr">
            <a:solidFill>
              <a:srgbClr val="C0504D"/>
            </a:solidFill>
            <a:prstDash val="solid"/>
            <a:tailEnd type="arrow"/>
          </a:ln>
          <a:effectLst>
            <a:outerShdw blurRad="40000" dist="20000" dir="5400000" rotWithShape="0">
              <a:srgbClr val="000000">
                <a:alpha val="38000"/>
              </a:srgbClr>
            </a:outerShdw>
          </a:effectLst>
        </p:spPr>
      </p:cxnSp>
      <p:cxnSp>
        <p:nvCxnSpPr>
          <p:cNvPr id="97" name="直接箭头连接符 96"/>
          <p:cNvCxnSpPr>
            <a:stCxn id="87" idx="2"/>
            <a:endCxn id="88" idx="0"/>
          </p:cNvCxnSpPr>
          <p:nvPr/>
        </p:nvCxnSpPr>
        <p:spPr>
          <a:xfrm>
            <a:off x="4566945" y="2023231"/>
            <a:ext cx="5055" cy="505481"/>
          </a:xfrm>
          <a:prstGeom prst="straightConnector1">
            <a:avLst/>
          </a:prstGeom>
          <a:noFill/>
          <a:ln w="25400" cap="flat" cmpd="sng" algn="ctr">
            <a:solidFill>
              <a:srgbClr val="C0504D"/>
            </a:solidFill>
            <a:prstDash val="solid"/>
            <a:tailEnd type="arrow"/>
          </a:ln>
          <a:effectLst>
            <a:outerShdw blurRad="40000" dist="20000" dir="5400000" rotWithShape="0">
              <a:srgbClr val="000000">
                <a:alpha val="38000"/>
              </a:srgbClr>
            </a:outerShdw>
          </a:effectLst>
        </p:spPr>
      </p:cxnSp>
      <p:cxnSp>
        <p:nvCxnSpPr>
          <p:cNvPr id="98" name="直接箭头连接符 97"/>
          <p:cNvCxnSpPr>
            <a:stCxn id="87" idx="2"/>
            <a:endCxn id="89" idx="0"/>
          </p:cNvCxnSpPr>
          <p:nvPr/>
        </p:nvCxnSpPr>
        <p:spPr>
          <a:xfrm>
            <a:off x="4566945" y="2023231"/>
            <a:ext cx="1309650" cy="505481"/>
          </a:xfrm>
          <a:prstGeom prst="straightConnector1">
            <a:avLst/>
          </a:prstGeom>
          <a:noFill/>
          <a:ln w="25400" cap="flat" cmpd="sng" algn="ctr">
            <a:solidFill>
              <a:srgbClr val="C0504D"/>
            </a:solidFill>
            <a:prstDash val="solid"/>
            <a:tailEnd type="arrow"/>
          </a:ln>
          <a:effectLst>
            <a:outerShdw blurRad="40000" dist="20000" dir="5400000" rotWithShape="0">
              <a:srgbClr val="000000">
                <a:alpha val="38000"/>
              </a:srgbClr>
            </a:outerShdw>
          </a:effectLst>
        </p:spPr>
      </p:cxnSp>
      <p:cxnSp>
        <p:nvCxnSpPr>
          <p:cNvPr id="99" name="直接箭头连接符 98"/>
          <p:cNvCxnSpPr>
            <a:stCxn id="87" idx="2"/>
            <a:endCxn id="84" idx="0"/>
          </p:cNvCxnSpPr>
          <p:nvPr/>
        </p:nvCxnSpPr>
        <p:spPr>
          <a:xfrm flipH="1">
            <a:off x="2766491" y="2023231"/>
            <a:ext cx="1800454" cy="1351481"/>
          </a:xfrm>
          <a:prstGeom prst="straightConnector1">
            <a:avLst/>
          </a:prstGeom>
          <a:noFill/>
          <a:ln w="25400" cap="flat" cmpd="sng" algn="ctr">
            <a:solidFill>
              <a:srgbClr val="C0504D"/>
            </a:solidFill>
            <a:prstDash val="solid"/>
            <a:tailEnd type="arrow"/>
          </a:ln>
          <a:effectLst>
            <a:outerShdw blurRad="40000" dist="20000" dir="5400000" rotWithShape="0">
              <a:srgbClr val="000000">
                <a:alpha val="38000"/>
              </a:srgbClr>
            </a:outerShdw>
          </a:effectLst>
        </p:spPr>
      </p:cxnSp>
      <p:cxnSp>
        <p:nvCxnSpPr>
          <p:cNvPr id="100" name="直接箭头连接符 99"/>
          <p:cNvCxnSpPr>
            <a:stCxn id="89" idx="2"/>
            <a:endCxn id="90" idx="0"/>
          </p:cNvCxnSpPr>
          <p:nvPr/>
        </p:nvCxnSpPr>
        <p:spPr>
          <a:xfrm flipH="1">
            <a:off x="4571995" y="2869231"/>
            <a:ext cx="1304600" cy="1351481"/>
          </a:xfrm>
          <a:prstGeom prst="straightConnector1">
            <a:avLst/>
          </a:prstGeom>
          <a:noFill/>
          <a:ln w="25400" cap="flat" cmpd="sng" algn="ctr">
            <a:solidFill>
              <a:srgbClr val="C0504D"/>
            </a:solidFill>
            <a:prstDash val="solid"/>
            <a:tailEnd type="arrow"/>
          </a:ln>
          <a:effectLst>
            <a:outerShdw blurRad="40000" dist="20000" dir="5400000" rotWithShape="0">
              <a:srgbClr val="000000">
                <a:alpha val="38000"/>
              </a:srgbClr>
            </a:outerShdw>
          </a:effectLst>
        </p:spPr>
      </p:cxnSp>
      <p:cxnSp>
        <p:nvCxnSpPr>
          <p:cNvPr id="101" name="直接箭头连接符 100"/>
          <p:cNvCxnSpPr>
            <a:stCxn id="89" idx="2"/>
            <a:endCxn id="86" idx="0"/>
          </p:cNvCxnSpPr>
          <p:nvPr/>
        </p:nvCxnSpPr>
        <p:spPr>
          <a:xfrm flipH="1">
            <a:off x="4571997" y="2869231"/>
            <a:ext cx="1304598" cy="505481"/>
          </a:xfrm>
          <a:prstGeom prst="straightConnector1">
            <a:avLst/>
          </a:prstGeom>
          <a:noFill/>
          <a:ln w="25400" cap="flat" cmpd="sng" algn="ctr">
            <a:solidFill>
              <a:srgbClr val="C0504D"/>
            </a:solidFill>
            <a:prstDash val="solid"/>
            <a:tailEnd type="arrow"/>
          </a:ln>
          <a:effectLst>
            <a:outerShdw blurRad="40000" dist="20000" dir="5400000" rotWithShape="0">
              <a:srgbClr val="000000">
                <a:alpha val="38000"/>
              </a:srgbClr>
            </a:outerShdw>
          </a:effectLst>
        </p:spPr>
      </p:cxnSp>
      <p:cxnSp>
        <p:nvCxnSpPr>
          <p:cNvPr id="102" name="直接箭头连接符 101"/>
          <p:cNvCxnSpPr>
            <a:stCxn id="90" idx="0"/>
            <a:endCxn id="86" idx="2"/>
          </p:cNvCxnSpPr>
          <p:nvPr/>
        </p:nvCxnSpPr>
        <p:spPr>
          <a:xfrm flipV="1">
            <a:off x="4571995" y="3715231"/>
            <a:ext cx="2" cy="505481"/>
          </a:xfrm>
          <a:prstGeom prst="straightConnector1">
            <a:avLst/>
          </a:prstGeom>
          <a:noFill/>
          <a:ln w="25400" cap="flat" cmpd="sng" algn="ctr">
            <a:solidFill>
              <a:srgbClr val="C0504D"/>
            </a:solidFill>
            <a:prstDash val="solid"/>
            <a:tailEnd type="arrow"/>
          </a:ln>
          <a:effectLst>
            <a:outerShdw blurRad="40000" dist="20000" dir="5400000" rotWithShape="0">
              <a:srgbClr val="000000">
                <a:alpha val="38000"/>
              </a:srgbClr>
            </a:outerShdw>
          </a:effectLst>
        </p:spPr>
      </p:cxnSp>
      <p:cxnSp>
        <p:nvCxnSpPr>
          <p:cNvPr id="103" name="直接箭头连接符 102"/>
          <p:cNvCxnSpPr>
            <a:stCxn id="90" idx="2"/>
            <a:endCxn id="93" idx="0"/>
          </p:cNvCxnSpPr>
          <p:nvPr/>
        </p:nvCxnSpPr>
        <p:spPr>
          <a:xfrm>
            <a:off x="4571995" y="4561231"/>
            <a:ext cx="1" cy="505481"/>
          </a:xfrm>
          <a:prstGeom prst="straightConnector1">
            <a:avLst/>
          </a:prstGeom>
          <a:noFill/>
          <a:ln w="25400" cap="flat" cmpd="sng" algn="ctr">
            <a:solidFill>
              <a:srgbClr val="C0504D"/>
            </a:solidFill>
            <a:prstDash val="solid"/>
            <a:tailEnd type="arrow"/>
          </a:ln>
          <a:effectLst>
            <a:outerShdw blurRad="40000" dist="20000" dir="5400000" rotWithShape="0">
              <a:srgbClr val="000000">
                <a:alpha val="38000"/>
              </a:srgbClr>
            </a:outerShdw>
          </a:effectLst>
        </p:spPr>
      </p:cxnSp>
      <p:cxnSp>
        <p:nvCxnSpPr>
          <p:cNvPr id="104" name="直接箭头连接符 103"/>
          <p:cNvCxnSpPr>
            <a:stCxn id="93" idx="0"/>
            <a:endCxn id="84" idx="2"/>
          </p:cNvCxnSpPr>
          <p:nvPr/>
        </p:nvCxnSpPr>
        <p:spPr>
          <a:xfrm flipH="1" flipV="1">
            <a:off x="2766491" y="3715231"/>
            <a:ext cx="1805505" cy="1351481"/>
          </a:xfrm>
          <a:prstGeom prst="straightConnector1">
            <a:avLst/>
          </a:prstGeom>
          <a:noFill/>
          <a:ln w="25400" cap="flat" cmpd="sng" algn="ctr">
            <a:solidFill>
              <a:srgbClr val="C0504D"/>
            </a:solidFill>
            <a:prstDash val="solid"/>
            <a:tailEnd type="arrow"/>
          </a:ln>
          <a:effectLst>
            <a:outerShdw blurRad="40000" dist="20000" dir="5400000" rotWithShape="0">
              <a:srgbClr val="000000">
                <a:alpha val="38000"/>
              </a:srgbClr>
            </a:outerShdw>
          </a:effectLst>
        </p:spPr>
      </p:cxnSp>
      <p:cxnSp>
        <p:nvCxnSpPr>
          <p:cNvPr id="105" name="直接箭头连接符 104"/>
          <p:cNvCxnSpPr>
            <a:endCxn id="85" idx="2"/>
          </p:cNvCxnSpPr>
          <p:nvPr/>
        </p:nvCxnSpPr>
        <p:spPr>
          <a:xfrm flipV="1">
            <a:off x="4691436" y="3715231"/>
            <a:ext cx="2353411" cy="505482"/>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106" name="直接箭头连接符 105"/>
          <p:cNvCxnSpPr>
            <a:stCxn id="93" idx="3"/>
            <a:endCxn id="94" idx="1"/>
          </p:cNvCxnSpPr>
          <p:nvPr/>
        </p:nvCxnSpPr>
        <p:spPr>
          <a:xfrm>
            <a:off x="5258443" y="5236972"/>
            <a:ext cx="1023468" cy="0"/>
          </a:xfrm>
          <a:prstGeom prst="straightConnector1">
            <a:avLst/>
          </a:prstGeom>
          <a:noFill/>
          <a:ln w="25400" cap="flat" cmpd="sng" algn="ctr">
            <a:solidFill>
              <a:srgbClr val="C0504D"/>
            </a:solidFill>
            <a:prstDash val="solid"/>
            <a:tailEnd type="arrow"/>
          </a:ln>
          <a:effectLst>
            <a:outerShdw blurRad="40000" dist="20000" dir="5400000" rotWithShape="0">
              <a:srgbClr val="000000">
                <a:alpha val="38000"/>
              </a:srgbClr>
            </a:outerShdw>
          </a:effectLst>
        </p:spPr>
      </p:cxnSp>
      <p:cxnSp>
        <p:nvCxnSpPr>
          <p:cNvPr id="107" name="直接箭头连接符 106"/>
          <p:cNvCxnSpPr>
            <a:stCxn id="93" idx="2"/>
            <a:endCxn id="95" idx="0"/>
          </p:cNvCxnSpPr>
          <p:nvPr/>
        </p:nvCxnSpPr>
        <p:spPr>
          <a:xfrm>
            <a:off x="4571996" y="5407231"/>
            <a:ext cx="2" cy="505481"/>
          </a:xfrm>
          <a:prstGeom prst="straightConnector1">
            <a:avLst/>
          </a:prstGeom>
          <a:noFill/>
          <a:ln w="25400" cap="flat" cmpd="sng" algn="ctr">
            <a:solidFill>
              <a:srgbClr val="C0504D"/>
            </a:solidFill>
            <a:prstDash val="solid"/>
            <a:tailEnd type="arrow"/>
          </a:ln>
          <a:effectLst>
            <a:outerShdw blurRad="40000" dist="20000" dir="5400000" rotWithShape="0">
              <a:srgbClr val="000000">
                <a:alpha val="38000"/>
              </a:srgbClr>
            </a:outerShdw>
          </a:effectLst>
        </p:spPr>
      </p:cxnSp>
      <p:cxnSp>
        <p:nvCxnSpPr>
          <p:cNvPr id="108" name="直接箭头连接符 107"/>
          <p:cNvCxnSpPr>
            <a:stCxn id="90" idx="3"/>
            <a:endCxn id="92" idx="1"/>
          </p:cNvCxnSpPr>
          <p:nvPr/>
        </p:nvCxnSpPr>
        <p:spPr>
          <a:xfrm>
            <a:off x="5061438" y="4390972"/>
            <a:ext cx="1133750" cy="0"/>
          </a:xfrm>
          <a:prstGeom prst="straightConnector1">
            <a:avLst/>
          </a:prstGeom>
          <a:noFill/>
          <a:ln w="25400" cap="flat" cmpd="sng" algn="ctr">
            <a:solidFill>
              <a:srgbClr val="C0504D"/>
            </a:solidFill>
            <a:prstDash val="solid"/>
            <a:tailEnd type="arrow"/>
          </a:ln>
          <a:effectLst>
            <a:outerShdw blurRad="40000" dist="20000" dir="5400000" rotWithShape="0">
              <a:srgbClr val="000000">
                <a:alpha val="38000"/>
              </a:srgbClr>
            </a:outerShdw>
          </a:effectLst>
        </p:spPr>
      </p:cxnSp>
      <p:cxnSp>
        <p:nvCxnSpPr>
          <p:cNvPr id="109" name="直接连接符 108"/>
          <p:cNvCxnSpPr/>
          <p:nvPr/>
        </p:nvCxnSpPr>
        <p:spPr>
          <a:xfrm>
            <a:off x="179512" y="620688"/>
            <a:ext cx="8784976" cy="0"/>
          </a:xfrm>
          <a:prstGeom prst="line">
            <a:avLst/>
          </a:prstGeom>
          <a:noFill/>
          <a:ln w="12700" cap="flat" cmpd="sng" algn="ctr">
            <a:solidFill>
              <a:sysClr val="windowText" lastClr="000000">
                <a:shade val="95000"/>
                <a:satMod val="105000"/>
              </a:sysClr>
            </a:solidFill>
            <a:prstDash val="solid"/>
          </a:ln>
          <a:effectLst/>
        </p:spPr>
      </p:cxnSp>
      <p:cxnSp>
        <p:nvCxnSpPr>
          <p:cNvPr id="110" name="直接连接符 109"/>
          <p:cNvCxnSpPr/>
          <p:nvPr/>
        </p:nvCxnSpPr>
        <p:spPr>
          <a:xfrm>
            <a:off x="181312" y="6453336"/>
            <a:ext cx="8784976" cy="0"/>
          </a:xfrm>
          <a:prstGeom prst="line">
            <a:avLst/>
          </a:prstGeom>
          <a:noFill/>
          <a:ln w="12700" cap="flat" cmpd="sng" algn="ctr">
            <a:solidFill>
              <a:sysClr val="windowText" lastClr="000000">
                <a:shade val="95000"/>
                <a:satMod val="105000"/>
              </a:sysClr>
            </a:solidFill>
            <a:prstDash val="solid"/>
          </a:ln>
          <a:effectLst/>
        </p:spPr>
      </p:cxnSp>
      <p:cxnSp>
        <p:nvCxnSpPr>
          <p:cNvPr id="111" name="直接箭头连接符 110"/>
          <p:cNvCxnSpPr>
            <a:stCxn id="83" idx="4"/>
            <a:endCxn id="87" idx="0"/>
          </p:cNvCxnSpPr>
          <p:nvPr/>
        </p:nvCxnSpPr>
        <p:spPr>
          <a:xfrm flipH="1">
            <a:off x="4566945" y="1178712"/>
            <a:ext cx="5055" cy="504000"/>
          </a:xfrm>
          <a:prstGeom prst="straightConnector1">
            <a:avLst/>
          </a:prstGeom>
          <a:noFill/>
          <a:ln w="25400" cap="flat" cmpd="sng" algn="ctr">
            <a:solidFill>
              <a:srgbClr val="C0504D"/>
            </a:solidFill>
            <a:prstDash val="solid"/>
            <a:tailEnd type="arrow"/>
          </a:ln>
          <a:effectLst>
            <a:outerShdw blurRad="40000" dist="20000" dir="5400000" rotWithShape="0">
              <a:srgbClr val="000000">
                <a:alpha val="38000"/>
              </a:srgbClr>
            </a:outerShdw>
          </a:effectLst>
        </p:spPr>
      </p:cxnSp>
      <p:cxnSp>
        <p:nvCxnSpPr>
          <p:cNvPr id="112" name="直接箭头连接符 111"/>
          <p:cNvCxnSpPr>
            <a:endCxn id="83" idx="5"/>
          </p:cNvCxnSpPr>
          <p:nvPr/>
        </p:nvCxnSpPr>
        <p:spPr>
          <a:xfrm flipV="1">
            <a:off x="4692915" y="1128627"/>
            <a:ext cx="0" cy="554085"/>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113" name="椭圆 112"/>
          <p:cNvSpPr/>
          <p:nvPr/>
        </p:nvSpPr>
        <p:spPr>
          <a:xfrm>
            <a:off x="4319984" y="1297469"/>
            <a:ext cx="216000" cy="216396"/>
          </a:xfrm>
          <a:prstGeom prst="ellipse">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lIns="0" tIns="0" rIns="0" bIns="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white"/>
                </a:solidFill>
                <a:effectLst/>
                <a:uLnTx/>
                <a:uFillTx/>
                <a:latin typeface="Calibri"/>
                <a:ea typeface="宋体"/>
              </a:rPr>
              <a:t>1</a:t>
            </a:r>
            <a:endParaRPr kumimoji="0" lang="zh-CN" altLang="en-US" sz="1000" b="0" i="0" u="none" strike="noStrike" kern="0" cap="none" spc="0" normalizeH="0" baseline="0" noProof="0" dirty="0" smtClean="0">
              <a:ln>
                <a:noFill/>
              </a:ln>
              <a:solidFill>
                <a:prstClr val="white"/>
              </a:solidFill>
              <a:effectLst/>
              <a:uLnTx/>
              <a:uFillTx/>
              <a:latin typeface="Calibri"/>
              <a:ea typeface="宋体"/>
            </a:endParaRPr>
          </a:p>
        </p:txBody>
      </p:sp>
      <p:sp>
        <p:nvSpPr>
          <p:cNvPr id="114" name="椭圆 113"/>
          <p:cNvSpPr/>
          <p:nvPr/>
        </p:nvSpPr>
        <p:spPr>
          <a:xfrm>
            <a:off x="4716016" y="1297471"/>
            <a:ext cx="216000" cy="216396"/>
          </a:xfrm>
          <a:prstGeom prst="ellipse">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lIns="0" tIns="0" rIns="0" bIns="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white"/>
                </a:solidFill>
                <a:effectLst/>
                <a:uLnTx/>
                <a:uFillTx/>
                <a:latin typeface="Calibri"/>
                <a:ea typeface="宋体"/>
              </a:rPr>
              <a:t>22</a:t>
            </a:r>
            <a:endParaRPr kumimoji="0" lang="zh-CN" altLang="en-US" sz="1000" b="0" i="0" u="none" strike="noStrike" kern="0" cap="none" spc="0" normalizeH="0" baseline="0" noProof="0" dirty="0" smtClean="0">
              <a:ln>
                <a:noFill/>
              </a:ln>
              <a:solidFill>
                <a:prstClr val="white"/>
              </a:solidFill>
              <a:effectLst/>
              <a:uLnTx/>
              <a:uFillTx/>
              <a:latin typeface="Calibri"/>
              <a:ea typeface="宋体"/>
            </a:endParaRPr>
          </a:p>
        </p:txBody>
      </p:sp>
      <p:sp>
        <p:nvSpPr>
          <p:cNvPr id="115" name="椭圆 114"/>
          <p:cNvSpPr/>
          <p:nvPr/>
        </p:nvSpPr>
        <p:spPr>
          <a:xfrm>
            <a:off x="3491904" y="2420888"/>
            <a:ext cx="216000" cy="216396"/>
          </a:xfrm>
          <a:prstGeom prst="ellipse">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lIns="0" tIns="0" rIns="0" bIns="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white"/>
                </a:solidFill>
                <a:effectLst/>
                <a:uLnTx/>
                <a:uFillTx/>
                <a:latin typeface="Calibri"/>
                <a:ea typeface="宋体"/>
              </a:rPr>
              <a:t>2</a:t>
            </a:r>
            <a:endParaRPr kumimoji="0" lang="zh-CN" altLang="en-US" sz="1000" b="0" i="0" u="none" strike="noStrike" kern="0" cap="none" spc="0" normalizeH="0" baseline="0" noProof="0" dirty="0" smtClean="0">
              <a:ln>
                <a:noFill/>
              </a:ln>
              <a:solidFill>
                <a:prstClr val="white"/>
              </a:solidFill>
              <a:effectLst/>
              <a:uLnTx/>
              <a:uFillTx/>
              <a:latin typeface="Calibri"/>
              <a:ea typeface="宋体"/>
            </a:endParaRPr>
          </a:p>
        </p:txBody>
      </p:sp>
      <p:sp>
        <p:nvSpPr>
          <p:cNvPr id="116" name="椭圆 115"/>
          <p:cNvSpPr/>
          <p:nvPr/>
        </p:nvSpPr>
        <p:spPr>
          <a:xfrm>
            <a:off x="3275880" y="1988840"/>
            <a:ext cx="216000" cy="216396"/>
          </a:xfrm>
          <a:prstGeom prst="ellipse">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lIns="0" tIns="0" rIns="0" bIns="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white"/>
                </a:solidFill>
                <a:effectLst/>
                <a:uLnTx/>
                <a:uFillTx/>
                <a:latin typeface="Calibri"/>
                <a:ea typeface="宋体"/>
              </a:rPr>
              <a:t>3</a:t>
            </a:r>
            <a:endParaRPr kumimoji="0" lang="zh-CN" altLang="en-US" sz="1000" b="0" i="0" u="none" strike="noStrike" kern="0" cap="none" spc="0" normalizeH="0" baseline="0" noProof="0" dirty="0" smtClean="0">
              <a:ln>
                <a:noFill/>
              </a:ln>
              <a:solidFill>
                <a:prstClr val="white"/>
              </a:solidFill>
              <a:effectLst/>
              <a:uLnTx/>
              <a:uFillTx/>
              <a:latin typeface="Calibri"/>
              <a:ea typeface="宋体"/>
            </a:endParaRPr>
          </a:p>
        </p:txBody>
      </p:sp>
      <p:sp>
        <p:nvSpPr>
          <p:cNvPr id="117" name="椭圆 116"/>
          <p:cNvSpPr/>
          <p:nvPr/>
        </p:nvSpPr>
        <p:spPr>
          <a:xfrm>
            <a:off x="4320927" y="2167773"/>
            <a:ext cx="216000" cy="216396"/>
          </a:xfrm>
          <a:prstGeom prst="ellipse">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lIns="0" tIns="0" rIns="0" bIns="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white"/>
                </a:solidFill>
                <a:effectLst/>
                <a:uLnTx/>
                <a:uFillTx/>
                <a:latin typeface="Calibri"/>
                <a:ea typeface="宋体"/>
              </a:rPr>
              <a:t>4</a:t>
            </a:r>
            <a:endParaRPr kumimoji="0" lang="zh-CN" altLang="en-US" sz="1000" b="0" i="0" u="none" strike="noStrike" kern="0" cap="none" spc="0" normalizeH="0" baseline="0" noProof="0" dirty="0" smtClean="0">
              <a:ln>
                <a:noFill/>
              </a:ln>
              <a:solidFill>
                <a:prstClr val="white"/>
              </a:solidFill>
              <a:effectLst/>
              <a:uLnTx/>
              <a:uFillTx/>
              <a:latin typeface="Calibri"/>
              <a:ea typeface="宋体"/>
            </a:endParaRPr>
          </a:p>
        </p:txBody>
      </p:sp>
      <p:sp>
        <p:nvSpPr>
          <p:cNvPr id="118" name="椭圆 117"/>
          <p:cNvSpPr/>
          <p:nvPr/>
        </p:nvSpPr>
        <p:spPr>
          <a:xfrm>
            <a:off x="4932064" y="2276500"/>
            <a:ext cx="216000" cy="216396"/>
          </a:xfrm>
          <a:prstGeom prst="ellipse">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lIns="0" tIns="0" rIns="0" bIns="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white"/>
                </a:solidFill>
                <a:effectLst/>
                <a:uLnTx/>
                <a:uFillTx/>
                <a:latin typeface="Calibri"/>
                <a:ea typeface="宋体"/>
              </a:rPr>
              <a:t>5</a:t>
            </a:r>
            <a:endParaRPr kumimoji="0" lang="zh-CN" altLang="en-US" sz="1000" b="0" i="0" u="none" strike="noStrike" kern="0" cap="none" spc="0" normalizeH="0" baseline="0" noProof="0" dirty="0" smtClean="0">
              <a:ln>
                <a:noFill/>
              </a:ln>
              <a:solidFill>
                <a:prstClr val="white"/>
              </a:solidFill>
              <a:effectLst/>
              <a:uLnTx/>
              <a:uFillTx/>
              <a:latin typeface="Calibri"/>
              <a:ea typeface="宋体"/>
            </a:endParaRPr>
          </a:p>
        </p:txBody>
      </p:sp>
      <p:cxnSp>
        <p:nvCxnSpPr>
          <p:cNvPr id="119" name="直接箭头连接符 118"/>
          <p:cNvCxnSpPr/>
          <p:nvPr/>
        </p:nvCxnSpPr>
        <p:spPr>
          <a:xfrm flipH="1" flipV="1">
            <a:off x="4710961" y="2023231"/>
            <a:ext cx="1373207" cy="505482"/>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120" name="椭圆 119"/>
          <p:cNvSpPr/>
          <p:nvPr/>
        </p:nvSpPr>
        <p:spPr>
          <a:xfrm>
            <a:off x="5436120" y="2060848"/>
            <a:ext cx="216000" cy="216396"/>
          </a:xfrm>
          <a:prstGeom prst="ellipse">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lIns="0" tIns="0" rIns="0" bIns="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white"/>
                </a:solidFill>
                <a:effectLst/>
                <a:uLnTx/>
                <a:uFillTx/>
                <a:latin typeface="Calibri"/>
                <a:ea typeface="宋体"/>
              </a:rPr>
              <a:t>20</a:t>
            </a:r>
            <a:endParaRPr kumimoji="0" lang="zh-CN" altLang="en-US" sz="1000" b="0" i="0" u="none" strike="noStrike" kern="0" cap="none" spc="0" normalizeH="0" baseline="0" noProof="0" dirty="0" smtClean="0">
              <a:ln>
                <a:noFill/>
              </a:ln>
              <a:solidFill>
                <a:prstClr val="white"/>
              </a:solidFill>
              <a:effectLst/>
              <a:uLnTx/>
              <a:uFillTx/>
              <a:latin typeface="Calibri"/>
              <a:ea typeface="宋体"/>
            </a:endParaRPr>
          </a:p>
        </p:txBody>
      </p:sp>
      <p:cxnSp>
        <p:nvCxnSpPr>
          <p:cNvPr id="121" name="肘形连接符 120"/>
          <p:cNvCxnSpPr>
            <a:stCxn id="87" idx="3"/>
            <a:endCxn id="85" idx="0"/>
          </p:cNvCxnSpPr>
          <p:nvPr/>
        </p:nvCxnSpPr>
        <p:spPr>
          <a:xfrm>
            <a:off x="5148064" y="1852972"/>
            <a:ext cx="1896783" cy="1521740"/>
          </a:xfrm>
          <a:prstGeom prst="bentConnector2">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122" name="椭圆 121"/>
          <p:cNvSpPr/>
          <p:nvPr/>
        </p:nvSpPr>
        <p:spPr>
          <a:xfrm>
            <a:off x="5988455" y="1556792"/>
            <a:ext cx="216000" cy="216396"/>
          </a:xfrm>
          <a:prstGeom prst="ellipse">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lIns="0" tIns="0" rIns="0" bIns="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white"/>
                </a:solidFill>
                <a:effectLst/>
                <a:uLnTx/>
                <a:uFillTx/>
                <a:latin typeface="Calibri"/>
                <a:ea typeface="宋体"/>
              </a:rPr>
              <a:t>21</a:t>
            </a:r>
            <a:endParaRPr kumimoji="0" lang="zh-CN" altLang="en-US" sz="1000" b="0" i="0" u="none" strike="noStrike" kern="0" cap="none" spc="0" normalizeH="0" baseline="0" noProof="0" dirty="0" smtClean="0">
              <a:ln>
                <a:noFill/>
              </a:ln>
              <a:solidFill>
                <a:prstClr val="white"/>
              </a:solidFill>
              <a:effectLst/>
              <a:uLnTx/>
              <a:uFillTx/>
              <a:latin typeface="Calibri"/>
              <a:ea typeface="宋体"/>
            </a:endParaRPr>
          </a:p>
        </p:txBody>
      </p:sp>
      <p:cxnSp>
        <p:nvCxnSpPr>
          <p:cNvPr id="123" name="直接箭头连接符 122"/>
          <p:cNvCxnSpPr/>
          <p:nvPr/>
        </p:nvCxnSpPr>
        <p:spPr>
          <a:xfrm flipV="1">
            <a:off x="4691436" y="2869231"/>
            <a:ext cx="1304600" cy="1351481"/>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124" name="直接箭头连接符 123"/>
          <p:cNvCxnSpPr/>
          <p:nvPr/>
        </p:nvCxnSpPr>
        <p:spPr>
          <a:xfrm flipH="1">
            <a:off x="4691438" y="2869231"/>
            <a:ext cx="1304598" cy="505481"/>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125" name="直接箭头连接符 124"/>
          <p:cNvCxnSpPr/>
          <p:nvPr/>
        </p:nvCxnSpPr>
        <p:spPr>
          <a:xfrm flipV="1">
            <a:off x="4691436" y="3715231"/>
            <a:ext cx="2" cy="505481"/>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126" name="椭圆 125"/>
          <p:cNvSpPr/>
          <p:nvPr/>
        </p:nvSpPr>
        <p:spPr>
          <a:xfrm>
            <a:off x="4788024" y="2924572"/>
            <a:ext cx="216000" cy="216396"/>
          </a:xfrm>
          <a:prstGeom prst="ellipse">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lIns="0" tIns="0" rIns="0" bIns="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white"/>
                </a:solidFill>
                <a:effectLst/>
                <a:uLnTx/>
                <a:uFillTx/>
                <a:latin typeface="Calibri"/>
                <a:ea typeface="宋体"/>
              </a:rPr>
              <a:t>6</a:t>
            </a:r>
            <a:endParaRPr kumimoji="0" lang="zh-CN" altLang="en-US" sz="1000" b="0" i="0" u="none" strike="noStrike" kern="0" cap="none" spc="0" normalizeH="0" baseline="0" noProof="0" dirty="0" smtClean="0">
              <a:ln>
                <a:noFill/>
              </a:ln>
              <a:solidFill>
                <a:prstClr val="white"/>
              </a:solidFill>
              <a:effectLst/>
              <a:uLnTx/>
              <a:uFillTx/>
              <a:latin typeface="Calibri"/>
              <a:ea typeface="宋体"/>
            </a:endParaRPr>
          </a:p>
        </p:txBody>
      </p:sp>
      <p:sp>
        <p:nvSpPr>
          <p:cNvPr id="127" name="椭圆 126"/>
          <p:cNvSpPr/>
          <p:nvPr/>
        </p:nvSpPr>
        <p:spPr>
          <a:xfrm>
            <a:off x="5148088" y="3212976"/>
            <a:ext cx="216000" cy="216396"/>
          </a:xfrm>
          <a:prstGeom prst="ellipse">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lIns="0" tIns="0" rIns="0" bIns="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white"/>
                </a:solidFill>
                <a:effectLst/>
                <a:uLnTx/>
                <a:uFillTx/>
                <a:latin typeface="Calibri"/>
                <a:ea typeface="宋体"/>
              </a:rPr>
              <a:t>7</a:t>
            </a:r>
            <a:endParaRPr kumimoji="0" lang="zh-CN" altLang="en-US" sz="1000" b="0" i="0" u="none" strike="noStrike" kern="0" cap="none" spc="0" normalizeH="0" baseline="0" noProof="0" dirty="0" smtClean="0">
              <a:ln>
                <a:noFill/>
              </a:ln>
              <a:solidFill>
                <a:prstClr val="white"/>
              </a:solidFill>
              <a:effectLst/>
              <a:uLnTx/>
              <a:uFillTx/>
              <a:latin typeface="Calibri"/>
              <a:ea typeface="宋体"/>
            </a:endParaRPr>
          </a:p>
        </p:txBody>
      </p:sp>
      <p:sp>
        <p:nvSpPr>
          <p:cNvPr id="128" name="椭圆 127"/>
          <p:cNvSpPr/>
          <p:nvPr/>
        </p:nvSpPr>
        <p:spPr>
          <a:xfrm>
            <a:off x="4067944" y="3879402"/>
            <a:ext cx="216000" cy="216396"/>
          </a:xfrm>
          <a:prstGeom prst="ellipse">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lIns="0" tIns="0" rIns="0" bIns="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white"/>
                </a:solidFill>
                <a:effectLst/>
                <a:uLnTx/>
                <a:uFillTx/>
                <a:latin typeface="Calibri"/>
                <a:ea typeface="宋体"/>
              </a:rPr>
              <a:t>8</a:t>
            </a:r>
            <a:endParaRPr kumimoji="0" lang="zh-CN" altLang="en-US" sz="1000" b="0" i="0" u="none" strike="noStrike" kern="0" cap="none" spc="0" normalizeH="0" baseline="0" noProof="0" dirty="0" smtClean="0">
              <a:ln>
                <a:noFill/>
              </a:ln>
              <a:solidFill>
                <a:prstClr val="white"/>
              </a:solidFill>
              <a:effectLst/>
              <a:uLnTx/>
              <a:uFillTx/>
              <a:latin typeface="Calibri"/>
              <a:ea typeface="宋体"/>
            </a:endParaRPr>
          </a:p>
        </p:txBody>
      </p:sp>
      <p:sp>
        <p:nvSpPr>
          <p:cNvPr id="129" name="椭圆 128"/>
          <p:cNvSpPr/>
          <p:nvPr/>
        </p:nvSpPr>
        <p:spPr>
          <a:xfrm>
            <a:off x="5520313" y="4149080"/>
            <a:ext cx="216000" cy="216396"/>
          </a:xfrm>
          <a:prstGeom prst="ellipse">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lIns="0" tIns="0" rIns="0" bIns="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white"/>
                </a:solidFill>
                <a:effectLst/>
                <a:uLnTx/>
                <a:uFillTx/>
                <a:latin typeface="Calibri"/>
                <a:ea typeface="宋体"/>
              </a:rPr>
              <a:t>9</a:t>
            </a:r>
            <a:endParaRPr kumimoji="0" lang="zh-CN" altLang="en-US" sz="1000" b="0" i="0" u="none" strike="noStrike" kern="0" cap="none" spc="0" normalizeH="0" baseline="0" noProof="0" dirty="0" smtClean="0">
              <a:ln>
                <a:noFill/>
              </a:ln>
              <a:solidFill>
                <a:prstClr val="white"/>
              </a:solidFill>
              <a:effectLst/>
              <a:uLnTx/>
              <a:uFillTx/>
              <a:latin typeface="Calibri"/>
              <a:ea typeface="宋体"/>
            </a:endParaRPr>
          </a:p>
        </p:txBody>
      </p:sp>
      <p:sp>
        <p:nvSpPr>
          <p:cNvPr id="130" name="椭圆 129"/>
          <p:cNvSpPr/>
          <p:nvPr/>
        </p:nvSpPr>
        <p:spPr>
          <a:xfrm>
            <a:off x="4320927" y="4653136"/>
            <a:ext cx="216000" cy="216396"/>
          </a:xfrm>
          <a:prstGeom prst="ellipse">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lIns="0" tIns="0" rIns="0" bIns="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white"/>
                </a:solidFill>
                <a:effectLst/>
                <a:uLnTx/>
                <a:uFillTx/>
                <a:latin typeface="Calibri"/>
                <a:ea typeface="宋体"/>
              </a:rPr>
              <a:t>10</a:t>
            </a:r>
            <a:endParaRPr kumimoji="0" lang="zh-CN" altLang="en-US" sz="1000" b="0" i="0" u="none" strike="noStrike" kern="0" cap="none" spc="0" normalizeH="0" baseline="0" noProof="0" dirty="0" smtClean="0">
              <a:ln>
                <a:noFill/>
              </a:ln>
              <a:solidFill>
                <a:prstClr val="white"/>
              </a:solidFill>
              <a:effectLst/>
              <a:uLnTx/>
              <a:uFillTx/>
              <a:latin typeface="Calibri"/>
              <a:ea typeface="宋体"/>
            </a:endParaRPr>
          </a:p>
        </p:txBody>
      </p:sp>
      <p:sp>
        <p:nvSpPr>
          <p:cNvPr id="131" name="椭圆 130"/>
          <p:cNvSpPr/>
          <p:nvPr/>
        </p:nvSpPr>
        <p:spPr>
          <a:xfrm>
            <a:off x="3419872" y="4365104"/>
            <a:ext cx="216000" cy="216396"/>
          </a:xfrm>
          <a:prstGeom prst="ellipse">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lIns="0" tIns="0" rIns="0" bIns="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white"/>
                </a:solidFill>
                <a:effectLst/>
                <a:uLnTx/>
                <a:uFillTx/>
                <a:latin typeface="Calibri"/>
                <a:ea typeface="宋体"/>
              </a:rPr>
              <a:t>11</a:t>
            </a:r>
            <a:endParaRPr kumimoji="0" lang="zh-CN" altLang="en-US" sz="1000" b="0" i="0" u="none" strike="noStrike" kern="0" cap="none" spc="0" normalizeH="0" baseline="0" noProof="0" dirty="0" smtClean="0">
              <a:ln>
                <a:noFill/>
              </a:ln>
              <a:solidFill>
                <a:prstClr val="white"/>
              </a:solidFill>
              <a:effectLst/>
              <a:uLnTx/>
              <a:uFillTx/>
              <a:latin typeface="Calibri"/>
              <a:ea typeface="宋体"/>
            </a:endParaRPr>
          </a:p>
        </p:txBody>
      </p:sp>
      <p:sp>
        <p:nvSpPr>
          <p:cNvPr id="132" name="椭圆 131"/>
          <p:cNvSpPr/>
          <p:nvPr/>
        </p:nvSpPr>
        <p:spPr>
          <a:xfrm>
            <a:off x="5662177" y="4941168"/>
            <a:ext cx="216000" cy="216396"/>
          </a:xfrm>
          <a:prstGeom prst="ellipse">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lIns="0" tIns="0" rIns="0" bIns="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white"/>
                </a:solidFill>
                <a:effectLst/>
                <a:uLnTx/>
                <a:uFillTx/>
                <a:latin typeface="Calibri"/>
                <a:ea typeface="宋体"/>
              </a:rPr>
              <a:t>12</a:t>
            </a:r>
            <a:endParaRPr kumimoji="0" lang="zh-CN" altLang="en-US" sz="1000" b="0" i="0" u="none" strike="noStrike" kern="0" cap="none" spc="0" normalizeH="0" baseline="0" noProof="0" dirty="0" smtClean="0">
              <a:ln>
                <a:noFill/>
              </a:ln>
              <a:solidFill>
                <a:prstClr val="white"/>
              </a:solidFill>
              <a:effectLst/>
              <a:uLnTx/>
              <a:uFillTx/>
              <a:latin typeface="Calibri"/>
              <a:ea typeface="宋体"/>
            </a:endParaRPr>
          </a:p>
        </p:txBody>
      </p:sp>
      <p:cxnSp>
        <p:nvCxnSpPr>
          <p:cNvPr id="133" name="直接箭头连接符 132"/>
          <p:cNvCxnSpPr/>
          <p:nvPr/>
        </p:nvCxnSpPr>
        <p:spPr>
          <a:xfrm flipH="1" flipV="1">
            <a:off x="4644006" y="5407231"/>
            <a:ext cx="2" cy="505481"/>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134" name="椭圆 133"/>
          <p:cNvSpPr/>
          <p:nvPr/>
        </p:nvSpPr>
        <p:spPr>
          <a:xfrm>
            <a:off x="4320927" y="5551773"/>
            <a:ext cx="216000" cy="216396"/>
          </a:xfrm>
          <a:prstGeom prst="ellipse">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lIns="0" tIns="0" rIns="0" bIns="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white"/>
                </a:solidFill>
                <a:effectLst/>
                <a:uLnTx/>
                <a:uFillTx/>
                <a:latin typeface="Calibri"/>
                <a:ea typeface="宋体"/>
              </a:rPr>
              <a:t>13</a:t>
            </a:r>
            <a:endParaRPr kumimoji="0" lang="zh-CN" altLang="en-US" sz="1000" b="0" i="0" u="none" strike="noStrike" kern="0" cap="none" spc="0" normalizeH="0" baseline="0" noProof="0" dirty="0" smtClean="0">
              <a:ln>
                <a:noFill/>
              </a:ln>
              <a:solidFill>
                <a:prstClr val="white"/>
              </a:solidFill>
              <a:effectLst/>
              <a:uLnTx/>
              <a:uFillTx/>
              <a:latin typeface="Calibri"/>
              <a:ea typeface="宋体"/>
            </a:endParaRPr>
          </a:p>
        </p:txBody>
      </p:sp>
      <p:sp>
        <p:nvSpPr>
          <p:cNvPr id="135" name="椭圆 134"/>
          <p:cNvSpPr/>
          <p:nvPr/>
        </p:nvSpPr>
        <p:spPr>
          <a:xfrm>
            <a:off x="4692915" y="5551773"/>
            <a:ext cx="216000" cy="216396"/>
          </a:xfrm>
          <a:prstGeom prst="ellipse">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lIns="0" tIns="0" rIns="0" bIns="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white"/>
                </a:solidFill>
                <a:effectLst/>
                <a:uLnTx/>
                <a:uFillTx/>
                <a:latin typeface="Calibri"/>
                <a:ea typeface="宋体"/>
              </a:rPr>
              <a:t>14</a:t>
            </a:r>
            <a:endParaRPr kumimoji="0" lang="zh-CN" altLang="en-US" sz="1000" b="0" i="0" u="none" strike="noStrike" kern="0" cap="none" spc="0" normalizeH="0" baseline="0" noProof="0" dirty="0" smtClean="0">
              <a:ln>
                <a:noFill/>
              </a:ln>
              <a:solidFill>
                <a:prstClr val="white"/>
              </a:solidFill>
              <a:effectLst/>
              <a:uLnTx/>
              <a:uFillTx/>
              <a:latin typeface="Calibri"/>
              <a:ea typeface="宋体"/>
            </a:endParaRPr>
          </a:p>
        </p:txBody>
      </p:sp>
      <p:cxnSp>
        <p:nvCxnSpPr>
          <p:cNvPr id="136" name="直接箭头连接符 135"/>
          <p:cNvCxnSpPr/>
          <p:nvPr/>
        </p:nvCxnSpPr>
        <p:spPr>
          <a:xfrm flipH="1" flipV="1">
            <a:off x="4644007" y="4561231"/>
            <a:ext cx="1" cy="505481"/>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137" name="椭圆 136"/>
          <p:cNvSpPr/>
          <p:nvPr/>
        </p:nvSpPr>
        <p:spPr>
          <a:xfrm>
            <a:off x="4692915" y="4705773"/>
            <a:ext cx="216000" cy="216396"/>
          </a:xfrm>
          <a:prstGeom prst="ellipse">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lIns="0" tIns="0" rIns="0" bIns="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white"/>
                </a:solidFill>
                <a:effectLst/>
                <a:uLnTx/>
                <a:uFillTx/>
                <a:latin typeface="Calibri"/>
                <a:ea typeface="宋体"/>
              </a:rPr>
              <a:t>15</a:t>
            </a:r>
            <a:endParaRPr kumimoji="0" lang="zh-CN" altLang="en-US" sz="1000" b="0" i="0" u="none" strike="noStrike" kern="0" cap="none" spc="0" normalizeH="0" baseline="0" noProof="0" dirty="0" smtClean="0">
              <a:ln>
                <a:noFill/>
              </a:ln>
              <a:solidFill>
                <a:prstClr val="white"/>
              </a:solidFill>
              <a:effectLst/>
              <a:uLnTx/>
              <a:uFillTx/>
              <a:latin typeface="Calibri"/>
              <a:ea typeface="宋体"/>
            </a:endParaRPr>
          </a:p>
        </p:txBody>
      </p:sp>
      <p:sp>
        <p:nvSpPr>
          <p:cNvPr id="138" name="椭圆 137"/>
          <p:cNvSpPr/>
          <p:nvPr/>
        </p:nvSpPr>
        <p:spPr>
          <a:xfrm>
            <a:off x="5652120" y="3717032"/>
            <a:ext cx="216000" cy="216396"/>
          </a:xfrm>
          <a:prstGeom prst="ellipse">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lIns="0" tIns="0" rIns="0" bIns="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white"/>
                </a:solidFill>
                <a:effectLst/>
                <a:uLnTx/>
                <a:uFillTx/>
                <a:latin typeface="Calibri"/>
                <a:ea typeface="宋体"/>
              </a:rPr>
              <a:t>16</a:t>
            </a:r>
            <a:endParaRPr kumimoji="0" lang="zh-CN" altLang="en-US" sz="1000" b="0" i="0" u="none" strike="noStrike" kern="0" cap="none" spc="0" normalizeH="0" baseline="0" noProof="0" dirty="0" smtClean="0">
              <a:ln>
                <a:noFill/>
              </a:ln>
              <a:solidFill>
                <a:prstClr val="white"/>
              </a:solidFill>
              <a:effectLst/>
              <a:uLnTx/>
              <a:uFillTx/>
              <a:latin typeface="Calibri"/>
              <a:ea typeface="宋体"/>
            </a:endParaRPr>
          </a:p>
        </p:txBody>
      </p:sp>
      <p:sp>
        <p:nvSpPr>
          <p:cNvPr id="139" name="矩形 138"/>
          <p:cNvSpPr/>
          <p:nvPr/>
        </p:nvSpPr>
        <p:spPr>
          <a:xfrm>
            <a:off x="729991" y="333212"/>
            <a:ext cx="216000" cy="216000"/>
          </a:xfrm>
          <a:prstGeom prst="rect">
            <a:avLst/>
          </a:prstGeom>
          <a:gradFill flip="none" rotWithShape="1">
            <a:gsLst>
              <a:gs pos="0">
                <a:srgbClr val="4F81BD">
                  <a:tint val="66000"/>
                  <a:satMod val="160000"/>
                </a:srgbClr>
              </a:gs>
              <a:gs pos="50000">
                <a:srgbClr val="4F81BD">
                  <a:tint val="44500"/>
                  <a:satMod val="160000"/>
                </a:srgbClr>
              </a:gs>
              <a:gs pos="100000">
                <a:srgbClr val="4F81BD">
                  <a:tint val="23500"/>
                  <a:satMod val="160000"/>
                </a:srgbClr>
              </a:gs>
            </a:gsLst>
            <a:lin ang="16200000" scaled="1"/>
            <a:tileRect/>
          </a:gradFill>
          <a:ln w="127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a:ea typeface="宋体"/>
            </a:endParaRPr>
          </a:p>
        </p:txBody>
      </p:sp>
      <p:sp>
        <p:nvSpPr>
          <p:cNvPr id="140" name="TextBox 139"/>
          <p:cNvSpPr txBox="1"/>
          <p:nvPr/>
        </p:nvSpPr>
        <p:spPr>
          <a:xfrm>
            <a:off x="987147" y="333212"/>
            <a:ext cx="745397" cy="215444"/>
          </a:xfrm>
          <a:prstGeom prst="rect">
            <a:avLst/>
          </a:prstGeom>
          <a:noFill/>
        </p:spPr>
        <p:txBody>
          <a:bodyPr wrap="none" lIns="0" tIns="0" rIns="0" bIns="0" rtlCol="0">
            <a:spAutoFit/>
          </a:bodyPr>
          <a:lstStyle/>
          <a:p>
            <a:pPr algn="l" eaLnBrk="1" fontAlgn="auto" hangingPunct="1">
              <a:spcBef>
                <a:spcPts val="0"/>
              </a:spcBef>
              <a:spcAft>
                <a:spcPts val="0"/>
              </a:spcAft>
            </a:pPr>
            <a:r>
              <a:rPr lang="en-US" altLang="zh-CN" sz="1400" b="0" dirty="0" smtClean="0">
                <a:solidFill>
                  <a:prstClr val="black"/>
                </a:solidFill>
                <a:latin typeface="Calibri"/>
                <a:ea typeface="宋体"/>
              </a:rPr>
              <a:t>Consumer</a:t>
            </a:r>
            <a:endParaRPr lang="zh-CN" altLang="en-US" sz="1400" b="0" dirty="0">
              <a:solidFill>
                <a:prstClr val="black"/>
              </a:solidFill>
              <a:latin typeface="Calibri"/>
              <a:ea typeface="宋体"/>
            </a:endParaRPr>
          </a:p>
        </p:txBody>
      </p:sp>
      <p:sp>
        <p:nvSpPr>
          <p:cNvPr id="141" name="矩形 140"/>
          <p:cNvSpPr/>
          <p:nvPr/>
        </p:nvSpPr>
        <p:spPr>
          <a:xfrm>
            <a:off x="1810111" y="333212"/>
            <a:ext cx="216000" cy="216000"/>
          </a:xfrm>
          <a:prstGeom prst="rect">
            <a:avLst/>
          </a:prstGeom>
          <a:gradFill flip="none" rotWithShape="1">
            <a:gsLst>
              <a:gs pos="0">
                <a:srgbClr val="9BBB59">
                  <a:tint val="66000"/>
                  <a:satMod val="160000"/>
                </a:srgbClr>
              </a:gs>
              <a:gs pos="50000">
                <a:srgbClr val="9BBB59">
                  <a:tint val="44500"/>
                  <a:satMod val="160000"/>
                </a:srgbClr>
              </a:gs>
              <a:gs pos="100000">
                <a:srgbClr val="9BBB59">
                  <a:tint val="23500"/>
                  <a:satMod val="160000"/>
                </a:srgbClr>
              </a:gs>
            </a:gsLst>
            <a:lin ang="16200000" scaled="1"/>
            <a:tileRect/>
          </a:gradFill>
          <a:ln w="127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a:ea typeface="宋体"/>
            </a:endParaRPr>
          </a:p>
        </p:txBody>
      </p:sp>
      <p:sp>
        <p:nvSpPr>
          <p:cNvPr id="142" name="TextBox 141"/>
          <p:cNvSpPr txBox="1"/>
          <p:nvPr/>
        </p:nvSpPr>
        <p:spPr>
          <a:xfrm>
            <a:off x="2067267" y="333212"/>
            <a:ext cx="616707" cy="215444"/>
          </a:xfrm>
          <a:prstGeom prst="rect">
            <a:avLst/>
          </a:prstGeom>
          <a:noFill/>
        </p:spPr>
        <p:txBody>
          <a:bodyPr wrap="none" lIns="0" tIns="0" rIns="0" bIns="0" rtlCol="0">
            <a:spAutoFit/>
          </a:bodyPr>
          <a:lstStyle/>
          <a:p>
            <a:pPr algn="l" eaLnBrk="1" fontAlgn="auto" hangingPunct="1">
              <a:spcBef>
                <a:spcPts val="0"/>
              </a:spcBef>
              <a:spcAft>
                <a:spcPts val="0"/>
              </a:spcAft>
            </a:pPr>
            <a:r>
              <a:rPr lang="en-US" altLang="zh-CN" sz="1400" b="0" dirty="0" smtClean="0">
                <a:solidFill>
                  <a:prstClr val="black"/>
                </a:solidFill>
                <a:latin typeface="Calibri"/>
                <a:ea typeface="宋体"/>
              </a:rPr>
              <a:t>Provider</a:t>
            </a:r>
            <a:endParaRPr lang="zh-CN" altLang="en-US" sz="1400" b="0" dirty="0">
              <a:solidFill>
                <a:prstClr val="black"/>
              </a:solidFill>
              <a:latin typeface="Calibri"/>
              <a:ea typeface="宋体"/>
            </a:endParaRPr>
          </a:p>
        </p:txBody>
      </p:sp>
      <p:sp>
        <p:nvSpPr>
          <p:cNvPr id="143" name="TextBox 142"/>
          <p:cNvSpPr txBox="1"/>
          <p:nvPr/>
        </p:nvSpPr>
        <p:spPr>
          <a:xfrm>
            <a:off x="3008930" y="333212"/>
            <a:ext cx="350481" cy="215444"/>
          </a:xfrm>
          <a:prstGeom prst="rect">
            <a:avLst/>
          </a:prstGeom>
          <a:noFill/>
        </p:spPr>
        <p:txBody>
          <a:bodyPr wrap="none" lIns="0" tIns="0" rIns="0" bIns="0" rtlCol="0">
            <a:spAutoFit/>
          </a:bodyPr>
          <a:lstStyle/>
          <a:p>
            <a:pPr algn="l" eaLnBrk="1" fontAlgn="auto" hangingPunct="1">
              <a:spcBef>
                <a:spcPts val="0"/>
              </a:spcBef>
              <a:spcAft>
                <a:spcPts val="0"/>
              </a:spcAft>
            </a:pPr>
            <a:r>
              <a:rPr lang="en-US" altLang="zh-CN" sz="1400" b="0" dirty="0" smtClean="0">
                <a:solidFill>
                  <a:prstClr val="black"/>
                </a:solidFill>
                <a:latin typeface="Calibri"/>
                <a:ea typeface="宋体"/>
              </a:rPr>
              <a:t>Start</a:t>
            </a:r>
            <a:endParaRPr lang="zh-CN" altLang="en-US" sz="1400" b="0" dirty="0">
              <a:solidFill>
                <a:prstClr val="black"/>
              </a:solidFill>
              <a:latin typeface="Calibri"/>
              <a:ea typeface="宋体"/>
            </a:endParaRPr>
          </a:p>
        </p:txBody>
      </p:sp>
      <p:sp>
        <p:nvSpPr>
          <p:cNvPr id="144" name="椭圆 143"/>
          <p:cNvSpPr/>
          <p:nvPr/>
        </p:nvSpPr>
        <p:spPr>
          <a:xfrm>
            <a:off x="2746215" y="332656"/>
            <a:ext cx="216000" cy="216000"/>
          </a:xfrm>
          <a:prstGeom prst="ellipse">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endParaRPr>
          </a:p>
        </p:txBody>
      </p:sp>
      <p:sp>
        <p:nvSpPr>
          <p:cNvPr id="145" name="TextBox 144"/>
          <p:cNvSpPr txBox="1"/>
          <p:nvPr/>
        </p:nvSpPr>
        <p:spPr>
          <a:xfrm>
            <a:off x="3729010" y="333212"/>
            <a:ext cx="620363" cy="215444"/>
          </a:xfrm>
          <a:prstGeom prst="rect">
            <a:avLst/>
          </a:prstGeom>
          <a:noFill/>
        </p:spPr>
        <p:txBody>
          <a:bodyPr wrap="none" lIns="0" tIns="0" rIns="0" bIns="0" rtlCol="0">
            <a:spAutoFit/>
          </a:bodyPr>
          <a:lstStyle/>
          <a:p>
            <a:pPr algn="l" eaLnBrk="1" fontAlgn="auto" hangingPunct="1">
              <a:spcBef>
                <a:spcPts val="0"/>
              </a:spcBef>
              <a:spcAft>
                <a:spcPts val="0"/>
              </a:spcAft>
            </a:pPr>
            <a:r>
              <a:rPr lang="en-US" altLang="zh-CN" sz="1400" b="0" dirty="0" smtClean="0">
                <a:solidFill>
                  <a:prstClr val="black"/>
                </a:solidFill>
                <a:latin typeface="Calibri"/>
                <a:ea typeface="宋体"/>
              </a:rPr>
              <a:t>User API</a:t>
            </a:r>
            <a:endParaRPr lang="zh-CN" altLang="en-US" sz="1400" b="0" dirty="0">
              <a:solidFill>
                <a:prstClr val="black"/>
              </a:solidFill>
              <a:latin typeface="Calibri"/>
              <a:ea typeface="宋体"/>
            </a:endParaRPr>
          </a:p>
        </p:txBody>
      </p:sp>
      <p:sp>
        <p:nvSpPr>
          <p:cNvPr id="146" name="圆角矩形 145"/>
          <p:cNvSpPr/>
          <p:nvPr/>
        </p:nvSpPr>
        <p:spPr>
          <a:xfrm>
            <a:off x="3466295" y="333236"/>
            <a:ext cx="216000" cy="216000"/>
          </a:xfrm>
          <a:prstGeom prst="round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wrap="non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smtClean="0">
              <a:ln>
                <a:noFill/>
              </a:ln>
              <a:solidFill>
                <a:prstClr val="white"/>
              </a:solidFill>
              <a:effectLst/>
              <a:uLnTx/>
              <a:uFillTx/>
              <a:latin typeface="Calibri"/>
              <a:ea typeface="宋体"/>
            </a:endParaRPr>
          </a:p>
        </p:txBody>
      </p:sp>
      <p:sp>
        <p:nvSpPr>
          <p:cNvPr id="147" name="TextBox 146"/>
          <p:cNvSpPr txBox="1"/>
          <p:nvPr/>
        </p:nvSpPr>
        <p:spPr>
          <a:xfrm>
            <a:off x="4687048" y="333212"/>
            <a:ext cx="1113895" cy="215444"/>
          </a:xfrm>
          <a:prstGeom prst="rect">
            <a:avLst/>
          </a:prstGeom>
          <a:noFill/>
        </p:spPr>
        <p:txBody>
          <a:bodyPr wrap="none" lIns="0" tIns="0" rIns="0" bIns="0" rtlCol="0">
            <a:spAutoFit/>
          </a:bodyPr>
          <a:lstStyle/>
          <a:p>
            <a:pPr algn="l" eaLnBrk="1" fontAlgn="auto" hangingPunct="1">
              <a:spcBef>
                <a:spcPts val="0"/>
              </a:spcBef>
              <a:spcAft>
                <a:spcPts val="0"/>
              </a:spcAft>
            </a:pPr>
            <a:r>
              <a:rPr lang="en-US" altLang="zh-CN" sz="1400" b="0" dirty="0" smtClean="0">
                <a:solidFill>
                  <a:prstClr val="black"/>
                </a:solidFill>
                <a:latin typeface="Calibri"/>
                <a:ea typeface="宋体"/>
              </a:rPr>
              <a:t>Contributor SPI</a:t>
            </a:r>
            <a:endParaRPr lang="zh-CN" altLang="en-US" sz="1400" b="0" dirty="0">
              <a:solidFill>
                <a:prstClr val="black"/>
              </a:solidFill>
              <a:latin typeface="Calibri"/>
              <a:ea typeface="宋体"/>
            </a:endParaRPr>
          </a:p>
        </p:txBody>
      </p:sp>
      <p:sp>
        <p:nvSpPr>
          <p:cNvPr id="148" name="圆角矩形 147"/>
          <p:cNvSpPr/>
          <p:nvPr/>
        </p:nvSpPr>
        <p:spPr>
          <a:xfrm>
            <a:off x="4424333" y="333236"/>
            <a:ext cx="216000" cy="216000"/>
          </a:xfrm>
          <a:prstGeom prst="round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wrap="non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smtClean="0">
              <a:ln>
                <a:noFill/>
              </a:ln>
              <a:solidFill>
                <a:prstClr val="white"/>
              </a:solidFill>
              <a:effectLst/>
              <a:uLnTx/>
              <a:uFillTx/>
              <a:latin typeface="Calibri"/>
              <a:ea typeface="宋体"/>
            </a:endParaRPr>
          </a:p>
        </p:txBody>
      </p:sp>
      <p:sp>
        <p:nvSpPr>
          <p:cNvPr id="149" name="TextBox 148"/>
          <p:cNvSpPr txBox="1"/>
          <p:nvPr/>
        </p:nvSpPr>
        <p:spPr>
          <a:xfrm>
            <a:off x="6105450" y="333212"/>
            <a:ext cx="425566" cy="215444"/>
          </a:xfrm>
          <a:prstGeom prst="rect">
            <a:avLst/>
          </a:prstGeom>
          <a:noFill/>
        </p:spPr>
        <p:txBody>
          <a:bodyPr wrap="none" lIns="0" tIns="0" rIns="0" bIns="0" rtlCol="0">
            <a:spAutoFit/>
          </a:bodyPr>
          <a:lstStyle/>
          <a:p>
            <a:pPr algn="l" eaLnBrk="1" fontAlgn="auto" hangingPunct="1">
              <a:spcBef>
                <a:spcPts val="0"/>
              </a:spcBef>
              <a:spcAft>
                <a:spcPts val="0"/>
              </a:spcAft>
            </a:pPr>
            <a:r>
              <a:rPr lang="en-US" altLang="zh-CN" sz="1400" b="0" dirty="0" smtClean="0">
                <a:solidFill>
                  <a:prstClr val="black"/>
                </a:solidFill>
                <a:latin typeface="Calibri"/>
                <a:ea typeface="宋体"/>
              </a:rPr>
              <a:t>Order</a:t>
            </a:r>
            <a:endParaRPr lang="zh-CN" altLang="en-US" sz="1400" b="0" dirty="0">
              <a:solidFill>
                <a:prstClr val="black"/>
              </a:solidFill>
              <a:latin typeface="Calibri"/>
              <a:ea typeface="宋体"/>
            </a:endParaRPr>
          </a:p>
        </p:txBody>
      </p:sp>
      <p:sp>
        <p:nvSpPr>
          <p:cNvPr id="150" name="TextBox 149"/>
          <p:cNvSpPr txBox="1"/>
          <p:nvPr/>
        </p:nvSpPr>
        <p:spPr>
          <a:xfrm>
            <a:off x="6850111" y="333212"/>
            <a:ext cx="592791" cy="215444"/>
          </a:xfrm>
          <a:prstGeom prst="rect">
            <a:avLst/>
          </a:prstGeom>
          <a:noFill/>
        </p:spPr>
        <p:txBody>
          <a:bodyPr wrap="none" lIns="0" tIns="0" rIns="0" bIns="0" rtlCol="0">
            <a:spAutoFit/>
          </a:bodyPr>
          <a:lstStyle/>
          <a:p>
            <a:pPr algn="l" eaLnBrk="1" fontAlgn="auto" hangingPunct="1">
              <a:spcBef>
                <a:spcPts val="0"/>
              </a:spcBef>
              <a:spcAft>
                <a:spcPts val="0"/>
              </a:spcAft>
            </a:pPr>
            <a:r>
              <a:rPr lang="en-US" altLang="zh-CN" sz="1400" b="0" dirty="0" smtClean="0">
                <a:solidFill>
                  <a:prstClr val="black"/>
                </a:solidFill>
                <a:latin typeface="Calibri"/>
                <a:ea typeface="宋体"/>
              </a:rPr>
              <a:t>Request</a:t>
            </a:r>
            <a:endParaRPr lang="zh-CN" altLang="en-US" sz="1400" b="0" dirty="0">
              <a:solidFill>
                <a:prstClr val="black"/>
              </a:solidFill>
              <a:latin typeface="Calibri"/>
              <a:ea typeface="宋体"/>
            </a:endParaRPr>
          </a:p>
        </p:txBody>
      </p:sp>
      <p:cxnSp>
        <p:nvCxnSpPr>
          <p:cNvPr id="151" name="直接箭头连接符 150"/>
          <p:cNvCxnSpPr/>
          <p:nvPr/>
        </p:nvCxnSpPr>
        <p:spPr>
          <a:xfrm>
            <a:off x="6587396" y="439915"/>
            <a:ext cx="216000" cy="741"/>
          </a:xfrm>
          <a:prstGeom prst="straightConnector1">
            <a:avLst/>
          </a:prstGeom>
          <a:noFill/>
          <a:ln w="25400" cap="flat" cmpd="sng" algn="ctr">
            <a:solidFill>
              <a:srgbClr val="C0504D"/>
            </a:solidFill>
            <a:prstDash val="solid"/>
            <a:tailEnd type="arrow"/>
          </a:ln>
          <a:effectLst>
            <a:outerShdw blurRad="40000" dist="20000" dir="5400000" rotWithShape="0">
              <a:srgbClr val="000000">
                <a:alpha val="38000"/>
              </a:srgbClr>
            </a:outerShdw>
          </a:effectLst>
        </p:spPr>
      </p:cxnSp>
      <p:sp>
        <p:nvSpPr>
          <p:cNvPr id="152" name="TextBox 151"/>
          <p:cNvSpPr txBox="1"/>
          <p:nvPr/>
        </p:nvSpPr>
        <p:spPr>
          <a:xfrm>
            <a:off x="7761458" y="333212"/>
            <a:ext cx="698974" cy="215444"/>
          </a:xfrm>
          <a:prstGeom prst="rect">
            <a:avLst/>
          </a:prstGeom>
          <a:noFill/>
        </p:spPr>
        <p:txBody>
          <a:bodyPr wrap="none" lIns="0" tIns="0" rIns="0" bIns="0" rtlCol="0">
            <a:spAutoFit/>
          </a:bodyPr>
          <a:lstStyle/>
          <a:p>
            <a:pPr algn="l" eaLnBrk="1" fontAlgn="auto" hangingPunct="1">
              <a:spcBef>
                <a:spcPts val="0"/>
              </a:spcBef>
              <a:spcAft>
                <a:spcPts val="0"/>
              </a:spcAft>
            </a:pPr>
            <a:r>
              <a:rPr lang="en-US" altLang="zh-CN" sz="1400" b="0" dirty="0" smtClean="0">
                <a:solidFill>
                  <a:prstClr val="black"/>
                </a:solidFill>
                <a:latin typeface="Calibri"/>
                <a:ea typeface="宋体"/>
              </a:rPr>
              <a:t>Response</a:t>
            </a:r>
            <a:endParaRPr lang="zh-CN" altLang="en-US" sz="1400" b="0" dirty="0">
              <a:solidFill>
                <a:prstClr val="black"/>
              </a:solidFill>
              <a:latin typeface="Calibri"/>
              <a:ea typeface="宋体"/>
            </a:endParaRPr>
          </a:p>
        </p:txBody>
      </p:sp>
      <p:cxnSp>
        <p:nvCxnSpPr>
          <p:cNvPr id="153" name="直接箭头连接符 152"/>
          <p:cNvCxnSpPr/>
          <p:nvPr/>
        </p:nvCxnSpPr>
        <p:spPr>
          <a:xfrm>
            <a:off x="7498743" y="441236"/>
            <a:ext cx="216000" cy="1"/>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154" name="椭圆 153"/>
          <p:cNvSpPr/>
          <p:nvPr/>
        </p:nvSpPr>
        <p:spPr>
          <a:xfrm>
            <a:off x="5867316" y="333236"/>
            <a:ext cx="216000" cy="216396"/>
          </a:xfrm>
          <a:prstGeom prst="ellipse">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lIns="0" tIns="0" rIns="0" bIns="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white"/>
                </a:solidFill>
                <a:effectLst/>
                <a:uLnTx/>
                <a:uFillTx/>
                <a:latin typeface="Calibri"/>
                <a:ea typeface="宋体"/>
              </a:rPr>
              <a:t>N</a:t>
            </a:r>
            <a:endParaRPr kumimoji="0" lang="zh-CN" altLang="en-US" sz="1000" b="0" i="0" u="none" strike="noStrike" kern="0" cap="none" spc="0" normalizeH="0" baseline="0" noProof="0" dirty="0" smtClean="0">
              <a:ln>
                <a:noFill/>
              </a:ln>
              <a:solidFill>
                <a:prstClr val="white"/>
              </a:solidFill>
              <a:effectLst/>
              <a:uLnTx/>
              <a:uFillTx/>
              <a:latin typeface="Calibri"/>
              <a:ea typeface="宋体"/>
            </a:endParaRPr>
          </a:p>
        </p:txBody>
      </p:sp>
      <p:sp>
        <p:nvSpPr>
          <p:cNvPr id="155" name="椭圆 154"/>
          <p:cNvSpPr/>
          <p:nvPr/>
        </p:nvSpPr>
        <p:spPr>
          <a:xfrm>
            <a:off x="5364112" y="3500636"/>
            <a:ext cx="216000" cy="216396"/>
          </a:xfrm>
          <a:prstGeom prst="ellipse">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lIns="0" tIns="0" rIns="0" bIns="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white"/>
                </a:solidFill>
                <a:effectLst/>
                <a:uLnTx/>
                <a:uFillTx/>
                <a:latin typeface="Calibri"/>
                <a:ea typeface="宋体"/>
              </a:rPr>
              <a:t>18</a:t>
            </a:r>
            <a:endParaRPr kumimoji="0" lang="zh-CN" altLang="en-US" sz="1000" b="0" i="0" u="none" strike="noStrike" kern="0" cap="none" spc="0" normalizeH="0" baseline="0" noProof="0" dirty="0" smtClean="0">
              <a:ln>
                <a:noFill/>
              </a:ln>
              <a:solidFill>
                <a:prstClr val="white"/>
              </a:solidFill>
              <a:effectLst/>
              <a:uLnTx/>
              <a:uFillTx/>
              <a:latin typeface="Calibri"/>
              <a:ea typeface="宋体"/>
            </a:endParaRPr>
          </a:p>
        </p:txBody>
      </p:sp>
      <p:sp>
        <p:nvSpPr>
          <p:cNvPr id="156" name="椭圆 155"/>
          <p:cNvSpPr/>
          <p:nvPr/>
        </p:nvSpPr>
        <p:spPr>
          <a:xfrm>
            <a:off x="5004024" y="2923299"/>
            <a:ext cx="216000" cy="216396"/>
          </a:xfrm>
          <a:prstGeom prst="ellipse">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lIns="0" tIns="0" rIns="0" bIns="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white"/>
                </a:solidFill>
                <a:effectLst/>
                <a:uLnTx/>
                <a:uFillTx/>
                <a:latin typeface="Calibri"/>
                <a:ea typeface="宋体"/>
              </a:rPr>
              <a:t>19</a:t>
            </a:r>
            <a:endParaRPr kumimoji="0" lang="zh-CN" altLang="en-US" sz="1000" b="0" i="0" u="none" strike="noStrike" kern="0" cap="none" spc="0" normalizeH="0" baseline="0" noProof="0" dirty="0" smtClean="0">
              <a:ln>
                <a:noFill/>
              </a:ln>
              <a:solidFill>
                <a:prstClr val="white"/>
              </a:solidFill>
              <a:effectLst/>
              <a:uLnTx/>
              <a:uFillTx/>
              <a:latin typeface="Calibri"/>
              <a:ea typeface="宋体"/>
            </a:endParaRPr>
          </a:p>
        </p:txBody>
      </p:sp>
      <p:sp>
        <p:nvSpPr>
          <p:cNvPr id="157" name="椭圆 156"/>
          <p:cNvSpPr/>
          <p:nvPr/>
        </p:nvSpPr>
        <p:spPr>
          <a:xfrm>
            <a:off x="4283968" y="3879402"/>
            <a:ext cx="216000" cy="216396"/>
          </a:xfrm>
          <a:prstGeom prst="ellipse">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lIns="0" tIns="0" rIns="0" bIns="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white"/>
                </a:solidFill>
                <a:effectLst/>
                <a:uLnTx/>
                <a:uFillTx/>
                <a:latin typeface="Calibri"/>
                <a:ea typeface="宋体"/>
              </a:rPr>
              <a:t>17</a:t>
            </a:r>
            <a:endParaRPr kumimoji="0" lang="zh-CN" altLang="en-US" sz="1000" b="0" i="0" u="none" strike="noStrike" kern="0" cap="none" spc="0" normalizeH="0" baseline="0" noProof="0" dirty="0" smtClean="0">
              <a:ln>
                <a:noFill/>
              </a:ln>
              <a:solidFill>
                <a:prstClr val="white"/>
              </a:solidFill>
              <a:effectLst/>
              <a:uLnTx/>
              <a:uFillTx/>
              <a:latin typeface="Calibri"/>
              <a:ea typeface="宋体"/>
            </a:endParaRPr>
          </a:p>
        </p:txBody>
      </p:sp>
    </p:spTree>
    <p:extLst>
      <p:ext uri="{BB962C8B-B14F-4D97-AF65-F5344CB8AC3E}">
        <p14:creationId xmlns:p14="http://schemas.microsoft.com/office/powerpoint/2010/main" val="22511065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图片 1"/>
          <p:cNvPicPr>
            <a:picLocks noChangeAspect="1" noChangeArrowheads="1"/>
          </p:cNvPicPr>
          <p:nvPr/>
        </p:nvPicPr>
        <p:blipFill>
          <a:blip r:embed="rId3" cstate="print"/>
          <a:srcRect/>
          <a:stretch>
            <a:fillRect/>
          </a:stretch>
        </p:blipFill>
        <p:spPr bwMode="auto">
          <a:xfrm>
            <a:off x="-39688" y="-20638"/>
            <a:ext cx="9183688" cy="6878638"/>
          </a:xfrm>
          <a:prstGeom prst="rect">
            <a:avLst/>
          </a:prstGeom>
          <a:solidFill>
            <a:srgbClr val="D0E9FF"/>
          </a:solidFill>
          <a:ln w="25400">
            <a:solidFill>
              <a:srgbClr val="D0E9FF"/>
            </a:solidFill>
            <a:miter lim="800000"/>
            <a:headEnd/>
            <a:tailEnd/>
          </a:ln>
        </p:spPr>
      </p:pic>
      <p:sp>
        <p:nvSpPr>
          <p:cNvPr id="168964" name="TextBox 15"/>
          <p:cNvSpPr txBox="1">
            <a:spLocks noChangeArrowheads="1"/>
          </p:cNvSpPr>
          <p:nvPr/>
        </p:nvSpPr>
        <p:spPr bwMode="auto">
          <a:xfrm>
            <a:off x="8316913" y="6453188"/>
            <a:ext cx="838200" cy="369887"/>
          </a:xfrm>
          <a:prstGeom prst="rect">
            <a:avLst/>
          </a:prstGeom>
          <a:noFill/>
          <a:ln w="9525">
            <a:noFill/>
            <a:miter lim="800000"/>
            <a:headEnd/>
            <a:tailEnd/>
          </a:ln>
        </p:spPr>
        <p:txBody>
          <a:bodyPr>
            <a:spAutoFit/>
          </a:bodyPr>
          <a:lstStyle/>
          <a:p>
            <a:r>
              <a:rPr lang="en-US" altLang="zh-CN"/>
              <a:t>1</a:t>
            </a:r>
            <a:endParaRPr lang="zh-CN" altLang="en-US"/>
          </a:p>
        </p:txBody>
      </p:sp>
      <p:sp>
        <p:nvSpPr>
          <p:cNvPr id="12" name="TextBox 1"/>
          <p:cNvSpPr txBox="1">
            <a:spLocks noChangeArrowheads="1"/>
          </p:cNvSpPr>
          <p:nvPr/>
        </p:nvSpPr>
        <p:spPr bwMode="auto">
          <a:xfrm>
            <a:off x="304800" y="285750"/>
            <a:ext cx="5346700" cy="461665"/>
          </a:xfrm>
          <a:prstGeom prst="rect">
            <a:avLst/>
          </a:prstGeom>
          <a:noFill/>
          <a:ln w="9525">
            <a:noFill/>
            <a:miter lim="800000"/>
            <a:headEnd/>
            <a:tailEnd/>
          </a:ln>
        </p:spPr>
        <p:txBody>
          <a:bodyPr>
            <a:spAutoFit/>
          </a:bodyPr>
          <a:lstStyle/>
          <a:p>
            <a:pPr algn="l">
              <a:defRPr/>
            </a:pPr>
            <a:r>
              <a:rPr lang="en-US" altLang="zh-CN" sz="2400" dirty="0" smtClean="0">
                <a:solidFill>
                  <a:schemeClr val="tx1">
                    <a:lumMod val="75000"/>
                    <a:lumOff val="25000"/>
                  </a:schemeClr>
                </a:solidFill>
                <a:latin typeface="微软雅黑" pitchFamily="34" charset="-122"/>
                <a:ea typeface="微软雅黑" pitchFamily="34" charset="-122"/>
              </a:rPr>
              <a:t>SAP</a:t>
            </a:r>
            <a:r>
              <a:rPr lang="zh-CN" altLang="en-US" sz="2400" dirty="0" smtClean="0">
                <a:solidFill>
                  <a:schemeClr val="tx1">
                    <a:lumMod val="75000"/>
                    <a:lumOff val="25000"/>
                  </a:schemeClr>
                </a:solidFill>
                <a:latin typeface="微软雅黑" pitchFamily="34" charset="-122"/>
                <a:ea typeface="微软雅黑" pitchFamily="34" charset="-122"/>
              </a:rPr>
              <a:t>系统的支持</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798" y="1610448"/>
            <a:ext cx="7281992" cy="3190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57308" y="990663"/>
            <a:ext cx="1752554" cy="461665"/>
          </a:xfrm>
          <a:prstGeom prst="rect">
            <a:avLst/>
          </a:prstGeom>
          <a:noFill/>
        </p:spPr>
        <p:txBody>
          <a:bodyPr wrap="square" rtlCol="0">
            <a:spAutoFit/>
          </a:bodyPr>
          <a:lstStyle/>
          <a:p>
            <a:pPr algn="l"/>
            <a:r>
              <a:rPr lang="zh-CN" altLang="en-US" sz="2400" dirty="0" smtClean="0">
                <a:solidFill>
                  <a:schemeClr val="tx1"/>
                </a:solidFill>
              </a:rPr>
              <a:t>系统架构</a:t>
            </a:r>
            <a:endParaRPr lang="zh-CN" altLang="en-US" sz="2400" dirty="0">
              <a:solidFill>
                <a:schemeClr val="tx1"/>
              </a:solidFill>
            </a:endParaRPr>
          </a:p>
        </p:txBody>
      </p:sp>
      <p:sp>
        <p:nvSpPr>
          <p:cNvPr id="3" name="TextBox 2"/>
          <p:cNvSpPr txBox="1"/>
          <p:nvPr/>
        </p:nvSpPr>
        <p:spPr>
          <a:xfrm>
            <a:off x="1066788" y="4927871"/>
            <a:ext cx="6400736" cy="1015663"/>
          </a:xfrm>
          <a:prstGeom prst="rect">
            <a:avLst/>
          </a:prstGeom>
          <a:noFill/>
        </p:spPr>
        <p:txBody>
          <a:bodyPr wrap="square" rtlCol="0">
            <a:spAutoFit/>
          </a:bodyPr>
          <a:lstStyle/>
          <a:p>
            <a:pPr indent="457200" algn="l"/>
            <a:r>
              <a:rPr lang="zh-CN" altLang="en-US" sz="2000" b="0" dirty="0">
                <a:solidFill>
                  <a:schemeClr val="tx1"/>
                </a:solidFill>
                <a:latin typeface="+mn-ea"/>
                <a:ea typeface="+mn-ea"/>
              </a:rPr>
              <a:t>由框架部门（我们部门）提供</a:t>
            </a:r>
            <a:r>
              <a:rPr lang="en-US" altLang="zh-CN" sz="2000" b="0" dirty="0">
                <a:solidFill>
                  <a:schemeClr val="tx1"/>
                </a:solidFill>
                <a:latin typeface="+mn-ea"/>
                <a:ea typeface="+mn-ea"/>
              </a:rPr>
              <a:t>sap</a:t>
            </a:r>
            <a:r>
              <a:rPr lang="zh-CN" altLang="en-US" sz="2000" b="0" dirty="0">
                <a:solidFill>
                  <a:schemeClr val="tx1"/>
                </a:solidFill>
                <a:latin typeface="+mn-ea"/>
                <a:ea typeface="+mn-ea"/>
              </a:rPr>
              <a:t>代理应用服务，该程序负责完成</a:t>
            </a:r>
            <a:r>
              <a:rPr lang="en-US" altLang="zh-CN" sz="2000" b="0" dirty="0">
                <a:solidFill>
                  <a:schemeClr val="tx1"/>
                </a:solidFill>
                <a:latin typeface="+mn-ea"/>
                <a:ea typeface="+mn-ea"/>
              </a:rPr>
              <a:t>java</a:t>
            </a:r>
            <a:r>
              <a:rPr lang="zh-CN" altLang="en-US" sz="2000" b="0" dirty="0">
                <a:solidFill>
                  <a:schemeClr val="tx1"/>
                </a:solidFill>
                <a:latin typeface="+mn-ea"/>
                <a:ea typeface="+mn-ea"/>
              </a:rPr>
              <a:t>系统和</a:t>
            </a:r>
            <a:r>
              <a:rPr lang="en-US" altLang="zh-CN" sz="2000" b="0" dirty="0">
                <a:solidFill>
                  <a:schemeClr val="tx1"/>
                </a:solidFill>
                <a:latin typeface="+mn-ea"/>
                <a:ea typeface="+mn-ea"/>
              </a:rPr>
              <a:t>sap</a:t>
            </a:r>
            <a:r>
              <a:rPr lang="zh-CN" altLang="en-US" sz="2000" b="0" dirty="0">
                <a:solidFill>
                  <a:schemeClr val="tx1"/>
                </a:solidFill>
                <a:latin typeface="+mn-ea"/>
                <a:ea typeface="+mn-ea"/>
              </a:rPr>
              <a:t>系统间协议的转换，</a:t>
            </a:r>
            <a:r>
              <a:rPr lang="zh-CN" altLang="en-US" sz="2000" b="0" dirty="0" smtClean="0">
                <a:solidFill>
                  <a:schemeClr val="tx1"/>
                </a:solidFill>
                <a:latin typeface="+mn-ea"/>
                <a:ea typeface="+mn-ea"/>
              </a:rPr>
              <a:t>使得</a:t>
            </a:r>
            <a:r>
              <a:rPr lang="en-US" altLang="zh-CN" sz="2000" b="0" dirty="0">
                <a:solidFill>
                  <a:schemeClr val="tx1"/>
                </a:solidFill>
                <a:latin typeface="+mn-ea"/>
                <a:ea typeface="+mn-ea"/>
              </a:rPr>
              <a:t>sap</a:t>
            </a:r>
            <a:r>
              <a:rPr lang="zh-CN" altLang="en-US" sz="2000" b="0" dirty="0" smtClean="0">
                <a:solidFill>
                  <a:schemeClr val="tx1"/>
                </a:solidFill>
                <a:latin typeface="+mn-ea"/>
                <a:ea typeface="+mn-ea"/>
              </a:rPr>
              <a:t>对外</a:t>
            </a:r>
            <a:r>
              <a:rPr lang="zh-CN" altLang="en-US" sz="2000" b="0" dirty="0">
                <a:solidFill>
                  <a:schemeClr val="tx1"/>
                </a:solidFill>
                <a:latin typeface="+mn-ea"/>
                <a:ea typeface="+mn-ea"/>
              </a:rPr>
              <a:t>以</a:t>
            </a:r>
            <a:r>
              <a:rPr lang="en-US" altLang="zh-CN" sz="2000" b="0" dirty="0">
                <a:solidFill>
                  <a:schemeClr val="tx1"/>
                </a:solidFill>
                <a:latin typeface="+mn-ea"/>
                <a:ea typeface="+mn-ea"/>
              </a:rPr>
              <a:t>java</a:t>
            </a:r>
            <a:r>
              <a:rPr lang="zh-CN" altLang="en-US" sz="2000" b="0" dirty="0">
                <a:solidFill>
                  <a:schemeClr val="tx1"/>
                </a:solidFill>
                <a:latin typeface="+mn-ea"/>
                <a:ea typeface="+mn-ea"/>
              </a:rPr>
              <a:t>系统暴露，支持</a:t>
            </a:r>
            <a:r>
              <a:rPr lang="en-US" altLang="zh-CN" sz="2000" b="0" dirty="0" err="1">
                <a:solidFill>
                  <a:schemeClr val="tx1"/>
                </a:solidFill>
                <a:latin typeface="+mn-ea"/>
                <a:ea typeface="+mn-ea"/>
              </a:rPr>
              <a:t>rsf</a:t>
            </a:r>
            <a:r>
              <a:rPr lang="zh-CN" altLang="en-US" sz="2000" b="0" dirty="0">
                <a:solidFill>
                  <a:schemeClr val="tx1"/>
                </a:solidFill>
                <a:latin typeface="+mn-ea"/>
                <a:ea typeface="+mn-ea"/>
              </a:rPr>
              <a:t>框架。</a:t>
            </a:r>
          </a:p>
        </p:txBody>
      </p:sp>
    </p:spTree>
    <p:extLst>
      <p:ext uri="{BB962C8B-B14F-4D97-AF65-F5344CB8AC3E}">
        <p14:creationId xmlns:p14="http://schemas.microsoft.com/office/powerpoint/2010/main" val="37238581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图片 1"/>
          <p:cNvPicPr>
            <a:picLocks noChangeAspect="1" noChangeArrowheads="1"/>
          </p:cNvPicPr>
          <p:nvPr/>
        </p:nvPicPr>
        <p:blipFill>
          <a:blip r:embed="rId3" cstate="print"/>
          <a:srcRect/>
          <a:stretch>
            <a:fillRect/>
          </a:stretch>
        </p:blipFill>
        <p:spPr bwMode="auto">
          <a:xfrm>
            <a:off x="-39688" y="-20638"/>
            <a:ext cx="9183688" cy="6878638"/>
          </a:xfrm>
          <a:prstGeom prst="rect">
            <a:avLst/>
          </a:prstGeom>
          <a:solidFill>
            <a:srgbClr val="D0E9FF"/>
          </a:solidFill>
          <a:ln w="25400">
            <a:solidFill>
              <a:srgbClr val="D0E9FF"/>
            </a:solidFill>
            <a:miter lim="800000"/>
            <a:headEnd/>
            <a:tailEnd/>
          </a:ln>
        </p:spPr>
      </p:pic>
      <p:sp>
        <p:nvSpPr>
          <p:cNvPr id="168964" name="TextBox 15"/>
          <p:cNvSpPr txBox="1">
            <a:spLocks noChangeArrowheads="1"/>
          </p:cNvSpPr>
          <p:nvPr/>
        </p:nvSpPr>
        <p:spPr bwMode="auto">
          <a:xfrm>
            <a:off x="8316913" y="6453188"/>
            <a:ext cx="838200" cy="369887"/>
          </a:xfrm>
          <a:prstGeom prst="rect">
            <a:avLst/>
          </a:prstGeom>
          <a:noFill/>
          <a:ln w="9525">
            <a:noFill/>
            <a:miter lim="800000"/>
            <a:headEnd/>
            <a:tailEnd/>
          </a:ln>
        </p:spPr>
        <p:txBody>
          <a:bodyPr>
            <a:spAutoFit/>
          </a:bodyPr>
          <a:lstStyle/>
          <a:p>
            <a:r>
              <a:rPr lang="en-US" altLang="zh-CN"/>
              <a:t>1</a:t>
            </a:r>
            <a:endParaRPr lang="zh-CN" altLang="en-US"/>
          </a:p>
        </p:txBody>
      </p:sp>
      <p:sp>
        <p:nvSpPr>
          <p:cNvPr id="12" name="TextBox 1"/>
          <p:cNvSpPr txBox="1">
            <a:spLocks noChangeArrowheads="1"/>
          </p:cNvSpPr>
          <p:nvPr/>
        </p:nvSpPr>
        <p:spPr bwMode="auto">
          <a:xfrm>
            <a:off x="304800" y="285750"/>
            <a:ext cx="5346700" cy="461665"/>
          </a:xfrm>
          <a:prstGeom prst="rect">
            <a:avLst/>
          </a:prstGeom>
          <a:noFill/>
          <a:ln w="9525">
            <a:noFill/>
            <a:miter lim="800000"/>
            <a:headEnd/>
            <a:tailEnd/>
          </a:ln>
        </p:spPr>
        <p:txBody>
          <a:bodyPr>
            <a:spAutoFit/>
          </a:bodyPr>
          <a:lstStyle/>
          <a:p>
            <a:pPr algn="l">
              <a:defRPr/>
            </a:pPr>
            <a:r>
              <a:rPr lang="en-US" altLang="zh-CN" sz="2400" dirty="0" smtClean="0">
                <a:solidFill>
                  <a:schemeClr val="tx1">
                    <a:lumMod val="75000"/>
                    <a:lumOff val="25000"/>
                  </a:schemeClr>
                </a:solidFill>
                <a:latin typeface="微软雅黑" pitchFamily="34" charset="-122"/>
                <a:ea typeface="微软雅黑" pitchFamily="34" charset="-122"/>
              </a:rPr>
              <a:t>SAP</a:t>
            </a:r>
            <a:r>
              <a:rPr lang="zh-CN" altLang="en-US" sz="2400" dirty="0" smtClean="0">
                <a:solidFill>
                  <a:schemeClr val="tx1">
                    <a:lumMod val="75000"/>
                    <a:lumOff val="25000"/>
                  </a:schemeClr>
                </a:solidFill>
                <a:latin typeface="微软雅黑" pitchFamily="34" charset="-122"/>
                <a:ea typeface="微软雅黑" pitchFamily="34" charset="-122"/>
              </a:rPr>
              <a:t>系统的支持</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TextBox 1"/>
          <p:cNvSpPr txBox="1"/>
          <p:nvPr/>
        </p:nvSpPr>
        <p:spPr>
          <a:xfrm>
            <a:off x="457308" y="990663"/>
            <a:ext cx="2209742" cy="461665"/>
          </a:xfrm>
          <a:prstGeom prst="rect">
            <a:avLst/>
          </a:prstGeom>
          <a:noFill/>
        </p:spPr>
        <p:txBody>
          <a:bodyPr wrap="square" rtlCol="0">
            <a:spAutoFit/>
          </a:bodyPr>
          <a:lstStyle/>
          <a:p>
            <a:pPr algn="l"/>
            <a:r>
              <a:rPr lang="en-US" altLang="zh-CN" sz="2400" dirty="0" err="1">
                <a:solidFill>
                  <a:schemeClr val="tx1"/>
                </a:solidFill>
              </a:rPr>
              <a:t>R</a:t>
            </a:r>
            <a:r>
              <a:rPr lang="en-US" altLang="zh-CN" sz="2400" dirty="0" err="1" smtClean="0">
                <a:solidFill>
                  <a:schemeClr val="tx1"/>
                </a:solidFill>
              </a:rPr>
              <a:t>sfSap</a:t>
            </a:r>
            <a:r>
              <a:rPr lang="zh-CN" altLang="en-US" sz="2400" dirty="0" smtClean="0">
                <a:solidFill>
                  <a:schemeClr val="tx1"/>
                </a:solidFill>
              </a:rPr>
              <a:t>代理程序</a:t>
            </a:r>
            <a:endParaRPr lang="zh-CN" altLang="en-US" sz="2400" dirty="0">
              <a:solidFill>
                <a:schemeClr val="tx1"/>
              </a:solidFill>
            </a:endParaRPr>
          </a:p>
        </p:txBody>
      </p:sp>
      <p:sp>
        <p:nvSpPr>
          <p:cNvPr id="3" name="TextBox 2"/>
          <p:cNvSpPr txBox="1"/>
          <p:nvPr/>
        </p:nvSpPr>
        <p:spPr>
          <a:xfrm>
            <a:off x="990590" y="1536360"/>
            <a:ext cx="6400736" cy="4801314"/>
          </a:xfrm>
          <a:prstGeom prst="rect">
            <a:avLst/>
          </a:prstGeom>
          <a:noFill/>
        </p:spPr>
        <p:txBody>
          <a:bodyPr wrap="square" rtlCol="0">
            <a:spAutoFit/>
          </a:bodyPr>
          <a:lstStyle/>
          <a:p>
            <a:pPr algn="l"/>
            <a:r>
              <a:rPr lang="en-US" altLang="zh-CN" sz="1800" b="0" dirty="0" smtClean="0">
                <a:solidFill>
                  <a:schemeClr val="tx1"/>
                </a:solidFill>
                <a:latin typeface="+mn-ea"/>
                <a:ea typeface="+mn-ea"/>
              </a:rPr>
              <a:t>1.</a:t>
            </a:r>
            <a:r>
              <a:rPr lang="zh-CN" altLang="en-US" sz="1800" b="0" dirty="0" smtClean="0">
                <a:solidFill>
                  <a:schemeClr val="tx1"/>
                </a:solidFill>
                <a:latin typeface="+mn-ea"/>
                <a:ea typeface="+mn-ea"/>
              </a:rPr>
              <a:t>代理程序由框架部门提供并部署，针对每一个</a:t>
            </a:r>
            <a:r>
              <a:rPr lang="en-US" altLang="zh-CN" sz="1800" b="0" dirty="0" smtClean="0">
                <a:solidFill>
                  <a:schemeClr val="tx1"/>
                </a:solidFill>
                <a:latin typeface="+mn-ea"/>
                <a:ea typeface="+mn-ea"/>
              </a:rPr>
              <a:t>SAP</a:t>
            </a:r>
            <a:r>
              <a:rPr lang="zh-CN" altLang="en-US" sz="1800" b="0" dirty="0" smtClean="0">
                <a:solidFill>
                  <a:schemeClr val="tx1"/>
                </a:solidFill>
                <a:latin typeface="+mn-ea"/>
                <a:ea typeface="+mn-ea"/>
              </a:rPr>
              <a:t>系统，部署至少两个独立的</a:t>
            </a:r>
            <a:r>
              <a:rPr lang="en-US" altLang="zh-CN" sz="1800" b="0" dirty="0" smtClean="0">
                <a:solidFill>
                  <a:schemeClr val="tx1"/>
                </a:solidFill>
                <a:latin typeface="+mn-ea"/>
                <a:ea typeface="+mn-ea"/>
              </a:rPr>
              <a:t>server</a:t>
            </a:r>
            <a:r>
              <a:rPr lang="zh-CN" altLang="en-US" sz="1800" b="0" dirty="0" smtClean="0">
                <a:solidFill>
                  <a:schemeClr val="tx1"/>
                </a:solidFill>
                <a:latin typeface="+mn-ea"/>
                <a:ea typeface="+mn-ea"/>
              </a:rPr>
              <a:t>，并行多活；</a:t>
            </a:r>
            <a:endParaRPr lang="en-US" altLang="zh-CN" sz="1800" b="0" dirty="0" smtClean="0">
              <a:solidFill>
                <a:schemeClr val="tx1"/>
              </a:solidFill>
              <a:latin typeface="+mn-ea"/>
              <a:ea typeface="+mn-ea"/>
            </a:endParaRPr>
          </a:p>
          <a:p>
            <a:pPr algn="l"/>
            <a:endParaRPr lang="en-US" altLang="zh-CN" sz="1800" b="0" dirty="0" smtClean="0">
              <a:solidFill>
                <a:schemeClr val="tx1"/>
              </a:solidFill>
              <a:latin typeface="+mn-ea"/>
              <a:ea typeface="+mn-ea"/>
            </a:endParaRPr>
          </a:p>
          <a:p>
            <a:pPr algn="l"/>
            <a:r>
              <a:rPr lang="en-US" altLang="zh-CN" sz="1800" b="0" dirty="0" smtClean="0">
                <a:solidFill>
                  <a:schemeClr val="tx1"/>
                </a:solidFill>
                <a:latin typeface="+mn-ea"/>
                <a:ea typeface="+mn-ea"/>
              </a:rPr>
              <a:t>2.</a:t>
            </a:r>
            <a:r>
              <a:rPr lang="zh-CN" altLang="en-US" sz="1800" b="0" dirty="0" smtClean="0">
                <a:solidFill>
                  <a:schemeClr val="tx1"/>
                </a:solidFill>
                <a:latin typeface="+mn-ea"/>
                <a:ea typeface="+mn-ea"/>
              </a:rPr>
              <a:t>代理程序用</a:t>
            </a:r>
            <a:r>
              <a:rPr lang="en-US" altLang="zh-CN" sz="1800" b="0" dirty="0" err="1" smtClean="0">
                <a:solidFill>
                  <a:schemeClr val="tx1"/>
                </a:solidFill>
                <a:latin typeface="+mn-ea"/>
                <a:ea typeface="+mn-ea"/>
              </a:rPr>
              <a:t>rsf</a:t>
            </a:r>
            <a:r>
              <a:rPr lang="zh-CN" altLang="en-US" sz="1800" b="0" dirty="0" smtClean="0">
                <a:solidFill>
                  <a:schemeClr val="tx1"/>
                </a:solidFill>
                <a:latin typeface="+mn-ea"/>
                <a:ea typeface="+mn-ea"/>
              </a:rPr>
              <a:t>和</a:t>
            </a:r>
            <a:r>
              <a:rPr lang="en-US" altLang="zh-CN" sz="1800" b="0" dirty="0" smtClean="0">
                <a:solidFill>
                  <a:schemeClr val="tx1"/>
                </a:solidFill>
                <a:latin typeface="+mn-ea"/>
                <a:ea typeface="+mn-ea"/>
              </a:rPr>
              <a:t>java</a:t>
            </a:r>
            <a:r>
              <a:rPr lang="zh-CN" altLang="en-US" sz="1800" b="0" dirty="0" smtClean="0">
                <a:solidFill>
                  <a:schemeClr val="tx1"/>
                </a:solidFill>
                <a:latin typeface="+mn-ea"/>
                <a:ea typeface="+mn-ea"/>
              </a:rPr>
              <a:t>系统交互，用</a:t>
            </a:r>
            <a:r>
              <a:rPr lang="en-US" altLang="zh-CN" sz="1800" b="0" dirty="0" err="1" smtClean="0">
                <a:solidFill>
                  <a:schemeClr val="tx1"/>
                </a:solidFill>
                <a:latin typeface="+mn-ea"/>
                <a:ea typeface="+mn-ea"/>
              </a:rPr>
              <a:t>jco</a:t>
            </a:r>
            <a:r>
              <a:rPr lang="zh-CN" altLang="en-US" sz="1800" b="0" dirty="0" smtClean="0">
                <a:solidFill>
                  <a:schemeClr val="tx1"/>
                </a:solidFill>
                <a:latin typeface="+mn-ea"/>
                <a:ea typeface="+mn-ea"/>
              </a:rPr>
              <a:t>和</a:t>
            </a:r>
            <a:r>
              <a:rPr lang="en-US" altLang="zh-CN" sz="1800" b="0" dirty="0" smtClean="0">
                <a:solidFill>
                  <a:schemeClr val="tx1"/>
                </a:solidFill>
                <a:latin typeface="+mn-ea"/>
                <a:ea typeface="+mn-ea"/>
              </a:rPr>
              <a:t>sap</a:t>
            </a:r>
            <a:r>
              <a:rPr lang="zh-CN" altLang="en-US" sz="1800" b="0" dirty="0" smtClean="0">
                <a:solidFill>
                  <a:schemeClr val="tx1"/>
                </a:solidFill>
                <a:latin typeface="+mn-ea"/>
                <a:ea typeface="+mn-ea"/>
              </a:rPr>
              <a:t>系统交互；</a:t>
            </a:r>
            <a:endParaRPr lang="en-US" altLang="zh-CN" sz="1800" b="0" dirty="0" smtClean="0">
              <a:solidFill>
                <a:schemeClr val="tx1"/>
              </a:solidFill>
              <a:latin typeface="+mn-ea"/>
              <a:ea typeface="+mn-ea"/>
            </a:endParaRPr>
          </a:p>
          <a:p>
            <a:pPr algn="l"/>
            <a:endParaRPr lang="en-US" altLang="zh-CN" sz="1800" b="0" dirty="0" smtClean="0">
              <a:solidFill>
                <a:schemeClr val="tx1"/>
              </a:solidFill>
              <a:latin typeface="+mn-ea"/>
              <a:ea typeface="+mn-ea"/>
            </a:endParaRPr>
          </a:p>
          <a:p>
            <a:pPr algn="l"/>
            <a:r>
              <a:rPr lang="en-US" altLang="zh-CN" sz="1800" b="0" dirty="0" smtClean="0">
                <a:solidFill>
                  <a:schemeClr val="tx1"/>
                </a:solidFill>
                <a:latin typeface="+mn-ea"/>
                <a:ea typeface="+mn-ea"/>
              </a:rPr>
              <a:t>3.SAP</a:t>
            </a:r>
            <a:r>
              <a:rPr lang="zh-CN" altLang="en-US" sz="1800" b="0" dirty="0" smtClean="0">
                <a:solidFill>
                  <a:schemeClr val="tx1"/>
                </a:solidFill>
                <a:latin typeface="+mn-ea"/>
                <a:ea typeface="+mn-ea"/>
              </a:rPr>
              <a:t>系统对外完全是代理程序，不用关心代理部分的实现，</a:t>
            </a:r>
            <a:r>
              <a:rPr lang="en-US" altLang="zh-CN" sz="1800" b="0" dirty="0" smtClean="0">
                <a:solidFill>
                  <a:schemeClr val="tx1"/>
                </a:solidFill>
                <a:latin typeface="+mn-ea"/>
                <a:ea typeface="+mn-ea"/>
              </a:rPr>
              <a:t>sap</a:t>
            </a:r>
            <a:r>
              <a:rPr lang="zh-CN" altLang="en-US" sz="1800" b="0" dirty="0" smtClean="0">
                <a:solidFill>
                  <a:schemeClr val="tx1"/>
                </a:solidFill>
                <a:latin typeface="+mn-ea"/>
                <a:ea typeface="+mn-ea"/>
              </a:rPr>
              <a:t>系统本身的开发方式不变；</a:t>
            </a:r>
            <a:r>
              <a:rPr lang="en-US" altLang="zh-CN" sz="1800" b="0" dirty="0" smtClean="0">
                <a:solidFill>
                  <a:schemeClr val="tx1"/>
                </a:solidFill>
                <a:latin typeface="+mn-ea"/>
                <a:ea typeface="+mn-ea"/>
              </a:rPr>
              <a:t>java</a:t>
            </a:r>
            <a:r>
              <a:rPr lang="zh-CN" altLang="en-US" sz="1800" b="0" dirty="0" smtClean="0">
                <a:solidFill>
                  <a:schemeClr val="tx1"/>
                </a:solidFill>
                <a:latin typeface="+mn-ea"/>
                <a:ea typeface="+mn-ea"/>
              </a:rPr>
              <a:t>系统在和其对接的过程也像和</a:t>
            </a:r>
            <a:r>
              <a:rPr lang="en-US" altLang="zh-CN" sz="1800" b="0" dirty="0" smtClean="0">
                <a:solidFill>
                  <a:schemeClr val="tx1"/>
                </a:solidFill>
                <a:latin typeface="+mn-ea"/>
                <a:ea typeface="+mn-ea"/>
              </a:rPr>
              <a:t>java</a:t>
            </a:r>
            <a:r>
              <a:rPr lang="zh-CN" altLang="en-US" sz="1800" b="0" dirty="0" smtClean="0">
                <a:solidFill>
                  <a:schemeClr val="tx1"/>
                </a:solidFill>
                <a:latin typeface="+mn-ea"/>
                <a:ea typeface="+mn-ea"/>
              </a:rPr>
              <a:t>系统交互一样。</a:t>
            </a:r>
            <a:endParaRPr lang="en-US" altLang="zh-CN" sz="1800" b="0" dirty="0" smtClean="0">
              <a:solidFill>
                <a:schemeClr val="tx1"/>
              </a:solidFill>
              <a:latin typeface="+mn-ea"/>
              <a:ea typeface="+mn-ea"/>
            </a:endParaRPr>
          </a:p>
          <a:p>
            <a:pPr algn="l"/>
            <a:endParaRPr lang="en-US" altLang="zh-CN" sz="1800" b="0" dirty="0">
              <a:solidFill>
                <a:schemeClr val="tx1"/>
              </a:solidFill>
              <a:latin typeface="+mn-ea"/>
              <a:ea typeface="+mn-ea"/>
            </a:endParaRPr>
          </a:p>
          <a:p>
            <a:pPr algn="l"/>
            <a:r>
              <a:rPr lang="en-US" altLang="zh-CN" sz="1800" b="0" dirty="0">
                <a:solidFill>
                  <a:schemeClr val="tx1"/>
                </a:solidFill>
                <a:latin typeface="+mn-ea"/>
                <a:ea typeface="+mn-ea"/>
              </a:rPr>
              <a:t>4</a:t>
            </a:r>
            <a:r>
              <a:rPr lang="en-US" altLang="zh-CN" sz="1800" b="0" dirty="0" smtClean="0">
                <a:solidFill>
                  <a:schemeClr val="tx1"/>
                </a:solidFill>
                <a:latin typeface="+mn-ea"/>
                <a:ea typeface="+mn-ea"/>
              </a:rPr>
              <a:t>.</a:t>
            </a:r>
            <a:r>
              <a:rPr lang="zh-CN" altLang="en-US" sz="1800" b="0" dirty="0" smtClean="0">
                <a:solidFill>
                  <a:schemeClr val="tx1"/>
                </a:solidFill>
                <a:latin typeface="+mn-ea"/>
                <a:ea typeface="+mn-ea"/>
              </a:rPr>
              <a:t>提供统一的业务接口、业务模型和服务契约</a:t>
            </a:r>
            <a:endParaRPr lang="en-US" altLang="zh-CN" sz="1800" b="0" dirty="0" smtClean="0">
              <a:solidFill>
                <a:schemeClr val="tx1"/>
              </a:solidFill>
              <a:latin typeface="+mn-ea"/>
              <a:ea typeface="+mn-ea"/>
            </a:endParaRPr>
          </a:p>
          <a:p>
            <a:pPr algn="l"/>
            <a:r>
              <a:rPr lang="en-US" altLang="zh-CN" sz="1800" b="0" dirty="0">
                <a:solidFill>
                  <a:schemeClr val="tx1"/>
                </a:solidFill>
                <a:latin typeface="+mn-ea"/>
                <a:ea typeface="+mn-ea"/>
              </a:rPr>
              <a:t> </a:t>
            </a:r>
            <a:r>
              <a:rPr lang="en-US" altLang="zh-CN" sz="1800" b="0" dirty="0" smtClean="0">
                <a:solidFill>
                  <a:schemeClr val="tx1"/>
                </a:solidFill>
                <a:latin typeface="+mn-ea"/>
                <a:ea typeface="+mn-ea"/>
              </a:rPr>
              <a:t>  </a:t>
            </a:r>
            <a:r>
              <a:rPr lang="zh-CN" altLang="en-US" sz="1800" b="0" dirty="0" smtClean="0">
                <a:solidFill>
                  <a:schemeClr val="tx1"/>
                </a:solidFill>
                <a:latin typeface="+mn-ea"/>
                <a:ea typeface="+mn-ea"/>
              </a:rPr>
              <a:t>统一</a:t>
            </a:r>
            <a:r>
              <a:rPr lang="zh-CN" altLang="en-US" sz="1800" b="0" dirty="0">
                <a:solidFill>
                  <a:schemeClr val="tx1"/>
                </a:solidFill>
                <a:latin typeface="+mn-ea"/>
                <a:ea typeface="+mn-ea"/>
              </a:rPr>
              <a:t>的接口（</a:t>
            </a:r>
            <a:r>
              <a:rPr lang="en-US" altLang="zh-CN" sz="1800" dirty="0" err="1">
                <a:solidFill>
                  <a:schemeClr val="tx1"/>
                </a:solidFill>
                <a:latin typeface="+mn-ea"/>
                <a:ea typeface="+mn-ea"/>
              </a:rPr>
              <a:t>com.suning.rsf.provider.DynamicService</a:t>
            </a:r>
            <a:r>
              <a:rPr lang="en-US" altLang="zh-CN" sz="1800" dirty="0">
                <a:solidFill>
                  <a:schemeClr val="tx1"/>
                </a:solidFill>
                <a:latin typeface="+mn-ea"/>
                <a:ea typeface="+mn-ea"/>
              </a:rPr>
              <a:t> service()</a:t>
            </a:r>
            <a:r>
              <a:rPr lang="zh-CN" altLang="en-US" sz="1800" b="0" dirty="0" smtClean="0">
                <a:solidFill>
                  <a:schemeClr val="tx1"/>
                </a:solidFill>
                <a:latin typeface="+mn-ea"/>
                <a:ea typeface="+mn-ea"/>
              </a:rPr>
              <a:t>）</a:t>
            </a:r>
            <a:endParaRPr lang="en-US" altLang="zh-CN" sz="1800" b="0" dirty="0" smtClean="0">
              <a:solidFill>
                <a:schemeClr val="tx1"/>
              </a:solidFill>
              <a:latin typeface="+mn-ea"/>
              <a:ea typeface="+mn-ea"/>
            </a:endParaRPr>
          </a:p>
          <a:p>
            <a:pPr algn="l"/>
            <a:r>
              <a:rPr lang="en-US" altLang="zh-CN" sz="1800" b="0" dirty="0">
                <a:solidFill>
                  <a:schemeClr val="tx1"/>
                </a:solidFill>
                <a:latin typeface="+mn-ea"/>
                <a:ea typeface="+mn-ea"/>
              </a:rPr>
              <a:t> </a:t>
            </a:r>
            <a:r>
              <a:rPr lang="en-US" altLang="zh-CN" sz="1800" b="0" dirty="0" smtClean="0">
                <a:solidFill>
                  <a:schemeClr val="tx1"/>
                </a:solidFill>
                <a:latin typeface="+mn-ea"/>
                <a:ea typeface="+mn-ea"/>
              </a:rPr>
              <a:t>  </a:t>
            </a:r>
            <a:r>
              <a:rPr lang="zh-CN" altLang="en-US" sz="1800" b="0" dirty="0" smtClean="0">
                <a:solidFill>
                  <a:schemeClr val="tx1"/>
                </a:solidFill>
                <a:latin typeface="+mn-ea"/>
                <a:ea typeface="+mn-ea"/>
              </a:rPr>
              <a:t>业务</a:t>
            </a:r>
            <a:r>
              <a:rPr lang="zh-CN" altLang="en-US" sz="1800" b="0" dirty="0">
                <a:solidFill>
                  <a:schemeClr val="tx1"/>
                </a:solidFill>
                <a:latin typeface="+mn-ea"/>
                <a:ea typeface="+mn-ea"/>
              </a:rPr>
              <a:t>模型（</a:t>
            </a:r>
            <a:r>
              <a:rPr lang="en-US" altLang="zh-CN" sz="1800" dirty="0" err="1">
                <a:solidFill>
                  <a:schemeClr val="tx1"/>
                </a:solidFill>
                <a:latin typeface="+mn-ea"/>
                <a:ea typeface="+mn-ea"/>
              </a:rPr>
              <a:t>com.suning.framework.saprsf.RsfSapInput</a:t>
            </a:r>
            <a:r>
              <a:rPr lang="zh-CN" altLang="en-US" sz="1800" dirty="0">
                <a:solidFill>
                  <a:schemeClr val="tx1"/>
                </a:solidFill>
                <a:latin typeface="+mn-ea"/>
                <a:ea typeface="+mn-ea"/>
              </a:rPr>
              <a:t>和</a:t>
            </a:r>
            <a:r>
              <a:rPr lang="en-US" altLang="zh-CN" sz="1800" dirty="0" err="1">
                <a:solidFill>
                  <a:schemeClr val="tx1"/>
                </a:solidFill>
                <a:latin typeface="+mn-ea"/>
                <a:ea typeface="+mn-ea"/>
              </a:rPr>
              <a:t>com.suning.framework.saprsf.RsfSapOutput</a:t>
            </a:r>
            <a:r>
              <a:rPr lang="zh-CN" altLang="en-US" sz="1800" b="0" dirty="0" smtClean="0">
                <a:solidFill>
                  <a:schemeClr val="tx1"/>
                </a:solidFill>
                <a:latin typeface="+mn-ea"/>
                <a:ea typeface="+mn-ea"/>
              </a:rPr>
              <a:t>）</a:t>
            </a:r>
            <a:endParaRPr lang="en-US" altLang="zh-CN" sz="1800" b="0" dirty="0" smtClean="0">
              <a:solidFill>
                <a:schemeClr val="tx1"/>
              </a:solidFill>
              <a:latin typeface="+mn-ea"/>
              <a:ea typeface="+mn-ea"/>
            </a:endParaRPr>
          </a:p>
          <a:p>
            <a:pPr algn="l"/>
            <a:r>
              <a:rPr lang="en-US" altLang="zh-CN" sz="1800" b="0" dirty="0">
                <a:solidFill>
                  <a:schemeClr val="tx1"/>
                </a:solidFill>
                <a:latin typeface="+mn-ea"/>
                <a:ea typeface="+mn-ea"/>
              </a:rPr>
              <a:t> </a:t>
            </a:r>
            <a:r>
              <a:rPr lang="en-US" altLang="zh-CN" sz="1800" b="0" dirty="0" smtClean="0">
                <a:solidFill>
                  <a:schemeClr val="tx1"/>
                </a:solidFill>
                <a:latin typeface="+mn-ea"/>
                <a:ea typeface="+mn-ea"/>
              </a:rPr>
              <a:t> </a:t>
            </a:r>
            <a:r>
              <a:rPr lang="zh-CN" altLang="en-US" sz="1800" b="0" dirty="0" smtClean="0">
                <a:solidFill>
                  <a:schemeClr val="tx1"/>
                </a:solidFill>
                <a:latin typeface="+mn-ea"/>
                <a:ea typeface="+mn-ea"/>
              </a:rPr>
              <a:t>服务契约（</a:t>
            </a:r>
            <a:r>
              <a:rPr lang="en-US" altLang="zh-CN" sz="1800" dirty="0" err="1">
                <a:solidFill>
                  <a:schemeClr val="tx1"/>
                </a:solidFill>
                <a:latin typeface="+mn-ea"/>
                <a:ea typeface="+mn-ea"/>
              </a:rPr>
              <a:t>com.suning.framework.sap.Service</a:t>
            </a:r>
            <a:r>
              <a:rPr lang="zh-CN" altLang="en-US" sz="1800" b="0" dirty="0" smtClean="0">
                <a:solidFill>
                  <a:schemeClr val="tx1"/>
                </a:solidFill>
                <a:latin typeface="+mn-ea"/>
                <a:ea typeface="+mn-ea"/>
              </a:rPr>
              <a:t>）</a:t>
            </a:r>
            <a:endParaRPr lang="en-US" altLang="zh-CN" sz="1800" b="0" dirty="0" smtClean="0">
              <a:solidFill>
                <a:schemeClr val="tx1"/>
              </a:solidFill>
              <a:latin typeface="+mn-ea"/>
              <a:ea typeface="+mn-ea"/>
            </a:endParaRPr>
          </a:p>
          <a:p>
            <a:pPr algn="l"/>
            <a:endParaRPr lang="en-US" altLang="zh-CN" sz="1800" b="0" dirty="0">
              <a:solidFill>
                <a:schemeClr val="tx1"/>
              </a:solidFill>
              <a:latin typeface="+mn-ea"/>
              <a:ea typeface="+mn-ea"/>
            </a:endParaRPr>
          </a:p>
          <a:p>
            <a:pPr algn="l"/>
            <a:r>
              <a:rPr lang="en-US" altLang="zh-CN" sz="1800" b="0" dirty="0" smtClean="0">
                <a:solidFill>
                  <a:schemeClr val="tx1"/>
                </a:solidFill>
                <a:latin typeface="+mn-ea"/>
                <a:ea typeface="+mn-ea"/>
              </a:rPr>
              <a:t>5.</a:t>
            </a:r>
            <a:r>
              <a:rPr lang="zh-CN" altLang="en-US" sz="1800" b="0" dirty="0" smtClean="0">
                <a:solidFill>
                  <a:schemeClr val="tx1"/>
                </a:solidFill>
                <a:latin typeface="+mn-ea"/>
                <a:ea typeface="+mn-ea"/>
              </a:rPr>
              <a:t>实现</a:t>
            </a:r>
            <a:r>
              <a:rPr lang="en-US" altLang="zh-CN" sz="1800" b="0" dirty="0" smtClean="0">
                <a:solidFill>
                  <a:schemeClr val="tx1"/>
                </a:solidFill>
                <a:latin typeface="+mn-ea"/>
                <a:ea typeface="+mn-ea"/>
              </a:rPr>
              <a:t>code</a:t>
            </a:r>
            <a:r>
              <a:rPr lang="zh-CN" altLang="en-US" sz="1800" b="0" dirty="0" smtClean="0">
                <a:solidFill>
                  <a:schemeClr val="tx1"/>
                </a:solidFill>
                <a:latin typeface="+mn-ea"/>
                <a:ea typeface="+mn-ea"/>
              </a:rPr>
              <a:t>为系统编码，如</a:t>
            </a:r>
            <a:r>
              <a:rPr lang="en-US" altLang="zh-CN" sz="1800" b="0" dirty="0" smtClean="0">
                <a:solidFill>
                  <a:schemeClr val="tx1"/>
                </a:solidFill>
                <a:latin typeface="+mn-ea"/>
                <a:ea typeface="+mn-ea"/>
              </a:rPr>
              <a:t>SAPLES</a:t>
            </a:r>
            <a:endParaRPr lang="en-US" altLang="zh-CN" sz="1800" b="0" dirty="0">
              <a:solidFill>
                <a:schemeClr val="tx1"/>
              </a:solidFill>
              <a:latin typeface="+mn-ea"/>
              <a:ea typeface="+mn-ea"/>
            </a:endParaRPr>
          </a:p>
        </p:txBody>
      </p:sp>
    </p:spTree>
    <p:extLst>
      <p:ext uri="{BB962C8B-B14F-4D97-AF65-F5344CB8AC3E}">
        <p14:creationId xmlns:p14="http://schemas.microsoft.com/office/powerpoint/2010/main" val="39715656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图片 1"/>
          <p:cNvPicPr>
            <a:picLocks noChangeAspect="1" noChangeArrowheads="1"/>
          </p:cNvPicPr>
          <p:nvPr/>
        </p:nvPicPr>
        <p:blipFill>
          <a:blip r:embed="rId3" cstate="print"/>
          <a:srcRect/>
          <a:stretch>
            <a:fillRect/>
          </a:stretch>
        </p:blipFill>
        <p:spPr bwMode="auto">
          <a:xfrm>
            <a:off x="-39688" y="-20638"/>
            <a:ext cx="9183688" cy="6878638"/>
          </a:xfrm>
          <a:prstGeom prst="rect">
            <a:avLst/>
          </a:prstGeom>
          <a:solidFill>
            <a:srgbClr val="D0E9FF"/>
          </a:solidFill>
          <a:ln w="25400">
            <a:solidFill>
              <a:srgbClr val="D0E9FF"/>
            </a:solidFill>
            <a:miter lim="800000"/>
            <a:headEnd/>
            <a:tailEnd/>
          </a:ln>
        </p:spPr>
      </p:pic>
      <p:sp>
        <p:nvSpPr>
          <p:cNvPr id="168964" name="TextBox 15"/>
          <p:cNvSpPr txBox="1">
            <a:spLocks noChangeArrowheads="1"/>
          </p:cNvSpPr>
          <p:nvPr/>
        </p:nvSpPr>
        <p:spPr bwMode="auto">
          <a:xfrm>
            <a:off x="8316913" y="6453188"/>
            <a:ext cx="838200" cy="369887"/>
          </a:xfrm>
          <a:prstGeom prst="rect">
            <a:avLst/>
          </a:prstGeom>
          <a:noFill/>
          <a:ln w="9525">
            <a:noFill/>
            <a:miter lim="800000"/>
            <a:headEnd/>
            <a:tailEnd/>
          </a:ln>
        </p:spPr>
        <p:txBody>
          <a:bodyPr>
            <a:spAutoFit/>
          </a:bodyPr>
          <a:lstStyle/>
          <a:p>
            <a:r>
              <a:rPr lang="en-US" altLang="zh-CN"/>
              <a:t>1</a:t>
            </a:r>
            <a:endParaRPr lang="zh-CN" altLang="en-US"/>
          </a:p>
        </p:txBody>
      </p:sp>
      <p:sp>
        <p:nvSpPr>
          <p:cNvPr id="12" name="TextBox 1"/>
          <p:cNvSpPr txBox="1">
            <a:spLocks noChangeArrowheads="1"/>
          </p:cNvSpPr>
          <p:nvPr/>
        </p:nvSpPr>
        <p:spPr bwMode="auto">
          <a:xfrm>
            <a:off x="304800" y="285750"/>
            <a:ext cx="5346700" cy="461665"/>
          </a:xfrm>
          <a:prstGeom prst="rect">
            <a:avLst/>
          </a:prstGeom>
          <a:noFill/>
          <a:ln w="9525">
            <a:noFill/>
            <a:miter lim="800000"/>
            <a:headEnd/>
            <a:tailEnd/>
          </a:ln>
        </p:spPr>
        <p:txBody>
          <a:bodyPr>
            <a:spAutoFit/>
          </a:bodyPr>
          <a:lstStyle/>
          <a:p>
            <a:pPr algn="l">
              <a:defRPr/>
            </a:pPr>
            <a:r>
              <a:rPr lang="en-US" altLang="zh-CN" sz="2400" dirty="0" smtClean="0">
                <a:solidFill>
                  <a:schemeClr val="tx1">
                    <a:lumMod val="75000"/>
                    <a:lumOff val="25000"/>
                  </a:schemeClr>
                </a:solidFill>
                <a:latin typeface="微软雅黑" pitchFamily="34" charset="-122"/>
                <a:ea typeface="微软雅黑" pitchFamily="34" charset="-122"/>
              </a:rPr>
              <a:t>SAP</a:t>
            </a:r>
            <a:r>
              <a:rPr lang="zh-CN" altLang="en-US" sz="2400" dirty="0" smtClean="0">
                <a:solidFill>
                  <a:schemeClr val="tx1">
                    <a:lumMod val="75000"/>
                    <a:lumOff val="25000"/>
                  </a:schemeClr>
                </a:solidFill>
                <a:latin typeface="微软雅黑" pitchFamily="34" charset="-122"/>
                <a:ea typeface="微软雅黑" pitchFamily="34" charset="-122"/>
              </a:rPr>
              <a:t>系统的支持</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TextBox 1"/>
          <p:cNvSpPr txBox="1"/>
          <p:nvPr/>
        </p:nvSpPr>
        <p:spPr>
          <a:xfrm>
            <a:off x="457308" y="990663"/>
            <a:ext cx="2209742" cy="461665"/>
          </a:xfrm>
          <a:prstGeom prst="rect">
            <a:avLst/>
          </a:prstGeom>
          <a:noFill/>
        </p:spPr>
        <p:txBody>
          <a:bodyPr wrap="square" rtlCol="0">
            <a:spAutoFit/>
          </a:bodyPr>
          <a:lstStyle/>
          <a:p>
            <a:pPr algn="l"/>
            <a:r>
              <a:rPr lang="en-US" altLang="zh-CN" sz="2400" dirty="0" err="1">
                <a:solidFill>
                  <a:schemeClr val="tx1"/>
                </a:solidFill>
              </a:rPr>
              <a:t>R</a:t>
            </a:r>
            <a:r>
              <a:rPr lang="en-US" altLang="zh-CN" sz="2400" dirty="0" err="1" smtClean="0">
                <a:solidFill>
                  <a:schemeClr val="tx1"/>
                </a:solidFill>
              </a:rPr>
              <a:t>sfSap</a:t>
            </a:r>
            <a:r>
              <a:rPr lang="zh-CN" altLang="en-US" sz="2400" dirty="0" smtClean="0">
                <a:solidFill>
                  <a:schemeClr val="tx1"/>
                </a:solidFill>
              </a:rPr>
              <a:t>代理程序</a:t>
            </a:r>
            <a:endParaRPr lang="zh-CN" altLang="en-US" sz="2400" dirty="0">
              <a:solidFill>
                <a:schemeClr val="tx1"/>
              </a:solidFill>
            </a:endParaRPr>
          </a:p>
        </p:txBody>
      </p:sp>
      <p:pic>
        <p:nvPicPr>
          <p:cNvPr id="9" name="图片 8"/>
          <p:cNvPicPr/>
          <p:nvPr/>
        </p:nvPicPr>
        <p:blipFill>
          <a:blip r:embed="rId4"/>
          <a:stretch>
            <a:fillRect/>
          </a:stretch>
        </p:blipFill>
        <p:spPr>
          <a:xfrm>
            <a:off x="609703" y="3429000"/>
            <a:ext cx="7707209" cy="3289944"/>
          </a:xfrm>
          <a:prstGeom prst="rect">
            <a:avLst/>
          </a:prstGeom>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589" y="1419391"/>
            <a:ext cx="7738323" cy="1928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71958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图片 1"/>
          <p:cNvPicPr>
            <a:picLocks noChangeAspect="1" noChangeArrowheads="1"/>
          </p:cNvPicPr>
          <p:nvPr/>
        </p:nvPicPr>
        <p:blipFill>
          <a:blip r:embed="rId3" cstate="print"/>
          <a:srcRect/>
          <a:stretch>
            <a:fillRect/>
          </a:stretch>
        </p:blipFill>
        <p:spPr bwMode="auto">
          <a:xfrm>
            <a:off x="-39688" y="-20638"/>
            <a:ext cx="9183688" cy="6878638"/>
          </a:xfrm>
          <a:prstGeom prst="rect">
            <a:avLst/>
          </a:prstGeom>
          <a:solidFill>
            <a:srgbClr val="D0E9FF"/>
          </a:solidFill>
          <a:ln w="25400">
            <a:solidFill>
              <a:srgbClr val="D0E9FF"/>
            </a:solidFill>
            <a:miter lim="800000"/>
            <a:headEnd/>
            <a:tailEnd/>
          </a:ln>
        </p:spPr>
      </p:pic>
      <p:sp>
        <p:nvSpPr>
          <p:cNvPr id="168964" name="TextBox 15"/>
          <p:cNvSpPr txBox="1">
            <a:spLocks noChangeArrowheads="1"/>
          </p:cNvSpPr>
          <p:nvPr/>
        </p:nvSpPr>
        <p:spPr bwMode="auto">
          <a:xfrm>
            <a:off x="8316913" y="6453188"/>
            <a:ext cx="838200" cy="369887"/>
          </a:xfrm>
          <a:prstGeom prst="rect">
            <a:avLst/>
          </a:prstGeom>
          <a:noFill/>
          <a:ln w="9525">
            <a:noFill/>
            <a:miter lim="800000"/>
            <a:headEnd/>
            <a:tailEnd/>
          </a:ln>
        </p:spPr>
        <p:txBody>
          <a:bodyPr>
            <a:spAutoFit/>
          </a:bodyPr>
          <a:lstStyle/>
          <a:p>
            <a:r>
              <a:rPr lang="en-US" altLang="zh-CN"/>
              <a:t>1</a:t>
            </a:r>
            <a:endParaRPr lang="zh-CN" altLang="en-US"/>
          </a:p>
        </p:txBody>
      </p:sp>
      <p:sp>
        <p:nvSpPr>
          <p:cNvPr id="12" name="TextBox 1"/>
          <p:cNvSpPr txBox="1">
            <a:spLocks noChangeArrowheads="1"/>
          </p:cNvSpPr>
          <p:nvPr/>
        </p:nvSpPr>
        <p:spPr bwMode="auto">
          <a:xfrm>
            <a:off x="304800" y="285750"/>
            <a:ext cx="5346700" cy="461665"/>
          </a:xfrm>
          <a:prstGeom prst="rect">
            <a:avLst/>
          </a:prstGeom>
          <a:noFill/>
          <a:ln w="9525">
            <a:noFill/>
            <a:miter lim="800000"/>
            <a:headEnd/>
            <a:tailEnd/>
          </a:ln>
        </p:spPr>
        <p:txBody>
          <a:bodyPr>
            <a:spAutoFit/>
          </a:bodyPr>
          <a:lstStyle/>
          <a:p>
            <a:pPr algn="l">
              <a:defRPr/>
            </a:pPr>
            <a:r>
              <a:rPr lang="en-US" altLang="zh-CN" sz="2400" dirty="0" smtClean="0">
                <a:solidFill>
                  <a:schemeClr val="tx1">
                    <a:lumMod val="75000"/>
                    <a:lumOff val="25000"/>
                  </a:schemeClr>
                </a:solidFill>
                <a:latin typeface="微软雅黑" pitchFamily="34" charset="-122"/>
                <a:ea typeface="微软雅黑" pitchFamily="34" charset="-122"/>
              </a:rPr>
              <a:t>SAP</a:t>
            </a:r>
            <a:r>
              <a:rPr lang="zh-CN" altLang="en-US" sz="2400" dirty="0" smtClean="0">
                <a:solidFill>
                  <a:schemeClr val="tx1">
                    <a:lumMod val="75000"/>
                    <a:lumOff val="25000"/>
                  </a:schemeClr>
                </a:solidFill>
                <a:latin typeface="微软雅黑" pitchFamily="34" charset="-122"/>
                <a:ea typeface="微软雅黑" pitchFamily="34" charset="-122"/>
              </a:rPr>
              <a:t>系统的支持</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TextBox 1"/>
          <p:cNvSpPr txBox="1"/>
          <p:nvPr/>
        </p:nvSpPr>
        <p:spPr>
          <a:xfrm>
            <a:off x="457308" y="990663"/>
            <a:ext cx="2971722" cy="461665"/>
          </a:xfrm>
          <a:prstGeom prst="rect">
            <a:avLst/>
          </a:prstGeom>
          <a:noFill/>
        </p:spPr>
        <p:txBody>
          <a:bodyPr wrap="square" rtlCol="0">
            <a:spAutoFit/>
          </a:bodyPr>
          <a:lstStyle/>
          <a:p>
            <a:pPr algn="l"/>
            <a:r>
              <a:rPr lang="en-US" altLang="zh-CN" sz="2400" dirty="0" smtClean="0">
                <a:solidFill>
                  <a:schemeClr val="tx1"/>
                </a:solidFill>
              </a:rPr>
              <a:t>SAP</a:t>
            </a:r>
            <a:r>
              <a:rPr lang="zh-CN" altLang="en-US" sz="2400" dirty="0" smtClean="0">
                <a:solidFill>
                  <a:schemeClr val="tx1"/>
                </a:solidFill>
              </a:rPr>
              <a:t>作为服务提供方</a:t>
            </a:r>
            <a:endParaRPr lang="zh-CN" altLang="en-US" sz="2400" dirty="0">
              <a:solidFill>
                <a:schemeClr val="tx1"/>
              </a:solidFill>
            </a:endParaRPr>
          </a:p>
        </p:txBody>
      </p:sp>
      <p:sp>
        <p:nvSpPr>
          <p:cNvPr id="3" name="TextBox 2"/>
          <p:cNvSpPr txBox="1"/>
          <p:nvPr/>
        </p:nvSpPr>
        <p:spPr>
          <a:xfrm>
            <a:off x="990694" y="1676446"/>
            <a:ext cx="6400736" cy="707886"/>
          </a:xfrm>
          <a:prstGeom prst="rect">
            <a:avLst/>
          </a:prstGeom>
          <a:noFill/>
        </p:spPr>
        <p:txBody>
          <a:bodyPr wrap="square" rtlCol="0">
            <a:spAutoFit/>
          </a:bodyPr>
          <a:lstStyle/>
          <a:p>
            <a:pPr algn="l"/>
            <a:r>
              <a:rPr lang="zh-CN" altLang="en-US" sz="2000" b="0" dirty="0" smtClean="0">
                <a:solidFill>
                  <a:schemeClr val="tx1"/>
                </a:solidFill>
                <a:latin typeface="+mn-ea"/>
                <a:ea typeface="+mn-ea"/>
              </a:rPr>
              <a:t>由于代理程序已经完成了</a:t>
            </a:r>
            <a:r>
              <a:rPr lang="en-US" altLang="zh-CN" sz="2000" b="0" dirty="0" smtClean="0">
                <a:solidFill>
                  <a:schemeClr val="tx1"/>
                </a:solidFill>
                <a:latin typeface="+mn-ea"/>
                <a:ea typeface="+mn-ea"/>
              </a:rPr>
              <a:t>sap</a:t>
            </a:r>
            <a:r>
              <a:rPr lang="zh-CN" altLang="en-US" sz="2000" b="0" dirty="0" smtClean="0">
                <a:solidFill>
                  <a:schemeClr val="tx1"/>
                </a:solidFill>
                <a:latin typeface="+mn-ea"/>
                <a:ea typeface="+mn-ea"/>
              </a:rPr>
              <a:t>统一</a:t>
            </a:r>
            <a:r>
              <a:rPr lang="en-US" altLang="zh-CN" sz="2000" b="0" dirty="0" err="1" smtClean="0">
                <a:solidFill>
                  <a:schemeClr val="tx1"/>
                </a:solidFill>
                <a:latin typeface="+mn-ea"/>
                <a:ea typeface="+mn-ea"/>
              </a:rPr>
              <a:t>rsf</a:t>
            </a:r>
            <a:r>
              <a:rPr lang="zh-CN" altLang="en-US" sz="2000" b="0" dirty="0" smtClean="0">
                <a:solidFill>
                  <a:schemeClr val="tx1"/>
                </a:solidFill>
                <a:latin typeface="+mn-ea"/>
                <a:ea typeface="+mn-ea"/>
              </a:rPr>
              <a:t>服务的部署，</a:t>
            </a:r>
            <a:r>
              <a:rPr lang="en-US" altLang="zh-CN" sz="2000" b="0" dirty="0" smtClean="0">
                <a:solidFill>
                  <a:schemeClr val="tx1"/>
                </a:solidFill>
                <a:latin typeface="+mn-ea"/>
                <a:ea typeface="+mn-ea"/>
              </a:rPr>
              <a:t>sap</a:t>
            </a:r>
            <a:r>
              <a:rPr lang="zh-CN" altLang="en-US" sz="2000" b="0" dirty="0" smtClean="0">
                <a:solidFill>
                  <a:schemeClr val="tx1"/>
                </a:solidFill>
                <a:latin typeface="+mn-ea"/>
                <a:ea typeface="+mn-ea"/>
              </a:rPr>
              <a:t>只需要添加新的方法即可。</a:t>
            </a:r>
            <a:endParaRPr lang="en-US" altLang="zh-CN" sz="2000" b="0" dirty="0">
              <a:solidFill>
                <a:schemeClr val="tx1"/>
              </a:solidFill>
              <a:latin typeface="+mn-ea"/>
              <a:ea typeface="+mn-ea"/>
            </a:endParaRPr>
          </a:p>
        </p:txBody>
      </p:sp>
      <p:sp>
        <p:nvSpPr>
          <p:cNvPr id="5" name="TextBox 4"/>
          <p:cNvSpPr txBox="1"/>
          <p:nvPr/>
        </p:nvSpPr>
        <p:spPr>
          <a:xfrm>
            <a:off x="1066892" y="2514624"/>
            <a:ext cx="6248236" cy="2739211"/>
          </a:xfrm>
          <a:prstGeom prst="rect">
            <a:avLst/>
          </a:prstGeom>
          <a:noFill/>
        </p:spPr>
        <p:txBody>
          <a:bodyPr wrap="square" rtlCol="0">
            <a:spAutoFit/>
          </a:bodyPr>
          <a:lstStyle/>
          <a:p>
            <a:pPr algn="l"/>
            <a:r>
              <a:rPr lang="en-US" altLang="zh-CN" sz="1800" b="0" dirty="0" smtClean="0">
                <a:solidFill>
                  <a:schemeClr val="tx1"/>
                </a:solidFill>
                <a:latin typeface="+mn-ea"/>
                <a:ea typeface="+mn-ea"/>
              </a:rPr>
              <a:t>(1) </a:t>
            </a:r>
            <a:r>
              <a:rPr lang="zh-CN" altLang="zh-CN" sz="1800" b="0" dirty="0" smtClean="0">
                <a:solidFill>
                  <a:schemeClr val="tx1"/>
                </a:solidFill>
                <a:latin typeface="+mn-ea"/>
                <a:ea typeface="+mn-ea"/>
              </a:rPr>
              <a:t>系统</a:t>
            </a:r>
            <a:r>
              <a:rPr lang="zh-CN" altLang="zh-CN" sz="1800" b="0" dirty="0">
                <a:solidFill>
                  <a:schemeClr val="tx1"/>
                </a:solidFill>
                <a:latin typeface="+mn-ea"/>
                <a:ea typeface="+mn-ea"/>
              </a:rPr>
              <a:t>管理员登陆</a:t>
            </a:r>
            <a:r>
              <a:rPr lang="en-US" altLang="zh-CN" sz="1800" b="0" dirty="0" err="1">
                <a:solidFill>
                  <a:schemeClr val="tx1"/>
                </a:solidFill>
                <a:latin typeface="+mn-ea"/>
                <a:ea typeface="+mn-ea"/>
              </a:rPr>
              <a:t>scp</a:t>
            </a:r>
            <a:r>
              <a:rPr lang="zh-CN" altLang="zh-CN" sz="1800" b="0" dirty="0">
                <a:solidFill>
                  <a:schemeClr val="tx1"/>
                </a:solidFill>
                <a:latin typeface="+mn-ea"/>
                <a:ea typeface="+mn-ea"/>
              </a:rPr>
              <a:t>配置</a:t>
            </a:r>
            <a:r>
              <a:rPr lang="zh-CN" altLang="zh-CN" sz="1800" b="0" dirty="0" smtClean="0">
                <a:solidFill>
                  <a:schemeClr val="tx1"/>
                </a:solidFill>
                <a:latin typeface="+mn-ea"/>
                <a:ea typeface="+mn-ea"/>
              </a:rPr>
              <a:t>平台</a:t>
            </a:r>
            <a:endParaRPr lang="en-US" altLang="zh-CN" sz="1800" b="0" dirty="0" smtClean="0">
              <a:solidFill>
                <a:schemeClr val="tx1"/>
              </a:solidFill>
              <a:latin typeface="+mn-ea"/>
              <a:ea typeface="+mn-ea"/>
            </a:endParaRPr>
          </a:p>
          <a:p>
            <a:pPr algn="l"/>
            <a:r>
              <a:rPr lang="en-US" altLang="zh-CN" sz="2000" b="0" dirty="0" err="1">
                <a:solidFill>
                  <a:schemeClr val="tx1"/>
                </a:solidFill>
                <a:latin typeface="+mn-ea"/>
                <a:ea typeface="+mn-ea"/>
              </a:rPr>
              <a:t>Dev:scpdev.cnsuning.com</a:t>
            </a:r>
            <a:endParaRPr lang="zh-CN" altLang="zh-CN" sz="2000" b="0" dirty="0">
              <a:solidFill>
                <a:schemeClr val="tx1"/>
              </a:solidFill>
              <a:latin typeface="+mn-ea"/>
              <a:ea typeface="+mn-ea"/>
            </a:endParaRPr>
          </a:p>
          <a:p>
            <a:pPr algn="l"/>
            <a:r>
              <a:rPr lang="en-US" altLang="zh-CN" sz="2000" b="0" dirty="0" err="1">
                <a:solidFill>
                  <a:schemeClr val="tx1"/>
                </a:solidFill>
                <a:latin typeface="+mn-ea"/>
                <a:ea typeface="+mn-ea"/>
              </a:rPr>
              <a:t>Sit:scpsit.cnsuning.com</a:t>
            </a:r>
            <a:endParaRPr lang="zh-CN" altLang="zh-CN" sz="2000" b="0" dirty="0">
              <a:solidFill>
                <a:schemeClr val="tx1"/>
              </a:solidFill>
              <a:latin typeface="+mn-ea"/>
              <a:ea typeface="+mn-ea"/>
            </a:endParaRPr>
          </a:p>
          <a:p>
            <a:pPr algn="l"/>
            <a:r>
              <a:rPr lang="en-US" altLang="zh-CN" sz="2000" b="0" dirty="0" err="1">
                <a:solidFill>
                  <a:schemeClr val="tx1"/>
                </a:solidFill>
                <a:latin typeface="+mn-ea"/>
                <a:ea typeface="+mn-ea"/>
              </a:rPr>
              <a:t>Pre:scppre.cnsuning.com</a:t>
            </a:r>
            <a:endParaRPr lang="zh-CN" altLang="zh-CN" sz="2000" b="0" dirty="0">
              <a:solidFill>
                <a:schemeClr val="tx1"/>
              </a:solidFill>
              <a:latin typeface="+mn-ea"/>
              <a:ea typeface="+mn-ea"/>
            </a:endParaRPr>
          </a:p>
          <a:p>
            <a:pPr algn="l"/>
            <a:r>
              <a:rPr lang="en-US" altLang="zh-CN" sz="2000" b="0" dirty="0" err="1" smtClean="0">
                <a:solidFill>
                  <a:schemeClr val="tx1"/>
                </a:solidFill>
                <a:latin typeface="+mn-ea"/>
                <a:ea typeface="+mn-ea"/>
              </a:rPr>
              <a:t>Prd:scp.cnsuning.com</a:t>
            </a:r>
            <a:endParaRPr lang="en-US" altLang="zh-CN" sz="2000" b="0" dirty="0" smtClean="0">
              <a:solidFill>
                <a:schemeClr val="tx1"/>
              </a:solidFill>
              <a:latin typeface="+mn-ea"/>
              <a:ea typeface="+mn-ea"/>
            </a:endParaRPr>
          </a:p>
          <a:p>
            <a:pPr algn="l"/>
            <a:endParaRPr lang="en-US" altLang="zh-CN" sz="2000" b="0" dirty="0" smtClean="0">
              <a:solidFill>
                <a:schemeClr val="tx1"/>
              </a:solidFill>
              <a:latin typeface="+mn-ea"/>
              <a:ea typeface="+mn-ea"/>
            </a:endParaRPr>
          </a:p>
          <a:p>
            <a:pPr algn="l"/>
            <a:r>
              <a:rPr lang="zh-CN" altLang="zh-CN" sz="1400" dirty="0">
                <a:solidFill>
                  <a:schemeClr val="tx1"/>
                </a:solidFill>
                <a:latin typeface="+mn-ea"/>
                <a:ea typeface="+mn-ea"/>
              </a:rPr>
              <a:t>注：权限申请模板</a:t>
            </a:r>
            <a:r>
              <a:rPr lang="en-US" altLang="zh-CN" sz="2000" u="sng" dirty="0">
                <a:latin typeface="+mn-ea"/>
                <a:ea typeface="+mn-ea"/>
                <a:hlinkClick r:id="rId4"/>
              </a:rPr>
              <a:t>http://</a:t>
            </a:r>
            <a:r>
              <a:rPr lang="en-US" altLang="zh-CN" sz="2000" u="sng" dirty="0" smtClean="0">
                <a:latin typeface="+mn-ea"/>
                <a:ea typeface="+mn-ea"/>
                <a:hlinkClick r:id="rId4"/>
              </a:rPr>
              <a:t>wiki.cnsuning.com/pages/viewpage.action?pageId=18678619</a:t>
            </a:r>
            <a:endParaRPr lang="en-US" altLang="zh-CN" sz="2000" u="sng" dirty="0" smtClean="0">
              <a:latin typeface="+mn-ea"/>
              <a:ea typeface="+mn-ea"/>
            </a:endParaRPr>
          </a:p>
        </p:txBody>
      </p:sp>
    </p:spTree>
    <p:extLst>
      <p:ext uri="{BB962C8B-B14F-4D97-AF65-F5344CB8AC3E}">
        <p14:creationId xmlns:p14="http://schemas.microsoft.com/office/powerpoint/2010/main" val="33716535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图片 1"/>
          <p:cNvPicPr>
            <a:picLocks noChangeAspect="1" noChangeArrowheads="1"/>
          </p:cNvPicPr>
          <p:nvPr/>
        </p:nvPicPr>
        <p:blipFill>
          <a:blip r:embed="rId3" cstate="print"/>
          <a:srcRect/>
          <a:stretch>
            <a:fillRect/>
          </a:stretch>
        </p:blipFill>
        <p:spPr bwMode="auto">
          <a:xfrm>
            <a:off x="-39688" y="-20638"/>
            <a:ext cx="9183688" cy="6878638"/>
          </a:xfrm>
          <a:prstGeom prst="rect">
            <a:avLst/>
          </a:prstGeom>
          <a:solidFill>
            <a:srgbClr val="D0E9FF"/>
          </a:solidFill>
          <a:ln w="25400">
            <a:solidFill>
              <a:srgbClr val="D0E9FF"/>
            </a:solidFill>
            <a:miter lim="800000"/>
            <a:headEnd/>
            <a:tailEnd/>
          </a:ln>
        </p:spPr>
      </p:pic>
      <p:sp>
        <p:nvSpPr>
          <p:cNvPr id="168964" name="TextBox 15"/>
          <p:cNvSpPr txBox="1">
            <a:spLocks noChangeArrowheads="1"/>
          </p:cNvSpPr>
          <p:nvPr/>
        </p:nvSpPr>
        <p:spPr bwMode="auto">
          <a:xfrm>
            <a:off x="8316913" y="6453188"/>
            <a:ext cx="838200" cy="369887"/>
          </a:xfrm>
          <a:prstGeom prst="rect">
            <a:avLst/>
          </a:prstGeom>
          <a:noFill/>
          <a:ln w="9525">
            <a:noFill/>
            <a:miter lim="800000"/>
            <a:headEnd/>
            <a:tailEnd/>
          </a:ln>
        </p:spPr>
        <p:txBody>
          <a:bodyPr>
            <a:spAutoFit/>
          </a:bodyPr>
          <a:lstStyle/>
          <a:p>
            <a:r>
              <a:rPr lang="en-US" altLang="zh-CN"/>
              <a:t>1</a:t>
            </a:r>
            <a:endParaRPr lang="zh-CN" altLang="en-US"/>
          </a:p>
        </p:txBody>
      </p:sp>
      <p:sp>
        <p:nvSpPr>
          <p:cNvPr id="12" name="TextBox 1"/>
          <p:cNvSpPr txBox="1">
            <a:spLocks noChangeArrowheads="1"/>
          </p:cNvSpPr>
          <p:nvPr/>
        </p:nvSpPr>
        <p:spPr bwMode="auto">
          <a:xfrm>
            <a:off x="304800" y="285750"/>
            <a:ext cx="5346700" cy="461665"/>
          </a:xfrm>
          <a:prstGeom prst="rect">
            <a:avLst/>
          </a:prstGeom>
          <a:noFill/>
          <a:ln w="9525">
            <a:noFill/>
            <a:miter lim="800000"/>
            <a:headEnd/>
            <a:tailEnd/>
          </a:ln>
        </p:spPr>
        <p:txBody>
          <a:bodyPr>
            <a:spAutoFit/>
          </a:bodyPr>
          <a:lstStyle/>
          <a:p>
            <a:pPr algn="l">
              <a:defRPr/>
            </a:pPr>
            <a:r>
              <a:rPr lang="en-US" altLang="zh-CN" sz="2400" dirty="0" smtClean="0">
                <a:solidFill>
                  <a:schemeClr val="tx1">
                    <a:lumMod val="75000"/>
                    <a:lumOff val="25000"/>
                  </a:schemeClr>
                </a:solidFill>
                <a:latin typeface="微软雅黑" pitchFamily="34" charset="-122"/>
                <a:ea typeface="微软雅黑" pitchFamily="34" charset="-122"/>
              </a:rPr>
              <a:t>SAP</a:t>
            </a:r>
            <a:r>
              <a:rPr lang="zh-CN" altLang="en-US" sz="2400" dirty="0" smtClean="0">
                <a:solidFill>
                  <a:schemeClr val="tx1">
                    <a:lumMod val="75000"/>
                    <a:lumOff val="25000"/>
                  </a:schemeClr>
                </a:solidFill>
                <a:latin typeface="微软雅黑" pitchFamily="34" charset="-122"/>
                <a:ea typeface="微软雅黑" pitchFamily="34" charset="-122"/>
              </a:rPr>
              <a:t>系统的支持</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TextBox 1"/>
          <p:cNvSpPr txBox="1"/>
          <p:nvPr/>
        </p:nvSpPr>
        <p:spPr>
          <a:xfrm>
            <a:off x="457308" y="990663"/>
            <a:ext cx="2209742" cy="461665"/>
          </a:xfrm>
          <a:prstGeom prst="rect">
            <a:avLst/>
          </a:prstGeom>
          <a:noFill/>
        </p:spPr>
        <p:txBody>
          <a:bodyPr wrap="square" rtlCol="0">
            <a:spAutoFit/>
          </a:bodyPr>
          <a:lstStyle/>
          <a:p>
            <a:pPr algn="l"/>
            <a:r>
              <a:rPr lang="en-US" altLang="zh-CN" sz="2400" dirty="0" smtClean="0">
                <a:solidFill>
                  <a:schemeClr val="tx1"/>
                </a:solidFill>
              </a:rPr>
              <a:t>SAP</a:t>
            </a:r>
            <a:r>
              <a:rPr lang="zh-CN" altLang="en-US" sz="2400" dirty="0" smtClean="0">
                <a:solidFill>
                  <a:schemeClr val="tx1"/>
                </a:solidFill>
              </a:rPr>
              <a:t>作为服务方</a:t>
            </a:r>
            <a:endParaRPr lang="zh-CN" altLang="en-US" sz="2400" dirty="0">
              <a:solidFill>
                <a:schemeClr val="tx1"/>
              </a:solidFill>
            </a:endParaRPr>
          </a:p>
        </p:txBody>
      </p:sp>
      <p:sp>
        <p:nvSpPr>
          <p:cNvPr id="6" name="矩形 5"/>
          <p:cNvSpPr/>
          <p:nvPr/>
        </p:nvSpPr>
        <p:spPr>
          <a:xfrm>
            <a:off x="914496" y="1463595"/>
            <a:ext cx="4572000" cy="369332"/>
          </a:xfrm>
          <a:prstGeom prst="rect">
            <a:avLst/>
          </a:prstGeom>
        </p:spPr>
        <p:txBody>
          <a:bodyPr>
            <a:spAutoFit/>
          </a:bodyPr>
          <a:lstStyle/>
          <a:p>
            <a:pPr algn="l"/>
            <a:r>
              <a:rPr lang="en-US" altLang="zh-CN" sz="1800" b="0" dirty="0">
                <a:solidFill>
                  <a:schemeClr val="tx1"/>
                </a:solidFill>
                <a:latin typeface="+mn-ea"/>
                <a:ea typeface="+mn-ea"/>
              </a:rPr>
              <a:t>(2)</a:t>
            </a:r>
            <a:r>
              <a:rPr lang="zh-CN" altLang="zh-CN" sz="1800" b="0" dirty="0">
                <a:solidFill>
                  <a:schemeClr val="tx1"/>
                </a:solidFill>
                <a:latin typeface="+mn-ea"/>
                <a:ea typeface="+mn-ea"/>
              </a:rPr>
              <a:t>找到本系统的</a:t>
            </a:r>
            <a:r>
              <a:rPr lang="zh-CN" altLang="en-US" sz="1800" b="0" dirty="0">
                <a:solidFill>
                  <a:schemeClr val="tx1"/>
                </a:solidFill>
                <a:latin typeface="+mn-ea"/>
                <a:ea typeface="+mn-ea"/>
              </a:rPr>
              <a:t>代理</a:t>
            </a:r>
            <a:r>
              <a:rPr lang="zh-CN" altLang="zh-CN" sz="1800" b="0" dirty="0">
                <a:solidFill>
                  <a:schemeClr val="tx1"/>
                </a:solidFill>
                <a:latin typeface="+mn-ea"/>
                <a:ea typeface="+mn-ea"/>
              </a:rPr>
              <a:t>服务（以</a:t>
            </a:r>
            <a:r>
              <a:rPr lang="en-US" altLang="zh-CN" sz="1800" b="0" dirty="0">
                <a:solidFill>
                  <a:schemeClr val="tx1"/>
                </a:solidFill>
                <a:latin typeface="+mn-ea"/>
                <a:ea typeface="+mn-ea"/>
              </a:rPr>
              <a:t>SAPHR</a:t>
            </a:r>
            <a:r>
              <a:rPr lang="zh-CN" altLang="zh-CN" sz="1800" b="0" dirty="0">
                <a:solidFill>
                  <a:schemeClr val="tx1"/>
                </a:solidFill>
                <a:latin typeface="+mn-ea"/>
                <a:ea typeface="+mn-ea"/>
              </a:rPr>
              <a:t>为例）</a:t>
            </a:r>
            <a:endParaRPr lang="en-US" altLang="zh-CN" sz="1800" b="0" dirty="0">
              <a:solidFill>
                <a:schemeClr val="tx1"/>
              </a:solidFill>
              <a:latin typeface="+mn-ea"/>
              <a:ea typeface="+mn-ea"/>
            </a:endParaRPr>
          </a:p>
        </p:txBody>
      </p:sp>
      <p:pic>
        <p:nvPicPr>
          <p:cNvPr id="10" name="图片 9"/>
          <p:cNvPicPr/>
          <p:nvPr/>
        </p:nvPicPr>
        <p:blipFill>
          <a:blip r:embed="rId4"/>
          <a:stretch>
            <a:fillRect/>
          </a:stretch>
        </p:blipFill>
        <p:spPr>
          <a:xfrm>
            <a:off x="1066892" y="1832927"/>
            <a:ext cx="7010216" cy="4186805"/>
          </a:xfrm>
          <a:prstGeom prst="rect">
            <a:avLst/>
          </a:prstGeom>
        </p:spPr>
      </p:pic>
      <p:sp>
        <p:nvSpPr>
          <p:cNvPr id="4" name="TextBox 3"/>
          <p:cNvSpPr txBox="1"/>
          <p:nvPr/>
        </p:nvSpPr>
        <p:spPr>
          <a:xfrm>
            <a:off x="1109111" y="6214564"/>
            <a:ext cx="5742278" cy="338554"/>
          </a:xfrm>
          <a:prstGeom prst="rect">
            <a:avLst/>
          </a:prstGeom>
          <a:noFill/>
        </p:spPr>
        <p:txBody>
          <a:bodyPr wrap="none" rtlCol="0">
            <a:spAutoFit/>
          </a:bodyPr>
          <a:lstStyle/>
          <a:p>
            <a:pPr algn="l"/>
            <a:r>
              <a:rPr lang="zh-CN" altLang="zh-CN" sz="1600" dirty="0">
                <a:solidFill>
                  <a:schemeClr val="tx1"/>
                </a:solidFill>
                <a:latin typeface="+mn-ea"/>
                <a:ea typeface="+mn-ea"/>
              </a:rPr>
              <a:t>注意：服务契约固定为：</a:t>
            </a:r>
            <a:r>
              <a:rPr lang="en-US" altLang="zh-CN" sz="1600" b="0" dirty="0" err="1">
                <a:solidFill>
                  <a:srgbClr val="FF0000"/>
                </a:solidFill>
                <a:latin typeface="+mn-ea"/>
                <a:ea typeface="+mn-ea"/>
              </a:rPr>
              <a:t>com.suning.framework.sap.Service</a:t>
            </a:r>
            <a:endParaRPr lang="zh-CN" altLang="en-US" sz="1600" b="0" dirty="0">
              <a:solidFill>
                <a:srgbClr val="FF0000"/>
              </a:solidFill>
              <a:latin typeface="+mn-ea"/>
              <a:ea typeface="+mn-ea"/>
            </a:endParaRPr>
          </a:p>
        </p:txBody>
      </p:sp>
    </p:spTree>
    <p:extLst>
      <p:ext uri="{BB962C8B-B14F-4D97-AF65-F5344CB8AC3E}">
        <p14:creationId xmlns:p14="http://schemas.microsoft.com/office/powerpoint/2010/main" val="35097356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图片 1"/>
          <p:cNvPicPr>
            <a:picLocks noChangeAspect="1" noChangeArrowheads="1"/>
          </p:cNvPicPr>
          <p:nvPr/>
        </p:nvPicPr>
        <p:blipFill>
          <a:blip r:embed="rId3" cstate="print"/>
          <a:srcRect/>
          <a:stretch>
            <a:fillRect/>
          </a:stretch>
        </p:blipFill>
        <p:spPr bwMode="auto">
          <a:xfrm>
            <a:off x="-39688" y="-20638"/>
            <a:ext cx="9183688" cy="6878638"/>
          </a:xfrm>
          <a:prstGeom prst="rect">
            <a:avLst/>
          </a:prstGeom>
          <a:solidFill>
            <a:srgbClr val="D0E9FF"/>
          </a:solidFill>
          <a:ln w="25400">
            <a:solidFill>
              <a:srgbClr val="D0E9FF"/>
            </a:solidFill>
            <a:miter lim="800000"/>
            <a:headEnd/>
            <a:tailEnd/>
          </a:ln>
        </p:spPr>
      </p:pic>
      <p:sp>
        <p:nvSpPr>
          <p:cNvPr id="168963" name="Text Box 9"/>
          <p:cNvSpPr txBox="1">
            <a:spLocks noChangeArrowheads="1"/>
          </p:cNvSpPr>
          <p:nvPr/>
        </p:nvSpPr>
        <p:spPr bwMode="auto">
          <a:xfrm>
            <a:off x="3657600" y="5257800"/>
            <a:ext cx="2819400" cy="579438"/>
          </a:xfrm>
          <a:prstGeom prst="rect">
            <a:avLst/>
          </a:prstGeom>
          <a:noFill/>
          <a:ln w="9525">
            <a:noFill/>
            <a:miter lim="800000"/>
            <a:headEnd/>
            <a:tailEnd/>
          </a:ln>
        </p:spPr>
        <p:txBody>
          <a:bodyPr>
            <a:spAutoFit/>
          </a:bodyPr>
          <a:lstStyle/>
          <a:p>
            <a:r>
              <a:rPr lang="zh-CN" altLang="en-US"/>
              <a:t>123</a:t>
            </a:r>
          </a:p>
        </p:txBody>
      </p:sp>
      <p:sp>
        <p:nvSpPr>
          <p:cNvPr id="168964" name="TextBox 15"/>
          <p:cNvSpPr txBox="1">
            <a:spLocks noChangeArrowheads="1"/>
          </p:cNvSpPr>
          <p:nvPr/>
        </p:nvSpPr>
        <p:spPr bwMode="auto">
          <a:xfrm>
            <a:off x="8316913" y="6453188"/>
            <a:ext cx="838200" cy="369887"/>
          </a:xfrm>
          <a:prstGeom prst="rect">
            <a:avLst/>
          </a:prstGeom>
          <a:noFill/>
          <a:ln w="9525">
            <a:noFill/>
            <a:miter lim="800000"/>
            <a:headEnd/>
            <a:tailEnd/>
          </a:ln>
        </p:spPr>
        <p:txBody>
          <a:bodyPr>
            <a:spAutoFit/>
          </a:bodyPr>
          <a:lstStyle/>
          <a:p>
            <a:r>
              <a:rPr lang="en-US" altLang="zh-CN"/>
              <a:t>1</a:t>
            </a:r>
            <a:endParaRPr lang="zh-CN" altLang="en-US"/>
          </a:p>
        </p:txBody>
      </p:sp>
      <p:sp>
        <p:nvSpPr>
          <p:cNvPr id="12" name="TextBox 1"/>
          <p:cNvSpPr txBox="1">
            <a:spLocks noChangeArrowheads="1"/>
          </p:cNvSpPr>
          <p:nvPr/>
        </p:nvSpPr>
        <p:spPr bwMode="auto">
          <a:xfrm>
            <a:off x="304800" y="285750"/>
            <a:ext cx="5346700" cy="461963"/>
          </a:xfrm>
          <a:prstGeom prst="rect">
            <a:avLst/>
          </a:prstGeom>
          <a:noFill/>
          <a:ln w="9525">
            <a:noFill/>
            <a:miter lim="800000"/>
            <a:headEnd/>
            <a:tailEnd/>
          </a:ln>
        </p:spPr>
        <p:txBody>
          <a:bodyPr>
            <a:spAutoFit/>
          </a:bodyPr>
          <a:lstStyle/>
          <a:p>
            <a:pPr algn="l">
              <a:defRPr/>
            </a:pPr>
            <a:r>
              <a:rPr lang="en-US" altLang="zh-CN" sz="2400" dirty="0" smtClean="0">
                <a:solidFill>
                  <a:schemeClr val="tx1">
                    <a:lumMod val="75000"/>
                    <a:lumOff val="25000"/>
                  </a:schemeClr>
                </a:solidFill>
                <a:latin typeface="微软雅黑" pitchFamily="34" charset="-122"/>
                <a:ea typeface="微软雅黑" pitchFamily="34" charset="-122"/>
              </a:rPr>
              <a:t>RSF</a:t>
            </a:r>
            <a:r>
              <a:rPr lang="zh-CN" altLang="en-US" sz="2400" dirty="0" smtClean="0">
                <a:solidFill>
                  <a:schemeClr val="tx1">
                    <a:lumMod val="75000"/>
                    <a:lumOff val="25000"/>
                  </a:schemeClr>
                </a:solidFill>
                <a:latin typeface="微软雅黑" pitchFamily="34" charset="-122"/>
                <a:ea typeface="微软雅黑" pitchFamily="34" charset="-122"/>
              </a:rPr>
              <a:t> 快速入门（服务提供方）</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457308" y="1143060"/>
            <a:ext cx="7772196" cy="2246769"/>
          </a:xfrm>
          <a:prstGeom prst="rect">
            <a:avLst/>
          </a:prstGeom>
          <a:noFill/>
        </p:spPr>
        <p:txBody>
          <a:bodyPr wrap="square" rtlCol="0">
            <a:spAutoFit/>
          </a:bodyPr>
          <a:lstStyle/>
          <a:p>
            <a:pPr algn="l"/>
            <a:r>
              <a:rPr lang="zh-CN" altLang="en-US" sz="2000" b="0" dirty="0" smtClean="0">
                <a:solidFill>
                  <a:schemeClr val="tx1"/>
                </a:solidFill>
                <a:latin typeface="微软雅黑" pitchFamily="34" charset="-122"/>
                <a:ea typeface="微软雅黑" pitchFamily="34" charset="-122"/>
              </a:rPr>
              <a:t>业务场景：根据订单</a:t>
            </a:r>
            <a:r>
              <a:rPr lang="en-US" altLang="zh-CN" sz="2000" b="0" dirty="0" smtClean="0">
                <a:solidFill>
                  <a:schemeClr val="tx1"/>
                </a:solidFill>
                <a:latin typeface="微软雅黑" pitchFamily="34" charset="-122"/>
                <a:ea typeface="微软雅黑" pitchFamily="34" charset="-122"/>
              </a:rPr>
              <a:t>ID</a:t>
            </a:r>
            <a:r>
              <a:rPr lang="zh-CN" altLang="en-US" sz="2000" b="0" dirty="0" smtClean="0">
                <a:solidFill>
                  <a:schemeClr val="tx1"/>
                </a:solidFill>
                <a:latin typeface="微软雅黑" pitchFamily="34" charset="-122"/>
                <a:ea typeface="微软雅黑" pitchFamily="34" charset="-122"/>
              </a:rPr>
              <a:t>查询订单</a:t>
            </a:r>
            <a:endParaRPr lang="en-US" altLang="zh-CN" sz="2000" b="0" dirty="0" smtClean="0">
              <a:solidFill>
                <a:schemeClr val="tx1"/>
              </a:solidFill>
              <a:latin typeface="微软雅黑" pitchFamily="34" charset="-122"/>
              <a:ea typeface="微软雅黑" pitchFamily="34" charset="-122"/>
            </a:endParaRPr>
          </a:p>
          <a:p>
            <a:pPr algn="l"/>
            <a:endParaRPr lang="en-US" altLang="zh-CN" sz="2000" b="0" dirty="0" smtClean="0">
              <a:solidFill>
                <a:schemeClr val="tx1"/>
              </a:solidFill>
              <a:latin typeface="微软雅黑" pitchFamily="34" charset="-122"/>
              <a:ea typeface="微软雅黑" pitchFamily="34" charset="-122"/>
            </a:endParaRPr>
          </a:p>
          <a:p>
            <a:pPr algn="l"/>
            <a:r>
              <a:rPr lang="en-US" altLang="zh-CN" sz="2000" b="0" dirty="0" smtClean="0">
                <a:solidFill>
                  <a:schemeClr val="tx1"/>
                </a:solidFill>
                <a:latin typeface="微软雅黑" pitchFamily="34" charset="-122"/>
                <a:ea typeface="微软雅黑" pitchFamily="34" charset="-122"/>
              </a:rPr>
              <a:t>1</a:t>
            </a:r>
            <a:r>
              <a:rPr lang="zh-CN" altLang="en-US" sz="2000" b="0" dirty="0" smtClean="0">
                <a:solidFill>
                  <a:schemeClr val="tx1"/>
                </a:solidFill>
                <a:latin typeface="微软雅黑" pitchFamily="34" charset="-122"/>
                <a:ea typeface="微软雅黑" pitchFamily="34" charset="-122"/>
              </a:rPr>
              <a:t>、契约先行：服务提供方定义业务接口和业务模型</a:t>
            </a:r>
            <a:endParaRPr lang="en-US" altLang="zh-CN" sz="2000" b="0" dirty="0" smtClean="0">
              <a:solidFill>
                <a:schemeClr val="tx1"/>
              </a:solidFill>
              <a:latin typeface="微软雅黑" pitchFamily="34" charset="-122"/>
              <a:ea typeface="微软雅黑" pitchFamily="34" charset="-122"/>
            </a:endParaRPr>
          </a:p>
          <a:p>
            <a:pPr algn="l"/>
            <a:endParaRPr lang="en-US" altLang="zh-CN" sz="2000" b="0" dirty="0" smtClean="0">
              <a:solidFill>
                <a:schemeClr val="tx1"/>
              </a:solidFill>
              <a:latin typeface="微软雅黑" pitchFamily="34" charset="-122"/>
              <a:ea typeface="微软雅黑" pitchFamily="34" charset="-122"/>
            </a:endParaRPr>
          </a:p>
          <a:p>
            <a:pPr algn="l"/>
            <a:endParaRPr lang="en-US" altLang="zh-CN" sz="2000" b="0" dirty="0" smtClean="0">
              <a:solidFill>
                <a:schemeClr val="tx1"/>
              </a:solidFill>
              <a:latin typeface="微软雅黑" pitchFamily="34" charset="-122"/>
              <a:ea typeface="微软雅黑" pitchFamily="34" charset="-122"/>
            </a:endParaRPr>
          </a:p>
          <a:p>
            <a:pPr algn="l"/>
            <a:endParaRPr lang="en-US" altLang="zh-CN" sz="2000" b="0" dirty="0" smtClean="0">
              <a:solidFill>
                <a:schemeClr val="tx1"/>
              </a:solidFill>
              <a:latin typeface="微软雅黑" pitchFamily="34" charset="-122"/>
              <a:ea typeface="微软雅黑" pitchFamily="34" charset="-122"/>
            </a:endParaRPr>
          </a:p>
          <a:p>
            <a:pPr algn="l"/>
            <a:endParaRPr lang="zh-CN" altLang="en-US" sz="2000" b="0" dirty="0">
              <a:solidFill>
                <a:schemeClr val="tx1"/>
              </a:solidFill>
              <a:latin typeface="微软雅黑" pitchFamily="34" charset="-122"/>
              <a:ea typeface="微软雅黑" pitchFamily="34" charset="-122"/>
            </a:endParaRPr>
          </a:p>
        </p:txBody>
      </p:sp>
      <p:pic>
        <p:nvPicPr>
          <p:cNvPr id="266243" name="Picture 3"/>
          <p:cNvPicPr>
            <a:picLocks noChangeAspect="1" noChangeArrowheads="1"/>
          </p:cNvPicPr>
          <p:nvPr/>
        </p:nvPicPr>
        <p:blipFill>
          <a:blip r:embed="rId4" cstate="print"/>
          <a:srcRect/>
          <a:stretch>
            <a:fillRect/>
          </a:stretch>
        </p:blipFill>
        <p:spPr bwMode="auto">
          <a:xfrm>
            <a:off x="142853" y="2286030"/>
            <a:ext cx="5267325" cy="3867150"/>
          </a:xfrm>
          <a:prstGeom prst="rect">
            <a:avLst/>
          </a:prstGeom>
          <a:noFill/>
          <a:ln w="9525">
            <a:noFill/>
            <a:miter lim="800000"/>
            <a:headEnd/>
            <a:tailEnd/>
          </a:ln>
        </p:spPr>
      </p:pic>
      <p:pic>
        <p:nvPicPr>
          <p:cNvPr id="266245" name="Picture 5"/>
          <p:cNvPicPr>
            <a:picLocks noChangeAspect="1" noChangeArrowheads="1"/>
          </p:cNvPicPr>
          <p:nvPr/>
        </p:nvPicPr>
        <p:blipFill>
          <a:blip r:embed="rId5" cstate="print"/>
          <a:srcRect/>
          <a:stretch>
            <a:fillRect/>
          </a:stretch>
        </p:blipFill>
        <p:spPr bwMode="auto">
          <a:xfrm>
            <a:off x="5333980" y="2286030"/>
            <a:ext cx="3238500" cy="4143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图片 1"/>
          <p:cNvPicPr>
            <a:picLocks noChangeAspect="1" noChangeArrowheads="1"/>
          </p:cNvPicPr>
          <p:nvPr/>
        </p:nvPicPr>
        <p:blipFill>
          <a:blip r:embed="rId3" cstate="print"/>
          <a:srcRect/>
          <a:stretch>
            <a:fillRect/>
          </a:stretch>
        </p:blipFill>
        <p:spPr bwMode="auto">
          <a:xfrm>
            <a:off x="-39688" y="-20638"/>
            <a:ext cx="9183688" cy="6878638"/>
          </a:xfrm>
          <a:prstGeom prst="rect">
            <a:avLst/>
          </a:prstGeom>
          <a:solidFill>
            <a:srgbClr val="D0E9FF"/>
          </a:solidFill>
          <a:ln w="25400">
            <a:solidFill>
              <a:srgbClr val="D0E9FF"/>
            </a:solidFill>
            <a:miter lim="800000"/>
            <a:headEnd/>
            <a:tailEnd/>
          </a:ln>
        </p:spPr>
      </p:pic>
      <p:sp>
        <p:nvSpPr>
          <p:cNvPr id="168964" name="TextBox 15"/>
          <p:cNvSpPr txBox="1">
            <a:spLocks noChangeArrowheads="1"/>
          </p:cNvSpPr>
          <p:nvPr/>
        </p:nvSpPr>
        <p:spPr bwMode="auto">
          <a:xfrm>
            <a:off x="8316913" y="6453188"/>
            <a:ext cx="838200" cy="369887"/>
          </a:xfrm>
          <a:prstGeom prst="rect">
            <a:avLst/>
          </a:prstGeom>
          <a:noFill/>
          <a:ln w="9525">
            <a:noFill/>
            <a:miter lim="800000"/>
            <a:headEnd/>
            <a:tailEnd/>
          </a:ln>
        </p:spPr>
        <p:txBody>
          <a:bodyPr>
            <a:spAutoFit/>
          </a:bodyPr>
          <a:lstStyle/>
          <a:p>
            <a:r>
              <a:rPr lang="en-US" altLang="zh-CN"/>
              <a:t>1</a:t>
            </a:r>
            <a:endParaRPr lang="zh-CN" altLang="en-US"/>
          </a:p>
        </p:txBody>
      </p:sp>
      <p:sp>
        <p:nvSpPr>
          <p:cNvPr id="12" name="TextBox 1"/>
          <p:cNvSpPr txBox="1">
            <a:spLocks noChangeArrowheads="1"/>
          </p:cNvSpPr>
          <p:nvPr/>
        </p:nvSpPr>
        <p:spPr bwMode="auto">
          <a:xfrm>
            <a:off x="304800" y="285750"/>
            <a:ext cx="5346700" cy="461665"/>
          </a:xfrm>
          <a:prstGeom prst="rect">
            <a:avLst/>
          </a:prstGeom>
          <a:noFill/>
          <a:ln w="9525">
            <a:noFill/>
            <a:miter lim="800000"/>
            <a:headEnd/>
            <a:tailEnd/>
          </a:ln>
        </p:spPr>
        <p:txBody>
          <a:bodyPr>
            <a:spAutoFit/>
          </a:bodyPr>
          <a:lstStyle/>
          <a:p>
            <a:pPr algn="l">
              <a:defRPr/>
            </a:pPr>
            <a:r>
              <a:rPr lang="en-US" altLang="zh-CN" sz="2400" dirty="0" smtClean="0">
                <a:solidFill>
                  <a:schemeClr val="tx1">
                    <a:lumMod val="75000"/>
                    <a:lumOff val="25000"/>
                  </a:schemeClr>
                </a:solidFill>
                <a:latin typeface="微软雅黑" pitchFamily="34" charset="-122"/>
                <a:ea typeface="微软雅黑" pitchFamily="34" charset="-122"/>
              </a:rPr>
              <a:t>SAP</a:t>
            </a:r>
            <a:r>
              <a:rPr lang="zh-CN" altLang="en-US" sz="2400" dirty="0" smtClean="0">
                <a:solidFill>
                  <a:schemeClr val="tx1">
                    <a:lumMod val="75000"/>
                    <a:lumOff val="25000"/>
                  </a:schemeClr>
                </a:solidFill>
                <a:latin typeface="微软雅黑" pitchFamily="34" charset="-122"/>
                <a:ea typeface="微软雅黑" pitchFamily="34" charset="-122"/>
              </a:rPr>
              <a:t>系统的支持</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TextBox 1"/>
          <p:cNvSpPr txBox="1"/>
          <p:nvPr/>
        </p:nvSpPr>
        <p:spPr>
          <a:xfrm>
            <a:off x="457308" y="990663"/>
            <a:ext cx="2209742" cy="461665"/>
          </a:xfrm>
          <a:prstGeom prst="rect">
            <a:avLst/>
          </a:prstGeom>
          <a:noFill/>
        </p:spPr>
        <p:txBody>
          <a:bodyPr wrap="square" rtlCol="0">
            <a:spAutoFit/>
          </a:bodyPr>
          <a:lstStyle/>
          <a:p>
            <a:pPr algn="l"/>
            <a:r>
              <a:rPr lang="en-US" altLang="zh-CN" sz="2400" dirty="0" smtClean="0">
                <a:solidFill>
                  <a:schemeClr val="tx1"/>
                </a:solidFill>
              </a:rPr>
              <a:t>SAP</a:t>
            </a:r>
            <a:r>
              <a:rPr lang="zh-CN" altLang="en-US" sz="2400" dirty="0" smtClean="0">
                <a:solidFill>
                  <a:schemeClr val="tx1"/>
                </a:solidFill>
              </a:rPr>
              <a:t>作为服务方</a:t>
            </a:r>
            <a:endParaRPr lang="zh-CN" altLang="en-US" sz="2400" dirty="0">
              <a:solidFill>
                <a:schemeClr val="tx1"/>
              </a:solidFill>
            </a:endParaRPr>
          </a:p>
        </p:txBody>
      </p:sp>
      <p:sp>
        <p:nvSpPr>
          <p:cNvPr id="6" name="矩形 5"/>
          <p:cNvSpPr/>
          <p:nvPr/>
        </p:nvSpPr>
        <p:spPr>
          <a:xfrm>
            <a:off x="914496" y="1463595"/>
            <a:ext cx="4572000" cy="369332"/>
          </a:xfrm>
          <a:prstGeom prst="rect">
            <a:avLst/>
          </a:prstGeom>
        </p:spPr>
        <p:txBody>
          <a:bodyPr>
            <a:spAutoFit/>
          </a:bodyPr>
          <a:lstStyle/>
          <a:p>
            <a:pPr algn="l"/>
            <a:r>
              <a:rPr lang="en-US" altLang="zh-CN" sz="1800" b="0" dirty="0" smtClean="0">
                <a:solidFill>
                  <a:schemeClr val="tx1"/>
                </a:solidFill>
                <a:latin typeface="+mn-ea"/>
                <a:ea typeface="+mn-ea"/>
              </a:rPr>
              <a:t>(3) </a:t>
            </a:r>
            <a:r>
              <a:rPr lang="zh-CN" altLang="en-US" sz="1800" b="0" dirty="0" smtClean="0">
                <a:solidFill>
                  <a:schemeClr val="tx1"/>
                </a:solidFill>
                <a:latin typeface="+mn-ea"/>
                <a:ea typeface="+mn-ea"/>
              </a:rPr>
              <a:t>点击修改，并添加方法</a:t>
            </a:r>
            <a:endParaRPr lang="en-US" altLang="zh-CN" sz="1800" b="0" dirty="0">
              <a:solidFill>
                <a:schemeClr val="tx1"/>
              </a:solidFill>
              <a:latin typeface="+mn-ea"/>
              <a:ea typeface="+mn-ea"/>
            </a:endParaRPr>
          </a:p>
        </p:txBody>
      </p:sp>
      <p:sp>
        <p:nvSpPr>
          <p:cNvPr id="4" name="TextBox 3"/>
          <p:cNvSpPr txBox="1"/>
          <p:nvPr/>
        </p:nvSpPr>
        <p:spPr>
          <a:xfrm>
            <a:off x="1066892" y="4724366"/>
            <a:ext cx="5883563" cy="1323439"/>
          </a:xfrm>
          <a:prstGeom prst="rect">
            <a:avLst/>
          </a:prstGeom>
          <a:noFill/>
        </p:spPr>
        <p:txBody>
          <a:bodyPr wrap="square" rtlCol="0">
            <a:spAutoFit/>
          </a:bodyPr>
          <a:lstStyle/>
          <a:p>
            <a:pPr algn="l"/>
            <a:r>
              <a:rPr lang="zh-CN" altLang="en-US" sz="1600" dirty="0" smtClean="0">
                <a:solidFill>
                  <a:schemeClr val="tx1"/>
                </a:solidFill>
                <a:latin typeface="+mn-ea"/>
                <a:ea typeface="+mn-ea"/>
              </a:rPr>
              <a:t>注意：</a:t>
            </a:r>
            <a:r>
              <a:rPr lang="zh-CN" altLang="zh-CN" sz="1600" dirty="0" smtClean="0">
                <a:solidFill>
                  <a:schemeClr val="tx1"/>
                </a:solidFill>
                <a:latin typeface="+mn-ea"/>
                <a:ea typeface="+mn-ea"/>
              </a:rPr>
              <a:t>方法</a:t>
            </a:r>
            <a:r>
              <a:rPr lang="zh-CN" altLang="zh-CN" sz="1600" dirty="0">
                <a:solidFill>
                  <a:schemeClr val="tx1"/>
                </a:solidFill>
                <a:latin typeface="+mn-ea"/>
                <a:ea typeface="+mn-ea"/>
              </a:rPr>
              <a:t>格式</a:t>
            </a:r>
            <a:r>
              <a:rPr lang="zh-CN" altLang="zh-CN" sz="1600" dirty="0" smtClean="0">
                <a:solidFill>
                  <a:schemeClr val="tx1"/>
                </a:solidFill>
                <a:latin typeface="+mn-ea"/>
                <a:ea typeface="+mn-ea"/>
              </a:rPr>
              <a:t>为</a:t>
            </a:r>
            <a:r>
              <a:rPr lang="zh-CN" altLang="en-US" sz="1600" dirty="0" smtClean="0">
                <a:solidFill>
                  <a:schemeClr val="tx1"/>
                </a:solidFill>
                <a:latin typeface="+mn-ea"/>
                <a:ea typeface="+mn-ea"/>
              </a:rPr>
              <a:t>，</a:t>
            </a:r>
            <a:r>
              <a:rPr lang="en-US" altLang="zh-CN" sz="1600" dirty="0" smtClean="0">
                <a:solidFill>
                  <a:schemeClr val="tx1"/>
                </a:solidFill>
                <a:latin typeface="+mn-ea"/>
                <a:ea typeface="+mn-ea"/>
              </a:rPr>
              <a:t>RFC</a:t>
            </a:r>
            <a:r>
              <a:rPr lang="zh-CN" altLang="zh-CN" sz="1600" dirty="0">
                <a:solidFill>
                  <a:schemeClr val="tx1"/>
                </a:solidFill>
                <a:latin typeface="+mn-ea"/>
                <a:ea typeface="+mn-ea"/>
              </a:rPr>
              <a:t>函数名</a:t>
            </a:r>
            <a:r>
              <a:rPr lang="en-US" altLang="zh-CN" sz="1600" dirty="0">
                <a:solidFill>
                  <a:schemeClr val="tx1"/>
                </a:solidFill>
                <a:latin typeface="+mn-ea"/>
                <a:ea typeface="+mn-ea"/>
              </a:rPr>
              <a:t>(</a:t>
            </a:r>
            <a:r>
              <a:rPr lang="en-US" altLang="zh-CN" sz="1600" dirty="0" err="1">
                <a:solidFill>
                  <a:schemeClr val="tx1"/>
                </a:solidFill>
                <a:latin typeface="+mn-ea"/>
                <a:ea typeface="+mn-ea"/>
              </a:rPr>
              <a:t>com.suning.framework.saprsf.RsfSapInput</a:t>
            </a:r>
            <a:r>
              <a:rPr lang="en-US" altLang="zh-CN" sz="1600" dirty="0">
                <a:solidFill>
                  <a:schemeClr val="tx1"/>
                </a:solidFill>
                <a:latin typeface="+mn-ea"/>
                <a:ea typeface="+mn-ea"/>
              </a:rPr>
              <a:t>)  </a:t>
            </a:r>
            <a:endParaRPr lang="en-US" altLang="zh-CN" sz="1600" dirty="0" smtClean="0">
              <a:solidFill>
                <a:schemeClr val="tx1"/>
              </a:solidFill>
              <a:latin typeface="+mn-ea"/>
              <a:ea typeface="+mn-ea"/>
            </a:endParaRPr>
          </a:p>
          <a:p>
            <a:pPr algn="l"/>
            <a:r>
              <a:rPr lang="zh-CN" altLang="zh-CN" sz="1600" dirty="0" smtClean="0">
                <a:solidFill>
                  <a:schemeClr val="tx1"/>
                </a:solidFill>
                <a:latin typeface="+mn-ea"/>
                <a:ea typeface="+mn-ea"/>
              </a:rPr>
              <a:t>如（</a:t>
            </a:r>
            <a:r>
              <a:rPr lang="en-US" altLang="zh-CN" sz="1600" dirty="0">
                <a:solidFill>
                  <a:srgbClr val="FF0000"/>
                </a:solidFill>
                <a:latin typeface="+mn-ea"/>
                <a:ea typeface="+mn-ea"/>
              </a:rPr>
              <a:t>ZHR_PT_RSGX_006(</a:t>
            </a:r>
            <a:r>
              <a:rPr lang="en-US" altLang="zh-CN" sz="1600" dirty="0" err="1">
                <a:solidFill>
                  <a:srgbClr val="FF0000"/>
                </a:solidFill>
                <a:latin typeface="+mn-ea"/>
                <a:ea typeface="+mn-ea"/>
              </a:rPr>
              <a:t>com.suning.framework.saprsf.RsfSapInput</a:t>
            </a:r>
            <a:r>
              <a:rPr lang="en-US" altLang="zh-CN" sz="1600" dirty="0">
                <a:solidFill>
                  <a:srgbClr val="FF0000"/>
                </a:solidFill>
                <a:latin typeface="+mn-ea"/>
                <a:ea typeface="+mn-ea"/>
              </a:rPr>
              <a:t>)</a:t>
            </a:r>
            <a:r>
              <a:rPr lang="zh-CN" altLang="zh-CN" sz="1600" dirty="0" smtClean="0">
                <a:solidFill>
                  <a:schemeClr val="tx1"/>
                </a:solidFill>
                <a:latin typeface="+mn-ea"/>
                <a:ea typeface="+mn-ea"/>
              </a:rPr>
              <a:t>）</a:t>
            </a:r>
            <a:endParaRPr lang="zh-CN" altLang="en-US" sz="1600" b="0" dirty="0">
              <a:solidFill>
                <a:schemeClr val="tx1"/>
              </a:solidFill>
              <a:latin typeface="+mn-ea"/>
              <a:ea typeface="+mn-ea"/>
            </a:endParaRPr>
          </a:p>
        </p:txBody>
      </p:sp>
      <p:pic>
        <p:nvPicPr>
          <p:cNvPr id="11" name="图片 10"/>
          <p:cNvPicPr/>
          <p:nvPr/>
        </p:nvPicPr>
        <p:blipFill>
          <a:blip r:embed="rId4"/>
          <a:stretch>
            <a:fillRect/>
          </a:stretch>
        </p:blipFill>
        <p:spPr>
          <a:xfrm>
            <a:off x="1066892" y="1925954"/>
            <a:ext cx="7086414" cy="2646016"/>
          </a:xfrm>
          <a:prstGeom prst="rect">
            <a:avLst/>
          </a:prstGeom>
        </p:spPr>
      </p:pic>
    </p:spTree>
    <p:extLst>
      <p:ext uri="{BB962C8B-B14F-4D97-AF65-F5344CB8AC3E}">
        <p14:creationId xmlns:p14="http://schemas.microsoft.com/office/powerpoint/2010/main" val="32609363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图片 1"/>
          <p:cNvPicPr>
            <a:picLocks noChangeAspect="1" noChangeArrowheads="1"/>
          </p:cNvPicPr>
          <p:nvPr/>
        </p:nvPicPr>
        <p:blipFill>
          <a:blip r:embed="rId3" cstate="print"/>
          <a:srcRect/>
          <a:stretch>
            <a:fillRect/>
          </a:stretch>
        </p:blipFill>
        <p:spPr bwMode="auto">
          <a:xfrm>
            <a:off x="-39688" y="-20638"/>
            <a:ext cx="9183688" cy="6878638"/>
          </a:xfrm>
          <a:prstGeom prst="rect">
            <a:avLst/>
          </a:prstGeom>
          <a:solidFill>
            <a:srgbClr val="D0E9FF"/>
          </a:solidFill>
          <a:ln w="25400">
            <a:solidFill>
              <a:srgbClr val="D0E9FF"/>
            </a:solidFill>
            <a:miter lim="800000"/>
            <a:headEnd/>
            <a:tailEnd/>
          </a:ln>
        </p:spPr>
      </p:pic>
      <p:sp>
        <p:nvSpPr>
          <p:cNvPr id="168964" name="TextBox 15"/>
          <p:cNvSpPr txBox="1">
            <a:spLocks noChangeArrowheads="1"/>
          </p:cNvSpPr>
          <p:nvPr/>
        </p:nvSpPr>
        <p:spPr bwMode="auto">
          <a:xfrm>
            <a:off x="8316913" y="6453188"/>
            <a:ext cx="838200" cy="369887"/>
          </a:xfrm>
          <a:prstGeom prst="rect">
            <a:avLst/>
          </a:prstGeom>
          <a:noFill/>
          <a:ln w="9525">
            <a:noFill/>
            <a:miter lim="800000"/>
            <a:headEnd/>
            <a:tailEnd/>
          </a:ln>
        </p:spPr>
        <p:txBody>
          <a:bodyPr>
            <a:spAutoFit/>
          </a:bodyPr>
          <a:lstStyle/>
          <a:p>
            <a:r>
              <a:rPr lang="en-US" altLang="zh-CN"/>
              <a:t>1</a:t>
            </a:r>
            <a:endParaRPr lang="zh-CN" altLang="en-US"/>
          </a:p>
        </p:txBody>
      </p:sp>
      <p:sp>
        <p:nvSpPr>
          <p:cNvPr id="12" name="TextBox 1"/>
          <p:cNvSpPr txBox="1">
            <a:spLocks noChangeArrowheads="1"/>
          </p:cNvSpPr>
          <p:nvPr/>
        </p:nvSpPr>
        <p:spPr bwMode="auto">
          <a:xfrm>
            <a:off x="304800" y="285750"/>
            <a:ext cx="5346700" cy="461665"/>
          </a:xfrm>
          <a:prstGeom prst="rect">
            <a:avLst/>
          </a:prstGeom>
          <a:noFill/>
          <a:ln w="9525">
            <a:noFill/>
            <a:miter lim="800000"/>
            <a:headEnd/>
            <a:tailEnd/>
          </a:ln>
        </p:spPr>
        <p:txBody>
          <a:bodyPr>
            <a:spAutoFit/>
          </a:bodyPr>
          <a:lstStyle/>
          <a:p>
            <a:pPr algn="l">
              <a:defRPr/>
            </a:pPr>
            <a:r>
              <a:rPr lang="en-US" altLang="zh-CN" sz="2400" dirty="0" smtClean="0">
                <a:solidFill>
                  <a:schemeClr val="tx1">
                    <a:lumMod val="75000"/>
                    <a:lumOff val="25000"/>
                  </a:schemeClr>
                </a:solidFill>
                <a:latin typeface="微软雅黑" pitchFamily="34" charset="-122"/>
                <a:ea typeface="微软雅黑" pitchFamily="34" charset="-122"/>
              </a:rPr>
              <a:t>SAP</a:t>
            </a:r>
            <a:r>
              <a:rPr lang="zh-CN" altLang="en-US" sz="2400" dirty="0" smtClean="0">
                <a:solidFill>
                  <a:schemeClr val="tx1">
                    <a:lumMod val="75000"/>
                    <a:lumOff val="25000"/>
                  </a:schemeClr>
                </a:solidFill>
                <a:latin typeface="微软雅黑" pitchFamily="34" charset="-122"/>
                <a:ea typeface="微软雅黑" pitchFamily="34" charset="-122"/>
              </a:rPr>
              <a:t>系统的支持</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TextBox 1"/>
          <p:cNvSpPr txBox="1"/>
          <p:nvPr/>
        </p:nvSpPr>
        <p:spPr>
          <a:xfrm>
            <a:off x="457308" y="990663"/>
            <a:ext cx="3124118" cy="461665"/>
          </a:xfrm>
          <a:prstGeom prst="rect">
            <a:avLst/>
          </a:prstGeom>
          <a:noFill/>
        </p:spPr>
        <p:txBody>
          <a:bodyPr wrap="square" rtlCol="0">
            <a:spAutoFit/>
          </a:bodyPr>
          <a:lstStyle/>
          <a:p>
            <a:pPr algn="l"/>
            <a:r>
              <a:rPr lang="en-US" altLang="zh-CN" sz="2400" dirty="0">
                <a:solidFill>
                  <a:schemeClr val="tx1"/>
                </a:solidFill>
              </a:rPr>
              <a:t>JAVA</a:t>
            </a:r>
            <a:r>
              <a:rPr lang="zh-CN" altLang="en-US" sz="2400" dirty="0" smtClean="0">
                <a:solidFill>
                  <a:schemeClr val="tx1"/>
                </a:solidFill>
              </a:rPr>
              <a:t>作为服务消费方</a:t>
            </a:r>
            <a:endParaRPr lang="zh-CN" altLang="en-US" sz="2400" dirty="0">
              <a:solidFill>
                <a:schemeClr val="tx1"/>
              </a:solidFill>
            </a:endParaRPr>
          </a:p>
        </p:txBody>
      </p:sp>
      <p:sp>
        <p:nvSpPr>
          <p:cNvPr id="3" name="TextBox 2"/>
          <p:cNvSpPr txBox="1"/>
          <p:nvPr/>
        </p:nvSpPr>
        <p:spPr>
          <a:xfrm>
            <a:off x="990694" y="1676446"/>
            <a:ext cx="6400736" cy="707886"/>
          </a:xfrm>
          <a:prstGeom prst="rect">
            <a:avLst/>
          </a:prstGeom>
          <a:noFill/>
        </p:spPr>
        <p:txBody>
          <a:bodyPr wrap="square" rtlCol="0">
            <a:spAutoFit/>
          </a:bodyPr>
          <a:lstStyle/>
          <a:p>
            <a:pPr algn="l"/>
            <a:r>
              <a:rPr lang="en-US" altLang="zh-CN" sz="2000" b="0" dirty="0" smtClean="0">
                <a:solidFill>
                  <a:schemeClr val="tx1"/>
                </a:solidFill>
                <a:latin typeface="+mn-ea"/>
                <a:ea typeface="+mn-ea"/>
              </a:rPr>
              <a:t>Java</a:t>
            </a:r>
            <a:r>
              <a:rPr lang="zh-CN" altLang="en-US" sz="2000" b="0" dirty="0" smtClean="0">
                <a:solidFill>
                  <a:schemeClr val="tx1"/>
                </a:solidFill>
                <a:latin typeface="+mn-ea"/>
                <a:ea typeface="+mn-ea"/>
              </a:rPr>
              <a:t>系统作为服务消费方与</a:t>
            </a:r>
            <a:r>
              <a:rPr lang="en-US" altLang="zh-CN" sz="2000" b="0" dirty="0" err="1" smtClean="0">
                <a:solidFill>
                  <a:schemeClr val="tx1"/>
                </a:solidFill>
                <a:latin typeface="+mn-ea"/>
                <a:ea typeface="+mn-ea"/>
              </a:rPr>
              <a:t>ppt</a:t>
            </a:r>
            <a:r>
              <a:rPr lang="zh-CN" altLang="en-US" sz="2000" b="0" dirty="0" smtClean="0">
                <a:solidFill>
                  <a:schemeClr val="tx1"/>
                </a:solidFill>
                <a:latin typeface="+mn-ea"/>
                <a:ea typeface="+mn-ea"/>
              </a:rPr>
              <a:t>上述</a:t>
            </a:r>
            <a:r>
              <a:rPr lang="en-US" altLang="zh-CN" sz="2000" b="0" dirty="0" err="1" smtClean="0">
                <a:solidFill>
                  <a:schemeClr val="tx1"/>
                </a:solidFill>
                <a:latin typeface="+mn-ea"/>
                <a:ea typeface="+mn-ea"/>
              </a:rPr>
              <a:t>rsf</a:t>
            </a:r>
            <a:r>
              <a:rPr lang="zh-CN" altLang="en-US" sz="2000" b="0" dirty="0" smtClean="0">
                <a:solidFill>
                  <a:schemeClr val="tx1"/>
                </a:solidFill>
                <a:latin typeface="+mn-ea"/>
                <a:ea typeface="+mn-ea"/>
              </a:rPr>
              <a:t>的使用相同，注意点如下：</a:t>
            </a:r>
            <a:endParaRPr lang="en-US" altLang="zh-CN" sz="2000" b="0" dirty="0">
              <a:solidFill>
                <a:schemeClr val="tx1"/>
              </a:solidFill>
              <a:latin typeface="+mn-ea"/>
              <a:ea typeface="+mn-ea"/>
            </a:endParaRPr>
          </a:p>
        </p:txBody>
      </p:sp>
      <p:sp>
        <p:nvSpPr>
          <p:cNvPr id="5" name="TextBox 4"/>
          <p:cNvSpPr txBox="1"/>
          <p:nvPr/>
        </p:nvSpPr>
        <p:spPr>
          <a:xfrm>
            <a:off x="1066892" y="2514624"/>
            <a:ext cx="6248236" cy="1354217"/>
          </a:xfrm>
          <a:prstGeom prst="rect">
            <a:avLst/>
          </a:prstGeom>
          <a:noFill/>
        </p:spPr>
        <p:txBody>
          <a:bodyPr wrap="square" rtlCol="0">
            <a:spAutoFit/>
          </a:bodyPr>
          <a:lstStyle/>
          <a:p>
            <a:pPr algn="l"/>
            <a:r>
              <a:rPr lang="zh-CN" altLang="zh-CN" sz="1600" b="0" dirty="0" smtClean="0">
                <a:solidFill>
                  <a:schemeClr val="tx1"/>
                </a:solidFill>
                <a:latin typeface="+mn-ea"/>
                <a:ea typeface="+mn-ea"/>
              </a:rPr>
              <a:t>调用</a:t>
            </a:r>
            <a:r>
              <a:rPr lang="zh-CN" altLang="zh-CN" sz="1600" b="0" dirty="0">
                <a:solidFill>
                  <a:schemeClr val="tx1"/>
                </a:solidFill>
                <a:latin typeface="+mn-ea"/>
                <a:ea typeface="+mn-ea"/>
              </a:rPr>
              <a:t>函数</a:t>
            </a:r>
            <a:r>
              <a:rPr lang="en-US" altLang="zh-CN" sz="1600" b="0" dirty="0">
                <a:solidFill>
                  <a:schemeClr val="tx1"/>
                </a:solidFill>
                <a:latin typeface="+mn-ea"/>
                <a:ea typeface="+mn-ea"/>
              </a:rPr>
              <a:t>(invoke</a:t>
            </a:r>
            <a:r>
              <a:rPr lang="en-US" altLang="zh-CN" sz="1600" b="0" dirty="0" smtClean="0">
                <a:solidFill>
                  <a:schemeClr val="tx1"/>
                </a:solidFill>
                <a:latin typeface="+mn-ea"/>
                <a:ea typeface="+mn-ea"/>
              </a:rPr>
              <a:t>)</a:t>
            </a:r>
          </a:p>
          <a:p>
            <a:pPr algn="l"/>
            <a:r>
              <a:rPr lang="zh-CN" altLang="zh-CN" sz="1600" dirty="0">
                <a:solidFill>
                  <a:schemeClr val="tx1"/>
                </a:solidFill>
                <a:latin typeface="+mn-ea"/>
                <a:ea typeface="+mn-ea"/>
              </a:rPr>
              <a:t>①返回值：</a:t>
            </a:r>
            <a:r>
              <a:rPr lang="en-US" altLang="zh-CN" sz="1600" dirty="0" err="1">
                <a:solidFill>
                  <a:schemeClr val="tx1"/>
                </a:solidFill>
                <a:latin typeface="+mn-ea"/>
                <a:ea typeface="+mn-ea"/>
              </a:rPr>
              <a:t>com.suning.framework.saprsf.RsfSapOutput</a:t>
            </a:r>
            <a:r>
              <a:rPr lang="en-US" altLang="zh-CN" sz="1600" dirty="0">
                <a:solidFill>
                  <a:schemeClr val="tx1"/>
                </a:solidFill>
                <a:latin typeface="+mn-ea"/>
                <a:ea typeface="+mn-ea"/>
              </a:rPr>
              <a:t>,</a:t>
            </a:r>
            <a:endParaRPr lang="zh-CN" altLang="zh-CN" sz="1600" dirty="0">
              <a:solidFill>
                <a:schemeClr val="tx1"/>
              </a:solidFill>
              <a:latin typeface="+mn-ea"/>
              <a:ea typeface="+mn-ea"/>
            </a:endParaRPr>
          </a:p>
          <a:p>
            <a:pPr algn="l"/>
            <a:r>
              <a:rPr lang="zh-CN" altLang="zh-CN" sz="1600" dirty="0">
                <a:solidFill>
                  <a:schemeClr val="tx1"/>
                </a:solidFill>
                <a:latin typeface="+mn-ea"/>
                <a:ea typeface="+mn-ea"/>
              </a:rPr>
              <a:t>②参数为： 函数名（例如：</a:t>
            </a:r>
            <a:r>
              <a:rPr lang="en-US" altLang="zh-CN" sz="1600" dirty="0">
                <a:solidFill>
                  <a:schemeClr val="tx1"/>
                </a:solidFill>
                <a:latin typeface="+mn-ea"/>
                <a:ea typeface="+mn-ea"/>
              </a:rPr>
              <a:t>YES_TEST_COMPLICATE</a:t>
            </a:r>
            <a:r>
              <a:rPr lang="zh-CN" altLang="zh-CN" sz="1600" dirty="0">
                <a:solidFill>
                  <a:schemeClr val="tx1"/>
                </a:solidFill>
                <a:latin typeface="+mn-ea"/>
                <a:ea typeface="+mn-ea"/>
              </a:rPr>
              <a:t>）</a:t>
            </a:r>
          </a:p>
          <a:p>
            <a:pPr algn="l"/>
            <a:r>
              <a:rPr lang="zh-CN" altLang="zh-CN" sz="1600" dirty="0">
                <a:solidFill>
                  <a:schemeClr val="tx1"/>
                </a:solidFill>
                <a:latin typeface="+mn-ea"/>
                <a:ea typeface="+mn-ea"/>
              </a:rPr>
              <a:t>③参数列表：</a:t>
            </a:r>
            <a:r>
              <a:rPr lang="en-US" altLang="zh-CN" sz="1600" dirty="0" err="1">
                <a:solidFill>
                  <a:schemeClr val="tx1"/>
                </a:solidFill>
                <a:latin typeface="+mn-ea"/>
                <a:ea typeface="+mn-ea"/>
              </a:rPr>
              <a:t>com.suning.framework.saprsf.RsfSapInput</a:t>
            </a:r>
            <a:r>
              <a:rPr lang="zh-CN" altLang="zh-CN" sz="1600" dirty="0">
                <a:solidFill>
                  <a:schemeClr val="tx1"/>
                </a:solidFill>
                <a:latin typeface="+mn-ea"/>
                <a:ea typeface="+mn-ea"/>
              </a:rPr>
              <a:t>实例</a:t>
            </a:r>
            <a:r>
              <a:rPr lang="en-US" altLang="zh-CN" sz="1600" dirty="0">
                <a:solidFill>
                  <a:schemeClr val="tx1"/>
                </a:solidFill>
                <a:latin typeface="+mn-ea"/>
                <a:ea typeface="+mn-ea"/>
              </a:rPr>
              <a:t>,</a:t>
            </a:r>
            <a:endParaRPr lang="zh-CN" altLang="zh-CN" sz="1600" dirty="0">
              <a:solidFill>
                <a:schemeClr val="tx1"/>
              </a:solidFill>
              <a:latin typeface="+mn-ea"/>
              <a:ea typeface="+mn-ea"/>
            </a:endParaRPr>
          </a:p>
          <a:p>
            <a:pPr algn="l"/>
            <a:r>
              <a:rPr lang="zh-CN" altLang="zh-CN" sz="1600" dirty="0">
                <a:solidFill>
                  <a:schemeClr val="tx1"/>
                </a:solidFill>
                <a:latin typeface="+mn-ea"/>
                <a:ea typeface="+mn-ea"/>
              </a:rPr>
              <a:t>④参数类型列表：</a:t>
            </a:r>
            <a:r>
              <a:rPr lang="en-US" altLang="zh-CN" sz="1600" dirty="0" err="1" smtClean="0">
                <a:solidFill>
                  <a:schemeClr val="tx1"/>
                </a:solidFill>
                <a:latin typeface="+mn-ea"/>
                <a:ea typeface="+mn-ea"/>
              </a:rPr>
              <a:t>com.suning.framework.saprsf.RsfSapInput</a:t>
            </a:r>
            <a:endParaRPr lang="en-US" altLang="zh-CN" sz="1600" b="0" dirty="0" smtClean="0">
              <a:solidFill>
                <a:schemeClr val="tx1"/>
              </a:solidFill>
              <a:latin typeface="+mn-ea"/>
              <a:ea typeface="+mn-ea"/>
            </a:endParaRPr>
          </a:p>
        </p:txBody>
      </p:sp>
      <p:pic>
        <p:nvPicPr>
          <p:cNvPr id="9" name="图片 8"/>
          <p:cNvPicPr/>
          <p:nvPr/>
        </p:nvPicPr>
        <p:blipFill>
          <a:blip r:embed="rId4"/>
          <a:stretch>
            <a:fillRect/>
          </a:stretch>
        </p:blipFill>
        <p:spPr>
          <a:xfrm>
            <a:off x="1143090" y="4190980"/>
            <a:ext cx="6172038" cy="1295366"/>
          </a:xfrm>
          <a:prstGeom prst="rect">
            <a:avLst/>
          </a:prstGeom>
        </p:spPr>
      </p:pic>
    </p:spTree>
    <p:extLst>
      <p:ext uri="{BB962C8B-B14F-4D97-AF65-F5344CB8AC3E}">
        <p14:creationId xmlns:p14="http://schemas.microsoft.com/office/powerpoint/2010/main" val="35574112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图片 1"/>
          <p:cNvPicPr>
            <a:picLocks noChangeAspect="1" noChangeArrowheads="1"/>
          </p:cNvPicPr>
          <p:nvPr/>
        </p:nvPicPr>
        <p:blipFill>
          <a:blip r:embed="rId3" cstate="print"/>
          <a:srcRect/>
          <a:stretch>
            <a:fillRect/>
          </a:stretch>
        </p:blipFill>
        <p:spPr bwMode="auto">
          <a:xfrm>
            <a:off x="-39688" y="-20638"/>
            <a:ext cx="9183688" cy="6878638"/>
          </a:xfrm>
          <a:prstGeom prst="rect">
            <a:avLst/>
          </a:prstGeom>
          <a:solidFill>
            <a:srgbClr val="D0E9FF"/>
          </a:solidFill>
          <a:ln w="25400">
            <a:solidFill>
              <a:srgbClr val="D0E9FF"/>
            </a:solidFill>
            <a:miter lim="800000"/>
            <a:headEnd/>
            <a:tailEnd/>
          </a:ln>
        </p:spPr>
      </p:pic>
      <p:sp>
        <p:nvSpPr>
          <p:cNvPr id="168964" name="TextBox 15"/>
          <p:cNvSpPr txBox="1">
            <a:spLocks noChangeArrowheads="1"/>
          </p:cNvSpPr>
          <p:nvPr/>
        </p:nvSpPr>
        <p:spPr bwMode="auto">
          <a:xfrm>
            <a:off x="8316913" y="6453188"/>
            <a:ext cx="838200" cy="369887"/>
          </a:xfrm>
          <a:prstGeom prst="rect">
            <a:avLst/>
          </a:prstGeom>
          <a:noFill/>
          <a:ln w="9525">
            <a:noFill/>
            <a:miter lim="800000"/>
            <a:headEnd/>
            <a:tailEnd/>
          </a:ln>
        </p:spPr>
        <p:txBody>
          <a:bodyPr>
            <a:spAutoFit/>
          </a:bodyPr>
          <a:lstStyle/>
          <a:p>
            <a:r>
              <a:rPr lang="en-US" altLang="zh-CN"/>
              <a:t>1</a:t>
            </a:r>
            <a:endParaRPr lang="zh-CN" altLang="en-US"/>
          </a:p>
        </p:txBody>
      </p:sp>
      <p:sp>
        <p:nvSpPr>
          <p:cNvPr id="12" name="TextBox 1"/>
          <p:cNvSpPr txBox="1">
            <a:spLocks noChangeArrowheads="1"/>
          </p:cNvSpPr>
          <p:nvPr/>
        </p:nvSpPr>
        <p:spPr bwMode="auto">
          <a:xfrm>
            <a:off x="304800" y="285750"/>
            <a:ext cx="5346700" cy="461665"/>
          </a:xfrm>
          <a:prstGeom prst="rect">
            <a:avLst/>
          </a:prstGeom>
          <a:noFill/>
          <a:ln w="9525">
            <a:noFill/>
            <a:miter lim="800000"/>
            <a:headEnd/>
            <a:tailEnd/>
          </a:ln>
        </p:spPr>
        <p:txBody>
          <a:bodyPr>
            <a:spAutoFit/>
          </a:bodyPr>
          <a:lstStyle/>
          <a:p>
            <a:pPr algn="l">
              <a:defRPr/>
            </a:pPr>
            <a:r>
              <a:rPr lang="en-US" altLang="zh-CN" sz="2400" dirty="0" smtClean="0">
                <a:solidFill>
                  <a:schemeClr val="tx1">
                    <a:lumMod val="75000"/>
                    <a:lumOff val="25000"/>
                  </a:schemeClr>
                </a:solidFill>
                <a:latin typeface="微软雅黑" pitchFamily="34" charset="-122"/>
                <a:ea typeface="微软雅黑" pitchFamily="34" charset="-122"/>
              </a:rPr>
              <a:t>SAP</a:t>
            </a:r>
            <a:r>
              <a:rPr lang="zh-CN" altLang="en-US" sz="2400" dirty="0" smtClean="0">
                <a:solidFill>
                  <a:schemeClr val="tx1">
                    <a:lumMod val="75000"/>
                    <a:lumOff val="25000"/>
                  </a:schemeClr>
                </a:solidFill>
                <a:latin typeface="微软雅黑" pitchFamily="34" charset="-122"/>
                <a:ea typeface="微软雅黑" pitchFamily="34" charset="-122"/>
              </a:rPr>
              <a:t>系统的支持</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TextBox 1"/>
          <p:cNvSpPr txBox="1"/>
          <p:nvPr/>
        </p:nvSpPr>
        <p:spPr>
          <a:xfrm>
            <a:off x="457308" y="990663"/>
            <a:ext cx="2895524" cy="461665"/>
          </a:xfrm>
          <a:prstGeom prst="rect">
            <a:avLst/>
          </a:prstGeom>
          <a:noFill/>
        </p:spPr>
        <p:txBody>
          <a:bodyPr wrap="square" rtlCol="0">
            <a:spAutoFit/>
          </a:bodyPr>
          <a:lstStyle/>
          <a:p>
            <a:pPr algn="l"/>
            <a:r>
              <a:rPr lang="en-US" altLang="zh-CN" sz="2400" dirty="0">
                <a:solidFill>
                  <a:schemeClr val="tx1"/>
                </a:solidFill>
              </a:rPr>
              <a:t>JAVA</a:t>
            </a:r>
            <a:r>
              <a:rPr lang="zh-CN" altLang="en-US" sz="2400" dirty="0" smtClean="0">
                <a:solidFill>
                  <a:schemeClr val="tx1"/>
                </a:solidFill>
              </a:rPr>
              <a:t>作为服务提供方</a:t>
            </a:r>
            <a:endParaRPr lang="zh-CN" altLang="en-US" sz="2400" dirty="0">
              <a:solidFill>
                <a:schemeClr val="tx1"/>
              </a:solidFill>
            </a:endParaRPr>
          </a:p>
        </p:txBody>
      </p:sp>
      <p:sp>
        <p:nvSpPr>
          <p:cNvPr id="3" name="TextBox 2"/>
          <p:cNvSpPr txBox="1"/>
          <p:nvPr/>
        </p:nvSpPr>
        <p:spPr>
          <a:xfrm>
            <a:off x="990694" y="1676446"/>
            <a:ext cx="6400736" cy="707886"/>
          </a:xfrm>
          <a:prstGeom prst="rect">
            <a:avLst/>
          </a:prstGeom>
          <a:noFill/>
        </p:spPr>
        <p:txBody>
          <a:bodyPr wrap="square" rtlCol="0">
            <a:spAutoFit/>
          </a:bodyPr>
          <a:lstStyle/>
          <a:p>
            <a:pPr algn="l"/>
            <a:r>
              <a:rPr lang="en-US" altLang="zh-CN" sz="2000" b="0" dirty="0">
                <a:solidFill>
                  <a:schemeClr val="tx1"/>
                </a:solidFill>
                <a:latin typeface="+mn-ea"/>
                <a:ea typeface="+mn-ea"/>
              </a:rPr>
              <a:t>Java</a:t>
            </a:r>
            <a:r>
              <a:rPr lang="zh-CN" altLang="en-US" sz="2000" b="0" dirty="0">
                <a:solidFill>
                  <a:schemeClr val="tx1"/>
                </a:solidFill>
                <a:latin typeface="+mn-ea"/>
                <a:ea typeface="+mn-ea"/>
              </a:rPr>
              <a:t>系统作为</a:t>
            </a:r>
            <a:r>
              <a:rPr lang="zh-CN" altLang="en-US" sz="2000" b="0" dirty="0" smtClean="0">
                <a:solidFill>
                  <a:schemeClr val="tx1"/>
                </a:solidFill>
                <a:latin typeface="+mn-ea"/>
                <a:ea typeface="+mn-ea"/>
              </a:rPr>
              <a:t>服务提供方与</a:t>
            </a:r>
            <a:r>
              <a:rPr lang="en-US" altLang="zh-CN" sz="2000" b="0" dirty="0" err="1">
                <a:solidFill>
                  <a:schemeClr val="tx1"/>
                </a:solidFill>
                <a:latin typeface="+mn-ea"/>
                <a:ea typeface="+mn-ea"/>
              </a:rPr>
              <a:t>ppt</a:t>
            </a:r>
            <a:r>
              <a:rPr lang="zh-CN" altLang="en-US" sz="2000" b="0" dirty="0">
                <a:solidFill>
                  <a:schemeClr val="tx1"/>
                </a:solidFill>
                <a:latin typeface="+mn-ea"/>
                <a:ea typeface="+mn-ea"/>
              </a:rPr>
              <a:t>上述</a:t>
            </a:r>
            <a:r>
              <a:rPr lang="en-US" altLang="zh-CN" sz="2000" b="0" dirty="0" err="1">
                <a:solidFill>
                  <a:schemeClr val="tx1"/>
                </a:solidFill>
                <a:latin typeface="+mn-ea"/>
                <a:ea typeface="+mn-ea"/>
              </a:rPr>
              <a:t>rsf</a:t>
            </a:r>
            <a:r>
              <a:rPr lang="zh-CN" altLang="en-US" sz="2000" b="0" dirty="0">
                <a:solidFill>
                  <a:schemeClr val="tx1"/>
                </a:solidFill>
                <a:latin typeface="+mn-ea"/>
                <a:ea typeface="+mn-ea"/>
              </a:rPr>
              <a:t>的使用相同，注意点如下：</a:t>
            </a:r>
            <a:endParaRPr lang="en-US" altLang="zh-CN" sz="2000" b="0" dirty="0">
              <a:solidFill>
                <a:schemeClr val="tx1"/>
              </a:solidFill>
              <a:latin typeface="+mn-ea"/>
              <a:ea typeface="+mn-ea"/>
            </a:endParaRPr>
          </a:p>
        </p:txBody>
      </p:sp>
      <p:sp>
        <p:nvSpPr>
          <p:cNvPr id="5" name="TextBox 4"/>
          <p:cNvSpPr txBox="1"/>
          <p:nvPr/>
        </p:nvSpPr>
        <p:spPr>
          <a:xfrm>
            <a:off x="533506" y="2514624"/>
            <a:ext cx="3581306" cy="2800767"/>
          </a:xfrm>
          <a:prstGeom prst="rect">
            <a:avLst/>
          </a:prstGeom>
          <a:noFill/>
        </p:spPr>
        <p:txBody>
          <a:bodyPr wrap="square" rtlCol="0">
            <a:spAutoFit/>
          </a:bodyPr>
          <a:lstStyle/>
          <a:p>
            <a:pPr marL="342900" indent="-342900" algn="l">
              <a:buAutoNum type="arabicParenBoth"/>
            </a:pPr>
            <a:r>
              <a:rPr lang="zh-CN" altLang="en-US" sz="1600" b="0" dirty="0" smtClean="0">
                <a:solidFill>
                  <a:schemeClr val="tx1"/>
                </a:solidFill>
                <a:latin typeface="+mn-ea"/>
                <a:ea typeface="+mn-ea"/>
              </a:rPr>
              <a:t>服务契约：</a:t>
            </a:r>
            <a:endParaRPr lang="en-US" altLang="zh-CN" sz="1600" b="0" dirty="0" smtClean="0">
              <a:solidFill>
                <a:schemeClr val="tx1"/>
              </a:solidFill>
              <a:latin typeface="+mn-ea"/>
              <a:ea typeface="+mn-ea"/>
            </a:endParaRPr>
          </a:p>
          <a:p>
            <a:pPr algn="l"/>
            <a:r>
              <a:rPr lang="en-US" altLang="zh-CN" sz="1600" dirty="0">
                <a:solidFill>
                  <a:schemeClr val="tx1"/>
                </a:solidFill>
                <a:latin typeface="+mn-ea"/>
                <a:ea typeface="+mn-ea"/>
              </a:rPr>
              <a:t> </a:t>
            </a:r>
            <a:r>
              <a:rPr lang="en-US" altLang="zh-CN" sz="1600" dirty="0" smtClean="0">
                <a:solidFill>
                  <a:schemeClr val="tx1"/>
                </a:solidFill>
                <a:latin typeface="+mn-ea"/>
                <a:ea typeface="+mn-ea"/>
              </a:rPr>
              <a:t>          </a:t>
            </a:r>
            <a:r>
              <a:rPr lang="zh-CN" altLang="zh-CN" sz="1600" dirty="0" smtClean="0">
                <a:solidFill>
                  <a:schemeClr val="tx1"/>
                </a:solidFill>
                <a:latin typeface="+mn-ea"/>
                <a:ea typeface="+mn-ea"/>
              </a:rPr>
              <a:t>固定</a:t>
            </a:r>
            <a:r>
              <a:rPr lang="zh-CN" altLang="zh-CN" sz="1600" dirty="0">
                <a:solidFill>
                  <a:schemeClr val="tx1"/>
                </a:solidFill>
                <a:latin typeface="+mn-ea"/>
                <a:ea typeface="+mn-ea"/>
              </a:rPr>
              <a:t>为：</a:t>
            </a:r>
            <a:r>
              <a:rPr lang="en-US" altLang="zh-CN" sz="1600" dirty="0" err="1" smtClean="0">
                <a:solidFill>
                  <a:schemeClr val="tx1"/>
                </a:solidFill>
                <a:latin typeface="+mn-ea"/>
                <a:ea typeface="+mn-ea"/>
              </a:rPr>
              <a:t>com.suning.framework.sap.Service</a:t>
            </a:r>
            <a:endParaRPr lang="en-US" altLang="zh-CN" sz="1600" dirty="0" smtClean="0">
              <a:solidFill>
                <a:schemeClr val="tx1"/>
              </a:solidFill>
              <a:latin typeface="+mn-ea"/>
              <a:ea typeface="+mn-ea"/>
            </a:endParaRPr>
          </a:p>
          <a:p>
            <a:pPr marL="342900" indent="-342900" algn="l">
              <a:buAutoNum type="arabicParenBoth" startAt="2"/>
            </a:pPr>
            <a:r>
              <a:rPr lang="zh-CN" altLang="en-US" sz="1600" b="0" dirty="0" smtClean="0">
                <a:solidFill>
                  <a:schemeClr val="tx1"/>
                </a:solidFill>
                <a:latin typeface="+mn-ea"/>
                <a:ea typeface="+mn-ea"/>
              </a:rPr>
              <a:t>实现</a:t>
            </a:r>
            <a:r>
              <a:rPr lang="en-US" altLang="zh-CN" sz="1600" b="0" dirty="0" smtClean="0">
                <a:solidFill>
                  <a:schemeClr val="tx1"/>
                </a:solidFill>
                <a:latin typeface="+mn-ea"/>
                <a:ea typeface="+mn-ea"/>
              </a:rPr>
              <a:t>code</a:t>
            </a:r>
            <a:r>
              <a:rPr lang="zh-CN" altLang="en-US" sz="1600" b="0" dirty="0" smtClean="0">
                <a:solidFill>
                  <a:schemeClr val="tx1"/>
                </a:solidFill>
                <a:latin typeface="+mn-ea"/>
                <a:ea typeface="+mn-ea"/>
              </a:rPr>
              <a:t>：</a:t>
            </a:r>
            <a:endParaRPr lang="en-US" altLang="zh-CN" sz="1600" b="0" dirty="0" smtClean="0">
              <a:solidFill>
                <a:schemeClr val="tx1"/>
              </a:solidFill>
              <a:latin typeface="+mn-ea"/>
              <a:ea typeface="+mn-ea"/>
            </a:endParaRPr>
          </a:p>
          <a:p>
            <a:pPr algn="l"/>
            <a:r>
              <a:rPr lang="en-US" altLang="zh-CN" sz="1600" dirty="0" smtClean="0">
                <a:solidFill>
                  <a:schemeClr val="tx1"/>
                </a:solidFill>
                <a:latin typeface="+mn-ea"/>
                <a:ea typeface="+mn-ea"/>
              </a:rPr>
              <a:t>           </a:t>
            </a:r>
            <a:r>
              <a:rPr lang="zh-CN" altLang="zh-CN" sz="1600" dirty="0" smtClean="0">
                <a:solidFill>
                  <a:schemeClr val="tx1"/>
                </a:solidFill>
                <a:latin typeface="+mn-ea"/>
                <a:ea typeface="+mn-ea"/>
              </a:rPr>
              <a:t>为</a:t>
            </a:r>
            <a:r>
              <a:rPr lang="zh-CN" altLang="zh-CN" sz="1600" dirty="0">
                <a:solidFill>
                  <a:schemeClr val="tx1"/>
                </a:solidFill>
                <a:latin typeface="+mn-ea"/>
                <a:ea typeface="+mn-ea"/>
              </a:rPr>
              <a:t>系统编码</a:t>
            </a:r>
            <a:r>
              <a:rPr lang="en-US" altLang="zh-CN" sz="1600" dirty="0">
                <a:solidFill>
                  <a:schemeClr val="tx1"/>
                </a:solidFill>
                <a:latin typeface="+mn-ea"/>
                <a:ea typeface="+mn-ea"/>
              </a:rPr>
              <a:t>(</a:t>
            </a:r>
            <a:r>
              <a:rPr lang="zh-CN" altLang="zh-CN" sz="1600" dirty="0">
                <a:solidFill>
                  <a:schemeClr val="tx1"/>
                </a:solidFill>
                <a:latin typeface="+mn-ea"/>
                <a:ea typeface="+mn-ea"/>
              </a:rPr>
              <a:t>比如订单：</a:t>
            </a:r>
            <a:r>
              <a:rPr lang="en-US" altLang="zh-CN" sz="1600" dirty="0">
                <a:solidFill>
                  <a:schemeClr val="tx1"/>
                </a:solidFill>
                <a:latin typeface="+mn-ea"/>
                <a:ea typeface="+mn-ea"/>
              </a:rPr>
              <a:t>OMS</a:t>
            </a:r>
            <a:r>
              <a:rPr lang="en-US" altLang="zh-CN" sz="1600" dirty="0" smtClean="0">
                <a:solidFill>
                  <a:schemeClr val="tx1"/>
                </a:solidFill>
                <a:latin typeface="+mn-ea"/>
                <a:ea typeface="+mn-ea"/>
              </a:rPr>
              <a:t>)</a:t>
            </a:r>
          </a:p>
          <a:p>
            <a:pPr marL="342900" indent="-342900" algn="l">
              <a:buAutoNum type="arabicParenBoth" startAt="3"/>
            </a:pPr>
            <a:r>
              <a:rPr lang="zh-CN" altLang="en-US" sz="1600" b="0" dirty="0" smtClean="0">
                <a:solidFill>
                  <a:schemeClr val="tx1"/>
                </a:solidFill>
                <a:latin typeface="+mn-ea"/>
                <a:ea typeface="+mn-ea"/>
              </a:rPr>
              <a:t>方法：</a:t>
            </a:r>
            <a:endParaRPr lang="en-US" altLang="zh-CN" sz="1600" b="0" dirty="0" smtClean="0">
              <a:solidFill>
                <a:schemeClr val="tx1"/>
              </a:solidFill>
              <a:latin typeface="+mn-ea"/>
              <a:ea typeface="+mn-ea"/>
            </a:endParaRPr>
          </a:p>
          <a:p>
            <a:pPr algn="l"/>
            <a:r>
              <a:rPr lang="zh-CN" altLang="zh-CN" sz="1600" dirty="0" smtClean="0">
                <a:latin typeface="+mn-ea"/>
                <a:ea typeface="+mn-ea"/>
              </a:rPr>
              <a:t>名</a:t>
            </a:r>
            <a:r>
              <a:rPr lang="en-US" altLang="zh-CN" sz="1600" dirty="0" smtClean="0">
                <a:latin typeface="+mn-ea"/>
                <a:ea typeface="+mn-ea"/>
              </a:rPr>
              <a:t>     </a:t>
            </a:r>
            <a:r>
              <a:rPr lang="zh-CN" altLang="zh-CN" sz="1600" dirty="0" smtClean="0">
                <a:solidFill>
                  <a:schemeClr val="tx1"/>
                </a:solidFill>
                <a:latin typeface="+mn-ea"/>
                <a:ea typeface="+mn-ea"/>
              </a:rPr>
              <a:t>为</a:t>
            </a:r>
            <a:r>
              <a:rPr lang="en-US" altLang="zh-CN" sz="1600" dirty="0">
                <a:solidFill>
                  <a:schemeClr val="tx1"/>
                </a:solidFill>
                <a:latin typeface="+mn-ea"/>
                <a:ea typeface="+mn-ea"/>
              </a:rPr>
              <a:t>SAP</a:t>
            </a:r>
            <a:r>
              <a:rPr lang="zh-CN" altLang="zh-CN" sz="1600" dirty="0">
                <a:solidFill>
                  <a:schemeClr val="tx1"/>
                </a:solidFill>
                <a:latin typeface="+mn-ea"/>
                <a:ea typeface="+mn-ea"/>
              </a:rPr>
              <a:t>的</a:t>
            </a:r>
            <a:r>
              <a:rPr lang="en-US" altLang="zh-CN" sz="1600" dirty="0">
                <a:solidFill>
                  <a:schemeClr val="tx1"/>
                </a:solidFill>
                <a:latin typeface="+mn-ea"/>
                <a:ea typeface="+mn-ea"/>
              </a:rPr>
              <a:t>RFC</a:t>
            </a:r>
            <a:r>
              <a:rPr lang="zh-CN" altLang="zh-CN" sz="1600" dirty="0">
                <a:solidFill>
                  <a:schemeClr val="tx1"/>
                </a:solidFill>
                <a:latin typeface="+mn-ea"/>
                <a:ea typeface="+mn-ea"/>
              </a:rPr>
              <a:t>函数</a:t>
            </a:r>
            <a:r>
              <a:rPr lang="zh-CN" altLang="zh-CN" sz="1600" dirty="0" smtClean="0">
                <a:solidFill>
                  <a:schemeClr val="tx1"/>
                </a:solidFill>
                <a:latin typeface="+mn-ea"/>
                <a:ea typeface="+mn-ea"/>
              </a:rPr>
              <a:t>名</a:t>
            </a:r>
            <a:r>
              <a:rPr lang="zh-CN" altLang="en-US" sz="1600" dirty="0">
                <a:solidFill>
                  <a:schemeClr val="tx1"/>
                </a:solidFill>
                <a:latin typeface="+mn-ea"/>
                <a:ea typeface="+mn-ea"/>
              </a:rPr>
              <a:t>，</a:t>
            </a:r>
            <a:r>
              <a:rPr lang="zh-CN" altLang="zh-CN" sz="1600" dirty="0" smtClean="0">
                <a:solidFill>
                  <a:schemeClr val="tx1"/>
                </a:solidFill>
                <a:latin typeface="+mn-ea"/>
                <a:ea typeface="+mn-ea"/>
              </a:rPr>
              <a:t>参数</a:t>
            </a:r>
            <a:r>
              <a:rPr lang="zh-CN" altLang="zh-CN" sz="1600" dirty="0">
                <a:solidFill>
                  <a:schemeClr val="tx1"/>
                </a:solidFill>
                <a:latin typeface="+mn-ea"/>
                <a:ea typeface="+mn-ea"/>
              </a:rPr>
              <a:t>为</a:t>
            </a:r>
            <a:r>
              <a:rPr lang="en-US" altLang="zh-CN" sz="1600" dirty="0" err="1">
                <a:solidFill>
                  <a:schemeClr val="tx1"/>
                </a:solidFill>
                <a:latin typeface="+mn-ea"/>
                <a:ea typeface="+mn-ea"/>
              </a:rPr>
              <a:t>RsfSapInput</a:t>
            </a:r>
            <a:r>
              <a:rPr lang="zh-CN" altLang="zh-CN" sz="1600" dirty="0" smtClean="0">
                <a:solidFill>
                  <a:schemeClr val="tx1"/>
                </a:solidFill>
                <a:latin typeface="+mn-ea"/>
                <a:ea typeface="+mn-ea"/>
              </a:rPr>
              <a:t>，例如</a:t>
            </a:r>
            <a:r>
              <a:rPr lang="en-US" altLang="zh-CN" sz="1600" dirty="0" smtClean="0">
                <a:solidFill>
                  <a:schemeClr val="tx1"/>
                </a:solidFill>
                <a:latin typeface="+mn-ea"/>
                <a:ea typeface="+mn-ea"/>
              </a:rPr>
              <a:t>YES_TEST_COMPLICATE(</a:t>
            </a:r>
            <a:r>
              <a:rPr lang="en-US" altLang="zh-CN" sz="1600" dirty="0" err="1" smtClean="0">
                <a:solidFill>
                  <a:schemeClr val="tx1"/>
                </a:solidFill>
                <a:latin typeface="+mn-ea"/>
                <a:ea typeface="+mn-ea"/>
              </a:rPr>
              <a:t>com.suning.framework.saprsf.RsfSapInput</a:t>
            </a:r>
            <a:r>
              <a:rPr lang="en-US" altLang="zh-CN" sz="1600" dirty="0">
                <a:solidFill>
                  <a:schemeClr val="tx1"/>
                </a:solidFill>
                <a:latin typeface="+mn-ea"/>
                <a:ea typeface="+mn-ea"/>
              </a:rPr>
              <a:t>)</a:t>
            </a:r>
            <a:endParaRPr lang="en-US" altLang="zh-CN" sz="1600" b="0" dirty="0" smtClean="0">
              <a:solidFill>
                <a:schemeClr val="tx1"/>
              </a:solidFill>
              <a:latin typeface="+mn-ea"/>
              <a:ea typeface="+mn-ea"/>
            </a:endParaRPr>
          </a:p>
        </p:txBody>
      </p:sp>
      <p:pic>
        <p:nvPicPr>
          <p:cNvPr id="9" name="图片 8"/>
          <p:cNvPicPr/>
          <p:nvPr/>
        </p:nvPicPr>
        <p:blipFill>
          <a:blip r:embed="rId4"/>
          <a:stretch>
            <a:fillRect/>
          </a:stretch>
        </p:blipFill>
        <p:spPr>
          <a:xfrm>
            <a:off x="4191010" y="2209832"/>
            <a:ext cx="4283736" cy="3886098"/>
          </a:xfrm>
          <a:prstGeom prst="rect">
            <a:avLst/>
          </a:prstGeom>
        </p:spPr>
      </p:pic>
    </p:spTree>
    <p:extLst>
      <p:ext uri="{BB962C8B-B14F-4D97-AF65-F5344CB8AC3E}">
        <p14:creationId xmlns:p14="http://schemas.microsoft.com/office/powerpoint/2010/main" val="7438894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图片 1"/>
          <p:cNvPicPr>
            <a:picLocks noChangeAspect="1" noChangeArrowheads="1"/>
          </p:cNvPicPr>
          <p:nvPr/>
        </p:nvPicPr>
        <p:blipFill>
          <a:blip r:embed="rId3" cstate="print"/>
          <a:srcRect/>
          <a:stretch>
            <a:fillRect/>
          </a:stretch>
        </p:blipFill>
        <p:spPr bwMode="auto">
          <a:xfrm>
            <a:off x="-39688" y="-20638"/>
            <a:ext cx="9183688" cy="6878638"/>
          </a:xfrm>
          <a:prstGeom prst="rect">
            <a:avLst/>
          </a:prstGeom>
          <a:solidFill>
            <a:srgbClr val="D0E9FF"/>
          </a:solidFill>
          <a:ln w="25400">
            <a:solidFill>
              <a:srgbClr val="D0E9FF"/>
            </a:solidFill>
            <a:miter lim="800000"/>
            <a:headEnd/>
            <a:tailEnd/>
          </a:ln>
        </p:spPr>
      </p:pic>
      <p:sp>
        <p:nvSpPr>
          <p:cNvPr id="168964" name="TextBox 15"/>
          <p:cNvSpPr txBox="1">
            <a:spLocks noChangeArrowheads="1"/>
          </p:cNvSpPr>
          <p:nvPr/>
        </p:nvSpPr>
        <p:spPr bwMode="auto">
          <a:xfrm>
            <a:off x="8316913" y="6453188"/>
            <a:ext cx="838200" cy="369887"/>
          </a:xfrm>
          <a:prstGeom prst="rect">
            <a:avLst/>
          </a:prstGeom>
          <a:noFill/>
          <a:ln w="9525">
            <a:noFill/>
            <a:miter lim="800000"/>
            <a:headEnd/>
            <a:tailEnd/>
          </a:ln>
        </p:spPr>
        <p:txBody>
          <a:bodyPr>
            <a:spAutoFit/>
          </a:bodyPr>
          <a:lstStyle/>
          <a:p>
            <a:r>
              <a:rPr lang="en-US" altLang="zh-CN"/>
              <a:t>1</a:t>
            </a:r>
            <a:endParaRPr lang="zh-CN" altLang="en-US"/>
          </a:p>
        </p:txBody>
      </p:sp>
      <p:sp>
        <p:nvSpPr>
          <p:cNvPr id="12" name="TextBox 1"/>
          <p:cNvSpPr txBox="1">
            <a:spLocks noChangeArrowheads="1"/>
          </p:cNvSpPr>
          <p:nvPr/>
        </p:nvSpPr>
        <p:spPr bwMode="auto">
          <a:xfrm>
            <a:off x="304800" y="285750"/>
            <a:ext cx="5346700" cy="461665"/>
          </a:xfrm>
          <a:prstGeom prst="rect">
            <a:avLst/>
          </a:prstGeom>
          <a:noFill/>
          <a:ln w="9525">
            <a:noFill/>
            <a:miter lim="800000"/>
            <a:headEnd/>
            <a:tailEnd/>
          </a:ln>
        </p:spPr>
        <p:txBody>
          <a:bodyPr>
            <a:spAutoFit/>
          </a:bodyPr>
          <a:lstStyle/>
          <a:p>
            <a:pPr algn="l">
              <a:defRPr/>
            </a:pPr>
            <a:r>
              <a:rPr lang="en-US" altLang="zh-CN" sz="2400" dirty="0" smtClean="0">
                <a:solidFill>
                  <a:schemeClr val="tx1">
                    <a:lumMod val="75000"/>
                    <a:lumOff val="25000"/>
                  </a:schemeClr>
                </a:solidFill>
                <a:latin typeface="微软雅黑" pitchFamily="34" charset="-122"/>
                <a:ea typeface="微软雅黑" pitchFamily="34" charset="-122"/>
              </a:rPr>
              <a:t>SAP</a:t>
            </a:r>
            <a:r>
              <a:rPr lang="zh-CN" altLang="en-US" sz="2400" dirty="0" smtClean="0">
                <a:solidFill>
                  <a:schemeClr val="tx1">
                    <a:lumMod val="75000"/>
                    <a:lumOff val="25000"/>
                  </a:schemeClr>
                </a:solidFill>
                <a:latin typeface="微软雅黑" pitchFamily="34" charset="-122"/>
                <a:ea typeface="微软雅黑" pitchFamily="34" charset="-122"/>
              </a:rPr>
              <a:t>系统的支持</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TextBox 1"/>
          <p:cNvSpPr txBox="1"/>
          <p:nvPr/>
        </p:nvSpPr>
        <p:spPr>
          <a:xfrm>
            <a:off x="457308" y="990663"/>
            <a:ext cx="2895524" cy="461665"/>
          </a:xfrm>
          <a:prstGeom prst="rect">
            <a:avLst/>
          </a:prstGeom>
          <a:noFill/>
        </p:spPr>
        <p:txBody>
          <a:bodyPr wrap="square" rtlCol="0">
            <a:spAutoFit/>
          </a:bodyPr>
          <a:lstStyle/>
          <a:p>
            <a:pPr algn="l"/>
            <a:r>
              <a:rPr lang="en-US" altLang="zh-CN" sz="2400" dirty="0">
                <a:solidFill>
                  <a:schemeClr val="tx1"/>
                </a:solidFill>
              </a:rPr>
              <a:t>JAVA</a:t>
            </a:r>
            <a:r>
              <a:rPr lang="zh-CN" altLang="en-US" sz="2400" dirty="0" smtClean="0">
                <a:solidFill>
                  <a:schemeClr val="tx1"/>
                </a:solidFill>
              </a:rPr>
              <a:t>作为服务提供方</a:t>
            </a:r>
            <a:endParaRPr lang="zh-CN" altLang="en-US" sz="2400" dirty="0">
              <a:solidFill>
                <a:schemeClr val="tx1"/>
              </a:solidFill>
            </a:endParaRPr>
          </a:p>
        </p:txBody>
      </p:sp>
      <p:sp>
        <p:nvSpPr>
          <p:cNvPr id="5" name="TextBox 4"/>
          <p:cNvSpPr txBox="1"/>
          <p:nvPr/>
        </p:nvSpPr>
        <p:spPr>
          <a:xfrm>
            <a:off x="533506" y="1600248"/>
            <a:ext cx="7783407" cy="1872307"/>
          </a:xfrm>
          <a:prstGeom prst="rect">
            <a:avLst/>
          </a:prstGeom>
          <a:noFill/>
        </p:spPr>
        <p:txBody>
          <a:bodyPr wrap="square" rtlCol="0">
            <a:spAutoFit/>
          </a:bodyPr>
          <a:lstStyle/>
          <a:p>
            <a:pPr algn="l"/>
            <a:r>
              <a:rPr lang="en-US" altLang="zh-CN" sz="1800" b="0" dirty="0" smtClean="0">
                <a:solidFill>
                  <a:schemeClr val="tx1"/>
                </a:solidFill>
                <a:latin typeface="+mn-ea"/>
                <a:ea typeface="+mn-ea"/>
              </a:rPr>
              <a:t>(4)  </a:t>
            </a:r>
            <a:r>
              <a:rPr lang="zh-CN" altLang="en-US" sz="1800" b="0" dirty="0" smtClean="0">
                <a:solidFill>
                  <a:schemeClr val="tx1"/>
                </a:solidFill>
                <a:latin typeface="+mn-ea"/>
                <a:ea typeface="+mn-ea"/>
              </a:rPr>
              <a:t>代码</a:t>
            </a:r>
            <a:endParaRPr lang="en-US" altLang="zh-CN" sz="1800" b="0" dirty="0" smtClean="0">
              <a:solidFill>
                <a:schemeClr val="tx1"/>
              </a:solidFill>
              <a:latin typeface="+mn-ea"/>
              <a:ea typeface="+mn-ea"/>
            </a:endParaRPr>
          </a:p>
          <a:p>
            <a:pPr algn="l">
              <a:spcAft>
                <a:spcPts val="100"/>
              </a:spcAft>
            </a:pPr>
            <a:r>
              <a:rPr lang="en-US" altLang="zh-CN" sz="1600" b="0" dirty="0" smtClean="0">
                <a:solidFill>
                  <a:schemeClr val="tx1"/>
                </a:solidFill>
                <a:latin typeface="+mn-ea"/>
                <a:ea typeface="+mn-ea"/>
              </a:rPr>
              <a:t>    </a:t>
            </a:r>
            <a:r>
              <a:rPr lang="zh-CN" altLang="zh-CN" sz="1600" dirty="0" smtClean="0">
                <a:solidFill>
                  <a:schemeClr val="tx1"/>
                </a:solidFill>
                <a:latin typeface="+mn-ea"/>
                <a:ea typeface="+mn-ea"/>
              </a:rPr>
              <a:t>①</a:t>
            </a:r>
            <a:r>
              <a:rPr lang="zh-CN" altLang="zh-CN" sz="1600" dirty="0">
                <a:solidFill>
                  <a:schemeClr val="tx1"/>
                </a:solidFill>
                <a:latin typeface="+mn-ea"/>
                <a:ea typeface="+mn-ea"/>
              </a:rPr>
              <a:t>服务类要实现</a:t>
            </a:r>
            <a:r>
              <a:rPr lang="en-US" altLang="zh-CN" sz="1600" dirty="0" err="1">
                <a:solidFill>
                  <a:schemeClr val="tx1"/>
                </a:solidFill>
                <a:latin typeface="+mn-ea"/>
                <a:ea typeface="+mn-ea"/>
              </a:rPr>
              <a:t>com.suning.rsf.provider.DynamicService</a:t>
            </a:r>
            <a:r>
              <a:rPr lang="zh-CN" altLang="zh-CN" sz="1600" dirty="0">
                <a:solidFill>
                  <a:schemeClr val="tx1"/>
                </a:solidFill>
                <a:latin typeface="+mn-ea"/>
                <a:ea typeface="+mn-ea"/>
              </a:rPr>
              <a:t>：详情见</a:t>
            </a:r>
            <a:r>
              <a:rPr lang="en-US" altLang="zh-CN" sz="1600" dirty="0">
                <a:solidFill>
                  <a:schemeClr val="tx1"/>
                </a:solidFill>
                <a:latin typeface="+mn-ea"/>
                <a:ea typeface="+mn-ea"/>
              </a:rPr>
              <a:t>wiki</a:t>
            </a:r>
            <a:r>
              <a:rPr lang="zh-CN" altLang="zh-CN" sz="1600" dirty="0">
                <a:solidFill>
                  <a:schemeClr val="tx1"/>
                </a:solidFill>
                <a:latin typeface="+mn-ea"/>
                <a:ea typeface="+mn-ea"/>
              </a:rPr>
              <a:t>示例代码</a:t>
            </a:r>
            <a:r>
              <a:rPr lang="en-US" altLang="zh-CN" sz="1600" dirty="0" smtClean="0">
                <a:solidFill>
                  <a:schemeClr val="tx1"/>
                </a:solidFill>
                <a:latin typeface="+mn-ea"/>
                <a:ea typeface="+mn-ea"/>
              </a:rPr>
              <a:t>RSF-SAP-DEMO-</a:t>
            </a:r>
            <a:r>
              <a:rPr lang="en-US" altLang="zh-CN" sz="1600" dirty="0" err="1" smtClean="0">
                <a:solidFill>
                  <a:schemeClr val="tx1"/>
                </a:solidFill>
                <a:latin typeface="+mn-ea"/>
                <a:ea typeface="+mn-ea"/>
              </a:rPr>
              <a:t>JavaProvider</a:t>
            </a:r>
            <a:endParaRPr lang="en-US" altLang="zh-CN" sz="1600" dirty="0" smtClean="0">
              <a:solidFill>
                <a:schemeClr val="tx1"/>
              </a:solidFill>
              <a:latin typeface="+mn-ea"/>
              <a:ea typeface="+mn-ea"/>
            </a:endParaRPr>
          </a:p>
          <a:p>
            <a:pPr algn="l">
              <a:spcAft>
                <a:spcPts val="100"/>
              </a:spcAft>
            </a:pPr>
            <a:r>
              <a:rPr lang="en-US" altLang="zh-CN" sz="1600" dirty="0">
                <a:solidFill>
                  <a:schemeClr val="tx1"/>
                </a:solidFill>
                <a:latin typeface="+mn-ea"/>
                <a:ea typeface="+mn-ea"/>
              </a:rPr>
              <a:t> </a:t>
            </a:r>
            <a:r>
              <a:rPr lang="en-US" altLang="zh-CN" sz="1600" dirty="0" smtClean="0">
                <a:solidFill>
                  <a:schemeClr val="tx1"/>
                </a:solidFill>
                <a:latin typeface="+mn-ea"/>
                <a:ea typeface="+mn-ea"/>
              </a:rPr>
              <a:t>   </a:t>
            </a:r>
            <a:r>
              <a:rPr lang="zh-CN" altLang="zh-CN" sz="1600" dirty="0" smtClean="0">
                <a:solidFill>
                  <a:schemeClr val="tx1"/>
                </a:solidFill>
                <a:latin typeface="+mn-ea"/>
                <a:ea typeface="+mn-ea"/>
              </a:rPr>
              <a:t>②</a:t>
            </a:r>
            <a:r>
              <a:rPr lang="zh-CN" altLang="zh-CN" sz="1600" dirty="0">
                <a:solidFill>
                  <a:schemeClr val="tx1"/>
                </a:solidFill>
                <a:latin typeface="+mn-ea"/>
                <a:ea typeface="+mn-ea"/>
              </a:rPr>
              <a:t>代码实现函数</a:t>
            </a:r>
            <a:r>
              <a:rPr lang="en-US" altLang="zh-CN" sz="1600" dirty="0">
                <a:solidFill>
                  <a:schemeClr val="tx1"/>
                </a:solidFill>
                <a:latin typeface="+mn-ea"/>
                <a:ea typeface="+mn-ea"/>
              </a:rPr>
              <a:t>public Object service(String </a:t>
            </a:r>
            <a:r>
              <a:rPr lang="en-US" altLang="zh-CN" sz="1600" dirty="0" err="1">
                <a:solidFill>
                  <a:schemeClr val="tx1"/>
                </a:solidFill>
                <a:latin typeface="+mn-ea"/>
                <a:ea typeface="+mn-ea"/>
              </a:rPr>
              <a:t>method,Object</a:t>
            </a:r>
            <a:r>
              <a:rPr lang="en-US" altLang="zh-CN" sz="1600" dirty="0">
                <a:solidFill>
                  <a:schemeClr val="tx1"/>
                </a:solidFill>
                <a:latin typeface="+mn-ea"/>
                <a:ea typeface="+mn-ea"/>
              </a:rPr>
              <a:t>[] </a:t>
            </a:r>
            <a:r>
              <a:rPr lang="en-US" altLang="zh-CN" sz="1600" dirty="0" err="1">
                <a:solidFill>
                  <a:schemeClr val="tx1"/>
                </a:solidFill>
                <a:latin typeface="+mn-ea"/>
                <a:ea typeface="+mn-ea"/>
              </a:rPr>
              <a:t>args</a:t>
            </a:r>
            <a:r>
              <a:rPr lang="en-US" altLang="zh-CN" sz="1600" dirty="0">
                <a:solidFill>
                  <a:schemeClr val="tx1"/>
                </a:solidFill>
                <a:latin typeface="+mn-ea"/>
                <a:ea typeface="+mn-ea"/>
              </a:rPr>
              <a:t>, </a:t>
            </a:r>
            <a:r>
              <a:rPr lang="en-US" altLang="zh-CN" sz="1600" u="sng" dirty="0">
                <a:solidFill>
                  <a:schemeClr val="tx1"/>
                </a:solidFill>
                <a:latin typeface="+mn-ea"/>
                <a:ea typeface="+mn-ea"/>
              </a:rPr>
              <a:t>Class</a:t>
            </a:r>
            <a:r>
              <a:rPr lang="en-US" altLang="zh-CN" sz="1600" dirty="0">
                <a:solidFill>
                  <a:schemeClr val="tx1"/>
                </a:solidFill>
                <a:latin typeface="+mn-ea"/>
                <a:ea typeface="+mn-ea"/>
              </a:rPr>
              <a:t>[] </a:t>
            </a:r>
            <a:r>
              <a:rPr lang="en-US" altLang="zh-CN" sz="1600" dirty="0" err="1">
                <a:solidFill>
                  <a:schemeClr val="tx1"/>
                </a:solidFill>
                <a:latin typeface="+mn-ea"/>
                <a:ea typeface="+mn-ea"/>
              </a:rPr>
              <a:t>argTypes</a:t>
            </a:r>
            <a:r>
              <a:rPr lang="en-US" altLang="zh-CN" sz="1600" dirty="0">
                <a:solidFill>
                  <a:schemeClr val="tx1"/>
                </a:solidFill>
                <a:latin typeface="+mn-ea"/>
                <a:ea typeface="+mn-ea"/>
              </a:rPr>
              <a:t>)</a:t>
            </a:r>
            <a:r>
              <a:rPr lang="zh-CN" altLang="zh-CN" sz="1600" dirty="0">
                <a:solidFill>
                  <a:schemeClr val="tx1"/>
                </a:solidFill>
                <a:latin typeface="+mn-ea"/>
                <a:ea typeface="+mn-ea"/>
              </a:rPr>
              <a:t>，对</a:t>
            </a:r>
            <a:r>
              <a:rPr lang="en-US" altLang="zh-CN" sz="1600" dirty="0">
                <a:solidFill>
                  <a:schemeClr val="tx1"/>
                </a:solidFill>
                <a:latin typeface="+mn-ea"/>
                <a:ea typeface="+mn-ea"/>
              </a:rPr>
              <a:t>sap</a:t>
            </a:r>
            <a:r>
              <a:rPr lang="zh-CN" altLang="zh-CN" sz="1600" dirty="0">
                <a:solidFill>
                  <a:schemeClr val="tx1"/>
                </a:solidFill>
                <a:latin typeface="+mn-ea"/>
                <a:ea typeface="+mn-ea"/>
              </a:rPr>
              <a:t>暴露的方法都同一个，具体的业务区分，根据参数 </a:t>
            </a:r>
            <a:r>
              <a:rPr lang="en-US" altLang="zh-CN" sz="1600" dirty="0">
                <a:solidFill>
                  <a:schemeClr val="tx1"/>
                </a:solidFill>
                <a:latin typeface="+mn-ea"/>
                <a:ea typeface="+mn-ea"/>
              </a:rPr>
              <a:t>String method </a:t>
            </a:r>
            <a:r>
              <a:rPr lang="zh-CN" altLang="zh-CN" sz="1600" dirty="0">
                <a:solidFill>
                  <a:schemeClr val="tx1"/>
                </a:solidFill>
                <a:latin typeface="+mn-ea"/>
                <a:ea typeface="+mn-ea"/>
              </a:rPr>
              <a:t>判断</a:t>
            </a:r>
            <a:r>
              <a:rPr lang="zh-CN" altLang="zh-CN" sz="1600" dirty="0" smtClean="0">
                <a:solidFill>
                  <a:schemeClr val="tx1"/>
                </a:solidFill>
                <a:latin typeface="+mn-ea"/>
                <a:ea typeface="+mn-ea"/>
              </a:rPr>
              <a:t>。</a:t>
            </a:r>
            <a:endParaRPr lang="en-US" altLang="zh-CN" sz="1600" dirty="0" smtClean="0">
              <a:solidFill>
                <a:schemeClr val="tx1"/>
              </a:solidFill>
              <a:latin typeface="+mn-ea"/>
              <a:ea typeface="+mn-ea"/>
            </a:endParaRPr>
          </a:p>
          <a:p>
            <a:pPr algn="l">
              <a:spcAft>
                <a:spcPts val="100"/>
              </a:spcAft>
            </a:pPr>
            <a:r>
              <a:rPr lang="en-US" altLang="zh-CN" sz="1600" dirty="0" smtClean="0">
                <a:solidFill>
                  <a:schemeClr val="tx1"/>
                </a:solidFill>
                <a:latin typeface="+mn-ea"/>
                <a:ea typeface="+mn-ea"/>
              </a:rPr>
              <a:t>    </a:t>
            </a:r>
            <a:r>
              <a:rPr lang="zh-CN" altLang="zh-CN" sz="1600" dirty="0" smtClean="0">
                <a:solidFill>
                  <a:schemeClr val="tx1"/>
                </a:solidFill>
                <a:latin typeface="+mn-ea"/>
                <a:ea typeface="+mn-ea"/>
              </a:rPr>
              <a:t>③</a:t>
            </a:r>
            <a:r>
              <a:rPr lang="zh-CN" altLang="zh-CN" sz="1600" dirty="0">
                <a:solidFill>
                  <a:schemeClr val="tx1"/>
                </a:solidFill>
                <a:latin typeface="+mn-ea"/>
                <a:ea typeface="+mn-ea"/>
              </a:rPr>
              <a:t>返回类型为：</a:t>
            </a:r>
            <a:r>
              <a:rPr lang="en-US" altLang="zh-CN" sz="1600" dirty="0" err="1">
                <a:solidFill>
                  <a:schemeClr val="tx1"/>
                </a:solidFill>
                <a:latin typeface="+mn-ea"/>
                <a:ea typeface="+mn-ea"/>
              </a:rPr>
              <a:t>com.suning.framework.saprsf.RsfSapOutput</a:t>
            </a:r>
            <a:endParaRPr lang="en-US" altLang="zh-CN" sz="1600" dirty="0" smtClean="0">
              <a:solidFill>
                <a:schemeClr val="tx1"/>
              </a:solidFill>
              <a:latin typeface="+mn-ea"/>
              <a:ea typeface="+mn-ea"/>
            </a:endParaRPr>
          </a:p>
        </p:txBody>
      </p:sp>
      <p:pic>
        <p:nvPicPr>
          <p:cNvPr id="10" name="图片 9"/>
          <p:cNvPicPr/>
          <p:nvPr/>
        </p:nvPicPr>
        <p:blipFill>
          <a:blip r:embed="rId4"/>
          <a:stretch>
            <a:fillRect/>
          </a:stretch>
        </p:blipFill>
        <p:spPr>
          <a:xfrm>
            <a:off x="1600278" y="3429000"/>
            <a:ext cx="5274310" cy="2534920"/>
          </a:xfrm>
          <a:prstGeom prst="rect">
            <a:avLst/>
          </a:prstGeom>
        </p:spPr>
      </p:pic>
      <p:pic>
        <p:nvPicPr>
          <p:cNvPr id="11" name="图片 10"/>
          <p:cNvPicPr/>
          <p:nvPr/>
        </p:nvPicPr>
        <p:blipFill>
          <a:blip r:embed="rId5"/>
          <a:stretch>
            <a:fillRect/>
          </a:stretch>
        </p:blipFill>
        <p:spPr>
          <a:xfrm>
            <a:off x="1583630" y="5867336"/>
            <a:ext cx="5274310" cy="956310"/>
          </a:xfrm>
          <a:prstGeom prst="rect">
            <a:avLst/>
          </a:prstGeom>
        </p:spPr>
      </p:pic>
    </p:spTree>
    <p:extLst>
      <p:ext uri="{BB962C8B-B14F-4D97-AF65-F5344CB8AC3E}">
        <p14:creationId xmlns:p14="http://schemas.microsoft.com/office/powerpoint/2010/main" val="22987451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图片 1"/>
          <p:cNvPicPr>
            <a:picLocks noChangeAspect="1" noChangeArrowheads="1"/>
          </p:cNvPicPr>
          <p:nvPr/>
        </p:nvPicPr>
        <p:blipFill>
          <a:blip r:embed="rId3" cstate="print"/>
          <a:srcRect/>
          <a:stretch>
            <a:fillRect/>
          </a:stretch>
        </p:blipFill>
        <p:spPr bwMode="auto">
          <a:xfrm>
            <a:off x="-39688" y="-20638"/>
            <a:ext cx="9183688" cy="6878638"/>
          </a:xfrm>
          <a:prstGeom prst="rect">
            <a:avLst/>
          </a:prstGeom>
          <a:solidFill>
            <a:srgbClr val="D0E9FF"/>
          </a:solidFill>
          <a:ln w="25400">
            <a:solidFill>
              <a:srgbClr val="D0E9FF"/>
            </a:solidFill>
            <a:miter lim="800000"/>
            <a:headEnd/>
            <a:tailEnd/>
          </a:ln>
        </p:spPr>
      </p:pic>
      <p:sp>
        <p:nvSpPr>
          <p:cNvPr id="168964" name="TextBox 15"/>
          <p:cNvSpPr txBox="1">
            <a:spLocks noChangeArrowheads="1"/>
          </p:cNvSpPr>
          <p:nvPr/>
        </p:nvSpPr>
        <p:spPr bwMode="auto">
          <a:xfrm>
            <a:off x="8316913" y="6453188"/>
            <a:ext cx="838200" cy="369887"/>
          </a:xfrm>
          <a:prstGeom prst="rect">
            <a:avLst/>
          </a:prstGeom>
          <a:noFill/>
          <a:ln w="9525">
            <a:noFill/>
            <a:miter lim="800000"/>
            <a:headEnd/>
            <a:tailEnd/>
          </a:ln>
        </p:spPr>
        <p:txBody>
          <a:bodyPr>
            <a:spAutoFit/>
          </a:bodyPr>
          <a:lstStyle/>
          <a:p>
            <a:r>
              <a:rPr lang="en-US" altLang="zh-CN"/>
              <a:t>1</a:t>
            </a:r>
            <a:endParaRPr lang="zh-CN" altLang="en-US"/>
          </a:p>
        </p:txBody>
      </p:sp>
      <p:sp>
        <p:nvSpPr>
          <p:cNvPr id="12" name="TextBox 1"/>
          <p:cNvSpPr txBox="1">
            <a:spLocks noChangeArrowheads="1"/>
          </p:cNvSpPr>
          <p:nvPr/>
        </p:nvSpPr>
        <p:spPr bwMode="auto">
          <a:xfrm>
            <a:off x="304800" y="285750"/>
            <a:ext cx="5346700" cy="461665"/>
          </a:xfrm>
          <a:prstGeom prst="rect">
            <a:avLst/>
          </a:prstGeom>
          <a:noFill/>
          <a:ln w="9525">
            <a:noFill/>
            <a:miter lim="800000"/>
            <a:headEnd/>
            <a:tailEnd/>
          </a:ln>
        </p:spPr>
        <p:txBody>
          <a:bodyPr>
            <a:spAutoFit/>
          </a:bodyPr>
          <a:lstStyle/>
          <a:p>
            <a:pPr algn="l">
              <a:defRPr/>
            </a:pPr>
            <a:r>
              <a:rPr lang="en-US" altLang="zh-CN" sz="2400" dirty="0" smtClean="0">
                <a:solidFill>
                  <a:schemeClr val="tx1">
                    <a:lumMod val="75000"/>
                    <a:lumOff val="25000"/>
                  </a:schemeClr>
                </a:solidFill>
                <a:latin typeface="微软雅黑" pitchFamily="34" charset="-122"/>
                <a:ea typeface="微软雅黑" pitchFamily="34" charset="-122"/>
              </a:rPr>
              <a:t>SAP</a:t>
            </a:r>
            <a:r>
              <a:rPr lang="zh-CN" altLang="en-US" sz="2400" dirty="0" smtClean="0">
                <a:solidFill>
                  <a:schemeClr val="tx1">
                    <a:lumMod val="75000"/>
                    <a:lumOff val="25000"/>
                  </a:schemeClr>
                </a:solidFill>
                <a:latin typeface="微软雅黑" pitchFamily="34" charset="-122"/>
                <a:ea typeface="微软雅黑" pitchFamily="34" charset="-122"/>
              </a:rPr>
              <a:t>系统的支持</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TextBox 1"/>
          <p:cNvSpPr txBox="1"/>
          <p:nvPr/>
        </p:nvSpPr>
        <p:spPr>
          <a:xfrm>
            <a:off x="457308" y="990663"/>
            <a:ext cx="3124118" cy="461665"/>
          </a:xfrm>
          <a:prstGeom prst="rect">
            <a:avLst/>
          </a:prstGeom>
          <a:noFill/>
        </p:spPr>
        <p:txBody>
          <a:bodyPr wrap="square" rtlCol="0">
            <a:spAutoFit/>
          </a:bodyPr>
          <a:lstStyle/>
          <a:p>
            <a:pPr algn="l"/>
            <a:r>
              <a:rPr lang="en-US" altLang="zh-CN" sz="2400" dirty="0" smtClean="0">
                <a:solidFill>
                  <a:schemeClr val="tx1"/>
                </a:solidFill>
              </a:rPr>
              <a:t>SAP</a:t>
            </a:r>
            <a:r>
              <a:rPr lang="zh-CN" altLang="en-US" sz="2400" dirty="0" smtClean="0">
                <a:solidFill>
                  <a:schemeClr val="tx1"/>
                </a:solidFill>
              </a:rPr>
              <a:t>作为服务消费方</a:t>
            </a:r>
            <a:endParaRPr lang="zh-CN" altLang="en-US" sz="2400" dirty="0">
              <a:solidFill>
                <a:schemeClr val="tx1"/>
              </a:solidFill>
            </a:endParaRPr>
          </a:p>
        </p:txBody>
      </p:sp>
      <p:sp>
        <p:nvSpPr>
          <p:cNvPr id="3" name="TextBox 2"/>
          <p:cNvSpPr txBox="1"/>
          <p:nvPr/>
        </p:nvSpPr>
        <p:spPr>
          <a:xfrm>
            <a:off x="990694" y="1676446"/>
            <a:ext cx="6400736" cy="707886"/>
          </a:xfrm>
          <a:prstGeom prst="rect">
            <a:avLst/>
          </a:prstGeom>
          <a:noFill/>
        </p:spPr>
        <p:txBody>
          <a:bodyPr wrap="square" rtlCol="0">
            <a:spAutoFit/>
          </a:bodyPr>
          <a:lstStyle/>
          <a:p>
            <a:pPr algn="l"/>
            <a:r>
              <a:rPr lang="zh-CN" altLang="en-US" sz="2000" b="0" dirty="0" smtClean="0">
                <a:solidFill>
                  <a:schemeClr val="tx1"/>
                </a:solidFill>
                <a:latin typeface="+mn-ea"/>
                <a:ea typeface="+mn-ea"/>
              </a:rPr>
              <a:t>由于代理程序已经完成了</a:t>
            </a:r>
            <a:r>
              <a:rPr lang="en-US" altLang="zh-CN" sz="2000" b="0" dirty="0" smtClean="0">
                <a:solidFill>
                  <a:schemeClr val="tx1"/>
                </a:solidFill>
                <a:latin typeface="+mn-ea"/>
                <a:ea typeface="+mn-ea"/>
              </a:rPr>
              <a:t>sap</a:t>
            </a:r>
            <a:r>
              <a:rPr lang="zh-CN" altLang="en-US" sz="2000" b="0" dirty="0" smtClean="0">
                <a:solidFill>
                  <a:schemeClr val="tx1"/>
                </a:solidFill>
                <a:latin typeface="+mn-ea"/>
                <a:ea typeface="+mn-ea"/>
              </a:rPr>
              <a:t>与</a:t>
            </a:r>
            <a:r>
              <a:rPr lang="en-US" altLang="zh-CN" sz="2000" b="0" dirty="0" err="1" smtClean="0">
                <a:solidFill>
                  <a:schemeClr val="tx1"/>
                </a:solidFill>
                <a:latin typeface="+mn-ea"/>
                <a:ea typeface="+mn-ea"/>
              </a:rPr>
              <a:t>rsf</a:t>
            </a:r>
            <a:r>
              <a:rPr lang="zh-CN" altLang="en-US" sz="2000" b="0" dirty="0" smtClean="0">
                <a:solidFill>
                  <a:schemeClr val="tx1"/>
                </a:solidFill>
                <a:latin typeface="+mn-ea"/>
                <a:ea typeface="+mn-ea"/>
              </a:rPr>
              <a:t>的交互对接，</a:t>
            </a:r>
            <a:r>
              <a:rPr lang="en-US" altLang="zh-CN" sz="2000" b="0" dirty="0" smtClean="0">
                <a:solidFill>
                  <a:schemeClr val="tx1"/>
                </a:solidFill>
                <a:latin typeface="+mn-ea"/>
                <a:ea typeface="+mn-ea"/>
              </a:rPr>
              <a:t>sap</a:t>
            </a:r>
            <a:r>
              <a:rPr lang="zh-CN" altLang="en-US" sz="2000" b="0" dirty="0" smtClean="0">
                <a:solidFill>
                  <a:schemeClr val="tx1"/>
                </a:solidFill>
                <a:latin typeface="+mn-ea"/>
                <a:ea typeface="+mn-ea"/>
              </a:rPr>
              <a:t>系统正常开发即可，注意点如下：</a:t>
            </a:r>
            <a:endParaRPr lang="en-US" altLang="zh-CN" sz="2000" b="0" dirty="0">
              <a:solidFill>
                <a:schemeClr val="tx1"/>
              </a:solidFill>
              <a:latin typeface="+mn-ea"/>
              <a:ea typeface="+mn-ea"/>
            </a:endParaRPr>
          </a:p>
        </p:txBody>
      </p:sp>
      <p:sp>
        <p:nvSpPr>
          <p:cNvPr id="5" name="TextBox 4"/>
          <p:cNvSpPr txBox="1"/>
          <p:nvPr/>
        </p:nvSpPr>
        <p:spPr>
          <a:xfrm>
            <a:off x="1066892" y="2978993"/>
            <a:ext cx="6248236" cy="1077218"/>
          </a:xfrm>
          <a:prstGeom prst="rect">
            <a:avLst/>
          </a:prstGeom>
          <a:noFill/>
        </p:spPr>
        <p:txBody>
          <a:bodyPr wrap="square" rtlCol="0">
            <a:spAutoFit/>
          </a:bodyPr>
          <a:lstStyle/>
          <a:p>
            <a:pPr algn="l"/>
            <a:r>
              <a:rPr lang="zh-CN" altLang="zh-CN" sz="1600" dirty="0">
                <a:solidFill>
                  <a:schemeClr val="tx1"/>
                </a:solidFill>
                <a:latin typeface="+mn-ea"/>
                <a:ea typeface="+mn-ea"/>
              </a:rPr>
              <a:t>⑴</a:t>
            </a:r>
            <a:r>
              <a:rPr lang="en-US" altLang="zh-CN" sz="1600" dirty="0">
                <a:solidFill>
                  <a:schemeClr val="tx1"/>
                </a:solidFill>
                <a:latin typeface="+mn-ea"/>
                <a:ea typeface="+mn-ea"/>
              </a:rPr>
              <a:t>sap</a:t>
            </a:r>
            <a:r>
              <a:rPr lang="zh-CN" altLang="zh-CN" sz="1600" dirty="0">
                <a:solidFill>
                  <a:schemeClr val="tx1"/>
                </a:solidFill>
                <a:latin typeface="+mn-ea"/>
                <a:ea typeface="+mn-ea"/>
              </a:rPr>
              <a:t>系统第一次接入</a:t>
            </a:r>
            <a:r>
              <a:rPr lang="en-US" altLang="zh-CN" sz="1600" dirty="0" err="1">
                <a:solidFill>
                  <a:schemeClr val="tx1"/>
                </a:solidFill>
                <a:latin typeface="+mn-ea"/>
                <a:ea typeface="+mn-ea"/>
              </a:rPr>
              <a:t>rsf</a:t>
            </a:r>
            <a:r>
              <a:rPr lang="zh-CN" altLang="zh-CN" sz="1600" dirty="0">
                <a:solidFill>
                  <a:schemeClr val="tx1"/>
                </a:solidFill>
                <a:latin typeface="+mn-ea"/>
                <a:ea typeface="+mn-ea"/>
              </a:rPr>
              <a:t>，需要使用新的</a:t>
            </a:r>
            <a:r>
              <a:rPr lang="en-US" altLang="zh-CN" sz="1600" dirty="0" err="1" smtClean="0">
                <a:solidFill>
                  <a:schemeClr val="tx1"/>
                </a:solidFill>
                <a:latin typeface="+mn-ea"/>
                <a:ea typeface="+mn-ea"/>
              </a:rPr>
              <a:t>programid</a:t>
            </a:r>
            <a:endParaRPr lang="en-US" altLang="zh-CN" sz="1600" dirty="0" smtClean="0">
              <a:solidFill>
                <a:schemeClr val="tx1"/>
              </a:solidFill>
              <a:latin typeface="+mn-ea"/>
              <a:ea typeface="+mn-ea"/>
            </a:endParaRPr>
          </a:p>
          <a:p>
            <a:pPr algn="l"/>
            <a:endParaRPr lang="zh-CN" altLang="zh-CN" sz="1600" dirty="0">
              <a:solidFill>
                <a:schemeClr val="tx1"/>
              </a:solidFill>
              <a:latin typeface="+mn-ea"/>
              <a:ea typeface="+mn-ea"/>
            </a:endParaRPr>
          </a:p>
          <a:p>
            <a:pPr algn="l"/>
            <a:r>
              <a:rPr lang="zh-CN" altLang="zh-CN" sz="1600" dirty="0">
                <a:solidFill>
                  <a:schemeClr val="tx1"/>
                </a:solidFill>
                <a:latin typeface="+mn-ea"/>
                <a:ea typeface="+mn-ea"/>
              </a:rPr>
              <a:t>⑵</a:t>
            </a:r>
            <a:r>
              <a:rPr lang="en-US" altLang="zh-CN" sz="1600" dirty="0">
                <a:solidFill>
                  <a:schemeClr val="tx1"/>
                </a:solidFill>
                <a:latin typeface="+mn-ea"/>
                <a:ea typeface="+mn-ea"/>
              </a:rPr>
              <a:t>RFC</a:t>
            </a:r>
            <a:r>
              <a:rPr lang="zh-CN" altLang="zh-CN" sz="1600" dirty="0">
                <a:solidFill>
                  <a:schemeClr val="tx1"/>
                </a:solidFill>
                <a:latin typeface="+mn-ea"/>
                <a:ea typeface="+mn-ea"/>
              </a:rPr>
              <a:t>函数格式</a:t>
            </a:r>
          </a:p>
          <a:p>
            <a:pPr algn="l"/>
            <a:r>
              <a:rPr lang="zh-CN" altLang="zh-CN" sz="1600" dirty="0">
                <a:solidFill>
                  <a:schemeClr val="tx1"/>
                </a:solidFill>
                <a:latin typeface="+mn-ea"/>
                <a:ea typeface="+mn-ea"/>
              </a:rPr>
              <a:t>函数名</a:t>
            </a:r>
            <a:r>
              <a:rPr lang="en-US" altLang="zh-CN" sz="1600" dirty="0">
                <a:solidFill>
                  <a:schemeClr val="tx1"/>
                </a:solidFill>
                <a:latin typeface="+mn-ea"/>
                <a:ea typeface="+mn-ea"/>
              </a:rPr>
              <a:t>+”_</a:t>
            </a:r>
            <a:r>
              <a:rPr lang="zh-CN" altLang="zh-CN" sz="1600" dirty="0">
                <a:solidFill>
                  <a:schemeClr val="tx1"/>
                </a:solidFill>
                <a:latin typeface="+mn-ea"/>
                <a:ea typeface="+mn-ea"/>
              </a:rPr>
              <a:t>目标系统</a:t>
            </a:r>
            <a:r>
              <a:rPr lang="en-US" altLang="zh-CN" sz="1600" dirty="0">
                <a:solidFill>
                  <a:schemeClr val="tx1"/>
                </a:solidFill>
                <a:latin typeface="+mn-ea"/>
                <a:ea typeface="+mn-ea"/>
              </a:rPr>
              <a:t>”</a:t>
            </a:r>
            <a:r>
              <a:rPr lang="zh-CN" altLang="zh-CN" sz="1600" dirty="0">
                <a:solidFill>
                  <a:schemeClr val="tx1"/>
                </a:solidFill>
                <a:latin typeface="+mn-ea"/>
                <a:ea typeface="+mn-ea"/>
              </a:rPr>
              <a:t>，例如（</a:t>
            </a:r>
            <a:r>
              <a:rPr lang="en-US" altLang="zh-CN" sz="1600" dirty="0">
                <a:solidFill>
                  <a:schemeClr val="tx1"/>
                </a:solidFill>
                <a:latin typeface="+mn-ea"/>
                <a:ea typeface="+mn-ea"/>
              </a:rPr>
              <a:t>YES_TEST_COMPLICATE</a:t>
            </a:r>
            <a:r>
              <a:rPr lang="en-US" altLang="zh-CN" sz="1600" dirty="0">
                <a:solidFill>
                  <a:srgbClr val="FF0000"/>
                </a:solidFill>
                <a:latin typeface="+mn-ea"/>
                <a:ea typeface="+mn-ea"/>
              </a:rPr>
              <a:t>_OMS</a:t>
            </a:r>
            <a:r>
              <a:rPr lang="zh-CN" altLang="zh-CN" sz="1600" dirty="0">
                <a:solidFill>
                  <a:schemeClr val="tx1"/>
                </a:solidFill>
                <a:latin typeface="+mn-ea"/>
                <a:ea typeface="+mn-ea"/>
              </a:rPr>
              <a:t>）</a:t>
            </a:r>
            <a:endParaRPr lang="en-US" altLang="zh-CN" sz="1600" dirty="0" smtClean="0">
              <a:solidFill>
                <a:schemeClr val="tx1"/>
              </a:solidFill>
              <a:latin typeface="+mn-ea"/>
              <a:ea typeface="+mn-ea"/>
            </a:endParaRPr>
          </a:p>
        </p:txBody>
      </p:sp>
    </p:spTree>
    <p:extLst>
      <p:ext uri="{BB962C8B-B14F-4D97-AF65-F5344CB8AC3E}">
        <p14:creationId xmlns:p14="http://schemas.microsoft.com/office/powerpoint/2010/main" val="12520960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89442" name="图片 1"/>
          <p:cNvPicPr>
            <a:picLocks noChangeAspect="1" noChangeArrowheads="1"/>
          </p:cNvPicPr>
          <p:nvPr/>
        </p:nvPicPr>
        <p:blipFill>
          <a:blip r:embed="rId3" cstate="print"/>
          <a:srcRect/>
          <a:stretch>
            <a:fillRect/>
          </a:stretch>
        </p:blipFill>
        <p:spPr bwMode="auto">
          <a:xfrm>
            <a:off x="6350" y="0"/>
            <a:ext cx="911225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图片 1"/>
          <p:cNvPicPr>
            <a:picLocks noChangeAspect="1" noChangeArrowheads="1"/>
          </p:cNvPicPr>
          <p:nvPr/>
        </p:nvPicPr>
        <p:blipFill>
          <a:blip r:embed="rId3" cstate="print"/>
          <a:srcRect/>
          <a:stretch>
            <a:fillRect/>
          </a:stretch>
        </p:blipFill>
        <p:spPr bwMode="auto">
          <a:xfrm>
            <a:off x="-39688" y="-20638"/>
            <a:ext cx="9183688" cy="6878638"/>
          </a:xfrm>
          <a:prstGeom prst="rect">
            <a:avLst/>
          </a:prstGeom>
          <a:solidFill>
            <a:srgbClr val="D0E9FF"/>
          </a:solidFill>
          <a:ln w="25400">
            <a:solidFill>
              <a:srgbClr val="D0E9FF"/>
            </a:solidFill>
            <a:miter lim="800000"/>
            <a:headEnd/>
            <a:tailEnd/>
          </a:ln>
        </p:spPr>
      </p:pic>
      <p:sp>
        <p:nvSpPr>
          <p:cNvPr id="168963" name="Text Box 9"/>
          <p:cNvSpPr txBox="1">
            <a:spLocks noChangeArrowheads="1"/>
          </p:cNvSpPr>
          <p:nvPr/>
        </p:nvSpPr>
        <p:spPr bwMode="auto">
          <a:xfrm>
            <a:off x="3657600" y="5257800"/>
            <a:ext cx="2819400" cy="579438"/>
          </a:xfrm>
          <a:prstGeom prst="rect">
            <a:avLst/>
          </a:prstGeom>
          <a:noFill/>
          <a:ln w="9525">
            <a:noFill/>
            <a:miter lim="800000"/>
            <a:headEnd/>
            <a:tailEnd/>
          </a:ln>
        </p:spPr>
        <p:txBody>
          <a:bodyPr>
            <a:spAutoFit/>
          </a:bodyPr>
          <a:lstStyle/>
          <a:p>
            <a:r>
              <a:rPr lang="zh-CN" altLang="en-US"/>
              <a:t>123</a:t>
            </a:r>
          </a:p>
        </p:txBody>
      </p:sp>
      <p:sp>
        <p:nvSpPr>
          <p:cNvPr id="168964" name="TextBox 15"/>
          <p:cNvSpPr txBox="1">
            <a:spLocks noChangeArrowheads="1"/>
          </p:cNvSpPr>
          <p:nvPr/>
        </p:nvSpPr>
        <p:spPr bwMode="auto">
          <a:xfrm>
            <a:off x="8316913" y="6453188"/>
            <a:ext cx="838200" cy="369887"/>
          </a:xfrm>
          <a:prstGeom prst="rect">
            <a:avLst/>
          </a:prstGeom>
          <a:noFill/>
          <a:ln w="9525">
            <a:noFill/>
            <a:miter lim="800000"/>
            <a:headEnd/>
            <a:tailEnd/>
          </a:ln>
        </p:spPr>
        <p:txBody>
          <a:bodyPr>
            <a:spAutoFit/>
          </a:bodyPr>
          <a:lstStyle/>
          <a:p>
            <a:r>
              <a:rPr lang="en-US" altLang="zh-CN"/>
              <a:t>1</a:t>
            </a:r>
            <a:endParaRPr lang="zh-CN" altLang="en-US"/>
          </a:p>
        </p:txBody>
      </p:sp>
      <p:sp>
        <p:nvSpPr>
          <p:cNvPr id="12" name="TextBox 1"/>
          <p:cNvSpPr txBox="1">
            <a:spLocks noChangeArrowheads="1"/>
          </p:cNvSpPr>
          <p:nvPr/>
        </p:nvSpPr>
        <p:spPr bwMode="auto">
          <a:xfrm>
            <a:off x="304800" y="285750"/>
            <a:ext cx="5346700" cy="461963"/>
          </a:xfrm>
          <a:prstGeom prst="rect">
            <a:avLst/>
          </a:prstGeom>
          <a:noFill/>
          <a:ln w="9525">
            <a:noFill/>
            <a:miter lim="800000"/>
            <a:headEnd/>
            <a:tailEnd/>
          </a:ln>
        </p:spPr>
        <p:txBody>
          <a:bodyPr>
            <a:spAutoFit/>
          </a:bodyPr>
          <a:lstStyle/>
          <a:p>
            <a:pPr algn="l">
              <a:defRPr/>
            </a:pPr>
            <a:r>
              <a:rPr lang="en-US" altLang="zh-CN" sz="2400" dirty="0" smtClean="0">
                <a:solidFill>
                  <a:schemeClr val="tx1">
                    <a:lumMod val="75000"/>
                    <a:lumOff val="25000"/>
                  </a:schemeClr>
                </a:solidFill>
                <a:latin typeface="微软雅黑" pitchFamily="34" charset="-122"/>
                <a:ea typeface="微软雅黑" pitchFamily="34" charset="-122"/>
              </a:rPr>
              <a:t>RSF</a:t>
            </a:r>
            <a:r>
              <a:rPr lang="zh-CN" altLang="en-US" sz="2400" dirty="0" smtClean="0">
                <a:solidFill>
                  <a:schemeClr val="tx1">
                    <a:lumMod val="75000"/>
                    <a:lumOff val="25000"/>
                  </a:schemeClr>
                </a:solidFill>
                <a:latin typeface="微软雅黑" pitchFamily="34" charset="-122"/>
                <a:ea typeface="微软雅黑" pitchFamily="34" charset="-122"/>
              </a:rPr>
              <a:t> 快速入门（服务提供方）</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457308" y="1143060"/>
            <a:ext cx="7772196" cy="1631216"/>
          </a:xfrm>
          <a:prstGeom prst="rect">
            <a:avLst/>
          </a:prstGeom>
          <a:noFill/>
        </p:spPr>
        <p:txBody>
          <a:bodyPr wrap="square" rtlCol="0">
            <a:spAutoFit/>
          </a:bodyPr>
          <a:lstStyle/>
          <a:p>
            <a:pPr algn="l"/>
            <a:r>
              <a:rPr lang="en-US" altLang="zh-CN" sz="2000" b="0" dirty="0" smtClean="0">
                <a:solidFill>
                  <a:schemeClr val="tx1"/>
                </a:solidFill>
                <a:latin typeface="微软雅黑" pitchFamily="34" charset="-122"/>
                <a:ea typeface="微软雅黑" pitchFamily="34" charset="-122"/>
              </a:rPr>
              <a:t>2</a:t>
            </a:r>
            <a:r>
              <a:rPr lang="zh-CN" altLang="en-US" sz="2000" b="0" dirty="0" smtClean="0">
                <a:solidFill>
                  <a:schemeClr val="tx1"/>
                </a:solidFill>
                <a:latin typeface="微软雅黑" pitchFamily="34" charset="-122"/>
                <a:ea typeface="微软雅黑" pitchFamily="34" charset="-122"/>
              </a:rPr>
              <a:t>、编写实现，服务提供方实现服务契约</a:t>
            </a:r>
            <a:endParaRPr lang="en-US" altLang="zh-CN" sz="2000" b="0" dirty="0" smtClean="0">
              <a:solidFill>
                <a:schemeClr val="tx1"/>
              </a:solidFill>
              <a:latin typeface="微软雅黑" pitchFamily="34" charset="-122"/>
              <a:ea typeface="微软雅黑" pitchFamily="34" charset="-122"/>
            </a:endParaRPr>
          </a:p>
          <a:p>
            <a:pPr algn="l"/>
            <a:endParaRPr lang="en-US" altLang="zh-CN" sz="2000" b="0" dirty="0" smtClean="0">
              <a:solidFill>
                <a:schemeClr val="tx1"/>
              </a:solidFill>
              <a:latin typeface="微软雅黑" pitchFamily="34" charset="-122"/>
              <a:ea typeface="微软雅黑" pitchFamily="34" charset="-122"/>
            </a:endParaRPr>
          </a:p>
          <a:p>
            <a:pPr algn="l"/>
            <a:endParaRPr lang="en-US" altLang="zh-CN" sz="2000" b="0" dirty="0" smtClean="0">
              <a:solidFill>
                <a:schemeClr val="tx1"/>
              </a:solidFill>
              <a:latin typeface="微软雅黑" pitchFamily="34" charset="-122"/>
              <a:ea typeface="微软雅黑" pitchFamily="34" charset="-122"/>
            </a:endParaRPr>
          </a:p>
          <a:p>
            <a:pPr algn="l"/>
            <a:endParaRPr lang="en-US" altLang="zh-CN" sz="2000" b="0" dirty="0" smtClean="0">
              <a:solidFill>
                <a:schemeClr val="tx1"/>
              </a:solidFill>
              <a:latin typeface="微软雅黑" pitchFamily="34" charset="-122"/>
              <a:ea typeface="微软雅黑" pitchFamily="34" charset="-122"/>
            </a:endParaRPr>
          </a:p>
          <a:p>
            <a:pPr algn="l"/>
            <a:endParaRPr lang="zh-CN" altLang="en-US" sz="2000" b="0" dirty="0">
              <a:solidFill>
                <a:schemeClr val="tx1"/>
              </a:solidFill>
              <a:latin typeface="微软雅黑" pitchFamily="34" charset="-122"/>
              <a:ea typeface="微软雅黑" pitchFamily="34" charset="-122"/>
            </a:endParaRPr>
          </a:p>
        </p:txBody>
      </p:sp>
      <p:pic>
        <p:nvPicPr>
          <p:cNvPr id="267266" name="Picture 2"/>
          <p:cNvPicPr>
            <a:picLocks noChangeAspect="1" noChangeArrowheads="1"/>
          </p:cNvPicPr>
          <p:nvPr/>
        </p:nvPicPr>
        <p:blipFill>
          <a:blip r:embed="rId4" cstate="print"/>
          <a:srcRect/>
          <a:stretch>
            <a:fillRect/>
          </a:stretch>
        </p:blipFill>
        <p:spPr bwMode="auto">
          <a:xfrm>
            <a:off x="838298" y="1905040"/>
            <a:ext cx="5499690" cy="3809900"/>
          </a:xfrm>
          <a:prstGeom prst="rect">
            <a:avLst/>
          </a:prstGeom>
          <a:noFill/>
          <a:ln w="9525">
            <a:noFill/>
            <a:miter lim="800000"/>
            <a:headEnd/>
            <a:tailEnd/>
          </a:ln>
        </p:spPr>
      </p:pic>
      <p:sp>
        <p:nvSpPr>
          <p:cNvPr id="2" name="文本框 1"/>
          <p:cNvSpPr txBox="1"/>
          <p:nvPr/>
        </p:nvSpPr>
        <p:spPr>
          <a:xfrm>
            <a:off x="381110" y="5853023"/>
            <a:ext cx="9107370" cy="1200329"/>
          </a:xfrm>
          <a:prstGeom prst="rect">
            <a:avLst/>
          </a:prstGeom>
          <a:noFill/>
        </p:spPr>
        <p:txBody>
          <a:bodyPr wrap="square" rtlCol="0">
            <a:spAutoFit/>
          </a:bodyPr>
          <a:lstStyle/>
          <a:p>
            <a:pPr lvl="0" algn="l"/>
            <a:r>
              <a:rPr lang="zh-CN" altLang="zh-CN" sz="2000" b="0" dirty="0" smtClean="0">
                <a:solidFill>
                  <a:schemeClr val="tx1"/>
                </a:solidFill>
                <a:latin typeface="微软雅黑" panose="020B0503020204020204" pitchFamily="34" charset="-122"/>
                <a:ea typeface="微软雅黑" panose="020B0503020204020204" pitchFamily="34" charset="-122"/>
              </a:rPr>
              <a:t>服务</a:t>
            </a:r>
            <a:r>
              <a:rPr lang="zh-CN" altLang="zh-CN" sz="2000" b="0" dirty="0">
                <a:solidFill>
                  <a:schemeClr val="tx1"/>
                </a:solidFill>
                <a:latin typeface="微软雅黑" panose="020B0503020204020204" pitchFamily="34" charset="-122"/>
                <a:ea typeface="微软雅黑" panose="020B0503020204020204" pitchFamily="34" charset="-122"/>
              </a:rPr>
              <a:t>实现类可以选择不加</a:t>
            </a:r>
            <a:r>
              <a:rPr lang="en-US" altLang="zh-CN" sz="2000" b="0" dirty="0">
                <a:solidFill>
                  <a:schemeClr val="tx1"/>
                </a:solidFill>
                <a:latin typeface="微软雅黑" panose="020B0503020204020204" pitchFamily="34" charset="-122"/>
                <a:ea typeface="微软雅黑" panose="020B0503020204020204" pitchFamily="34" charset="-122"/>
              </a:rPr>
              <a:t>@</a:t>
            </a:r>
            <a:r>
              <a:rPr lang="en-US" altLang="zh-CN" sz="2000" b="0" dirty="0" smtClean="0">
                <a:solidFill>
                  <a:schemeClr val="tx1"/>
                </a:solidFill>
                <a:latin typeface="微软雅黑" panose="020B0503020204020204" pitchFamily="34" charset="-122"/>
                <a:ea typeface="微软雅黑" panose="020B0503020204020204" pitchFamily="34" charset="-122"/>
              </a:rPr>
              <a:t>implement,</a:t>
            </a:r>
            <a:r>
              <a:rPr lang="zh-CN" altLang="en-US" sz="2000" b="0" dirty="0" smtClean="0">
                <a:solidFill>
                  <a:schemeClr val="tx1"/>
                </a:solidFill>
                <a:latin typeface="微软雅黑" panose="020B0503020204020204" pitchFamily="34" charset="-122"/>
                <a:ea typeface="微软雅黑" panose="020B0503020204020204" pitchFamily="34" charset="-122"/>
              </a:rPr>
              <a:t>只需</a:t>
            </a:r>
            <a:r>
              <a:rPr lang="zh-CN" altLang="zh-CN" sz="2000" b="0" dirty="0" smtClean="0">
                <a:solidFill>
                  <a:schemeClr val="tx1"/>
                </a:solidFill>
                <a:latin typeface="微软雅黑" panose="020B0503020204020204" pitchFamily="34" charset="-122"/>
                <a:ea typeface="微软雅黑" panose="020B0503020204020204" pitchFamily="34" charset="-122"/>
              </a:rPr>
              <a:t>调用</a:t>
            </a:r>
            <a:r>
              <a:rPr lang="en-US" altLang="zh-CN" sz="2000" b="0" dirty="0" err="1">
                <a:solidFill>
                  <a:schemeClr val="tx1"/>
                </a:solidFill>
                <a:latin typeface="微软雅黑" panose="020B0503020204020204" pitchFamily="34" charset="-122"/>
                <a:ea typeface="微软雅黑" panose="020B0503020204020204" pitchFamily="34" charset="-122"/>
              </a:rPr>
              <a:t>ServicePublisher.publishService</a:t>
            </a:r>
            <a:r>
              <a:rPr lang="en-US" altLang="zh-CN" sz="2000" b="0" dirty="0">
                <a:solidFill>
                  <a:schemeClr val="tx1"/>
                </a:solidFill>
                <a:latin typeface="微软雅黑" panose="020B0503020204020204" pitchFamily="34" charset="-122"/>
                <a:ea typeface="微软雅黑" panose="020B0503020204020204" pitchFamily="34" charset="-122"/>
              </a:rPr>
              <a:t>(contract, </a:t>
            </a:r>
            <a:r>
              <a:rPr lang="en-US" altLang="zh-CN" sz="2000" b="0" dirty="0" err="1">
                <a:solidFill>
                  <a:schemeClr val="tx1"/>
                </a:solidFill>
                <a:latin typeface="微软雅黑" panose="020B0503020204020204" pitchFamily="34" charset="-122"/>
                <a:ea typeface="微软雅黑" panose="020B0503020204020204" pitchFamily="34" charset="-122"/>
              </a:rPr>
              <a:t>implCode</a:t>
            </a:r>
            <a:r>
              <a:rPr lang="en-US" altLang="zh-CN" sz="2000" b="0" dirty="0">
                <a:solidFill>
                  <a:schemeClr val="tx1"/>
                </a:solidFill>
                <a:latin typeface="微软雅黑" panose="020B0503020204020204" pitchFamily="34" charset="-122"/>
                <a:ea typeface="微软雅黑" panose="020B0503020204020204" pitchFamily="34" charset="-122"/>
              </a:rPr>
              <a:t>, </a:t>
            </a:r>
            <a:r>
              <a:rPr lang="en-US" altLang="zh-CN" sz="2000" b="0" dirty="0" err="1">
                <a:solidFill>
                  <a:schemeClr val="tx1"/>
                </a:solidFill>
                <a:latin typeface="微软雅黑" panose="020B0503020204020204" pitchFamily="34" charset="-122"/>
                <a:ea typeface="微软雅黑" panose="020B0503020204020204" pitchFamily="34" charset="-122"/>
              </a:rPr>
              <a:t>serviceImpl</a:t>
            </a:r>
            <a:r>
              <a:rPr lang="en-US" altLang="zh-CN" sz="2000" b="0" dirty="0">
                <a:solidFill>
                  <a:schemeClr val="tx1"/>
                </a:solidFill>
                <a:latin typeface="微软雅黑" panose="020B0503020204020204" pitchFamily="34" charset="-122"/>
                <a:ea typeface="微软雅黑" panose="020B0503020204020204" pitchFamily="34" charset="-122"/>
              </a:rPr>
              <a:t>);</a:t>
            </a:r>
            <a:endParaRPr lang="zh-CN" altLang="zh-CN" sz="2000" b="0" dirty="0">
              <a:solidFill>
                <a:schemeClr val="tx1"/>
              </a:solidFill>
              <a:latin typeface="微软雅黑" panose="020B0503020204020204" pitchFamily="34" charset="-122"/>
              <a:ea typeface="微软雅黑" panose="020B0503020204020204" pitchFamily="34" charset="-122"/>
            </a:endParaRPr>
          </a:p>
          <a:p>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图片 1"/>
          <p:cNvPicPr>
            <a:picLocks noChangeAspect="1" noChangeArrowheads="1"/>
          </p:cNvPicPr>
          <p:nvPr/>
        </p:nvPicPr>
        <p:blipFill>
          <a:blip r:embed="rId3" cstate="print"/>
          <a:srcRect/>
          <a:stretch>
            <a:fillRect/>
          </a:stretch>
        </p:blipFill>
        <p:spPr bwMode="auto">
          <a:xfrm>
            <a:off x="-39688" y="-20638"/>
            <a:ext cx="9183688" cy="6878638"/>
          </a:xfrm>
          <a:prstGeom prst="rect">
            <a:avLst/>
          </a:prstGeom>
          <a:solidFill>
            <a:srgbClr val="D0E9FF"/>
          </a:solidFill>
          <a:ln w="25400">
            <a:solidFill>
              <a:srgbClr val="D0E9FF"/>
            </a:solidFill>
            <a:miter lim="800000"/>
            <a:headEnd/>
            <a:tailEnd/>
          </a:ln>
        </p:spPr>
      </p:pic>
      <p:sp>
        <p:nvSpPr>
          <p:cNvPr id="168963" name="Text Box 9"/>
          <p:cNvSpPr txBox="1">
            <a:spLocks noChangeArrowheads="1"/>
          </p:cNvSpPr>
          <p:nvPr/>
        </p:nvSpPr>
        <p:spPr bwMode="auto">
          <a:xfrm>
            <a:off x="3657600" y="5257800"/>
            <a:ext cx="2819400" cy="579438"/>
          </a:xfrm>
          <a:prstGeom prst="rect">
            <a:avLst/>
          </a:prstGeom>
          <a:noFill/>
          <a:ln w="9525">
            <a:noFill/>
            <a:miter lim="800000"/>
            <a:headEnd/>
            <a:tailEnd/>
          </a:ln>
        </p:spPr>
        <p:txBody>
          <a:bodyPr>
            <a:spAutoFit/>
          </a:bodyPr>
          <a:lstStyle/>
          <a:p>
            <a:r>
              <a:rPr lang="zh-CN" altLang="en-US"/>
              <a:t>123</a:t>
            </a:r>
          </a:p>
        </p:txBody>
      </p:sp>
      <p:sp>
        <p:nvSpPr>
          <p:cNvPr id="168964" name="TextBox 15"/>
          <p:cNvSpPr txBox="1">
            <a:spLocks noChangeArrowheads="1"/>
          </p:cNvSpPr>
          <p:nvPr/>
        </p:nvSpPr>
        <p:spPr bwMode="auto">
          <a:xfrm>
            <a:off x="8316913" y="6453188"/>
            <a:ext cx="838200" cy="369887"/>
          </a:xfrm>
          <a:prstGeom prst="rect">
            <a:avLst/>
          </a:prstGeom>
          <a:noFill/>
          <a:ln w="9525">
            <a:noFill/>
            <a:miter lim="800000"/>
            <a:headEnd/>
            <a:tailEnd/>
          </a:ln>
        </p:spPr>
        <p:txBody>
          <a:bodyPr>
            <a:spAutoFit/>
          </a:bodyPr>
          <a:lstStyle/>
          <a:p>
            <a:r>
              <a:rPr lang="en-US" altLang="zh-CN"/>
              <a:t>1</a:t>
            </a:r>
            <a:endParaRPr lang="zh-CN" altLang="en-US"/>
          </a:p>
        </p:txBody>
      </p:sp>
      <p:sp>
        <p:nvSpPr>
          <p:cNvPr id="12" name="TextBox 1"/>
          <p:cNvSpPr txBox="1">
            <a:spLocks noChangeArrowheads="1"/>
          </p:cNvSpPr>
          <p:nvPr/>
        </p:nvSpPr>
        <p:spPr bwMode="auto">
          <a:xfrm>
            <a:off x="304800" y="285750"/>
            <a:ext cx="5346700" cy="461963"/>
          </a:xfrm>
          <a:prstGeom prst="rect">
            <a:avLst/>
          </a:prstGeom>
          <a:noFill/>
          <a:ln w="9525">
            <a:noFill/>
            <a:miter lim="800000"/>
            <a:headEnd/>
            <a:tailEnd/>
          </a:ln>
        </p:spPr>
        <p:txBody>
          <a:bodyPr>
            <a:spAutoFit/>
          </a:bodyPr>
          <a:lstStyle/>
          <a:p>
            <a:pPr algn="l">
              <a:defRPr/>
            </a:pPr>
            <a:r>
              <a:rPr lang="en-US" altLang="zh-CN" sz="2400" dirty="0" smtClean="0">
                <a:solidFill>
                  <a:schemeClr val="tx1">
                    <a:lumMod val="75000"/>
                    <a:lumOff val="25000"/>
                  </a:schemeClr>
                </a:solidFill>
                <a:latin typeface="微软雅黑" pitchFamily="34" charset="-122"/>
                <a:ea typeface="微软雅黑" pitchFamily="34" charset="-122"/>
              </a:rPr>
              <a:t>RSF</a:t>
            </a:r>
            <a:r>
              <a:rPr lang="zh-CN" altLang="en-US" sz="2400" dirty="0" smtClean="0">
                <a:solidFill>
                  <a:schemeClr val="tx1">
                    <a:lumMod val="75000"/>
                    <a:lumOff val="25000"/>
                  </a:schemeClr>
                </a:solidFill>
                <a:latin typeface="微软雅黑" pitchFamily="34" charset="-122"/>
                <a:ea typeface="微软雅黑" pitchFamily="34" charset="-122"/>
              </a:rPr>
              <a:t> 快速入门（服务提供方）</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457308" y="1143060"/>
            <a:ext cx="7772196" cy="1631216"/>
          </a:xfrm>
          <a:prstGeom prst="rect">
            <a:avLst/>
          </a:prstGeom>
          <a:noFill/>
        </p:spPr>
        <p:txBody>
          <a:bodyPr wrap="square" rtlCol="0">
            <a:spAutoFit/>
          </a:bodyPr>
          <a:lstStyle/>
          <a:p>
            <a:pPr algn="l"/>
            <a:r>
              <a:rPr lang="en-US" altLang="zh-CN" sz="2000" b="0" dirty="0" smtClean="0">
                <a:solidFill>
                  <a:schemeClr val="tx1"/>
                </a:solidFill>
                <a:latin typeface="微软雅黑" pitchFamily="34" charset="-122"/>
                <a:ea typeface="微软雅黑" pitchFamily="34" charset="-122"/>
              </a:rPr>
              <a:t>3</a:t>
            </a:r>
            <a:r>
              <a:rPr lang="zh-CN" altLang="en-US" sz="2000" b="0" dirty="0" smtClean="0">
                <a:solidFill>
                  <a:schemeClr val="tx1"/>
                </a:solidFill>
                <a:latin typeface="微软雅黑" pitchFamily="34" charset="-122"/>
                <a:ea typeface="微软雅黑" pitchFamily="34" charset="-122"/>
              </a:rPr>
              <a:t>、注册服务，定义服务各维度的信息</a:t>
            </a:r>
            <a:endParaRPr lang="en-US" altLang="zh-CN" sz="2000" b="0" dirty="0" smtClean="0">
              <a:solidFill>
                <a:schemeClr val="tx1"/>
              </a:solidFill>
              <a:latin typeface="微软雅黑" pitchFamily="34" charset="-122"/>
              <a:ea typeface="微软雅黑" pitchFamily="34" charset="-122"/>
            </a:endParaRPr>
          </a:p>
          <a:p>
            <a:pPr algn="l"/>
            <a:endParaRPr lang="en-US" altLang="zh-CN" sz="2000" b="0" dirty="0" smtClean="0">
              <a:solidFill>
                <a:schemeClr val="tx1"/>
              </a:solidFill>
              <a:latin typeface="微软雅黑" pitchFamily="34" charset="-122"/>
              <a:ea typeface="微软雅黑" pitchFamily="34" charset="-122"/>
            </a:endParaRPr>
          </a:p>
          <a:p>
            <a:pPr algn="l"/>
            <a:endParaRPr lang="en-US" altLang="zh-CN" sz="2000" b="0" dirty="0" smtClean="0">
              <a:solidFill>
                <a:schemeClr val="tx1"/>
              </a:solidFill>
              <a:latin typeface="微软雅黑" pitchFamily="34" charset="-122"/>
              <a:ea typeface="微软雅黑" pitchFamily="34" charset="-122"/>
            </a:endParaRPr>
          </a:p>
          <a:p>
            <a:pPr algn="l"/>
            <a:endParaRPr lang="en-US" altLang="zh-CN" sz="2000" b="0" dirty="0" smtClean="0">
              <a:solidFill>
                <a:schemeClr val="tx1"/>
              </a:solidFill>
              <a:latin typeface="微软雅黑" pitchFamily="34" charset="-122"/>
              <a:ea typeface="微软雅黑" pitchFamily="34" charset="-122"/>
            </a:endParaRPr>
          </a:p>
          <a:p>
            <a:pPr algn="l"/>
            <a:endParaRPr lang="zh-CN" altLang="en-US" sz="2000" b="0" dirty="0">
              <a:solidFill>
                <a:schemeClr val="tx1"/>
              </a:solidFill>
              <a:latin typeface="微软雅黑" pitchFamily="34" charset="-122"/>
              <a:ea typeface="微软雅黑" pitchFamily="34" charset="-122"/>
            </a:endParaRPr>
          </a:p>
        </p:txBody>
      </p:sp>
      <p:pic>
        <p:nvPicPr>
          <p:cNvPr id="268291" name="Picture 3"/>
          <p:cNvPicPr>
            <a:picLocks noChangeAspect="1" noChangeArrowheads="1"/>
          </p:cNvPicPr>
          <p:nvPr/>
        </p:nvPicPr>
        <p:blipFill>
          <a:blip r:embed="rId4" cstate="print"/>
          <a:srcRect/>
          <a:stretch>
            <a:fillRect/>
          </a:stretch>
        </p:blipFill>
        <p:spPr bwMode="auto">
          <a:xfrm>
            <a:off x="533506" y="1828842"/>
            <a:ext cx="7767757" cy="30479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图片 1"/>
          <p:cNvPicPr>
            <a:picLocks noChangeAspect="1" noChangeArrowheads="1"/>
          </p:cNvPicPr>
          <p:nvPr/>
        </p:nvPicPr>
        <p:blipFill>
          <a:blip r:embed="rId3" cstate="print"/>
          <a:srcRect/>
          <a:stretch>
            <a:fillRect/>
          </a:stretch>
        </p:blipFill>
        <p:spPr bwMode="auto">
          <a:xfrm>
            <a:off x="-39688" y="-20638"/>
            <a:ext cx="9183688" cy="6878638"/>
          </a:xfrm>
          <a:prstGeom prst="rect">
            <a:avLst/>
          </a:prstGeom>
          <a:solidFill>
            <a:srgbClr val="D0E9FF"/>
          </a:solidFill>
          <a:ln w="25400">
            <a:solidFill>
              <a:srgbClr val="D0E9FF"/>
            </a:solidFill>
            <a:miter lim="800000"/>
            <a:headEnd/>
            <a:tailEnd/>
          </a:ln>
        </p:spPr>
      </p:pic>
      <p:sp>
        <p:nvSpPr>
          <p:cNvPr id="168963" name="Text Box 9"/>
          <p:cNvSpPr txBox="1">
            <a:spLocks noChangeArrowheads="1"/>
          </p:cNvSpPr>
          <p:nvPr/>
        </p:nvSpPr>
        <p:spPr bwMode="auto">
          <a:xfrm>
            <a:off x="3657600" y="5257800"/>
            <a:ext cx="2819400" cy="579438"/>
          </a:xfrm>
          <a:prstGeom prst="rect">
            <a:avLst/>
          </a:prstGeom>
          <a:noFill/>
          <a:ln w="9525">
            <a:noFill/>
            <a:miter lim="800000"/>
            <a:headEnd/>
            <a:tailEnd/>
          </a:ln>
        </p:spPr>
        <p:txBody>
          <a:bodyPr>
            <a:spAutoFit/>
          </a:bodyPr>
          <a:lstStyle/>
          <a:p>
            <a:r>
              <a:rPr lang="zh-CN" altLang="en-US"/>
              <a:t>123</a:t>
            </a:r>
          </a:p>
        </p:txBody>
      </p:sp>
      <p:sp>
        <p:nvSpPr>
          <p:cNvPr id="168964" name="TextBox 15"/>
          <p:cNvSpPr txBox="1">
            <a:spLocks noChangeArrowheads="1"/>
          </p:cNvSpPr>
          <p:nvPr/>
        </p:nvSpPr>
        <p:spPr bwMode="auto">
          <a:xfrm>
            <a:off x="8316913" y="6453188"/>
            <a:ext cx="838200" cy="369887"/>
          </a:xfrm>
          <a:prstGeom prst="rect">
            <a:avLst/>
          </a:prstGeom>
          <a:noFill/>
          <a:ln w="9525">
            <a:noFill/>
            <a:miter lim="800000"/>
            <a:headEnd/>
            <a:tailEnd/>
          </a:ln>
        </p:spPr>
        <p:txBody>
          <a:bodyPr>
            <a:spAutoFit/>
          </a:bodyPr>
          <a:lstStyle/>
          <a:p>
            <a:r>
              <a:rPr lang="en-US" altLang="zh-CN"/>
              <a:t>1</a:t>
            </a:r>
            <a:endParaRPr lang="zh-CN" altLang="en-US"/>
          </a:p>
        </p:txBody>
      </p:sp>
      <p:sp>
        <p:nvSpPr>
          <p:cNvPr id="12" name="TextBox 1"/>
          <p:cNvSpPr txBox="1">
            <a:spLocks noChangeArrowheads="1"/>
          </p:cNvSpPr>
          <p:nvPr/>
        </p:nvSpPr>
        <p:spPr bwMode="auto">
          <a:xfrm>
            <a:off x="304800" y="285750"/>
            <a:ext cx="5346700" cy="461963"/>
          </a:xfrm>
          <a:prstGeom prst="rect">
            <a:avLst/>
          </a:prstGeom>
          <a:noFill/>
          <a:ln w="9525">
            <a:noFill/>
            <a:miter lim="800000"/>
            <a:headEnd/>
            <a:tailEnd/>
          </a:ln>
        </p:spPr>
        <p:txBody>
          <a:bodyPr>
            <a:spAutoFit/>
          </a:bodyPr>
          <a:lstStyle/>
          <a:p>
            <a:pPr algn="l">
              <a:defRPr/>
            </a:pPr>
            <a:r>
              <a:rPr lang="en-US" altLang="zh-CN" sz="2400" dirty="0" smtClean="0">
                <a:solidFill>
                  <a:schemeClr val="tx1">
                    <a:lumMod val="75000"/>
                    <a:lumOff val="25000"/>
                  </a:schemeClr>
                </a:solidFill>
                <a:latin typeface="微软雅黑" pitchFamily="34" charset="-122"/>
                <a:ea typeface="微软雅黑" pitchFamily="34" charset="-122"/>
              </a:rPr>
              <a:t>RSF</a:t>
            </a:r>
            <a:r>
              <a:rPr lang="zh-CN" altLang="en-US" sz="2400" dirty="0" smtClean="0">
                <a:solidFill>
                  <a:schemeClr val="tx1">
                    <a:lumMod val="75000"/>
                    <a:lumOff val="25000"/>
                  </a:schemeClr>
                </a:solidFill>
                <a:latin typeface="微软雅黑" pitchFamily="34" charset="-122"/>
                <a:ea typeface="微软雅黑" pitchFamily="34" charset="-122"/>
              </a:rPr>
              <a:t> 快速入门（服务提供方）</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457308" y="1143060"/>
            <a:ext cx="7772196" cy="1631216"/>
          </a:xfrm>
          <a:prstGeom prst="rect">
            <a:avLst/>
          </a:prstGeom>
          <a:noFill/>
        </p:spPr>
        <p:txBody>
          <a:bodyPr wrap="square" rtlCol="0">
            <a:spAutoFit/>
          </a:bodyPr>
          <a:lstStyle/>
          <a:p>
            <a:pPr algn="l"/>
            <a:r>
              <a:rPr lang="en-US" altLang="zh-CN" sz="2000" b="0" dirty="0" smtClean="0">
                <a:solidFill>
                  <a:schemeClr val="tx1"/>
                </a:solidFill>
                <a:latin typeface="微软雅黑" pitchFamily="34" charset="-122"/>
                <a:ea typeface="微软雅黑" pitchFamily="34" charset="-122"/>
              </a:rPr>
              <a:t>3</a:t>
            </a:r>
            <a:r>
              <a:rPr lang="zh-CN" altLang="en-US" sz="2000" b="0" dirty="0" smtClean="0">
                <a:solidFill>
                  <a:schemeClr val="tx1"/>
                </a:solidFill>
                <a:latin typeface="微软雅黑" pitchFamily="34" charset="-122"/>
                <a:ea typeface="微软雅黑" pitchFamily="34" charset="-122"/>
              </a:rPr>
              <a:t>、注册服务，定义服务各维度的信息</a:t>
            </a:r>
            <a:endParaRPr lang="en-US" altLang="zh-CN" sz="2000" b="0" dirty="0" smtClean="0">
              <a:solidFill>
                <a:schemeClr val="tx1"/>
              </a:solidFill>
              <a:latin typeface="微软雅黑" pitchFamily="34" charset="-122"/>
              <a:ea typeface="微软雅黑" pitchFamily="34" charset="-122"/>
            </a:endParaRPr>
          </a:p>
          <a:p>
            <a:pPr algn="l"/>
            <a:endParaRPr lang="en-US" altLang="zh-CN" sz="2000" b="0" dirty="0" smtClean="0">
              <a:solidFill>
                <a:schemeClr val="tx1"/>
              </a:solidFill>
              <a:latin typeface="微软雅黑" pitchFamily="34" charset="-122"/>
              <a:ea typeface="微软雅黑" pitchFamily="34" charset="-122"/>
            </a:endParaRPr>
          </a:p>
          <a:p>
            <a:pPr algn="l"/>
            <a:endParaRPr lang="en-US" altLang="zh-CN" sz="2000" b="0" dirty="0" smtClean="0">
              <a:solidFill>
                <a:schemeClr val="tx1"/>
              </a:solidFill>
              <a:latin typeface="微软雅黑" pitchFamily="34" charset="-122"/>
              <a:ea typeface="微软雅黑" pitchFamily="34" charset="-122"/>
            </a:endParaRPr>
          </a:p>
          <a:p>
            <a:pPr algn="l"/>
            <a:endParaRPr lang="en-US" altLang="zh-CN" sz="2000" b="0" dirty="0" smtClean="0">
              <a:solidFill>
                <a:schemeClr val="tx1"/>
              </a:solidFill>
              <a:latin typeface="微软雅黑" pitchFamily="34" charset="-122"/>
              <a:ea typeface="微软雅黑" pitchFamily="34" charset="-122"/>
            </a:endParaRPr>
          </a:p>
          <a:p>
            <a:pPr algn="l"/>
            <a:endParaRPr lang="zh-CN" altLang="en-US" sz="2000" b="0" dirty="0">
              <a:solidFill>
                <a:schemeClr val="tx1"/>
              </a:solidFill>
              <a:latin typeface="微软雅黑" pitchFamily="34" charset="-122"/>
              <a:ea typeface="微软雅黑" pitchFamily="34" charset="-122"/>
            </a:endParaRPr>
          </a:p>
        </p:txBody>
      </p:sp>
      <p:pic>
        <p:nvPicPr>
          <p:cNvPr id="268295" name="Picture 7"/>
          <p:cNvPicPr>
            <a:picLocks noChangeAspect="1" noChangeArrowheads="1"/>
          </p:cNvPicPr>
          <p:nvPr/>
        </p:nvPicPr>
        <p:blipFill>
          <a:blip r:embed="rId4" cstate="print"/>
          <a:srcRect/>
          <a:stretch>
            <a:fillRect/>
          </a:stretch>
        </p:blipFill>
        <p:spPr bwMode="auto">
          <a:xfrm>
            <a:off x="685902" y="1676446"/>
            <a:ext cx="6219825"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图片 1"/>
          <p:cNvPicPr>
            <a:picLocks noChangeAspect="1" noChangeArrowheads="1"/>
          </p:cNvPicPr>
          <p:nvPr/>
        </p:nvPicPr>
        <p:blipFill>
          <a:blip r:embed="rId3" cstate="print"/>
          <a:srcRect/>
          <a:stretch>
            <a:fillRect/>
          </a:stretch>
        </p:blipFill>
        <p:spPr bwMode="auto">
          <a:xfrm>
            <a:off x="-39688" y="-20638"/>
            <a:ext cx="9183688" cy="6878638"/>
          </a:xfrm>
          <a:prstGeom prst="rect">
            <a:avLst/>
          </a:prstGeom>
          <a:solidFill>
            <a:srgbClr val="D0E9FF"/>
          </a:solidFill>
          <a:ln w="25400">
            <a:solidFill>
              <a:srgbClr val="D0E9FF"/>
            </a:solidFill>
            <a:miter lim="800000"/>
            <a:headEnd/>
            <a:tailEnd/>
          </a:ln>
        </p:spPr>
      </p:pic>
      <p:sp>
        <p:nvSpPr>
          <p:cNvPr id="168963" name="Text Box 9"/>
          <p:cNvSpPr txBox="1">
            <a:spLocks noChangeArrowheads="1"/>
          </p:cNvSpPr>
          <p:nvPr/>
        </p:nvSpPr>
        <p:spPr bwMode="auto">
          <a:xfrm>
            <a:off x="3657600" y="5257800"/>
            <a:ext cx="2819400" cy="579438"/>
          </a:xfrm>
          <a:prstGeom prst="rect">
            <a:avLst/>
          </a:prstGeom>
          <a:noFill/>
          <a:ln w="9525">
            <a:noFill/>
            <a:miter lim="800000"/>
            <a:headEnd/>
            <a:tailEnd/>
          </a:ln>
        </p:spPr>
        <p:txBody>
          <a:bodyPr>
            <a:spAutoFit/>
          </a:bodyPr>
          <a:lstStyle/>
          <a:p>
            <a:r>
              <a:rPr lang="zh-CN" altLang="en-US"/>
              <a:t>123</a:t>
            </a:r>
          </a:p>
        </p:txBody>
      </p:sp>
      <p:sp>
        <p:nvSpPr>
          <p:cNvPr id="168964" name="TextBox 15"/>
          <p:cNvSpPr txBox="1">
            <a:spLocks noChangeArrowheads="1"/>
          </p:cNvSpPr>
          <p:nvPr/>
        </p:nvSpPr>
        <p:spPr bwMode="auto">
          <a:xfrm>
            <a:off x="8316913" y="6453188"/>
            <a:ext cx="838200" cy="369887"/>
          </a:xfrm>
          <a:prstGeom prst="rect">
            <a:avLst/>
          </a:prstGeom>
          <a:noFill/>
          <a:ln w="9525">
            <a:noFill/>
            <a:miter lim="800000"/>
            <a:headEnd/>
            <a:tailEnd/>
          </a:ln>
        </p:spPr>
        <p:txBody>
          <a:bodyPr>
            <a:spAutoFit/>
          </a:bodyPr>
          <a:lstStyle/>
          <a:p>
            <a:r>
              <a:rPr lang="en-US" altLang="zh-CN"/>
              <a:t>1</a:t>
            </a:r>
            <a:endParaRPr lang="zh-CN" altLang="en-US"/>
          </a:p>
        </p:txBody>
      </p:sp>
      <p:sp>
        <p:nvSpPr>
          <p:cNvPr id="12" name="TextBox 1"/>
          <p:cNvSpPr txBox="1">
            <a:spLocks noChangeArrowheads="1"/>
          </p:cNvSpPr>
          <p:nvPr/>
        </p:nvSpPr>
        <p:spPr bwMode="auto">
          <a:xfrm>
            <a:off x="304800" y="285750"/>
            <a:ext cx="5346700" cy="461963"/>
          </a:xfrm>
          <a:prstGeom prst="rect">
            <a:avLst/>
          </a:prstGeom>
          <a:noFill/>
          <a:ln w="9525">
            <a:noFill/>
            <a:miter lim="800000"/>
            <a:headEnd/>
            <a:tailEnd/>
          </a:ln>
        </p:spPr>
        <p:txBody>
          <a:bodyPr>
            <a:spAutoFit/>
          </a:bodyPr>
          <a:lstStyle/>
          <a:p>
            <a:pPr algn="l">
              <a:defRPr/>
            </a:pPr>
            <a:r>
              <a:rPr lang="en-US" altLang="zh-CN" sz="2400" dirty="0" smtClean="0">
                <a:solidFill>
                  <a:schemeClr val="tx1">
                    <a:lumMod val="75000"/>
                    <a:lumOff val="25000"/>
                  </a:schemeClr>
                </a:solidFill>
                <a:latin typeface="微软雅黑" pitchFamily="34" charset="-122"/>
                <a:ea typeface="微软雅黑" pitchFamily="34" charset="-122"/>
              </a:rPr>
              <a:t>RSF</a:t>
            </a:r>
            <a:r>
              <a:rPr lang="zh-CN" altLang="en-US" sz="2400" dirty="0" smtClean="0">
                <a:solidFill>
                  <a:schemeClr val="tx1">
                    <a:lumMod val="75000"/>
                    <a:lumOff val="25000"/>
                  </a:schemeClr>
                </a:solidFill>
                <a:latin typeface="微软雅黑" pitchFamily="34" charset="-122"/>
                <a:ea typeface="微软雅黑" pitchFamily="34" charset="-122"/>
              </a:rPr>
              <a:t> 快速入门（服务提供方）</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457308" y="1143060"/>
            <a:ext cx="7772196" cy="1631216"/>
          </a:xfrm>
          <a:prstGeom prst="rect">
            <a:avLst/>
          </a:prstGeom>
          <a:noFill/>
        </p:spPr>
        <p:txBody>
          <a:bodyPr wrap="square" rtlCol="0">
            <a:spAutoFit/>
          </a:bodyPr>
          <a:lstStyle/>
          <a:p>
            <a:pPr algn="l"/>
            <a:r>
              <a:rPr lang="en-US" altLang="zh-CN" sz="2000" b="0" dirty="0" smtClean="0">
                <a:solidFill>
                  <a:schemeClr val="tx1"/>
                </a:solidFill>
                <a:latin typeface="微软雅黑" pitchFamily="34" charset="-122"/>
                <a:ea typeface="微软雅黑" pitchFamily="34" charset="-122"/>
              </a:rPr>
              <a:t>3</a:t>
            </a:r>
            <a:r>
              <a:rPr lang="zh-CN" altLang="en-US" sz="2000" b="0" dirty="0" smtClean="0">
                <a:solidFill>
                  <a:schemeClr val="tx1"/>
                </a:solidFill>
                <a:latin typeface="微软雅黑" pitchFamily="34" charset="-122"/>
                <a:ea typeface="微软雅黑" pitchFamily="34" charset="-122"/>
              </a:rPr>
              <a:t>、注册服务，定义服务各维度的信息</a:t>
            </a:r>
            <a:endParaRPr lang="en-US" altLang="zh-CN" sz="2000" b="0" dirty="0" smtClean="0">
              <a:solidFill>
                <a:schemeClr val="tx1"/>
              </a:solidFill>
              <a:latin typeface="微软雅黑" pitchFamily="34" charset="-122"/>
              <a:ea typeface="微软雅黑" pitchFamily="34" charset="-122"/>
            </a:endParaRPr>
          </a:p>
          <a:p>
            <a:pPr algn="l"/>
            <a:endParaRPr lang="en-US" altLang="zh-CN" sz="2000" b="0" dirty="0" smtClean="0">
              <a:solidFill>
                <a:schemeClr val="tx1"/>
              </a:solidFill>
              <a:latin typeface="微软雅黑" pitchFamily="34" charset="-122"/>
              <a:ea typeface="微软雅黑" pitchFamily="34" charset="-122"/>
            </a:endParaRPr>
          </a:p>
          <a:p>
            <a:pPr algn="l"/>
            <a:endParaRPr lang="en-US" altLang="zh-CN" sz="2000" b="0" dirty="0" smtClean="0">
              <a:solidFill>
                <a:schemeClr val="tx1"/>
              </a:solidFill>
              <a:latin typeface="微软雅黑" pitchFamily="34" charset="-122"/>
              <a:ea typeface="微软雅黑" pitchFamily="34" charset="-122"/>
            </a:endParaRPr>
          </a:p>
          <a:p>
            <a:pPr algn="l"/>
            <a:endParaRPr lang="en-US" altLang="zh-CN" sz="2000" b="0" dirty="0" smtClean="0">
              <a:solidFill>
                <a:schemeClr val="tx1"/>
              </a:solidFill>
              <a:latin typeface="微软雅黑" pitchFamily="34" charset="-122"/>
              <a:ea typeface="微软雅黑" pitchFamily="34" charset="-122"/>
            </a:endParaRPr>
          </a:p>
          <a:p>
            <a:pPr algn="l"/>
            <a:endParaRPr lang="zh-CN" altLang="en-US" sz="2000" b="0" dirty="0">
              <a:solidFill>
                <a:schemeClr val="tx1"/>
              </a:solidFill>
              <a:latin typeface="微软雅黑" pitchFamily="34" charset="-122"/>
              <a:ea typeface="微软雅黑" pitchFamily="34" charset="-122"/>
            </a:endParaRPr>
          </a:p>
        </p:txBody>
      </p:sp>
      <p:pic>
        <p:nvPicPr>
          <p:cNvPr id="268292" name="Picture 4"/>
          <p:cNvPicPr>
            <a:picLocks noChangeAspect="1" noChangeArrowheads="1"/>
          </p:cNvPicPr>
          <p:nvPr/>
        </p:nvPicPr>
        <p:blipFill>
          <a:blip r:embed="rId4" cstate="print"/>
          <a:srcRect/>
          <a:stretch>
            <a:fillRect/>
          </a:stretch>
        </p:blipFill>
        <p:spPr bwMode="auto">
          <a:xfrm>
            <a:off x="533506" y="1676446"/>
            <a:ext cx="7296150" cy="3390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图片 1"/>
          <p:cNvPicPr>
            <a:picLocks noChangeAspect="1" noChangeArrowheads="1"/>
          </p:cNvPicPr>
          <p:nvPr/>
        </p:nvPicPr>
        <p:blipFill>
          <a:blip r:embed="rId3" cstate="print"/>
          <a:srcRect/>
          <a:stretch>
            <a:fillRect/>
          </a:stretch>
        </p:blipFill>
        <p:spPr bwMode="auto">
          <a:xfrm>
            <a:off x="-39688" y="-20638"/>
            <a:ext cx="9183688" cy="6878638"/>
          </a:xfrm>
          <a:prstGeom prst="rect">
            <a:avLst/>
          </a:prstGeom>
          <a:solidFill>
            <a:srgbClr val="D0E9FF"/>
          </a:solidFill>
          <a:ln w="25400">
            <a:solidFill>
              <a:srgbClr val="D0E9FF"/>
            </a:solidFill>
            <a:miter lim="800000"/>
            <a:headEnd/>
            <a:tailEnd/>
          </a:ln>
        </p:spPr>
      </p:pic>
      <p:sp>
        <p:nvSpPr>
          <p:cNvPr id="168963" name="Text Box 9"/>
          <p:cNvSpPr txBox="1">
            <a:spLocks noChangeArrowheads="1"/>
          </p:cNvSpPr>
          <p:nvPr/>
        </p:nvSpPr>
        <p:spPr bwMode="auto">
          <a:xfrm>
            <a:off x="3657600" y="5257800"/>
            <a:ext cx="2819400" cy="579438"/>
          </a:xfrm>
          <a:prstGeom prst="rect">
            <a:avLst/>
          </a:prstGeom>
          <a:noFill/>
          <a:ln w="9525">
            <a:noFill/>
            <a:miter lim="800000"/>
            <a:headEnd/>
            <a:tailEnd/>
          </a:ln>
        </p:spPr>
        <p:txBody>
          <a:bodyPr>
            <a:spAutoFit/>
          </a:bodyPr>
          <a:lstStyle/>
          <a:p>
            <a:r>
              <a:rPr lang="zh-CN" altLang="en-US"/>
              <a:t>123</a:t>
            </a:r>
          </a:p>
        </p:txBody>
      </p:sp>
      <p:sp>
        <p:nvSpPr>
          <p:cNvPr id="168964" name="TextBox 15"/>
          <p:cNvSpPr txBox="1">
            <a:spLocks noChangeArrowheads="1"/>
          </p:cNvSpPr>
          <p:nvPr/>
        </p:nvSpPr>
        <p:spPr bwMode="auto">
          <a:xfrm>
            <a:off x="8316913" y="6453188"/>
            <a:ext cx="838200" cy="369887"/>
          </a:xfrm>
          <a:prstGeom prst="rect">
            <a:avLst/>
          </a:prstGeom>
          <a:noFill/>
          <a:ln w="9525">
            <a:noFill/>
            <a:miter lim="800000"/>
            <a:headEnd/>
            <a:tailEnd/>
          </a:ln>
        </p:spPr>
        <p:txBody>
          <a:bodyPr>
            <a:spAutoFit/>
          </a:bodyPr>
          <a:lstStyle/>
          <a:p>
            <a:r>
              <a:rPr lang="en-US" altLang="zh-CN"/>
              <a:t>1</a:t>
            </a:r>
            <a:endParaRPr lang="zh-CN" altLang="en-US"/>
          </a:p>
        </p:txBody>
      </p:sp>
      <p:sp>
        <p:nvSpPr>
          <p:cNvPr id="12" name="TextBox 1"/>
          <p:cNvSpPr txBox="1">
            <a:spLocks noChangeArrowheads="1"/>
          </p:cNvSpPr>
          <p:nvPr/>
        </p:nvSpPr>
        <p:spPr bwMode="auto">
          <a:xfrm>
            <a:off x="304800" y="285750"/>
            <a:ext cx="5346700" cy="461963"/>
          </a:xfrm>
          <a:prstGeom prst="rect">
            <a:avLst/>
          </a:prstGeom>
          <a:noFill/>
          <a:ln w="9525">
            <a:noFill/>
            <a:miter lim="800000"/>
            <a:headEnd/>
            <a:tailEnd/>
          </a:ln>
        </p:spPr>
        <p:txBody>
          <a:bodyPr>
            <a:spAutoFit/>
          </a:bodyPr>
          <a:lstStyle/>
          <a:p>
            <a:pPr algn="l">
              <a:defRPr/>
            </a:pPr>
            <a:r>
              <a:rPr lang="en-US" altLang="zh-CN" sz="2400" dirty="0" smtClean="0">
                <a:solidFill>
                  <a:schemeClr val="tx1">
                    <a:lumMod val="75000"/>
                    <a:lumOff val="25000"/>
                  </a:schemeClr>
                </a:solidFill>
                <a:latin typeface="微软雅黑" pitchFamily="34" charset="-122"/>
                <a:ea typeface="微软雅黑" pitchFamily="34" charset="-122"/>
              </a:rPr>
              <a:t>RSF</a:t>
            </a:r>
            <a:r>
              <a:rPr lang="zh-CN" altLang="en-US" sz="2400" dirty="0" smtClean="0">
                <a:solidFill>
                  <a:schemeClr val="tx1">
                    <a:lumMod val="75000"/>
                    <a:lumOff val="25000"/>
                  </a:schemeClr>
                </a:solidFill>
                <a:latin typeface="微软雅黑" pitchFamily="34" charset="-122"/>
                <a:ea typeface="微软雅黑" pitchFamily="34" charset="-122"/>
              </a:rPr>
              <a:t> 快速入门（服务提供方）</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457308" y="1143060"/>
            <a:ext cx="7772196" cy="1631216"/>
          </a:xfrm>
          <a:prstGeom prst="rect">
            <a:avLst/>
          </a:prstGeom>
          <a:noFill/>
        </p:spPr>
        <p:txBody>
          <a:bodyPr wrap="square" rtlCol="0">
            <a:spAutoFit/>
          </a:bodyPr>
          <a:lstStyle/>
          <a:p>
            <a:pPr algn="l"/>
            <a:r>
              <a:rPr lang="en-US" altLang="zh-CN" sz="2000" b="0" dirty="0" smtClean="0">
                <a:solidFill>
                  <a:schemeClr val="tx1"/>
                </a:solidFill>
                <a:latin typeface="微软雅黑" pitchFamily="34" charset="-122"/>
                <a:ea typeface="微软雅黑" pitchFamily="34" charset="-122"/>
              </a:rPr>
              <a:t>3</a:t>
            </a:r>
            <a:r>
              <a:rPr lang="zh-CN" altLang="en-US" sz="2000" b="0" dirty="0" smtClean="0">
                <a:solidFill>
                  <a:schemeClr val="tx1"/>
                </a:solidFill>
                <a:latin typeface="微软雅黑" pitchFamily="34" charset="-122"/>
                <a:ea typeface="微软雅黑" pitchFamily="34" charset="-122"/>
              </a:rPr>
              <a:t>、注册服务，定义服务各维度的信息</a:t>
            </a:r>
            <a:endParaRPr lang="en-US" altLang="zh-CN" sz="2000" b="0" dirty="0" smtClean="0">
              <a:solidFill>
                <a:schemeClr val="tx1"/>
              </a:solidFill>
              <a:latin typeface="微软雅黑" pitchFamily="34" charset="-122"/>
              <a:ea typeface="微软雅黑" pitchFamily="34" charset="-122"/>
            </a:endParaRPr>
          </a:p>
          <a:p>
            <a:pPr algn="l"/>
            <a:endParaRPr lang="en-US" altLang="zh-CN" sz="2000" b="0" dirty="0" smtClean="0">
              <a:solidFill>
                <a:schemeClr val="tx1"/>
              </a:solidFill>
              <a:latin typeface="微软雅黑" pitchFamily="34" charset="-122"/>
              <a:ea typeface="微软雅黑" pitchFamily="34" charset="-122"/>
            </a:endParaRPr>
          </a:p>
          <a:p>
            <a:pPr algn="l"/>
            <a:endParaRPr lang="en-US" altLang="zh-CN" sz="2000" b="0" dirty="0" smtClean="0">
              <a:solidFill>
                <a:schemeClr val="tx1"/>
              </a:solidFill>
              <a:latin typeface="微软雅黑" pitchFamily="34" charset="-122"/>
              <a:ea typeface="微软雅黑" pitchFamily="34" charset="-122"/>
            </a:endParaRPr>
          </a:p>
          <a:p>
            <a:pPr algn="l"/>
            <a:endParaRPr lang="en-US" altLang="zh-CN" sz="2000" b="0" dirty="0" smtClean="0">
              <a:solidFill>
                <a:schemeClr val="tx1"/>
              </a:solidFill>
              <a:latin typeface="微软雅黑" pitchFamily="34" charset="-122"/>
              <a:ea typeface="微软雅黑" pitchFamily="34" charset="-122"/>
            </a:endParaRPr>
          </a:p>
          <a:p>
            <a:pPr algn="l"/>
            <a:endParaRPr lang="zh-CN" altLang="en-US" sz="2000" b="0" dirty="0">
              <a:solidFill>
                <a:schemeClr val="tx1"/>
              </a:solidFill>
              <a:latin typeface="微软雅黑" pitchFamily="34" charset="-122"/>
              <a:ea typeface="微软雅黑" pitchFamily="34" charset="-122"/>
            </a:endParaRPr>
          </a:p>
        </p:txBody>
      </p:sp>
      <p:pic>
        <p:nvPicPr>
          <p:cNvPr id="268294" name="Picture 6"/>
          <p:cNvPicPr>
            <a:picLocks noChangeAspect="1" noChangeArrowheads="1"/>
          </p:cNvPicPr>
          <p:nvPr/>
        </p:nvPicPr>
        <p:blipFill>
          <a:blip r:embed="rId4" cstate="print"/>
          <a:srcRect/>
          <a:stretch>
            <a:fillRect/>
          </a:stretch>
        </p:blipFill>
        <p:spPr bwMode="auto">
          <a:xfrm>
            <a:off x="762100" y="1676446"/>
            <a:ext cx="7229475" cy="4581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2_默认设计模板">
  <a:themeElements>
    <a:clrScheme name="2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tx2">
              <a:gamma/>
              <a:shade val="60000"/>
              <a:invGamma/>
            </a:schemeClr>
          </a:outerShdw>
        </a:effectLst>
      </a:spPr>
      <a:bodyPr vert="horz" wrap="none" lIns="90488" tIns="44450" rIns="90488" bIns="4445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3200" b="1" i="0" u="none" strike="noStrike" cap="none" normalizeH="0" baseline="0" smtClean="0">
            <a:ln>
              <a:noFill/>
            </a:ln>
            <a:solidFill>
              <a:srgbClr val="FFFFFF"/>
            </a:solidFill>
            <a:effectLst/>
            <a:latin typeface="Univers" pitchFamily="2"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tx2">
              <a:gamma/>
              <a:shade val="60000"/>
              <a:invGamma/>
            </a:schemeClr>
          </a:outerShdw>
        </a:effectLst>
      </a:spPr>
      <a:bodyPr vert="horz" wrap="none" lIns="90488" tIns="44450" rIns="90488" bIns="4445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3200" b="1" i="0" u="none" strike="noStrike" cap="none" normalizeH="0" baseline="0" smtClean="0">
            <a:ln>
              <a:noFill/>
            </a:ln>
            <a:solidFill>
              <a:srgbClr val="FFFFFF"/>
            </a:solidFill>
            <a:effectLst/>
            <a:latin typeface="Univers" pitchFamily="2" charset="0"/>
            <a:ea typeface="宋体"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0_默认设计模板">
  <a:themeElements>
    <a:clrScheme name="10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0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tx2">
              <a:gamma/>
              <a:shade val="60000"/>
              <a:invGamma/>
            </a:schemeClr>
          </a:outerShdw>
        </a:effectLst>
      </a:spPr>
      <a:bodyPr vert="horz" wrap="none" lIns="90488" tIns="44450" rIns="90488" bIns="4445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3200" b="1" i="0" u="none" strike="noStrike" cap="none" normalizeH="0" baseline="0" smtClean="0">
            <a:ln>
              <a:noFill/>
            </a:ln>
            <a:solidFill>
              <a:srgbClr val="FFFFFF"/>
            </a:solidFill>
            <a:effectLst/>
            <a:latin typeface="Univers" pitchFamily="2"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tx2">
              <a:gamma/>
              <a:shade val="60000"/>
              <a:invGamma/>
            </a:schemeClr>
          </a:outerShdw>
        </a:effectLst>
      </a:spPr>
      <a:bodyPr vert="horz" wrap="none" lIns="90488" tIns="44450" rIns="90488" bIns="4445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3200" b="1" i="0" u="none" strike="noStrike" cap="none" normalizeH="0" baseline="0" smtClean="0">
            <a:ln>
              <a:noFill/>
            </a:ln>
            <a:solidFill>
              <a:srgbClr val="FFFFFF"/>
            </a:solidFill>
            <a:effectLst/>
            <a:latin typeface="Univers" pitchFamily="2" charset="0"/>
            <a:ea typeface="宋体" pitchFamily="2" charset="-122"/>
          </a:defRPr>
        </a:defPPr>
      </a:lstStyle>
    </a:lnDef>
  </a:objectDefaults>
  <a:extraClrSchemeLst>
    <a:extraClrScheme>
      <a:clrScheme name="10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0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0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0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0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0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0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0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0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0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0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0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1_默认设计模板">
  <a:themeElements>
    <a:clrScheme name="1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tx2">
              <a:gamma/>
              <a:shade val="60000"/>
              <a:invGamma/>
            </a:schemeClr>
          </a:outerShdw>
        </a:effectLst>
      </a:spPr>
      <a:bodyPr vert="horz" wrap="none" lIns="90488" tIns="44450" rIns="90488" bIns="4445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3200" b="1" i="0" u="none" strike="noStrike" cap="none" normalizeH="0" baseline="0" smtClean="0">
            <a:ln>
              <a:noFill/>
            </a:ln>
            <a:solidFill>
              <a:srgbClr val="FFFFFF"/>
            </a:solidFill>
            <a:effectLst/>
            <a:latin typeface="Univers" pitchFamily="2"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tx2">
              <a:gamma/>
              <a:shade val="60000"/>
              <a:invGamma/>
            </a:schemeClr>
          </a:outerShdw>
        </a:effectLst>
      </a:spPr>
      <a:bodyPr vert="horz" wrap="none" lIns="90488" tIns="44450" rIns="90488" bIns="4445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3200" b="1" i="0" u="none" strike="noStrike" cap="none" normalizeH="0" baseline="0" smtClean="0">
            <a:ln>
              <a:noFill/>
            </a:ln>
            <a:solidFill>
              <a:srgbClr val="FFFFFF"/>
            </a:solidFill>
            <a:effectLst/>
            <a:latin typeface="Univers" pitchFamily="2" charset="0"/>
            <a:ea typeface="宋体" pitchFamily="2" charset="-122"/>
          </a:defRPr>
        </a:defPPr>
      </a:lstStyle>
    </a:lnDef>
  </a:objectDefaults>
  <a:extraClrSchemeLst>
    <a:extraClrScheme>
      <a:clrScheme name="1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2_默认设计模板">
  <a:themeElements>
    <a:clrScheme name="12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2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tx2">
              <a:gamma/>
              <a:shade val="60000"/>
              <a:invGamma/>
            </a:schemeClr>
          </a:outerShdw>
        </a:effectLst>
      </a:spPr>
      <a:bodyPr vert="horz" wrap="none" lIns="90488" tIns="44450" rIns="90488" bIns="4445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3200" b="1" i="0" u="none" strike="noStrike" cap="none" normalizeH="0" baseline="0" smtClean="0">
            <a:ln>
              <a:noFill/>
            </a:ln>
            <a:solidFill>
              <a:srgbClr val="FFFFFF"/>
            </a:solidFill>
            <a:effectLst/>
            <a:latin typeface="Univers" pitchFamily="2"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tx2">
              <a:gamma/>
              <a:shade val="60000"/>
              <a:invGamma/>
            </a:schemeClr>
          </a:outerShdw>
        </a:effectLst>
      </a:spPr>
      <a:bodyPr vert="horz" wrap="none" lIns="90488" tIns="44450" rIns="90488" bIns="4445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3200" b="1" i="0" u="none" strike="noStrike" cap="none" normalizeH="0" baseline="0" smtClean="0">
            <a:ln>
              <a:noFill/>
            </a:ln>
            <a:solidFill>
              <a:srgbClr val="FFFFFF"/>
            </a:solidFill>
            <a:effectLst/>
            <a:latin typeface="Univers" pitchFamily="2" charset="0"/>
            <a:ea typeface="宋体" pitchFamily="2" charset="-122"/>
          </a:defRPr>
        </a:defPPr>
      </a:lstStyle>
    </a:lnDef>
  </a:objectDefaults>
  <a:extraClrSchemeLst>
    <a:extraClrScheme>
      <a:clrScheme name="12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2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3_默认设计模板">
  <a:themeElements>
    <a:clrScheme name="13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3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tx2">
              <a:gamma/>
              <a:shade val="60000"/>
              <a:invGamma/>
            </a:schemeClr>
          </a:outerShdw>
        </a:effectLst>
      </a:spPr>
      <a:bodyPr vert="horz" wrap="none" lIns="90488" tIns="44450" rIns="90488" bIns="4445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3200" b="1" i="0" u="none" strike="noStrike" cap="none" normalizeH="0" baseline="0" smtClean="0">
            <a:ln>
              <a:noFill/>
            </a:ln>
            <a:solidFill>
              <a:srgbClr val="FFFFFF"/>
            </a:solidFill>
            <a:effectLst/>
            <a:latin typeface="Univers" pitchFamily="2"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tx2">
              <a:gamma/>
              <a:shade val="60000"/>
              <a:invGamma/>
            </a:schemeClr>
          </a:outerShdw>
        </a:effectLst>
      </a:spPr>
      <a:bodyPr vert="horz" wrap="none" lIns="90488" tIns="44450" rIns="90488" bIns="4445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3200" b="1" i="0" u="none" strike="noStrike" cap="none" normalizeH="0" baseline="0" smtClean="0">
            <a:ln>
              <a:noFill/>
            </a:ln>
            <a:solidFill>
              <a:srgbClr val="FFFFFF"/>
            </a:solidFill>
            <a:effectLst/>
            <a:latin typeface="Univers" pitchFamily="2" charset="0"/>
            <a:ea typeface="宋体" pitchFamily="2" charset="-122"/>
          </a:defRPr>
        </a:defPPr>
      </a:lstStyle>
    </a:lnDef>
  </a:objectDefaults>
  <a:extraClrSchemeLst>
    <a:extraClrScheme>
      <a:clrScheme name="13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3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3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3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3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3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3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3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3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3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3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3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_苏宁 主题">
  <a:themeElements>
    <a:clrScheme name="1_苏宁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苏宁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tx2">
              <a:gamma/>
              <a:shade val="60000"/>
              <a:invGamma/>
            </a:schemeClr>
          </a:outerShdw>
        </a:effectLst>
      </a:spPr>
      <a:bodyPr vert="horz" wrap="none" lIns="90488" tIns="44450" rIns="90488" bIns="4445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3200" b="1" i="0" u="none" strike="noStrike" cap="none" normalizeH="0" baseline="0" smtClean="0">
            <a:ln>
              <a:noFill/>
            </a:ln>
            <a:solidFill>
              <a:srgbClr val="FFFFFF"/>
            </a:solidFill>
            <a:effectLst/>
            <a:latin typeface="Univers" pitchFamily="2"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tx2">
              <a:gamma/>
              <a:shade val="60000"/>
              <a:invGamma/>
            </a:schemeClr>
          </a:outerShdw>
        </a:effectLst>
      </a:spPr>
      <a:bodyPr vert="horz" wrap="none" lIns="90488" tIns="44450" rIns="90488" bIns="4445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3200" b="1" i="0" u="none" strike="noStrike" cap="none" normalizeH="0" baseline="0" smtClean="0">
            <a:ln>
              <a:noFill/>
            </a:ln>
            <a:solidFill>
              <a:srgbClr val="FFFFFF"/>
            </a:solidFill>
            <a:effectLst/>
            <a:latin typeface="Univers" pitchFamily="2" charset="0"/>
            <a:ea typeface="宋体" pitchFamily="2" charset="-122"/>
          </a:defRPr>
        </a:defPPr>
      </a:lstStyle>
    </a:lnDef>
  </a:objectDefaults>
  <a:extraClrSchemeLst>
    <a:extraClrScheme>
      <a:clrScheme name="1_苏宁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2_苏宁 主题">
  <a:themeElements>
    <a:clrScheme name="2_苏宁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苏宁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tx2">
              <a:gamma/>
              <a:shade val="60000"/>
              <a:invGamma/>
            </a:schemeClr>
          </a:outerShdw>
        </a:effectLst>
      </a:spPr>
      <a:bodyPr vert="horz" wrap="none" lIns="90488" tIns="44450" rIns="90488" bIns="4445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3200" b="1" i="0" u="none" strike="noStrike" cap="none" normalizeH="0" baseline="0" smtClean="0">
            <a:ln>
              <a:noFill/>
            </a:ln>
            <a:solidFill>
              <a:srgbClr val="FFFFFF"/>
            </a:solidFill>
            <a:effectLst/>
            <a:latin typeface="Univers" pitchFamily="2"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tx2">
              <a:gamma/>
              <a:shade val="60000"/>
              <a:invGamma/>
            </a:schemeClr>
          </a:outerShdw>
        </a:effectLst>
      </a:spPr>
      <a:bodyPr vert="horz" wrap="none" lIns="90488" tIns="44450" rIns="90488" bIns="4445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3200" b="1" i="0" u="none" strike="noStrike" cap="none" normalizeH="0" baseline="0" smtClean="0">
            <a:ln>
              <a:noFill/>
            </a:ln>
            <a:solidFill>
              <a:srgbClr val="FFFFFF"/>
            </a:solidFill>
            <a:effectLst/>
            <a:latin typeface="Univers" pitchFamily="2" charset="0"/>
            <a:ea typeface="宋体" pitchFamily="2" charset="-122"/>
          </a:defRPr>
        </a:defPPr>
      </a:lstStyle>
    </a:lnDef>
  </a:objectDefaults>
  <a:extraClrSchemeLst>
    <a:extraClrScheme>
      <a:clrScheme name="2_苏宁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3_苏宁 主题">
  <a:themeElements>
    <a:clrScheme name="3_苏宁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苏宁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tx2">
              <a:gamma/>
              <a:shade val="60000"/>
              <a:invGamma/>
            </a:schemeClr>
          </a:outerShdw>
        </a:effectLst>
      </a:spPr>
      <a:bodyPr vert="horz" wrap="none" lIns="90488" tIns="44450" rIns="90488" bIns="4445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3200" b="1" i="0" u="none" strike="noStrike" cap="none" normalizeH="0" baseline="0" smtClean="0">
            <a:ln>
              <a:noFill/>
            </a:ln>
            <a:solidFill>
              <a:srgbClr val="FFFFFF"/>
            </a:solidFill>
            <a:effectLst/>
            <a:latin typeface="Univers" pitchFamily="2"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tx2">
              <a:gamma/>
              <a:shade val="60000"/>
              <a:invGamma/>
            </a:schemeClr>
          </a:outerShdw>
        </a:effectLst>
      </a:spPr>
      <a:bodyPr vert="horz" wrap="none" lIns="90488" tIns="44450" rIns="90488" bIns="4445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3200" b="1" i="0" u="none" strike="noStrike" cap="none" normalizeH="0" baseline="0" smtClean="0">
            <a:ln>
              <a:noFill/>
            </a:ln>
            <a:solidFill>
              <a:srgbClr val="FFFFFF"/>
            </a:solidFill>
            <a:effectLst/>
            <a:latin typeface="Univers" pitchFamily="2" charset="0"/>
            <a:ea typeface="宋体" pitchFamily="2" charset="-122"/>
          </a:defRPr>
        </a:defPPr>
      </a:lstStyle>
    </a:lnDef>
  </a:objectDefaults>
  <a:extraClrSchemeLst>
    <a:extraClrScheme>
      <a:clrScheme name="3_苏宁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4_苏宁 主题">
  <a:themeElements>
    <a:clrScheme name="4_苏宁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苏宁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tx2">
              <a:gamma/>
              <a:shade val="60000"/>
              <a:invGamma/>
            </a:schemeClr>
          </a:outerShdw>
        </a:effectLst>
      </a:spPr>
      <a:bodyPr vert="horz" wrap="none" lIns="90488" tIns="44450" rIns="90488" bIns="4445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3200" b="1" i="0" u="none" strike="noStrike" cap="none" normalizeH="0" baseline="0" smtClean="0">
            <a:ln>
              <a:noFill/>
            </a:ln>
            <a:solidFill>
              <a:srgbClr val="FFFFFF"/>
            </a:solidFill>
            <a:effectLst/>
            <a:latin typeface="Univers" pitchFamily="2"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tx2">
              <a:gamma/>
              <a:shade val="60000"/>
              <a:invGamma/>
            </a:schemeClr>
          </a:outerShdw>
        </a:effectLst>
      </a:spPr>
      <a:bodyPr vert="horz" wrap="none" lIns="90488" tIns="44450" rIns="90488" bIns="4445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3200" b="1" i="0" u="none" strike="noStrike" cap="none" normalizeH="0" baseline="0" smtClean="0">
            <a:ln>
              <a:noFill/>
            </a:ln>
            <a:solidFill>
              <a:srgbClr val="FFFFFF"/>
            </a:solidFill>
            <a:effectLst/>
            <a:latin typeface="Univers" pitchFamily="2" charset="0"/>
            <a:ea typeface="宋体" pitchFamily="2" charset="-122"/>
          </a:defRPr>
        </a:defPPr>
      </a:lstStyle>
    </a:lnDef>
  </a:objectDefaults>
  <a:extraClrSchemeLst>
    <a:extraClrScheme>
      <a:clrScheme name="4_苏宁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5_苏宁 主题">
  <a:themeElements>
    <a:clrScheme name="5_苏宁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_苏宁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tx2">
              <a:gamma/>
              <a:shade val="60000"/>
              <a:invGamma/>
            </a:schemeClr>
          </a:outerShdw>
        </a:effectLst>
      </a:spPr>
      <a:bodyPr vert="horz" wrap="none" lIns="90488" tIns="44450" rIns="90488" bIns="4445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3200" b="1" i="0" u="none" strike="noStrike" cap="none" normalizeH="0" baseline="0" smtClean="0">
            <a:ln>
              <a:noFill/>
            </a:ln>
            <a:solidFill>
              <a:srgbClr val="FFFFFF"/>
            </a:solidFill>
            <a:effectLst/>
            <a:latin typeface="Univers" pitchFamily="2"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tx2">
              <a:gamma/>
              <a:shade val="60000"/>
              <a:invGamma/>
            </a:schemeClr>
          </a:outerShdw>
        </a:effectLst>
      </a:spPr>
      <a:bodyPr vert="horz" wrap="none" lIns="90488" tIns="44450" rIns="90488" bIns="4445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3200" b="1" i="0" u="none" strike="noStrike" cap="none" normalizeH="0" baseline="0" smtClean="0">
            <a:ln>
              <a:noFill/>
            </a:ln>
            <a:solidFill>
              <a:srgbClr val="FFFFFF"/>
            </a:solidFill>
            <a:effectLst/>
            <a:latin typeface="Univers" pitchFamily="2" charset="0"/>
            <a:ea typeface="宋体" pitchFamily="2" charset="-122"/>
          </a:defRPr>
        </a:defPPr>
      </a:lstStyle>
    </a:lnDef>
  </a:objectDefaults>
  <a:extraClrSchemeLst>
    <a:extraClrScheme>
      <a:clrScheme name="5_苏宁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6_苏宁 主题">
  <a:themeElements>
    <a:clrScheme name="6_苏宁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_苏宁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tx2">
              <a:gamma/>
              <a:shade val="60000"/>
              <a:invGamma/>
            </a:schemeClr>
          </a:outerShdw>
        </a:effectLst>
      </a:spPr>
      <a:bodyPr vert="horz" wrap="none" lIns="90488" tIns="44450" rIns="90488" bIns="4445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3200" b="1" i="0" u="none" strike="noStrike" cap="none" normalizeH="0" baseline="0" smtClean="0">
            <a:ln>
              <a:noFill/>
            </a:ln>
            <a:solidFill>
              <a:srgbClr val="FFFFFF"/>
            </a:solidFill>
            <a:effectLst/>
            <a:latin typeface="Univers" pitchFamily="2"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tx2">
              <a:gamma/>
              <a:shade val="60000"/>
              <a:invGamma/>
            </a:schemeClr>
          </a:outerShdw>
        </a:effectLst>
      </a:spPr>
      <a:bodyPr vert="horz" wrap="none" lIns="90488" tIns="44450" rIns="90488" bIns="4445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3200" b="1" i="0" u="none" strike="noStrike" cap="none" normalizeH="0" baseline="0" smtClean="0">
            <a:ln>
              <a:noFill/>
            </a:ln>
            <a:solidFill>
              <a:srgbClr val="FFFFFF"/>
            </a:solidFill>
            <a:effectLst/>
            <a:latin typeface="Univers" pitchFamily="2" charset="0"/>
            <a:ea typeface="宋体" pitchFamily="2" charset="-122"/>
          </a:defRPr>
        </a:defPPr>
      </a:lstStyle>
    </a:lnDef>
  </a:objectDefaults>
  <a:extraClrSchemeLst>
    <a:extraClrScheme>
      <a:clrScheme name="6_苏宁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苏宁 主题">
  <a:themeElements>
    <a:clrScheme name="苏宁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苏宁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tx2">
              <a:gamma/>
              <a:shade val="60000"/>
              <a:invGamma/>
            </a:schemeClr>
          </a:outerShdw>
        </a:effectLst>
      </a:spPr>
      <a:bodyPr vert="horz" wrap="none" lIns="90488" tIns="44450" rIns="90488" bIns="4445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3200" b="1" i="0" u="none" strike="noStrike" cap="none" normalizeH="0" baseline="0" smtClean="0">
            <a:ln>
              <a:noFill/>
            </a:ln>
            <a:solidFill>
              <a:srgbClr val="FFFFFF"/>
            </a:solidFill>
            <a:effectLst/>
            <a:latin typeface="Univers" pitchFamily="2"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tx2">
              <a:gamma/>
              <a:shade val="60000"/>
              <a:invGamma/>
            </a:schemeClr>
          </a:outerShdw>
        </a:effectLst>
      </a:spPr>
      <a:bodyPr vert="horz" wrap="none" lIns="90488" tIns="44450" rIns="90488" bIns="4445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3200" b="1" i="0" u="none" strike="noStrike" cap="none" normalizeH="0" baseline="0" smtClean="0">
            <a:ln>
              <a:noFill/>
            </a:ln>
            <a:solidFill>
              <a:srgbClr val="FFFFFF"/>
            </a:solidFill>
            <a:effectLst/>
            <a:latin typeface="Univers" pitchFamily="2" charset="0"/>
            <a:ea typeface="宋体" pitchFamily="2" charset="-122"/>
          </a:defRPr>
        </a:defPPr>
      </a:lstStyle>
    </a:lnDef>
  </a:objectDefaults>
  <a:extraClrSchemeLst>
    <a:extraClrScheme>
      <a:clrScheme name="苏宁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默认设计模板">
  <a:themeElements>
    <a:clrScheme name="3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tx2">
              <a:gamma/>
              <a:shade val="60000"/>
              <a:invGamma/>
            </a:schemeClr>
          </a:outerShdw>
        </a:effectLst>
      </a:spPr>
      <a:bodyPr vert="horz" wrap="none" lIns="90488" tIns="44450" rIns="90488" bIns="4445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3200" b="1" i="0" u="none" strike="noStrike" cap="none" normalizeH="0" baseline="0" smtClean="0">
            <a:ln>
              <a:noFill/>
            </a:ln>
            <a:solidFill>
              <a:srgbClr val="FFFFFF"/>
            </a:solidFill>
            <a:effectLst/>
            <a:latin typeface="Univers" pitchFamily="2"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tx2">
              <a:gamma/>
              <a:shade val="60000"/>
              <a:invGamma/>
            </a:schemeClr>
          </a:outerShdw>
        </a:effectLst>
      </a:spPr>
      <a:bodyPr vert="horz" wrap="none" lIns="90488" tIns="44450" rIns="90488" bIns="4445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3200" b="1" i="0" u="none" strike="noStrike" cap="none" normalizeH="0" baseline="0" smtClean="0">
            <a:ln>
              <a:noFill/>
            </a:ln>
            <a:solidFill>
              <a:srgbClr val="FFFFFF"/>
            </a:solidFill>
            <a:effectLst/>
            <a:latin typeface="Univers" pitchFamily="2" charset="0"/>
            <a:ea typeface="宋体" pitchFamily="2" charset="-122"/>
          </a:defRPr>
        </a:defPPr>
      </a:lstStyle>
    </a:lnDef>
  </a:objectDefaults>
  <a:extraClrSchemeLst>
    <a:extraClrScheme>
      <a:clrScheme name="3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默认设计模板">
  <a:themeElements>
    <a:clrScheme name="4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tx2">
              <a:gamma/>
              <a:shade val="60000"/>
              <a:invGamma/>
            </a:schemeClr>
          </a:outerShdw>
        </a:effectLst>
      </a:spPr>
      <a:bodyPr vert="horz" wrap="none" lIns="90488" tIns="44450" rIns="90488" bIns="4445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3200" b="1" i="0" u="none" strike="noStrike" cap="none" normalizeH="0" baseline="0" smtClean="0">
            <a:ln>
              <a:noFill/>
            </a:ln>
            <a:solidFill>
              <a:srgbClr val="FFFFFF"/>
            </a:solidFill>
            <a:effectLst/>
            <a:latin typeface="Univers" pitchFamily="2"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tx2">
              <a:gamma/>
              <a:shade val="60000"/>
              <a:invGamma/>
            </a:schemeClr>
          </a:outerShdw>
        </a:effectLst>
      </a:spPr>
      <a:bodyPr vert="horz" wrap="none" lIns="90488" tIns="44450" rIns="90488" bIns="4445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3200" b="1" i="0" u="none" strike="noStrike" cap="none" normalizeH="0" baseline="0" smtClean="0">
            <a:ln>
              <a:noFill/>
            </a:ln>
            <a:solidFill>
              <a:srgbClr val="FFFFFF"/>
            </a:solidFill>
            <a:effectLst/>
            <a:latin typeface="Univers" pitchFamily="2" charset="0"/>
            <a:ea typeface="宋体" pitchFamily="2" charset="-122"/>
          </a:defRPr>
        </a:defPPr>
      </a:lstStyle>
    </a:lnDef>
  </a:objectDefaults>
  <a:extraClrSchemeLst>
    <a:extraClrScheme>
      <a:clrScheme name="4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默认设计模板">
  <a:themeElements>
    <a:clrScheme name="5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5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tx2">
              <a:gamma/>
              <a:shade val="60000"/>
              <a:invGamma/>
            </a:schemeClr>
          </a:outerShdw>
        </a:effectLst>
      </a:spPr>
      <a:bodyPr vert="horz" wrap="none" lIns="90488" tIns="44450" rIns="90488" bIns="4445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3200" b="1" i="0" u="none" strike="noStrike" cap="none" normalizeH="0" baseline="0" smtClean="0">
            <a:ln>
              <a:noFill/>
            </a:ln>
            <a:solidFill>
              <a:srgbClr val="FFFFFF"/>
            </a:solidFill>
            <a:effectLst/>
            <a:latin typeface="Univers" pitchFamily="2"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tx2">
              <a:gamma/>
              <a:shade val="60000"/>
              <a:invGamma/>
            </a:schemeClr>
          </a:outerShdw>
        </a:effectLst>
      </a:spPr>
      <a:bodyPr vert="horz" wrap="none" lIns="90488" tIns="44450" rIns="90488" bIns="4445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3200" b="1" i="0" u="none" strike="noStrike" cap="none" normalizeH="0" baseline="0" smtClean="0">
            <a:ln>
              <a:noFill/>
            </a:ln>
            <a:solidFill>
              <a:srgbClr val="FFFFFF"/>
            </a:solidFill>
            <a:effectLst/>
            <a:latin typeface="Univers" pitchFamily="2" charset="0"/>
            <a:ea typeface="宋体" pitchFamily="2" charset="-122"/>
          </a:defRPr>
        </a:defPPr>
      </a:lstStyle>
    </a:lnDef>
  </a:objectDefaults>
  <a:extraClrSchemeLst>
    <a:extraClrScheme>
      <a:clrScheme name="5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6_默认设计模板">
  <a:themeElements>
    <a:clrScheme name="6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6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tx2">
              <a:gamma/>
              <a:shade val="60000"/>
              <a:invGamma/>
            </a:schemeClr>
          </a:outerShdw>
        </a:effectLst>
      </a:spPr>
      <a:bodyPr vert="horz" wrap="none" lIns="90488" tIns="44450" rIns="90488" bIns="4445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3200" b="1" i="0" u="none" strike="noStrike" cap="none" normalizeH="0" baseline="0" smtClean="0">
            <a:ln>
              <a:noFill/>
            </a:ln>
            <a:solidFill>
              <a:srgbClr val="FFFFFF"/>
            </a:solidFill>
            <a:effectLst/>
            <a:latin typeface="Univers" pitchFamily="2"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tx2">
              <a:gamma/>
              <a:shade val="60000"/>
              <a:invGamma/>
            </a:schemeClr>
          </a:outerShdw>
        </a:effectLst>
      </a:spPr>
      <a:bodyPr vert="horz" wrap="none" lIns="90488" tIns="44450" rIns="90488" bIns="4445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3200" b="1" i="0" u="none" strike="noStrike" cap="none" normalizeH="0" baseline="0" smtClean="0">
            <a:ln>
              <a:noFill/>
            </a:ln>
            <a:solidFill>
              <a:srgbClr val="FFFFFF"/>
            </a:solidFill>
            <a:effectLst/>
            <a:latin typeface="Univers" pitchFamily="2" charset="0"/>
            <a:ea typeface="宋体" pitchFamily="2" charset="-122"/>
          </a:defRPr>
        </a:defPPr>
      </a:lstStyle>
    </a:lnDef>
  </a:objectDefaults>
  <a:extraClrSchemeLst>
    <a:extraClrScheme>
      <a:clrScheme name="6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6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6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6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6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6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6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6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6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6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6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6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7_默认设计模板">
  <a:themeElements>
    <a:clrScheme name="7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7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tx2">
              <a:gamma/>
              <a:shade val="60000"/>
              <a:invGamma/>
            </a:schemeClr>
          </a:outerShdw>
        </a:effectLst>
      </a:spPr>
      <a:bodyPr vert="horz" wrap="none" lIns="90488" tIns="44450" rIns="90488" bIns="4445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3200" b="1" i="0" u="none" strike="noStrike" cap="none" normalizeH="0" baseline="0" smtClean="0">
            <a:ln>
              <a:noFill/>
            </a:ln>
            <a:solidFill>
              <a:srgbClr val="FFFFFF"/>
            </a:solidFill>
            <a:effectLst/>
            <a:latin typeface="Univers" pitchFamily="2"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tx2">
              <a:gamma/>
              <a:shade val="60000"/>
              <a:invGamma/>
            </a:schemeClr>
          </a:outerShdw>
        </a:effectLst>
      </a:spPr>
      <a:bodyPr vert="horz" wrap="none" lIns="90488" tIns="44450" rIns="90488" bIns="4445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3200" b="1" i="0" u="none" strike="noStrike" cap="none" normalizeH="0" baseline="0" smtClean="0">
            <a:ln>
              <a:noFill/>
            </a:ln>
            <a:solidFill>
              <a:srgbClr val="FFFFFF"/>
            </a:solidFill>
            <a:effectLst/>
            <a:latin typeface="Univers" pitchFamily="2" charset="0"/>
            <a:ea typeface="宋体" pitchFamily="2" charset="-122"/>
          </a:defRPr>
        </a:defPPr>
      </a:lstStyle>
    </a:lnDef>
  </a:objectDefaults>
  <a:extraClrSchemeLst>
    <a:extraClrScheme>
      <a:clrScheme name="7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7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7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7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7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7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7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7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7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7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7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7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8_默认设计模板">
  <a:themeElements>
    <a:clrScheme name="8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8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tx2">
              <a:gamma/>
              <a:shade val="60000"/>
              <a:invGamma/>
            </a:schemeClr>
          </a:outerShdw>
        </a:effectLst>
      </a:spPr>
      <a:bodyPr vert="horz" wrap="none" lIns="90488" tIns="44450" rIns="90488" bIns="4445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3200" b="1" i="0" u="none" strike="noStrike" cap="none" normalizeH="0" baseline="0" smtClean="0">
            <a:ln>
              <a:noFill/>
            </a:ln>
            <a:solidFill>
              <a:srgbClr val="FFFFFF"/>
            </a:solidFill>
            <a:effectLst/>
            <a:latin typeface="Univers" pitchFamily="2"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tx2">
              <a:gamma/>
              <a:shade val="60000"/>
              <a:invGamma/>
            </a:schemeClr>
          </a:outerShdw>
        </a:effectLst>
      </a:spPr>
      <a:bodyPr vert="horz" wrap="none" lIns="90488" tIns="44450" rIns="90488" bIns="4445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3200" b="1" i="0" u="none" strike="noStrike" cap="none" normalizeH="0" baseline="0" smtClean="0">
            <a:ln>
              <a:noFill/>
            </a:ln>
            <a:solidFill>
              <a:srgbClr val="FFFFFF"/>
            </a:solidFill>
            <a:effectLst/>
            <a:latin typeface="Univers" pitchFamily="2" charset="0"/>
            <a:ea typeface="宋体" pitchFamily="2" charset="-122"/>
          </a:defRPr>
        </a:defPPr>
      </a:lstStyle>
    </a:lnDef>
  </a:objectDefaults>
  <a:extraClrSchemeLst>
    <a:extraClrScheme>
      <a:clrScheme name="8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9_默认设计模板">
  <a:themeElements>
    <a:clrScheme name="9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9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tx2">
              <a:gamma/>
              <a:shade val="60000"/>
              <a:invGamma/>
            </a:schemeClr>
          </a:outerShdw>
        </a:effectLst>
      </a:spPr>
      <a:bodyPr vert="horz" wrap="none" lIns="90488" tIns="44450" rIns="90488" bIns="4445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3200" b="1" i="0" u="none" strike="noStrike" cap="none" normalizeH="0" baseline="0" smtClean="0">
            <a:ln>
              <a:noFill/>
            </a:ln>
            <a:solidFill>
              <a:srgbClr val="FFFFFF"/>
            </a:solidFill>
            <a:effectLst/>
            <a:latin typeface="Univers" pitchFamily="2"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tx2">
              <a:gamma/>
              <a:shade val="60000"/>
              <a:invGamma/>
            </a:schemeClr>
          </a:outerShdw>
        </a:effectLst>
      </a:spPr>
      <a:bodyPr vert="horz" wrap="none" lIns="90488" tIns="44450" rIns="90488" bIns="4445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3200" b="1" i="0" u="none" strike="noStrike" cap="none" normalizeH="0" baseline="0" smtClean="0">
            <a:ln>
              <a:noFill/>
            </a:ln>
            <a:solidFill>
              <a:srgbClr val="FFFFFF"/>
            </a:solidFill>
            <a:effectLst/>
            <a:latin typeface="Univers" pitchFamily="2" charset="0"/>
            <a:ea typeface="宋体" pitchFamily="2" charset="-122"/>
          </a:defRPr>
        </a:defPPr>
      </a:lstStyle>
    </a:lnDef>
  </a:objectDefaults>
  <a:extraClrSchemeLst>
    <a:extraClrScheme>
      <a:clrScheme name="9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9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9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9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9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9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9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9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9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9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9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9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0.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0.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0.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18667</TotalTime>
  <Pages>0</Pages>
  <Words>2966</Words>
  <Characters>0</Characters>
  <Application>Microsoft Office PowerPoint</Application>
  <DocSecurity>0</DocSecurity>
  <PresentationFormat>全屏显示(4:3)</PresentationFormat>
  <Lines>0</Lines>
  <Paragraphs>408</Paragraphs>
  <Slides>45</Slides>
  <Notes>43</Notes>
  <HiddenSlides>0</HiddenSlides>
  <MMClips>0</MMClips>
  <ScaleCrop>false</ScaleCrop>
  <HeadingPairs>
    <vt:vector size="4" baseType="variant">
      <vt:variant>
        <vt:lpstr>主题</vt:lpstr>
      </vt:variant>
      <vt:variant>
        <vt:i4>21</vt:i4>
      </vt:variant>
      <vt:variant>
        <vt:lpstr>幻灯片标题</vt:lpstr>
      </vt:variant>
      <vt:variant>
        <vt:i4>45</vt:i4>
      </vt:variant>
    </vt:vector>
  </HeadingPairs>
  <TitlesOfParts>
    <vt:vector size="66" baseType="lpstr">
      <vt:lpstr>2_默认设计模板</vt:lpstr>
      <vt:lpstr>苏宁 主题</vt:lpstr>
      <vt:lpstr>3_默认设计模板</vt:lpstr>
      <vt:lpstr>4_默认设计模板</vt:lpstr>
      <vt:lpstr>5_默认设计模板</vt:lpstr>
      <vt:lpstr>6_默认设计模板</vt:lpstr>
      <vt:lpstr>7_默认设计模板</vt:lpstr>
      <vt:lpstr>8_默认设计模板</vt:lpstr>
      <vt:lpstr>9_默认设计模板</vt:lpstr>
      <vt:lpstr>10_默认设计模板</vt:lpstr>
      <vt:lpstr>11_默认设计模板</vt:lpstr>
      <vt:lpstr>12_默认设计模板</vt:lpstr>
      <vt:lpstr>13_默认设计模板</vt:lpstr>
      <vt:lpstr>1_苏宁 主题</vt:lpstr>
      <vt:lpstr>2_苏宁 主题</vt:lpstr>
      <vt:lpstr>3_苏宁 主题</vt:lpstr>
      <vt:lpstr>4_苏宁 主题</vt:lpstr>
      <vt:lpstr>5_苏宁 主题</vt:lpstr>
      <vt:lpstr>6_苏宁 主题</vt:lpstr>
      <vt:lpstr>自定义设计方案</vt:lpstr>
      <vt:lpstr>1_自定义设计方案</vt:lpstr>
      <vt:lpstr>RSF V2.0.1介绍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xueqiang</dc:creator>
  <cp:lastModifiedBy>Windows 用户</cp:lastModifiedBy>
  <cp:revision>881</cp:revision>
  <dcterms:created xsi:type="dcterms:W3CDTF">2013-05-07T06:48:39Z</dcterms:created>
  <dcterms:modified xsi:type="dcterms:W3CDTF">2017-06-06T03:52:51Z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2052-8.1.0.3656</vt:lpwstr>
  </property>
</Properties>
</file>