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9FA78-8819-4852-B876-CAFEFBFC5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031F44-33B7-41EA-AE86-A0E7DF59E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20D75-23C3-4795-A957-FB60CDBB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5460-AB9D-4FFB-BBF8-C76145166206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C0CEE-45E6-4E1D-9892-DA38A497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9148C-6513-435A-890B-79831C7F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8B89-AF02-4B52-AAE5-5C4A2A6951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29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09ABC-1CDF-43D3-91B0-4912698F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B98EFB-63D7-4DB0-9BCA-96379C52B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2F7B0-CCA1-4E77-8F42-E20173AF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5460-AB9D-4FFB-BBF8-C76145166206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19863-DEC3-4023-9D46-1EF1F6E6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40262-86AB-4423-8201-1FED5222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8B89-AF02-4B52-AAE5-5C4A2A6951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73E3F6-30E6-4727-84C1-150699877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37749-6249-4790-8EE5-0F45640F2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139F6-41F1-4DAF-B1CA-A164B6DE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5460-AB9D-4FFB-BBF8-C76145166206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9A81F-1649-4410-BDA2-3FE8AC10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9419BB-D3E2-461E-9D08-C52F5FD6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8B89-AF02-4B52-AAE5-5C4A2A6951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0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19B48-051B-49A0-9031-D03E93F7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D45F9-C654-4E1E-99AD-4CA51D68A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81397-2FA8-47D2-905C-FCCCED87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5460-AB9D-4FFB-BBF8-C76145166206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8493A-1737-4B3F-889E-64B86DFF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3B5CA-ABDE-4299-B0A2-E3C11B40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8B89-AF02-4B52-AAE5-5C4A2A6951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765E0-5BC5-4A4B-ADCE-6DD05C62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85DE12-7355-43E6-8C53-2A27FEA5D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4A46D-71EA-4FE9-AC0A-0F1D9A72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5460-AB9D-4FFB-BBF8-C76145166206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316A4-9DC7-4CD2-B7BE-763DFB6E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FF027-3ABE-48F3-AEA3-878C2F09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8B89-AF02-4B52-AAE5-5C4A2A6951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38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E2BA6-25A4-443C-9EE2-FD2BE722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D5A4B-2BC6-4C90-B013-84669ED83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E2FFF3-39DE-48B3-9CA4-0EC61AD0C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DFF1BF-9962-4C4A-83E0-BB61D9E0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5460-AB9D-4FFB-BBF8-C76145166206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076371-3824-414C-9F59-3216C992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EDB62A-3C5F-46E6-9D2F-BEA078E1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8B89-AF02-4B52-AAE5-5C4A2A6951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43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705D1-1FE5-4593-9A4A-A04A88DF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BD60D-A128-4C90-BE63-5DCCB1895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C41B7-CA5E-4AB8-8164-C4BD1A8AF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5217EE-5FAF-4D2D-888C-4AC04A6AE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5F8F2F-AF72-496E-8A65-8458948A0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EA1285-89BC-4BA4-9E3F-F9688F09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5460-AB9D-4FFB-BBF8-C76145166206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49DE78-FB8B-42F9-BC9E-F1AEF127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7FA393-2334-4139-A1C4-1D0BEF29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8B89-AF02-4B52-AAE5-5C4A2A6951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62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E102C-914B-4447-9749-A30A768F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F45269-07B6-4F99-9CAA-0F3A8DEF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5460-AB9D-4FFB-BBF8-C76145166206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562D06-7D59-484E-9F12-84C5F67C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0E3F8A-9D69-4CD5-9EAB-876198BA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8B89-AF02-4B52-AAE5-5C4A2A6951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0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1600FE-103D-4D83-82E6-37C206E0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5460-AB9D-4FFB-BBF8-C76145166206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58FC74-7715-44B4-8233-14281FCE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7461C2-E485-4CDC-8E47-EEEC51DC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8B89-AF02-4B52-AAE5-5C4A2A6951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66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40815-B562-423F-AAE8-F351BBCC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D2286-3884-46EC-A06F-B69055FB0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B5A436-1348-4790-8483-7B6137CAB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2257B-1A6B-47DE-A88C-4D9491E6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5460-AB9D-4FFB-BBF8-C76145166206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E02283-6F78-4FC6-AE3E-E3C95676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BE788D-4A8C-42F7-8BFC-2FEC552A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8B89-AF02-4B52-AAE5-5C4A2A6951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52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67EAC-0D29-4888-8238-48C8B932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92BCCE-92EF-44F6-B47A-B18D29DDD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729A0E-5665-45F5-A153-0C2F1ED2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98ABCD-20BD-49C5-A36E-98AC1F8B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5460-AB9D-4FFB-BBF8-C76145166206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35A4E3-FFC1-4555-A730-1604DA53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A17D1A-577F-4A1D-985B-5DA740F0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8B89-AF02-4B52-AAE5-5C4A2A6951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3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7CB1AE-CEEC-41DF-A99C-D5FAF24C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635DE4-B07A-4DAA-8032-7B564879D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6FA87-7B02-4666-9968-AEF693D1C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F5460-AB9D-4FFB-BBF8-C76145166206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1C561-39A2-422F-844C-EB170FC9A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E294E-CCBB-4740-ACF7-A310E9280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48B89-AF02-4B52-AAE5-5C4A2A6951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460FBC-33CB-43B5-AE56-6EC99A3E2D0B}"/>
              </a:ext>
            </a:extLst>
          </p:cNvPr>
          <p:cNvSpPr txBox="1"/>
          <p:nvPr/>
        </p:nvSpPr>
        <p:spPr>
          <a:xfrm>
            <a:off x="807047" y="2700861"/>
            <a:ext cx="6240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大家好，我是</a:t>
            </a:r>
            <a:r>
              <a:rPr lang="en-US" altLang="zh-CN" sz="18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***</a:t>
            </a:r>
            <a:r>
              <a:rPr lang="zh-CN" altLang="en-US" sz="18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在脑陆科技担任</a:t>
            </a:r>
            <a:r>
              <a:rPr lang="en-US" altLang="zh-CN" sz="18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 *****</a:t>
            </a:r>
            <a:r>
              <a:rPr lang="zh-CN" altLang="zh-CN" sz="18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岗位</a:t>
            </a:r>
            <a:r>
              <a:rPr lang="zh-CN" altLang="en-US" sz="18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未来负责的工作内容</a:t>
            </a: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为：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*******</a:t>
            </a: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我的特长或爱好是 </a:t>
            </a:r>
            <a:r>
              <a:rPr lang="en-US" altLang="zh-CN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******</a:t>
            </a: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等。</a:t>
            </a:r>
            <a:endParaRPr lang="en-US" altLang="zh-CN" kern="1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很高兴认识大家，请大家多多指教，谢谢。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9360B-6B15-4D2E-A872-A37576DB69C3}"/>
              </a:ext>
            </a:extLst>
          </p:cNvPr>
          <p:cNvSpPr txBox="1"/>
          <p:nvPr/>
        </p:nvSpPr>
        <p:spPr>
          <a:xfrm>
            <a:off x="807047" y="799218"/>
            <a:ext cx="5424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******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-***-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新人自我介绍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5E83EA-DFCF-4E75-930D-386F90A28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51" y="137999"/>
            <a:ext cx="1261403" cy="132243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318F624-3B05-4BF8-9C5E-B2059BB8A0BE}"/>
              </a:ext>
            </a:extLst>
          </p:cNvPr>
          <p:cNvSpPr/>
          <p:nvPr/>
        </p:nvSpPr>
        <p:spPr>
          <a:xfrm>
            <a:off x="7751298" y="1730189"/>
            <a:ext cx="3545059" cy="47972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0CDD52-2982-477C-877A-8973EE0AC7DB}"/>
              </a:ext>
            </a:extLst>
          </p:cNvPr>
          <p:cNvSpPr txBox="1"/>
          <p:nvPr/>
        </p:nvSpPr>
        <p:spPr>
          <a:xfrm>
            <a:off x="9270609" y="2567471"/>
            <a:ext cx="1899138" cy="278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个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人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生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活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照</a:t>
            </a:r>
          </a:p>
        </p:txBody>
      </p:sp>
    </p:spTree>
    <p:extLst>
      <p:ext uri="{BB962C8B-B14F-4D97-AF65-F5344CB8AC3E}">
        <p14:creationId xmlns:p14="http://schemas.microsoft.com/office/powerpoint/2010/main" val="337361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55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liran</dc:creator>
  <cp:lastModifiedBy>wang rita</cp:lastModifiedBy>
  <cp:revision>8</cp:revision>
  <dcterms:created xsi:type="dcterms:W3CDTF">2021-01-04T02:05:50Z</dcterms:created>
  <dcterms:modified xsi:type="dcterms:W3CDTF">2021-03-10T11:53:53Z</dcterms:modified>
</cp:coreProperties>
</file>