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63" r:id="rId2"/>
  </p:sldMasterIdLst>
  <p:notesMasterIdLst>
    <p:notesMasterId r:id="rId19"/>
  </p:notesMasterIdLst>
  <p:sldIdLst>
    <p:sldId id="301" r:id="rId3"/>
    <p:sldId id="305" r:id="rId4"/>
    <p:sldId id="355" r:id="rId5"/>
    <p:sldId id="353" r:id="rId6"/>
    <p:sldId id="339" r:id="rId7"/>
    <p:sldId id="344" r:id="rId8"/>
    <p:sldId id="340" r:id="rId9"/>
    <p:sldId id="354" r:id="rId10"/>
    <p:sldId id="341" r:id="rId11"/>
    <p:sldId id="346" r:id="rId12"/>
    <p:sldId id="347" r:id="rId13"/>
    <p:sldId id="342" r:id="rId14"/>
    <p:sldId id="350" r:id="rId15"/>
    <p:sldId id="351" r:id="rId16"/>
    <p:sldId id="343" r:id="rId17"/>
    <p:sldId id="33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09" autoAdjust="0"/>
  </p:normalViewPr>
  <p:slideViewPr>
    <p:cSldViewPr snapToGrid="0">
      <p:cViewPr varScale="1">
        <p:scale>
          <a:sx n="79" d="100"/>
          <a:sy n="79" d="100"/>
        </p:scale>
        <p:origin x="56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C66E1-FCBB-47C9-BADD-4C77CA88319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8F3F6-7909-41DF-B4CD-867906F7DD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07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6371569f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36371569f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9673F0FE-C06D-B575-2040-C08D86B96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45fd889dd6_0_0:notes">
            <a:extLst>
              <a:ext uri="{FF2B5EF4-FFF2-40B4-BE49-F238E27FC236}">
                <a16:creationId xmlns:a16="http://schemas.microsoft.com/office/drawing/2014/main" id="{48CDAA03-E02E-324A-6187-8458047558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45fd889dd6_0_0:notes">
            <a:extLst>
              <a:ext uri="{FF2B5EF4-FFF2-40B4-BE49-F238E27FC236}">
                <a16:creationId xmlns:a16="http://schemas.microsoft.com/office/drawing/2014/main" id="{B60D9E99-C0F4-A618-F693-0ECC2D8771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g145fd889dd6_0_0:notes">
            <a:extLst>
              <a:ext uri="{FF2B5EF4-FFF2-40B4-BE49-F238E27FC236}">
                <a16:creationId xmlns:a16="http://schemas.microsoft.com/office/drawing/2014/main" id="{4A221DD9-5F5A-7A0E-94F1-1BC943E1C6D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1190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8074B982-8063-1489-7FAE-9C33DB47F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45fd889dd6_0_0:notes">
            <a:extLst>
              <a:ext uri="{FF2B5EF4-FFF2-40B4-BE49-F238E27FC236}">
                <a16:creationId xmlns:a16="http://schemas.microsoft.com/office/drawing/2014/main" id="{94977805-9453-5BF2-63AA-762732665E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45fd889dd6_0_0:notes">
            <a:extLst>
              <a:ext uri="{FF2B5EF4-FFF2-40B4-BE49-F238E27FC236}">
                <a16:creationId xmlns:a16="http://schemas.microsoft.com/office/drawing/2014/main" id="{15356D03-C087-A9BD-910D-B4BD5A2B1D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g145fd889dd6_0_0:notes">
            <a:extLst>
              <a:ext uri="{FF2B5EF4-FFF2-40B4-BE49-F238E27FC236}">
                <a16:creationId xmlns:a16="http://schemas.microsoft.com/office/drawing/2014/main" id="{5C3A800A-B10F-DF58-9BFB-4ED202EF2E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8322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0E3AEF68-DEFF-2DB8-D4D8-41B76176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45fd889dd6_0_0:notes">
            <a:extLst>
              <a:ext uri="{FF2B5EF4-FFF2-40B4-BE49-F238E27FC236}">
                <a16:creationId xmlns:a16="http://schemas.microsoft.com/office/drawing/2014/main" id="{D8A7A7F7-0D1F-814C-5EB8-9594811A1C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45fd889dd6_0_0:notes">
            <a:extLst>
              <a:ext uri="{FF2B5EF4-FFF2-40B4-BE49-F238E27FC236}">
                <a16:creationId xmlns:a16="http://schemas.microsoft.com/office/drawing/2014/main" id="{46CD03B3-5009-06F5-45BB-17DBAB9774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g145fd889dd6_0_0:notes">
            <a:extLst>
              <a:ext uri="{FF2B5EF4-FFF2-40B4-BE49-F238E27FC236}">
                <a16:creationId xmlns:a16="http://schemas.microsoft.com/office/drawing/2014/main" id="{BAFF5E3E-C61E-EC79-BCAF-9B6D0E6957B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7495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F1BA8B31-C97D-F060-2E39-22EFB5E87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45fd889dd6_0_0:notes">
            <a:extLst>
              <a:ext uri="{FF2B5EF4-FFF2-40B4-BE49-F238E27FC236}">
                <a16:creationId xmlns:a16="http://schemas.microsoft.com/office/drawing/2014/main" id="{419A4301-F721-E4DF-6193-710F955985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45fd889dd6_0_0:notes">
            <a:extLst>
              <a:ext uri="{FF2B5EF4-FFF2-40B4-BE49-F238E27FC236}">
                <a16:creationId xmlns:a16="http://schemas.microsoft.com/office/drawing/2014/main" id="{B69242F5-EE37-A9EC-A119-8788FC65DE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g145fd889dd6_0_0:notes">
            <a:extLst>
              <a:ext uri="{FF2B5EF4-FFF2-40B4-BE49-F238E27FC236}">
                <a16:creationId xmlns:a16="http://schemas.microsoft.com/office/drawing/2014/main" id="{0AE33BAA-6A6A-0665-CBE3-C2A3A08EC3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9353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BBFA9A8A-7067-F2D1-8197-7B4BDA649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45fd889dd6_0_0:notes">
            <a:extLst>
              <a:ext uri="{FF2B5EF4-FFF2-40B4-BE49-F238E27FC236}">
                <a16:creationId xmlns:a16="http://schemas.microsoft.com/office/drawing/2014/main" id="{27AB71F3-8F11-DEB3-EBED-AFA2E332A8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45fd889dd6_0_0:notes">
            <a:extLst>
              <a:ext uri="{FF2B5EF4-FFF2-40B4-BE49-F238E27FC236}">
                <a16:creationId xmlns:a16="http://schemas.microsoft.com/office/drawing/2014/main" id="{72066A42-D22F-AE4F-439C-AC2894FAFF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g145fd889dd6_0_0:notes">
            <a:extLst>
              <a:ext uri="{FF2B5EF4-FFF2-40B4-BE49-F238E27FC236}">
                <a16:creationId xmlns:a16="http://schemas.microsoft.com/office/drawing/2014/main" id="{AD760811-0299-8851-2C6B-8E2BFF58733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79659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07A2598A-695F-EFAF-214E-C606397FB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45fd889dd6_0_0:notes">
            <a:extLst>
              <a:ext uri="{FF2B5EF4-FFF2-40B4-BE49-F238E27FC236}">
                <a16:creationId xmlns:a16="http://schemas.microsoft.com/office/drawing/2014/main" id="{EFABF511-A9E3-B9A9-08E1-49CF62BB19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45fd889dd6_0_0:notes">
            <a:extLst>
              <a:ext uri="{FF2B5EF4-FFF2-40B4-BE49-F238E27FC236}">
                <a16:creationId xmlns:a16="http://schemas.microsoft.com/office/drawing/2014/main" id="{0768948A-99CB-CB47-3AC3-6AE1DBBBC4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g145fd889dd6_0_0:notes">
            <a:extLst>
              <a:ext uri="{FF2B5EF4-FFF2-40B4-BE49-F238E27FC236}">
                <a16:creationId xmlns:a16="http://schemas.microsoft.com/office/drawing/2014/main" id="{DED0A329-DF15-528C-9124-8BC50E5C21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77797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45fd889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45fd889dd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g145fd889dd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386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45fd889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45fd889dd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g145fd889dd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5598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BF0DBB43-E7A8-4FC4-8C70-E6388EEE1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45fd889dd6_0_0:notes">
            <a:extLst>
              <a:ext uri="{FF2B5EF4-FFF2-40B4-BE49-F238E27FC236}">
                <a16:creationId xmlns:a16="http://schemas.microsoft.com/office/drawing/2014/main" id="{3605BC46-9500-3542-77E2-14740DAEEB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45fd889dd6_0_0:notes">
            <a:extLst>
              <a:ext uri="{FF2B5EF4-FFF2-40B4-BE49-F238E27FC236}">
                <a16:creationId xmlns:a16="http://schemas.microsoft.com/office/drawing/2014/main" id="{E2DFB244-B62A-09EB-E9A1-C7E7AA5A07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g145fd889dd6_0_0:notes">
            <a:extLst>
              <a:ext uri="{FF2B5EF4-FFF2-40B4-BE49-F238E27FC236}">
                <a16:creationId xmlns:a16="http://schemas.microsoft.com/office/drawing/2014/main" id="{A68A5135-BF08-F877-46A8-835F0C50A61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5435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45fd889d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45fd889dd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g145fd889dd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484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B59C9A36-6ED3-BEA5-11C8-BE6F867C0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45fd889dd6_0_0:notes">
            <a:extLst>
              <a:ext uri="{FF2B5EF4-FFF2-40B4-BE49-F238E27FC236}">
                <a16:creationId xmlns:a16="http://schemas.microsoft.com/office/drawing/2014/main" id="{D20E96B0-8676-1102-5307-F9D26D1053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45fd889dd6_0_0:notes">
            <a:extLst>
              <a:ext uri="{FF2B5EF4-FFF2-40B4-BE49-F238E27FC236}">
                <a16:creationId xmlns:a16="http://schemas.microsoft.com/office/drawing/2014/main" id="{90857509-508A-EF19-20C9-365D9DF9FD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g145fd889dd6_0_0:notes">
            <a:extLst>
              <a:ext uri="{FF2B5EF4-FFF2-40B4-BE49-F238E27FC236}">
                <a16:creationId xmlns:a16="http://schemas.microsoft.com/office/drawing/2014/main" id="{09B6FE37-9890-DDAB-67B1-DE5C5B3E64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2070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6C777737-13C6-1FF6-A229-90CF28B0F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45fd889dd6_0_0:notes">
            <a:extLst>
              <a:ext uri="{FF2B5EF4-FFF2-40B4-BE49-F238E27FC236}">
                <a16:creationId xmlns:a16="http://schemas.microsoft.com/office/drawing/2014/main" id="{B50D3534-AB37-07A7-5F02-D2469A55AA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45fd889dd6_0_0:notes">
            <a:extLst>
              <a:ext uri="{FF2B5EF4-FFF2-40B4-BE49-F238E27FC236}">
                <a16:creationId xmlns:a16="http://schemas.microsoft.com/office/drawing/2014/main" id="{D59C7140-E3E5-9ED5-2166-5AC1AA813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g145fd889dd6_0_0:notes">
            <a:extLst>
              <a:ext uri="{FF2B5EF4-FFF2-40B4-BE49-F238E27FC236}">
                <a16:creationId xmlns:a16="http://schemas.microsoft.com/office/drawing/2014/main" id="{D36AE356-F5BA-F466-C778-6294F5004E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1246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67546079-68E9-5AE0-323F-907BD2C2E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45fd889dd6_0_0:notes">
            <a:extLst>
              <a:ext uri="{FF2B5EF4-FFF2-40B4-BE49-F238E27FC236}">
                <a16:creationId xmlns:a16="http://schemas.microsoft.com/office/drawing/2014/main" id="{C4D7D5FF-6F70-FC46-0593-5F380D590C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45fd889dd6_0_0:notes">
            <a:extLst>
              <a:ext uri="{FF2B5EF4-FFF2-40B4-BE49-F238E27FC236}">
                <a16:creationId xmlns:a16="http://schemas.microsoft.com/office/drawing/2014/main" id="{8ACAA77A-3F06-ADDD-6C88-E68CA4E793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g145fd889dd6_0_0:notes">
            <a:extLst>
              <a:ext uri="{FF2B5EF4-FFF2-40B4-BE49-F238E27FC236}">
                <a16:creationId xmlns:a16="http://schemas.microsoft.com/office/drawing/2014/main" id="{9241192F-A28B-40C2-2542-1349580E1E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61338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67546079-68E9-5AE0-323F-907BD2C2E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45fd889dd6_0_0:notes">
            <a:extLst>
              <a:ext uri="{FF2B5EF4-FFF2-40B4-BE49-F238E27FC236}">
                <a16:creationId xmlns:a16="http://schemas.microsoft.com/office/drawing/2014/main" id="{C4D7D5FF-6F70-FC46-0593-5F380D590C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45fd889dd6_0_0:notes">
            <a:extLst>
              <a:ext uri="{FF2B5EF4-FFF2-40B4-BE49-F238E27FC236}">
                <a16:creationId xmlns:a16="http://schemas.microsoft.com/office/drawing/2014/main" id="{8ACAA77A-3F06-ADDD-6C88-E68CA4E793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g145fd889dd6_0_0:notes">
            <a:extLst>
              <a:ext uri="{FF2B5EF4-FFF2-40B4-BE49-F238E27FC236}">
                <a16:creationId xmlns:a16="http://schemas.microsoft.com/office/drawing/2014/main" id="{9241192F-A28B-40C2-2542-1349580E1E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0047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>
          <a:extLst>
            <a:ext uri="{FF2B5EF4-FFF2-40B4-BE49-F238E27FC236}">
              <a16:creationId xmlns:a16="http://schemas.microsoft.com/office/drawing/2014/main" id="{667D17B9-E5CD-6468-F48D-2C4A8B581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45fd889dd6_0_0:notes">
            <a:extLst>
              <a:ext uri="{FF2B5EF4-FFF2-40B4-BE49-F238E27FC236}">
                <a16:creationId xmlns:a16="http://schemas.microsoft.com/office/drawing/2014/main" id="{B22D45C6-F904-B7AE-69AE-CF59AB0F0E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" name="Google Shape;42;g145fd889dd6_0_0:notes">
            <a:extLst>
              <a:ext uri="{FF2B5EF4-FFF2-40B4-BE49-F238E27FC236}">
                <a16:creationId xmlns:a16="http://schemas.microsoft.com/office/drawing/2014/main" id="{93BB6D76-85A9-2D16-1E11-EA90C758A8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" name="Google Shape;43;g145fd889dd6_0_0:notes">
            <a:extLst>
              <a:ext uri="{FF2B5EF4-FFF2-40B4-BE49-F238E27FC236}">
                <a16:creationId xmlns:a16="http://schemas.microsoft.com/office/drawing/2014/main" id="{CAF5735C-1D7A-61B3-7731-D5DD9938C4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782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ster">
  <p:cSld name="Post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778000" y="206375"/>
            <a:ext cx="8636000" cy="52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1778000" y="747626"/>
            <a:ext cx="8636000" cy="17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95235" lvl="0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00">
                <a:solidFill>
                  <a:schemeClr val="lt1"/>
                </a:solidFill>
              </a:defRPr>
            </a:lvl1pPr>
            <a:lvl2pPr marL="190470" lvl="1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00">
                <a:solidFill>
                  <a:schemeClr val="lt1"/>
                </a:solidFill>
              </a:defRPr>
            </a:lvl2pPr>
            <a:lvl3pPr marL="285704" lvl="2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00">
                <a:solidFill>
                  <a:schemeClr val="lt1"/>
                </a:solidFill>
              </a:defRPr>
            </a:lvl3pPr>
            <a:lvl4pPr marL="380939" lvl="3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00">
                <a:solidFill>
                  <a:schemeClr val="lt1"/>
                </a:solidFill>
              </a:defRPr>
            </a:lvl4pPr>
            <a:lvl5pPr marL="476174" lvl="4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00">
                <a:solidFill>
                  <a:schemeClr val="lt1"/>
                </a:solidFill>
              </a:defRPr>
            </a:lvl5pPr>
            <a:lvl6pPr marL="571409" lvl="5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00">
                <a:solidFill>
                  <a:schemeClr val="lt1"/>
                </a:solidFill>
              </a:defRPr>
            </a:lvl6pPr>
            <a:lvl7pPr marL="666643" lvl="6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00">
                <a:solidFill>
                  <a:schemeClr val="lt1"/>
                </a:solidFill>
              </a:defRPr>
            </a:lvl7pPr>
            <a:lvl8pPr marL="761878" lvl="7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00">
                <a:solidFill>
                  <a:schemeClr val="lt1"/>
                </a:solidFill>
              </a:defRPr>
            </a:lvl8pPr>
            <a:lvl9pPr marL="857113" lvl="8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317500" y="6690562"/>
            <a:ext cx="274320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3060700" y="6690562"/>
            <a:ext cx="607060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9131300" y="6690562"/>
            <a:ext cx="274320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333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333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333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333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333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333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333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333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333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Google Shape;22;p3"/>
          <p:cNvSpPr>
            <a:spLocks noGrp="1"/>
          </p:cNvSpPr>
          <p:nvPr>
            <p:ph type="body" idx="2"/>
          </p:nvPr>
        </p:nvSpPr>
        <p:spPr>
          <a:xfrm>
            <a:off x="317500" y="1219200"/>
            <a:ext cx="3556000" cy="254000"/>
          </a:xfrm>
          <a:prstGeom prst="round1Rect">
            <a:avLst>
              <a:gd name="adj" fmla="val 16667"/>
            </a:avLst>
          </a:prstGeom>
          <a:solidFill>
            <a:srgbClr val="091F3F"/>
          </a:solidFill>
          <a:ln>
            <a:noFill/>
          </a:ln>
        </p:spPr>
        <p:txBody>
          <a:bodyPr spcFirstLastPara="1" wrap="square" lIns="365750" tIns="45700" rIns="91425" bIns="45700" anchor="ctr" anchorCtr="0">
            <a:normAutofit/>
          </a:bodyPr>
          <a:lstStyle>
            <a:lvl1pPr marL="95235" lvl="0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rgbClr val="F2C41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190470" lvl="1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285704" lvl="2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380939" lvl="3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476174" lvl="4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571409" lvl="5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666643" lvl="6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761878" lvl="7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857113" lvl="8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3"/>
          </p:nvPr>
        </p:nvSpPr>
        <p:spPr>
          <a:xfrm>
            <a:off x="317500" y="1473200"/>
            <a:ext cx="3556000" cy="14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>
            <a:normAutofit/>
          </a:bodyPr>
          <a:lstStyle>
            <a:lvl1pPr marL="95235" lvl="0" indent="-84653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800"/>
              <a:buChar char="•"/>
              <a:defRPr/>
            </a:lvl1pPr>
            <a:lvl2pPr marL="190470" lvl="1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2pPr>
            <a:lvl3pPr marL="285704" lvl="2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3pPr>
            <a:lvl4pPr marL="380939" lvl="3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4pPr>
            <a:lvl5pPr marL="476174" lvl="4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5pPr>
            <a:lvl6pPr marL="571409" lvl="5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6pPr>
            <a:lvl7pPr marL="666643" lvl="6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7pPr>
            <a:lvl8pPr marL="761878" lvl="7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8pPr>
            <a:lvl9pPr marL="857113" lvl="8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>
            <a:spLocks noGrp="1"/>
          </p:cNvSpPr>
          <p:nvPr>
            <p:ph type="body" idx="4"/>
          </p:nvPr>
        </p:nvSpPr>
        <p:spPr>
          <a:xfrm>
            <a:off x="317500" y="3131820"/>
            <a:ext cx="3556000" cy="254000"/>
          </a:xfrm>
          <a:prstGeom prst="round1Rect">
            <a:avLst>
              <a:gd name="adj" fmla="val 16667"/>
            </a:avLst>
          </a:prstGeom>
          <a:solidFill>
            <a:srgbClr val="091F3F"/>
          </a:solidFill>
          <a:ln>
            <a:noFill/>
          </a:ln>
        </p:spPr>
        <p:txBody>
          <a:bodyPr spcFirstLastPara="1" wrap="square" lIns="365750" tIns="45700" rIns="91425" bIns="45700" anchor="ctr" anchorCtr="0">
            <a:normAutofit/>
          </a:bodyPr>
          <a:lstStyle>
            <a:lvl1pPr marL="95235" lvl="0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rgbClr val="F2C41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190470" lvl="1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285704" lvl="2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380939" lvl="3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476174" lvl="4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571409" lvl="5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666643" lvl="6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761878" lvl="7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857113" lvl="8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5"/>
          </p:nvPr>
        </p:nvSpPr>
        <p:spPr>
          <a:xfrm>
            <a:off x="317500" y="3385820"/>
            <a:ext cx="3556000" cy="1893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>
            <a:normAutofit/>
          </a:bodyPr>
          <a:lstStyle>
            <a:lvl1pPr marL="95235" lvl="0" indent="-84653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800"/>
              <a:buChar char="•"/>
              <a:defRPr/>
            </a:lvl1pPr>
            <a:lvl2pPr marL="190470" lvl="1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2pPr>
            <a:lvl3pPr marL="285704" lvl="2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3pPr>
            <a:lvl4pPr marL="380939" lvl="3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4pPr>
            <a:lvl5pPr marL="476174" lvl="4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5pPr>
            <a:lvl6pPr marL="571409" lvl="5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6pPr>
            <a:lvl7pPr marL="666643" lvl="6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7pPr>
            <a:lvl8pPr marL="761878" lvl="7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8pPr>
            <a:lvl9pPr marL="857113" lvl="8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>
            <a:spLocks noGrp="1"/>
          </p:cNvSpPr>
          <p:nvPr>
            <p:ph type="body" idx="6"/>
          </p:nvPr>
        </p:nvSpPr>
        <p:spPr>
          <a:xfrm>
            <a:off x="317500" y="5381625"/>
            <a:ext cx="3556000" cy="254000"/>
          </a:xfrm>
          <a:prstGeom prst="round1Rect">
            <a:avLst>
              <a:gd name="adj" fmla="val 16667"/>
            </a:avLst>
          </a:prstGeom>
          <a:solidFill>
            <a:srgbClr val="091F3F"/>
          </a:solidFill>
          <a:ln>
            <a:noFill/>
          </a:ln>
        </p:spPr>
        <p:txBody>
          <a:bodyPr spcFirstLastPara="1" wrap="square" lIns="365750" tIns="45700" rIns="91425" bIns="45700" anchor="ctr" anchorCtr="0">
            <a:normAutofit/>
          </a:bodyPr>
          <a:lstStyle>
            <a:lvl1pPr marL="95235" lvl="0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rgbClr val="FFC000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190470" lvl="1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285704" lvl="2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380939" lvl="3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476174" lvl="4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571409" lvl="5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666643" lvl="6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761878" lvl="7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857113" lvl="8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body" idx="7"/>
          </p:nvPr>
        </p:nvSpPr>
        <p:spPr>
          <a:xfrm>
            <a:off x="317500" y="5636895"/>
            <a:ext cx="35560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>
            <a:normAutofit/>
          </a:bodyPr>
          <a:lstStyle>
            <a:lvl1pPr marL="95235" lvl="0" indent="-84653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800"/>
              <a:buChar char="•"/>
              <a:defRPr/>
            </a:lvl1pPr>
            <a:lvl2pPr marL="190470" lvl="1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2pPr>
            <a:lvl3pPr marL="285704" lvl="2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3pPr>
            <a:lvl4pPr marL="380939" lvl="3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4pPr>
            <a:lvl5pPr marL="476174" lvl="4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5pPr>
            <a:lvl6pPr marL="571409" lvl="5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6pPr>
            <a:lvl7pPr marL="666643" lvl="6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7pPr>
            <a:lvl8pPr marL="761878" lvl="7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8pPr>
            <a:lvl9pPr marL="857113" lvl="8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body" idx="8"/>
          </p:nvPr>
        </p:nvSpPr>
        <p:spPr>
          <a:xfrm>
            <a:off x="4318000" y="1219200"/>
            <a:ext cx="3556000" cy="254000"/>
          </a:xfrm>
          <a:prstGeom prst="round1Rect">
            <a:avLst>
              <a:gd name="adj" fmla="val 16667"/>
            </a:avLst>
          </a:prstGeom>
          <a:solidFill>
            <a:srgbClr val="091F3F"/>
          </a:solidFill>
          <a:ln>
            <a:noFill/>
          </a:ln>
        </p:spPr>
        <p:txBody>
          <a:bodyPr spcFirstLastPara="1" wrap="square" lIns="365750" tIns="45700" rIns="91425" bIns="45700" anchor="ctr" anchorCtr="0">
            <a:normAutofit/>
          </a:bodyPr>
          <a:lstStyle>
            <a:lvl1pPr marL="95235" lvl="0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rgbClr val="F2C41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190470" lvl="1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285704" lvl="2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380939" lvl="3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476174" lvl="4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571409" lvl="5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666643" lvl="6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761878" lvl="7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857113" lvl="8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body" idx="9"/>
          </p:nvPr>
        </p:nvSpPr>
        <p:spPr>
          <a:xfrm>
            <a:off x="4318000" y="1473200"/>
            <a:ext cx="35560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>
            <a:normAutofit/>
          </a:bodyPr>
          <a:lstStyle>
            <a:lvl1pPr marL="95235" lvl="0" indent="-84653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800"/>
              <a:buChar char="•"/>
              <a:defRPr/>
            </a:lvl1pPr>
            <a:lvl2pPr marL="190470" lvl="1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2pPr>
            <a:lvl3pPr marL="285704" lvl="2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3pPr>
            <a:lvl4pPr marL="380939" lvl="3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4pPr>
            <a:lvl5pPr marL="476174" lvl="4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5pPr>
            <a:lvl6pPr marL="571409" lvl="5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6pPr>
            <a:lvl7pPr marL="666643" lvl="6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7pPr>
            <a:lvl8pPr marL="761878" lvl="7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8pPr>
            <a:lvl9pPr marL="857113" lvl="8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body" idx="13"/>
          </p:nvPr>
        </p:nvSpPr>
        <p:spPr>
          <a:xfrm>
            <a:off x="4318000" y="2489200"/>
            <a:ext cx="35560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>
            <a:normAutofit/>
          </a:bodyPr>
          <a:lstStyle>
            <a:lvl1pPr marL="95235" lvl="0" indent="-84653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800"/>
              <a:buChar char="•"/>
              <a:defRPr/>
            </a:lvl1pPr>
            <a:lvl2pPr marL="190470" lvl="1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2pPr>
            <a:lvl3pPr marL="285704" lvl="2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3pPr>
            <a:lvl4pPr marL="380939" lvl="3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4pPr>
            <a:lvl5pPr marL="476174" lvl="4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5pPr>
            <a:lvl6pPr marL="571409" lvl="5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6pPr>
            <a:lvl7pPr marL="666643" lvl="6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7pPr>
            <a:lvl8pPr marL="761878" lvl="7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8pPr>
            <a:lvl9pPr marL="857113" lvl="8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4"/>
          </p:nvPr>
        </p:nvSpPr>
        <p:spPr>
          <a:xfrm>
            <a:off x="4318000" y="4889500"/>
            <a:ext cx="3556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2875" rIns="91425" bIns="45700" anchor="t" anchorCtr="0">
            <a:normAutofit/>
          </a:bodyPr>
          <a:lstStyle>
            <a:lvl1pPr marL="95235" lvl="0" indent="-84653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800"/>
              <a:buChar char="•"/>
              <a:defRPr/>
            </a:lvl1pPr>
            <a:lvl2pPr marL="190470" lvl="1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2pPr>
            <a:lvl3pPr marL="285704" lvl="2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3pPr>
            <a:lvl4pPr marL="380939" lvl="3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4pPr>
            <a:lvl5pPr marL="476174" lvl="4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5pPr>
            <a:lvl6pPr marL="571409" lvl="5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6pPr>
            <a:lvl7pPr marL="666643" lvl="6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7pPr>
            <a:lvl8pPr marL="761878" lvl="7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8pPr>
            <a:lvl9pPr marL="857113" lvl="8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>
            <a:spLocks noGrp="1"/>
          </p:cNvSpPr>
          <p:nvPr>
            <p:ph type="body" idx="15"/>
          </p:nvPr>
        </p:nvSpPr>
        <p:spPr>
          <a:xfrm>
            <a:off x="4318000" y="5381625"/>
            <a:ext cx="3556000" cy="254000"/>
          </a:xfrm>
          <a:prstGeom prst="round1Rect">
            <a:avLst>
              <a:gd name="adj" fmla="val 16667"/>
            </a:avLst>
          </a:prstGeom>
          <a:solidFill>
            <a:srgbClr val="091F3F"/>
          </a:solidFill>
          <a:ln>
            <a:noFill/>
          </a:ln>
        </p:spPr>
        <p:txBody>
          <a:bodyPr spcFirstLastPara="1" wrap="square" lIns="365750" tIns="45700" rIns="91425" bIns="45700" anchor="ctr" anchorCtr="0">
            <a:normAutofit/>
          </a:bodyPr>
          <a:lstStyle>
            <a:lvl1pPr marL="95235" lvl="0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rgbClr val="F2C41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190470" lvl="1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285704" lvl="2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380939" lvl="3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476174" lvl="4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571409" lvl="5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666643" lvl="6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761878" lvl="7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857113" lvl="8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6"/>
          </p:nvPr>
        </p:nvSpPr>
        <p:spPr>
          <a:xfrm>
            <a:off x="4318000" y="5636895"/>
            <a:ext cx="35560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>
            <a:normAutofit/>
          </a:bodyPr>
          <a:lstStyle>
            <a:lvl1pPr marL="95235" lvl="0" indent="-84653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800"/>
              <a:buChar char="•"/>
              <a:defRPr/>
            </a:lvl1pPr>
            <a:lvl2pPr marL="190470" lvl="1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2pPr>
            <a:lvl3pPr marL="285704" lvl="2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3pPr>
            <a:lvl4pPr marL="380939" lvl="3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4pPr>
            <a:lvl5pPr marL="476174" lvl="4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5pPr>
            <a:lvl6pPr marL="571409" lvl="5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6pPr>
            <a:lvl7pPr marL="666643" lvl="6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7pPr>
            <a:lvl8pPr marL="761878" lvl="7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8pPr>
            <a:lvl9pPr marL="857113" lvl="8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>
            <a:spLocks noGrp="1"/>
          </p:cNvSpPr>
          <p:nvPr>
            <p:ph type="body" idx="17"/>
          </p:nvPr>
        </p:nvSpPr>
        <p:spPr>
          <a:xfrm>
            <a:off x="8305800" y="1219200"/>
            <a:ext cx="3556000" cy="254000"/>
          </a:xfrm>
          <a:prstGeom prst="round1Rect">
            <a:avLst>
              <a:gd name="adj" fmla="val 16667"/>
            </a:avLst>
          </a:prstGeom>
          <a:solidFill>
            <a:srgbClr val="091F3F"/>
          </a:solidFill>
          <a:ln>
            <a:noFill/>
          </a:ln>
        </p:spPr>
        <p:txBody>
          <a:bodyPr spcFirstLastPara="1" wrap="square" lIns="365750" tIns="45700" rIns="91425" bIns="45700" anchor="ctr" anchorCtr="0">
            <a:normAutofit/>
          </a:bodyPr>
          <a:lstStyle>
            <a:lvl1pPr marL="95235" lvl="0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rgbClr val="F2C41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190470" lvl="1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285704" lvl="2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380939" lvl="3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476174" lvl="4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571409" lvl="5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666643" lvl="6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761878" lvl="7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857113" lvl="8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8"/>
          </p:nvPr>
        </p:nvSpPr>
        <p:spPr>
          <a:xfrm>
            <a:off x="8305800" y="1473200"/>
            <a:ext cx="3556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>
            <a:normAutofit/>
          </a:bodyPr>
          <a:lstStyle>
            <a:lvl1pPr marL="95235" lvl="0" indent="-84653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800"/>
              <a:buChar char="•"/>
              <a:defRPr/>
            </a:lvl1pPr>
            <a:lvl2pPr marL="190470" lvl="1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2pPr>
            <a:lvl3pPr marL="285704" lvl="2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3pPr>
            <a:lvl4pPr marL="380939" lvl="3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4pPr>
            <a:lvl5pPr marL="476174" lvl="4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5pPr>
            <a:lvl6pPr marL="571409" lvl="5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6pPr>
            <a:lvl7pPr marL="666643" lvl="6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7pPr>
            <a:lvl8pPr marL="761878" lvl="7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8pPr>
            <a:lvl9pPr marL="857113" lvl="8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body" idx="19"/>
          </p:nvPr>
        </p:nvSpPr>
        <p:spPr>
          <a:xfrm>
            <a:off x="8305800" y="3299460"/>
            <a:ext cx="35560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>
            <a:normAutofit/>
          </a:bodyPr>
          <a:lstStyle>
            <a:lvl1pPr marL="95235" lvl="0" indent="-84653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800"/>
              <a:buChar char="•"/>
              <a:defRPr/>
            </a:lvl1pPr>
            <a:lvl2pPr marL="190470" lvl="1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2pPr>
            <a:lvl3pPr marL="285704" lvl="2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3pPr>
            <a:lvl4pPr marL="380939" lvl="3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4pPr>
            <a:lvl5pPr marL="476174" lvl="4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5pPr>
            <a:lvl6pPr marL="571409" lvl="5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6pPr>
            <a:lvl7pPr marL="666643" lvl="6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7pPr>
            <a:lvl8pPr marL="761878" lvl="7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8pPr>
            <a:lvl9pPr marL="857113" lvl="8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"/>
          <p:cNvSpPr>
            <a:spLocks noGrp="1"/>
          </p:cNvSpPr>
          <p:nvPr>
            <p:ph type="body" idx="20"/>
          </p:nvPr>
        </p:nvSpPr>
        <p:spPr>
          <a:xfrm>
            <a:off x="8305800" y="5381625"/>
            <a:ext cx="3556000" cy="254000"/>
          </a:xfrm>
          <a:prstGeom prst="round1Rect">
            <a:avLst>
              <a:gd name="adj" fmla="val 16667"/>
            </a:avLst>
          </a:prstGeom>
          <a:solidFill>
            <a:srgbClr val="091F3F"/>
          </a:solidFill>
          <a:ln>
            <a:noFill/>
          </a:ln>
        </p:spPr>
        <p:txBody>
          <a:bodyPr spcFirstLastPara="1" wrap="square" lIns="365750" tIns="45700" rIns="91425" bIns="45700" anchor="ctr" anchorCtr="0">
            <a:normAutofit/>
          </a:bodyPr>
          <a:lstStyle>
            <a:lvl1pPr marL="95235" lvl="0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rgbClr val="F2C413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190470" lvl="1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285704" lvl="2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380939" lvl="3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476174" lvl="4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571409" lvl="5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666643" lvl="6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761878" lvl="7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857113" lvl="8" indent="-4761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1250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body" idx="21"/>
          </p:nvPr>
        </p:nvSpPr>
        <p:spPr>
          <a:xfrm>
            <a:off x="8305800" y="5636895"/>
            <a:ext cx="3556000" cy="95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50" tIns="182875" rIns="91425" bIns="45700" anchor="t" anchorCtr="0">
            <a:normAutofit/>
          </a:bodyPr>
          <a:lstStyle>
            <a:lvl1pPr marL="95235" lvl="0" indent="-84653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800"/>
              <a:buChar char="•"/>
              <a:defRPr/>
            </a:lvl1pPr>
            <a:lvl2pPr marL="190470" lvl="1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2pPr>
            <a:lvl3pPr marL="285704" lvl="2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3pPr>
            <a:lvl4pPr marL="380939" lvl="3" indent="-71426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1800"/>
              <a:buChar char="•"/>
              <a:defRPr/>
            </a:lvl4pPr>
            <a:lvl5pPr marL="476174" lvl="4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5pPr>
            <a:lvl6pPr marL="571409" lvl="5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6pPr>
            <a:lvl7pPr marL="666643" lvl="6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7pPr>
            <a:lvl8pPr marL="761878" lvl="7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8pPr>
            <a:lvl9pPr marL="857113" lvl="8" indent="-79362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77085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9168">
          <p15:clr>
            <a:srgbClr val="A4A3A4"/>
          </p15:clr>
        </p15:guide>
        <p15:guide id="2" pos="18480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slide">
  <p:cSld name="Intro slid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12" name="Google Shape;112;p12"/>
          <p:cNvCxnSpPr/>
          <p:nvPr/>
        </p:nvCxnSpPr>
        <p:spPr>
          <a:xfrm rot="10800000">
            <a:off x="821333" y="1922800"/>
            <a:ext cx="0" cy="41628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2"/>
          <p:cNvCxnSpPr/>
          <p:nvPr/>
        </p:nvCxnSpPr>
        <p:spPr>
          <a:xfrm rot="10800000">
            <a:off x="821333" y="6085599"/>
            <a:ext cx="5571600" cy="84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2"/>
          <p:cNvCxnSpPr/>
          <p:nvPr/>
        </p:nvCxnSpPr>
        <p:spPr>
          <a:xfrm>
            <a:off x="11050400" y="693733"/>
            <a:ext cx="0" cy="41516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" name="Google Shape;115;p12"/>
          <p:cNvSpPr txBox="1">
            <a:spLocks noGrp="1"/>
          </p:cNvSpPr>
          <p:nvPr>
            <p:ph type="subTitle" idx="1"/>
          </p:nvPr>
        </p:nvSpPr>
        <p:spPr>
          <a:xfrm>
            <a:off x="6460533" y="5753233"/>
            <a:ext cx="3956000" cy="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2"/>
          <p:cNvCxnSpPr/>
          <p:nvPr/>
        </p:nvCxnSpPr>
        <p:spPr>
          <a:xfrm rot="10800000" flipH="1">
            <a:off x="5639333" y="682633"/>
            <a:ext cx="5411200" cy="296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75477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pening Slide date 1">
  <p:cSld name="Opening Slide date 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19" name="Google Shape;119;p13"/>
          <p:cNvSpPr txBox="1"/>
          <p:nvPr/>
        </p:nvSpPr>
        <p:spPr>
          <a:xfrm>
            <a:off x="1018900" y="1618000"/>
            <a:ext cx="10031600" cy="26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33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This is Your </a:t>
            </a:r>
            <a:br>
              <a:rPr lang="en" sz="6933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lang="en" sz="6933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Presentation Title</a:t>
            </a:r>
            <a:endParaRPr sz="6933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cxnSp>
        <p:nvCxnSpPr>
          <p:cNvPr id="120" name="Google Shape;120;p13"/>
          <p:cNvCxnSpPr/>
          <p:nvPr/>
        </p:nvCxnSpPr>
        <p:spPr>
          <a:xfrm>
            <a:off x="11050400" y="693733"/>
            <a:ext cx="0" cy="41516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3"/>
          <p:cNvCxnSpPr/>
          <p:nvPr/>
        </p:nvCxnSpPr>
        <p:spPr>
          <a:xfrm rot="10800000">
            <a:off x="821333" y="1922800"/>
            <a:ext cx="0" cy="41628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7634" y="486083"/>
            <a:ext cx="4281833" cy="4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 txBox="1"/>
          <p:nvPr/>
        </p:nvSpPr>
        <p:spPr>
          <a:xfrm>
            <a:off x="6460533" y="5735200"/>
            <a:ext cx="4022800" cy="5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00/00/0000</a:t>
            </a:r>
            <a:endParaRPr sz="24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cxnSp>
        <p:nvCxnSpPr>
          <p:cNvPr id="124" name="Google Shape;124;p13"/>
          <p:cNvCxnSpPr/>
          <p:nvPr/>
        </p:nvCxnSpPr>
        <p:spPr>
          <a:xfrm rot="10800000">
            <a:off x="5480567" y="682765"/>
            <a:ext cx="5571600" cy="84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5" name="Google Shape;125;p13"/>
          <p:cNvCxnSpPr/>
          <p:nvPr/>
        </p:nvCxnSpPr>
        <p:spPr>
          <a:xfrm rot="10800000">
            <a:off x="821333" y="6085599"/>
            <a:ext cx="5571600" cy="84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03312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838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slide 1 speaker" type="title">
  <p:cSld name="Intro slide 1 speaker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0" name="Google Shape;10;p2"/>
          <p:cNvCxnSpPr/>
          <p:nvPr/>
        </p:nvCxnSpPr>
        <p:spPr>
          <a:xfrm>
            <a:off x="11050400" y="693733"/>
            <a:ext cx="0" cy="41516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821333" y="1922800"/>
            <a:ext cx="0" cy="41628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rot="10800000">
            <a:off x="821333" y="6085599"/>
            <a:ext cx="5571600" cy="84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1093600" y="1625200"/>
            <a:ext cx="6015200" cy="1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9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093584" y="3128100"/>
            <a:ext cx="5681200" cy="2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1182271" y="5296600"/>
            <a:ext cx="9858400" cy="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099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200">
                <a:solidFill>
                  <a:schemeClr val="dk1"/>
                </a:solidFill>
              </a:defRPr>
            </a:lvl1pPr>
            <a:lvl2pPr marL="1219170" lvl="1" indent="-38099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>
                <a:solidFill>
                  <a:schemeClr val="dk1"/>
                </a:solidFill>
              </a:defRPr>
            </a:lvl2pPr>
            <a:lvl3pPr marL="1828754" lvl="2" indent="-38099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>
                <a:solidFill>
                  <a:schemeClr val="dk1"/>
                </a:solidFill>
              </a:defRPr>
            </a:lvl3pPr>
            <a:lvl4pPr marL="2438339" lvl="3" indent="-38099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200">
                <a:solidFill>
                  <a:schemeClr val="dk1"/>
                </a:solidFill>
              </a:defRPr>
            </a:lvl4pPr>
            <a:lvl5pPr marL="3047924" lvl="4" indent="-38099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>
                <a:solidFill>
                  <a:schemeClr val="dk1"/>
                </a:solidFill>
              </a:defRPr>
            </a:lvl5pPr>
            <a:lvl6pPr marL="3657509" lvl="5" indent="-38099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>
                <a:solidFill>
                  <a:schemeClr val="dk1"/>
                </a:solidFill>
              </a:defRPr>
            </a:lvl6pPr>
            <a:lvl7pPr marL="4267093" lvl="6" indent="-38099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200">
                <a:solidFill>
                  <a:schemeClr val="dk1"/>
                </a:solidFill>
              </a:defRPr>
            </a:lvl7pPr>
            <a:lvl8pPr marL="4876678" lvl="7" indent="-38099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>
                <a:solidFill>
                  <a:schemeClr val="dk1"/>
                </a:solidFill>
              </a:defRPr>
            </a:lvl8pPr>
            <a:lvl9pPr marL="5486263" lvl="8" indent="-38099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3"/>
          </p:nvPr>
        </p:nvSpPr>
        <p:spPr>
          <a:xfrm>
            <a:off x="7085800" y="1120933"/>
            <a:ext cx="3653600" cy="4046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" name="Google Shape;17;p2"/>
          <p:cNvCxnSpPr/>
          <p:nvPr/>
        </p:nvCxnSpPr>
        <p:spPr>
          <a:xfrm rot="10800000" flipH="1">
            <a:off x="5639333" y="682633"/>
            <a:ext cx="5411200" cy="296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44841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 slide 2 speakers">
  <p:cSld name="Intro slide 2 speaker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20" name="Google Shape;20;p3"/>
          <p:cNvCxnSpPr/>
          <p:nvPr/>
        </p:nvCxnSpPr>
        <p:spPr>
          <a:xfrm>
            <a:off x="11050400" y="693733"/>
            <a:ext cx="0" cy="41516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rot="10800000">
            <a:off x="821333" y="1922800"/>
            <a:ext cx="0" cy="41628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rot="10800000">
            <a:off x="821333" y="6085599"/>
            <a:ext cx="5571600" cy="84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1093600" y="1625200"/>
            <a:ext cx="4145600" cy="1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6933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093596" y="3128100"/>
            <a:ext cx="4220800" cy="25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None/>
              <a:defRPr sz="3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2"/>
          </p:nvPr>
        </p:nvSpPr>
        <p:spPr>
          <a:xfrm>
            <a:off x="1182271" y="5296600"/>
            <a:ext cx="9858400" cy="6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8099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200">
                <a:solidFill>
                  <a:schemeClr val="dk1"/>
                </a:solidFill>
              </a:defRPr>
            </a:lvl1pPr>
            <a:lvl2pPr marL="1219170" lvl="1" indent="-38099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>
                <a:solidFill>
                  <a:schemeClr val="dk1"/>
                </a:solidFill>
              </a:defRPr>
            </a:lvl2pPr>
            <a:lvl3pPr marL="1828754" lvl="2" indent="-38099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>
                <a:solidFill>
                  <a:schemeClr val="dk1"/>
                </a:solidFill>
              </a:defRPr>
            </a:lvl3pPr>
            <a:lvl4pPr marL="2438339" lvl="3" indent="-38099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200">
                <a:solidFill>
                  <a:schemeClr val="dk1"/>
                </a:solidFill>
              </a:defRPr>
            </a:lvl4pPr>
            <a:lvl5pPr marL="3047924" lvl="4" indent="-38099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>
                <a:solidFill>
                  <a:schemeClr val="dk1"/>
                </a:solidFill>
              </a:defRPr>
            </a:lvl5pPr>
            <a:lvl6pPr marL="3657509" lvl="5" indent="-38099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>
                <a:solidFill>
                  <a:schemeClr val="dk1"/>
                </a:solidFill>
              </a:defRPr>
            </a:lvl6pPr>
            <a:lvl7pPr marL="4267093" lvl="6" indent="-38099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1200">
                <a:solidFill>
                  <a:schemeClr val="dk1"/>
                </a:solidFill>
              </a:defRPr>
            </a:lvl7pPr>
            <a:lvl8pPr marL="4876678" lvl="7" indent="-38099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1200">
                <a:solidFill>
                  <a:schemeClr val="dk1"/>
                </a:solidFill>
              </a:defRPr>
            </a:lvl8pPr>
            <a:lvl9pPr marL="5486263" lvl="8" indent="-38099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3"/>
          </p:nvPr>
        </p:nvSpPr>
        <p:spPr>
          <a:xfrm>
            <a:off x="5480567" y="3319833"/>
            <a:ext cx="1715600" cy="16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4"/>
          </p:nvPr>
        </p:nvSpPr>
        <p:spPr>
          <a:xfrm>
            <a:off x="7564967" y="3319833"/>
            <a:ext cx="1715600" cy="16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>
            <a:spLocks noGrp="1"/>
          </p:cNvSpPr>
          <p:nvPr>
            <p:ph type="pic" idx="5"/>
          </p:nvPr>
        </p:nvSpPr>
        <p:spPr>
          <a:xfrm>
            <a:off x="5481867" y="1254933"/>
            <a:ext cx="1715600" cy="1900000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3"/>
          <p:cNvSpPr>
            <a:spLocks noGrp="1"/>
          </p:cNvSpPr>
          <p:nvPr>
            <p:ph type="pic" idx="6"/>
          </p:nvPr>
        </p:nvSpPr>
        <p:spPr>
          <a:xfrm>
            <a:off x="7548500" y="1254933"/>
            <a:ext cx="1715600" cy="1900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0" name="Google Shape;30;p3"/>
          <p:cNvCxnSpPr/>
          <p:nvPr/>
        </p:nvCxnSpPr>
        <p:spPr>
          <a:xfrm rot="10800000" flipH="1">
            <a:off x="5639333" y="682633"/>
            <a:ext cx="5411200" cy="296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029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Headline Slide" type="secHead">
  <p:cSld name="Transition Headlin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33" name="Google Shape;33;p4"/>
          <p:cNvCxnSpPr/>
          <p:nvPr/>
        </p:nvCxnSpPr>
        <p:spPr>
          <a:xfrm>
            <a:off x="11050400" y="693733"/>
            <a:ext cx="0" cy="41516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" name="Google Shape;34;p4"/>
          <p:cNvCxnSpPr/>
          <p:nvPr/>
        </p:nvCxnSpPr>
        <p:spPr>
          <a:xfrm rot="10800000">
            <a:off x="821333" y="1922800"/>
            <a:ext cx="0" cy="41628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4"/>
          <p:cNvCxnSpPr/>
          <p:nvPr/>
        </p:nvCxnSpPr>
        <p:spPr>
          <a:xfrm rot="10800000">
            <a:off x="821333" y="6085599"/>
            <a:ext cx="5571600" cy="84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>
            <a:off x="1217533" y="2489733"/>
            <a:ext cx="96324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4667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1195200" y="3547333"/>
            <a:ext cx="9654800" cy="8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2400"/>
              <a:buFont typeface="Roboto"/>
              <a:buNone/>
              <a:defRPr sz="3200" b="1">
                <a:solidFill>
                  <a:srgbClr val="F1C23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8" name="Google Shape;38;p4"/>
          <p:cNvCxnSpPr/>
          <p:nvPr/>
        </p:nvCxnSpPr>
        <p:spPr>
          <a:xfrm rot="10800000" flipH="1">
            <a:off x="5639333" y="682633"/>
            <a:ext cx="5411200" cy="296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80440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 type="tx">
  <p:cSld name="Text Slid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1" name="Google Shape;41;p5"/>
          <p:cNvSpPr/>
          <p:nvPr/>
        </p:nvSpPr>
        <p:spPr>
          <a:xfrm>
            <a:off x="100" y="1210633"/>
            <a:ext cx="12192000" cy="5647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1217533" y="1439100"/>
            <a:ext cx="96324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400"/>
              <a:buNone/>
              <a:defRPr sz="4533" b="1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1217539" y="2541267"/>
            <a:ext cx="9880400" cy="38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2400"/>
              <a:buFont typeface="Roboto"/>
              <a:buNone/>
              <a:defRPr sz="3200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021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Column text slide">
  <p:cSld name="2-Column text slide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6"/>
          <p:cNvCxnSpPr/>
          <p:nvPr/>
        </p:nvCxnSpPr>
        <p:spPr>
          <a:xfrm>
            <a:off x="656751" y="1680379"/>
            <a:ext cx="5664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7" name="Google Shape;47;p6"/>
          <p:cNvSpPr/>
          <p:nvPr/>
        </p:nvSpPr>
        <p:spPr>
          <a:xfrm>
            <a:off x="100" y="1210633"/>
            <a:ext cx="12192000" cy="5647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517200" y="1986433"/>
            <a:ext cx="53332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31789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31789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■"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31789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31789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■"/>
              <a:defRPr sz="2000"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31789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  <a:defRPr sz="2000"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31789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  <a:defRPr sz="2000"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31789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■"/>
              <a:defRPr sz="20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6274933" y="1986433"/>
            <a:ext cx="5333200" cy="41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31789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431789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  <a:defRPr sz="2000">
                <a:latin typeface="Roboto"/>
                <a:ea typeface="Roboto"/>
                <a:cs typeface="Roboto"/>
                <a:sym typeface="Roboto"/>
              </a:defRPr>
            </a:lvl2pPr>
            <a:lvl3pPr marL="1828754" lvl="2" indent="-431789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■"/>
              <a:defRPr sz="2000">
                <a:latin typeface="Roboto"/>
                <a:ea typeface="Roboto"/>
                <a:cs typeface="Roboto"/>
                <a:sym typeface="Roboto"/>
              </a:defRPr>
            </a:lvl3pPr>
            <a:lvl4pPr marL="2438339" lvl="3" indent="-431789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  <a:defRPr sz="2000">
                <a:latin typeface="Roboto"/>
                <a:ea typeface="Roboto"/>
                <a:cs typeface="Roboto"/>
                <a:sym typeface="Roboto"/>
              </a:defRPr>
            </a:lvl4pPr>
            <a:lvl5pPr marL="3047924" lvl="4" indent="-431789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  <a:defRPr sz="2000">
                <a:latin typeface="Roboto"/>
                <a:ea typeface="Roboto"/>
                <a:cs typeface="Roboto"/>
                <a:sym typeface="Roboto"/>
              </a:defRPr>
            </a:lvl5pPr>
            <a:lvl6pPr marL="3657509" lvl="5" indent="-431789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■"/>
              <a:defRPr sz="2000">
                <a:latin typeface="Roboto"/>
                <a:ea typeface="Roboto"/>
                <a:cs typeface="Roboto"/>
                <a:sym typeface="Roboto"/>
              </a:defRPr>
            </a:lvl6pPr>
            <a:lvl7pPr marL="4267093" lvl="6" indent="-431789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  <a:defRPr sz="2000">
                <a:latin typeface="Roboto"/>
                <a:ea typeface="Roboto"/>
                <a:cs typeface="Roboto"/>
                <a:sym typeface="Roboto"/>
              </a:defRPr>
            </a:lvl7pPr>
            <a:lvl8pPr marL="4876678" lvl="7" indent="-431789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○"/>
              <a:defRPr sz="2000">
                <a:latin typeface="Roboto"/>
                <a:ea typeface="Roboto"/>
                <a:cs typeface="Roboto"/>
                <a:sym typeface="Roboto"/>
              </a:defRPr>
            </a:lvl8pPr>
            <a:lvl9pPr marL="5486263" lvl="8" indent="-431789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■"/>
              <a:defRPr sz="2000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title"/>
          </p:nvPr>
        </p:nvSpPr>
        <p:spPr>
          <a:xfrm>
            <a:off x="1217533" y="1439100"/>
            <a:ext cx="9632400" cy="8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400"/>
              <a:buNone/>
              <a:defRPr sz="4533" b="1">
                <a:solidFill>
                  <a:srgbClr val="21212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611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ographics Slide" type="titleOnly">
  <p:cSld name="Infographics Slid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53" name="Google Shape;53;p7"/>
          <p:cNvCxnSpPr/>
          <p:nvPr/>
        </p:nvCxnSpPr>
        <p:spPr>
          <a:xfrm>
            <a:off x="11050400" y="693733"/>
            <a:ext cx="0" cy="41516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7"/>
          <p:cNvCxnSpPr/>
          <p:nvPr/>
        </p:nvCxnSpPr>
        <p:spPr>
          <a:xfrm rot="10800000">
            <a:off x="821333" y="1922800"/>
            <a:ext cx="0" cy="41628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7"/>
          <p:cNvCxnSpPr/>
          <p:nvPr/>
        </p:nvCxnSpPr>
        <p:spPr>
          <a:xfrm rot="10800000">
            <a:off x="821333" y="6085599"/>
            <a:ext cx="5571600" cy="84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7"/>
          <p:cNvSpPr txBox="1"/>
          <p:nvPr/>
        </p:nvSpPr>
        <p:spPr>
          <a:xfrm>
            <a:off x="1600200" y="4664833"/>
            <a:ext cx="2552800" cy="13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INFOGRAPHIC 1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7" name="Google Shape;57;p7"/>
          <p:cNvSpPr/>
          <p:nvPr/>
        </p:nvSpPr>
        <p:spPr>
          <a:xfrm>
            <a:off x="1986433" y="2044000"/>
            <a:ext cx="512400" cy="2513600"/>
          </a:xfrm>
          <a:prstGeom prst="cube">
            <a:avLst>
              <a:gd name="adj" fmla="val 25000"/>
            </a:avLst>
          </a:prstGeom>
          <a:solidFill>
            <a:srgbClr val="F1C23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8" name="Google Shape;58;p7"/>
          <p:cNvSpPr/>
          <p:nvPr/>
        </p:nvSpPr>
        <p:spPr>
          <a:xfrm>
            <a:off x="2487067" y="3037200"/>
            <a:ext cx="512400" cy="1520400"/>
          </a:xfrm>
          <a:prstGeom prst="cube">
            <a:avLst>
              <a:gd name="adj" fmla="val 25000"/>
            </a:avLst>
          </a:prstGeom>
          <a:solidFill>
            <a:srgbClr val="F1C23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9" name="Google Shape;59;p7"/>
          <p:cNvSpPr/>
          <p:nvPr/>
        </p:nvSpPr>
        <p:spPr>
          <a:xfrm>
            <a:off x="2999467" y="3614033"/>
            <a:ext cx="512400" cy="943600"/>
          </a:xfrm>
          <a:prstGeom prst="cube">
            <a:avLst>
              <a:gd name="adj" fmla="val 25000"/>
            </a:avLst>
          </a:prstGeom>
          <a:solidFill>
            <a:srgbClr val="F1C23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" name="Google Shape;60;p7"/>
          <p:cNvSpPr/>
          <p:nvPr/>
        </p:nvSpPr>
        <p:spPr>
          <a:xfrm>
            <a:off x="4665200" y="2648567"/>
            <a:ext cx="1914400" cy="1914400"/>
          </a:xfrm>
          <a:prstGeom prst="pie">
            <a:avLst>
              <a:gd name="adj1" fmla="val 0"/>
              <a:gd name="adj2" fmla="val 16200000"/>
            </a:avLst>
          </a:prstGeom>
          <a:solidFill>
            <a:srgbClr val="F1C232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7"/>
          <p:cNvSpPr txBox="1"/>
          <p:nvPr/>
        </p:nvSpPr>
        <p:spPr>
          <a:xfrm>
            <a:off x="4346000" y="4664833"/>
            <a:ext cx="2552800" cy="13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Roboto Light"/>
                <a:ea typeface="Roboto Light"/>
                <a:cs typeface="Roboto Light"/>
                <a:sym typeface="Roboto Light"/>
              </a:rPr>
              <a:t>INFOGRAPHIC 2</a:t>
            </a:r>
            <a:endParaRPr sz="1600">
              <a:solidFill>
                <a:srgbClr val="FFFFF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2" name="Google Shape;62;p7"/>
          <p:cNvSpPr txBox="1"/>
          <p:nvPr/>
        </p:nvSpPr>
        <p:spPr>
          <a:xfrm>
            <a:off x="7877784" y="1799667"/>
            <a:ext cx="2309600" cy="11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Icons for Infographics can be added by downloading a vector graphic from an available resource, then placing as an image by following this path.</a:t>
            </a:r>
            <a:endParaRPr sz="1200">
              <a:solidFill>
                <a:srgbClr val="FFFFFF"/>
              </a:solidFill>
            </a:endParaRPr>
          </a:p>
        </p:txBody>
      </p:sp>
      <p:pic>
        <p:nvPicPr>
          <p:cNvPr id="63" name="Google Shape;63;p7"/>
          <p:cNvPicPr preferRelativeResize="0"/>
          <p:nvPr/>
        </p:nvPicPr>
        <p:blipFill rotWithShape="1">
          <a:blip r:embed="rId2">
            <a:alphaModFix/>
          </a:blip>
          <a:srcRect l="35856"/>
          <a:stretch/>
        </p:blipFill>
        <p:spPr>
          <a:xfrm>
            <a:off x="8009789" y="3158100"/>
            <a:ext cx="1798033" cy="183853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7"/>
          <p:cNvSpPr/>
          <p:nvPr/>
        </p:nvSpPr>
        <p:spPr>
          <a:xfrm>
            <a:off x="8585200" y="3492500"/>
            <a:ext cx="305200" cy="2412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5" name="Google Shape;65;p7"/>
          <p:cNvSpPr/>
          <p:nvPr/>
        </p:nvSpPr>
        <p:spPr>
          <a:xfrm>
            <a:off x="8820167" y="3759200"/>
            <a:ext cx="933600" cy="1268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6" name="Google Shape;66;p7"/>
          <p:cNvSpPr txBox="1"/>
          <p:nvPr/>
        </p:nvSpPr>
        <p:spPr>
          <a:xfrm>
            <a:off x="2032633" y="1594400"/>
            <a:ext cx="512400" cy="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100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2533267" y="2553500"/>
            <a:ext cx="512400" cy="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50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3045667" y="3158100"/>
            <a:ext cx="512400" cy="4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25</a:t>
            </a:r>
            <a:endParaRPr sz="16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5248433" y="3614033"/>
            <a:ext cx="1047600" cy="7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75%</a:t>
            </a:r>
            <a:endParaRPr sz="32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" name="Google Shape;70;p7"/>
          <p:cNvCxnSpPr/>
          <p:nvPr/>
        </p:nvCxnSpPr>
        <p:spPr>
          <a:xfrm rot="10800000" flipH="1">
            <a:off x="5639333" y="682633"/>
            <a:ext cx="5411200" cy="29600"/>
          </a:xfrm>
          <a:prstGeom prst="straightConnector1">
            <a:avLst/>
          </a:prstGeom>
          <a:noFill/>
          <a:ln w="9525" cap="flat" cmpd="sng">
            <a:solidFill>
              <a:srgbClr val="F1C23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390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/Graphic and Text Slide">
  <p:cSld name="Photo/Graphic and Text Slid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3" name="Google Shape;73;p8"/>
          <p:cNvSpPr/>
          <p:nvPr/>
        </p:nvSpPr>
        <p:spPr>
          <a:xfrm>
            <a:off x="996100" y="2107300"/>
            <a:ext cx="5078400" cy="328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4" name="Google Shape;74;p8"/>
          <p:cNvSpPr/>
          <p:nvPr/>
        </p:nvSpPr>
        <p:spPr>
          <a:xfrm>
            <a:off x="3369516" y="2639906"/>
            <a:ext cx="512368" cy="540181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D0335"/>
              </a:solidFill>
            </a:endParaRPr>
          </a:p>
        </p:txBody>
      </p:sp>
      <p:grpSp>
        <p:nvGrpSpPr>
          <p:cNvPr id="75" name="Google Shape;75;p8"/>
          <p:cNvGrpSpPr/>
          <p:nvPr/>
        </p:nvGrpSpPr>
        <p:grpSpPr>
          <a:xfrm>
            <a:off x="4922053" y="2649732"/>
            <a:ext cx="563103" cy="520544"/>
            <a:chOff x="5975075" y="2327500"/>
            <a:chExt cx="420100" cy="388350"/>
          </a:xfrm>
        </p:grpSpPr>
        <p:sp>
          <p:nvSpPr>
            <p:cNvPr id="76" name="Google Shape;76;p8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D0335"/>
                </a:solidFill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rgbClr val="0D0335"/>
                </a:solidFill>
              </a:endParaRPr>
            </a:p>
          </p:txBody>
        </p:sp>
      </p:grpSp>
      <p:sp>
        <p:nvSpPr>
          <p:cNvPr id="78" name="Google Shape;78;p8"/>
          <p:cNvSpPr/>
          <p:nvPr/>
        </p:nvSpPr>
        <p:spPr>
          <a:xfrm>
            <a:off x="1708961" y="2666111"/>
            <a:ext cx="620371" cy="487805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6D9EEB"/>
              </a:solidFill>
            </a:endParaRPr>
          </a:p>
        </p:txBody>
      </p:sp>
      <p:sp>
        <p:nvSpPr>
          <p:cNvPr id="79" name="Google Shape;79;p8"/>
          <p:cNvSpPr txBox="1"/>
          <p:nvPr/>
        </p:nvSpPr>
        <p:spPr>
          <a:xfrm>
            <a:off x="6736500" y="2107300"/>
            <a:ext cx="4361600" cy="328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0" rIns="1219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80" name="Google Shape;80;p8"/>
          <p:cNvSpPr txBox="1">
            <a:spLocks noGrp="1"/>
          </p:cNvSpPr>
          <p:nvPr>
            <p:ph type="subTitle" idx="1"/>
          </p:nvPr>
        </p:nvSpPr>
        <p:spPr>
          <a:xfrm>
            <a:off x="6946233" y="3180093"/>
            <a:ext cx="3956000" cy="2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None/>
              <a:defRPr sz="1733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ubTitle" idx="2"/>
          </p:nvPr>
        </p:nvSpPr>
        <p:spPr>
          <a:xfrm>
            <a:off x="6715100" y="2228567"/>
            <a:ext cx="4304400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None/>
              <a:defRPr sz="2400" b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subTitle" idx="3"/>
          </p:nvPr>
        </p:nvSpPr>
        <p:spPr>
          <a:xfrm>
            <a:off x="1468733" y="3424300"/>
            <a:ext cx="1158400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None/>
              <a:defRPr sz="2400" b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ubTitle" idx="4"/>
          </p:nvPr>
        </p:nvSpPr>
        <p:spPr>
          <a:xfrm>
            <a:off x="3046500" y="3449100"/>
            <a:ext cx="1158400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None/>
              <a:defRPr sz="2400" b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5"/>
          </p:nvPr>
        </p:nvSpPr>
        <p:spPr>
          <a:xfrm>
            <a:off x="4624267" y="3449100"/>
            <a:ext cx="1158400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None/>
              <a:defRPr sz="2400" b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0928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Slide">
  <p:cSld name="Photo Slid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"/>
          <p:cNvSpPr/>
          <p:nvPr/>
        </p:nvSpPr>
        <p:spPr>
          <a:xfrm>
            <a:off x="100" y="1210633"/>
            <a:ext cx="12192000" cy="56472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7" name="Google Shape;87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88" name="Google Shape;88;p9"/>
          <p:cNvSpPr txBox="1"/>
          <p:nvPr/>
        </p:nvSpPr>
        <p:spPr>
          <a:xfrm>
            <a:off x="6736500" y="2865133"/>
            <a:ext cx="4361600" cy="284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0" rIns="12190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2400">
              <a:latin typeface="Ubuntu Light"/>
              <a:ea typeface="Ubuntu Light"/>
              <a:cs typeface="Ubuntu Light"/>
              <a:sym typeface="Ubuntu Light"/>
            </a:endParaRPr>
          </a:p>
        </p:txBody>
      </p:sp>
      <p:sp>
        <p:nvSpPr>
          <p:cNvPr id="89" name="Google Shape;89;p9"/>
          <p:cNvSpPr txBox="1">
            <a:spLocks noGrp="1"/>
          </p:cNvSpPr>
          <p:nvPr>
            <p:ph type="subTitle" idx="1"/>
          </p:nvPr>
        </p:nvSpPr>
        <p:spPr>
          <a:xfrm>
            <a:off x="534267" y="5909567"/>
            <a:ext cx="3956000" cy="3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None/>
              <a:defRPr sz="1733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90" name="Google Shape;90;p9"/>
          <p:cNvSpPr>
            <a:spLocks noGrp="1"/>
          </p:cNvSpPr>
          <p:nvPr>
            <p:ph type="pic" idx="2"/>
          </p:nvPr>
        </p:nvSpPr>
        <p:spPr>
          <a:xfrm>
            <a:off x="513500" y="1790833"/>
            <a:ext cx="5950800" cy="39636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9"/>
          <p:cNvSpPr txBox="1">
            <a:spLocks noGrp="1"/>
          </p:cNvSpPr>
          <p:nvPr>
            <p:ph type="subTitle" idx="3"/>
          </p:nvPr>
        </p:nvSpPr>
        <p:spPr>
          <a:xfrm>
            <a:off x="6946233" y="3376293"/>
            <a:ext cx="3956000" cy="21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300"/>
              <a:buFont typeface="Roboto"/>
              <a:buNone/>
              <a:defRPr sz="1733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subTitle" idx="4"/>
          </p:nvPr>
        </p:nvSpPr>
        <p:spPr>
          <a:xfrm>
            <a:off x="6715100" y="2831467"/>
            <a:ext cx="4304400" cy="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800"/>
              <a:buFont typeface="Roboto"/>
              <a:buNone/>
              <a:defRPr sz="2400" b="1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None/>
              <a:defRPr sz="17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8575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1047750"/>
          </a:xfrm>
          <a:prstGeom prst="rect">
            <a:avLst/>
          </a:prstGeom>
          <a:solidFill>
            <a:srgbClr val="091F3F"/>
          </a:solidFill>
          <a:ln>
            <a:noFill/>
          </a:ln>
        </p:spPr>
        <p:txBody>
          <a:bodyPr spcFirstLastPara="1" wrap="square" lIns="19047" tIns="9521" rIns="19047" bIns="9521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8"/>
              <a:buFont typeface="Arial"/>
              <a:buNone/>
            </a:pPr>
            <a:endParaRPr sz="1512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1778000" y="206375"/>
            <a:ext cx="8636000" cy="52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800"/>
              <a:buFont typeface="Cambria"/>
              <a:buNone/>
              <a:defRPr sz="8800" b="1" i="0" u="none" strike="noStrike" cap="none">
                <a:solidFill>
                  <a:schemeClr val="lt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1778000" y="1254125"/>
            <a:ext cx="8636000" cy="492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317500" y="6690562"/>
            <a:ext cx="274320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3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060700" y="6690562"/>
            <a:ext cx="607060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3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5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9131300" y="6690562"/>
            <a:ext cx="274320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333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333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333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333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333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333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333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333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333" b="0" i="0" u="none" strike="noStrike" cap="none">
                <a:solidFill>
                  <a:srgbClr val="8B8B8D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022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92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720">
          <p15:clr>
            <a:srgbClr val="A4A3A4"/>
          </p15:clr>
        </p15:guide>
        <p15:guide id="3" pos="26928">
          <p15:clr>
            <a:srgbClr val="A4A3A4"/>
          </p15:clr>
        </p15:guide>
        <p15:guide id="4" pos="13824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7" name="Google Shape;7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87634" y="486083"/>
            <a:ext cx="4281833" cy="422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26100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nderactuated.mit.edu/acrobot.html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ihanlian.github.io/blog-post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youtube.com/watch?v=FW_ay7K4jPE&amp;t=27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lihanlian.github.io/blog-pos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lihanlian.github.io/blog-pos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fld id="{00000000-1234-1234-1234-123412341234}" type="slidenum">
              <a:rPr lang="en" kern="0">
                <a:solidFill>
                  <a:srgbClr val="FFFFFF"/>
                </a:solidFill>
              </a:rPr>
              <a:pPr defTabSz="1219170">
                <a:buClr>
                  <a:srgbClr val="000000"/>
                </a:buClr>
              </a:pPr>
              <a:t>1</a:t>
            </a:fld>
            <a:endParaRPr kern="0">
              <a:solidFill>
                <a:srgbClr val="FFFFFF"/>
              </a:solidFill>
            </a:endParaRPr>
          </a:p>
        </p:txBody>
      </p:sp>
      <p:sp>
        <p:nvSpPr>
          <p:cNvPr id="146" name="Google Shape;146;p17"/>
          <p:cNvSpPr txBox="1">
            <a:spLocks noGrp="1"/>
          </p:cNvSpPr>
          <p:nvPr>
            <p:ph type="title"/>
          </p:nvPr>
        </p:nvSpPr>
        <p:spPr>
          <a:xfrm>
            <a:off x="1139895" y="2153303"/>
            <a:ext cx="9632400" cy="115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4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MECHENG 590 Presentation</a:t>
            </a:r>
            <a:endParaRPr sz="4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7" name="Google Shape;147;p17"/>
          <p:cNvSpPr txBox="1">
            <a:spLocks noGrp="1"/>
          </p:cNvSpPr>
          <p:nvPr>
            <p:ph type="subTitle" idx="1"/>
          </p:nvPr>
        </p:nvSpPr>
        <p:spPr>
          <a:xfrm>
            <a:off x="1117562" y="3210903"/>
            <a:ext cx="9654800" cy="878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Co-state Neural Network for Realtime Nonlinear Optimal Control with Input Constraints</a:t>
            </a:r>
          </a:p>
          <a:p>
            <a:pPr algn="ctr"/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46;p17">
            <a:extLst>
              <a:ext uri="{FF2B5EF4-FFF2-40B4-BE49-F238E27FC236}">
                <a16:creationId xmlns:a16="http://schemas.microsoft.com/office/drawing/2014/main" id="{59602092-D8FE-DA4B-B794-7D22D489A8FA}"/>
              </a:ext>
            </a:extLst>
          </p:cNvPr>
          <p:cNvSpPr txBox="1">
            <a:spLocks/>
          </p:cNvSpPr>
          <p:nvPr/>
        </p:nvSpPr>
        <p:spPr>
          <a:xfrm>
            <a:off x="1202162" y="4476249"/>
            <a:ext cx="9632400" cy="11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None/>
              <a:defRPr sz="4667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Presenter: Lihan Lian, Supervisor: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Uduak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Inyang-Udoh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Nov 21</a:t>
            </a:r>
            <a:r>
              <a:rPr lang="en-US" sz="2400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2024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F6AD59-CB59-72A4-9A2E-A4ED08478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103" y="5169105"/>
            <a:ext cx="2266950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8215AAB4-D762-F7AC-3C26-903C18329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5fd889dd6_0_0">
            <a:extLst>
              <a:ext uri="{FF2B5EF4-FFF2-40B4-BE49-F238E27FC236}">
                <a16:creationId xmlns:a16="http://schemas.microsoft.com/office/drawing/2014/main" id="{F0D0B5D2-0713-4790-BBA2-23AE874803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00" y="423464"/>
            <a:ext cx="6477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47" tIns="9521" rIns="19047" bIns="9521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F2C41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Google Shape;46;g145fd889dd6_0_0">
            <a:extLst>
              <a:ext uri="{FF2B5EF4-FFF2-40B4-BE49-F238E27FC236}">
                <a16:creationId xmlns:a16="http://schemas.microsoft.com/office/drawing/2014/main" id="{536B90F9-E63A-EC92-BC65-1E8A60D6621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367469" y="1443166"/>
            <a:ext cx="6476999" cy="492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98" tIns="38099" rIns="19047" bIns="9521" anchor="t" anchorCtr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Training Procedures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Prediction loss</a:t>
            </a:r>
          </a:p>
          <a:p>
            <a:pPr marL="95235" lvl="1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/>
            </a:pPr>
            <a:endParaRPr lang="en-US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95235" lvl="1" indent="0">
              <a:lnSpc>
                <a:spcPct val="90000"/>
              </a:lnSpc>
              <a:spcBef>
                <a:spcPts val="1000"/>
              </a:spcBef>
              <a:buClrTx/>
              <a:buSzTx/>
              <a:buNone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Continuity loss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E3BBE4C-D52F-3263-2A21-67F68DCA9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" y="25545"/>
            <a:ext cx="1098567" cy="95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B5DC7E-952B-B79D-3805-B2C252322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392" y="50324"/>
            <a:ext cx="2266950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5726B3-968F-AD4C-3AB0-E598CA67F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7670" y="2515878"/>
            <a:ext cx="3791479" cy="77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A13E6F-96B1-BB7B-0FBC-50AFD17E4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301" y="4068217"/>
            <a:ext cx="4105848" cy="15242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9B6A5B-8036-479F-3BB2-5DFDF8F2A2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0779" y="1443166"/>
            <a:ext cx="4439270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50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E345FD6D-D6E8-2C3C-842E-C6927A51F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5fd889dd6_0_0">
            <a:extLst>
              <a:ext uri="{FF2B5EF4-FFF2-40B4-BE49-F238E27FC236}">
                <a16:creationId xmlns:a16="http://schemas.microsoft.com/office/drawing/2014/main" id="{A3BD5753-9E5B-7E6D-69A7-2C15D12DB6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00" y="423464"/>
            <a:ext cx="6477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47" tIns="9521" rIns="19047" bIns="9521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F2C41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Google Shape;46;g145fd889dd6_0_0">
            <a:extLst>
              <a:ext uri="{FF2B5EF4-FFF2-40B4-BE49-F238E27FC236}">
                <a16:creationId xmlns:a16="http://schemas.microsoft.com/office/drawing/2014/main" id="{C4118464-86B2-72A3-CD81-2AF603E4059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367469" y="1443166"/>
            <a:ext cx="6476999" cy="492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98" tIns="38099" rIns="19047" bIns="9521" anchor="t" anchorCtr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Control Input Constraints Handling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srgbClr val="FF0000"/>
                </a:solidFill>
                <a:ea typeface="+mn-ea"/>
                <a:cs typeface="+mn-cs"/>
              </a:rPr>
              <a:t>Only extract the first element from the predicted optimal co-state trajectory.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Solve 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a much easier QP to obtain optimal control input that satisfy both constraints and optimality.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CoNN-based Controller Validation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a real-time feedback control loop manner.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Including disturbance, unseen initial conditions (not in the training data set).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9E9BC1-4CFD-5156-BBFD-45622EEDA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" y="25545"/>
            <a:ext cx="1098567" cy="95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D0CB5B-DFB5-2193-FF66-D2ADC512F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392" y="50324"/>
            <a:ext cx="2266950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6C2990A-65E8-93D2-957E-5FF6088A7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970" y="4067764"/>
            <a:ext cx="4363059" cy="23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196963-06B8-3316-FF53-AE86D5AA32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8286" y="1657997"/>
            <a:ext cx="4067743" cy="128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00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5AFDF1E8-B4EC-D395-9D47-65C3D8CE2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5fd889dd6_0_0">
            <a:extLst>
              <a:ext uri="{FF2B5EF4-FFF2-40B4-BE49-F238E27FC236}">
                <a16:creationId xmlns:a16="http://schemas.microsoft.com/office/drawing/2014/main" id="{89118C90-7D7D-5846-A676-337EEF1923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00" y="423464"/>
            <a:ext cx="6477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47" tIns="9521" rIns="19047" bIns="9521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F2C41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Google Shape;46;g145fd889dd6_0_0">
            <a:extLst>
              <a:ext uri="{FF2B5EF4-FFF2-40B4-BE49-F238E27FC236}">
                <a16:creationId xmlns:a16="http://schemas.microsoft.com/office/drawing/2014/main" id="{E2C782D4-D773-ACB7-727F-E6CDF03ECA80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367469" y="1443166"/>
            <a:ext cx="6476999" cy="492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98" tIns="38099" rIns="19047" bIns="9521" anchor="t" anchorCtr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One-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Dimensional OCP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Nonlinear, box constraints on control input.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initial conditions, rang</a:t>
            </a:r>
            <a:r>
              <a:rPr lang="en-US" kern="1200" dirty="0" err="1">
                <a:solidFill>
                  <a:prstClr val="black"/>
                </a:solidFill>
                <a:ea typeface="+mn-ea"/>
                <a:cs typeface="+mn-cs"/>
              </a:rPr>
              <a:t>ing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 from [-5, 5] with 0.1 resolution.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Code in Python. Use </a:t>
            </a:r>
            <a:r>
              <a:rPr lang="en-US" i="1" kern="1200" dirty="0" err="1">
                <a:solidFill>
                  <a:prstClr val="black"/>
                </a:solidFill>
                <a:ea typeface="+mn-ea"/>
                <a:cs typeface="+mn-cs"/>
              </a:rPr>
              <a:t>scipy.solve_bvp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 function as the numerical solver for TPBVPs.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62098B-ECAD-0456-75D5-C8F7270C6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" y="25545"/>
            <a:ext cx="1098567" cy="95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6B1128D-368F-E11A-D118-49D7876E3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392" y="50324"/>
            <a:ext cx="2266950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4B74B-67B5-1DBD-8458-A8C67E678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415" y="1443166"/>
            <a:ext cx="3781953" cy="2734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F45E29-01D0-0706-9EAD-401CB9F71C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9814" y="4384636"/>
            <a:ext cx="3820058" cy="2400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5C4AE9-81CB-7475-A3A9-961D0074BB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8731" y="4445146"/>
            <a:ext cx="3848637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34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7F87BC00-8BBA-6B81-343D-ED1CBAD15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5fd889dd6_0_0">
            <a:extLst>
              <a:ext uri="{FF2B5EF4-FFF2-40B4-BE49-F238E27FC236}">
                <a16:creationId xmlns:a16="http://schemas.microsoft.com/office/drawing/2014/main" id="{90C11502-B7C9-D8B9-6D84-BD4434165B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00" y="423464"/>
            <a:ext cx="6477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47" tIns="9521" rIns="19047" bIns="9521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F2C41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Google Shape;46;g145fd889dd6_0_0">
                <a:extLst>
                  <a:ext uri="{FF2B5EF4-FFF2-40B4-BE49-F238E27FC236}">
                    <a16:creationId xmlns:a16="http://schemas.microsoft.com/office/drawing/2014/main" id="{AC23CF47-41AE-450A-26FC-3457CCA0F785}"/>
                  </a:ext>
                </a:extLst>
              </p:cNvPr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367469" y="1443166"/>
                <a:ext cx="5286079" cy="4929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6198" tIns="38099" rIns="19047" bIns="9521" anchor="t" anchorCtr="0">
                <a:noAutofit/>
              </a:bodyPr>
              <a:lstStyle/>
              <a:p>
                <a:pPr marL="457200" indent="-457200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Unconstrained Control Input with Unseen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552435" lvl="1" indent="-457200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-10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2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2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kern="12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= 20.</a:t>
                </a:r>
              </a:p>
              <a:p>
                <a:pPr marL="552435" lvl="1" indent="-457200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defRPr/>
                </a:pPr>
                <a:r>
                  <a:rPr lang="en-US" kern="1200" dirty="0">
                    <a:solidFill>
                      <a:prstClr val="black"/>
                    </a:solidFill>
                    <a:ea typeface="+mn-ea"/>
                    <a:cs typeface="+mn-cs"/>
                  </a:rPr>
                  <a:t>Both model trained with (CoNN(cl)) and without (CoNN) continuity loss make system converg</a:t>
                </a:r>
                <a:r>
                  <a:rPr lang="en-US" altLang="zh-CN" kern="1200" dirty="0">
                    <a:solidFill>
                      <a:prstClr val="black"/>
                    </a:solidFill>
                    <a:ea typeface="+mn-ea"/>
                    <a:cs typeface="+mn-cs"/>
                  </a:rPr>
                  <a:t>e</a:t>
                </a:r>
                <a:r>
                  <a:rPr lang="en-US" kern="1200" dirty="0">
                    <a:solidFill>
                      <a:prstClr val="black"/>
                    </a:solidFill>
                    <a:ea typeface="+mn-ea"/>
                    <a:cs typeface="+mn-cs"/>
                  </a:rPr>
                  <a:t> to zero.</a:t>
                </a:r>
              </a:p>
              <a:p>
                <a:pPr marL="552435" lvl="1" indent="-457200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Model trained with continuity loss is more conservative.</a:t>
                </a:r>
              </a:p>
            </p:txBody>
          </p:sp>
        </mc:Choice>
        <mc:Fallback xmlns="">
          <p:sp>
            <p:nvSpPr>
              <p:cNvPr id="46" name="Google Shape;46;g145fd889dd6_0_0">
                <a:extLst>
                  <a:ext uri="{FF2B5EF4-FFF2-40B4-BE49-F238E27FC236}">
                    <a16:creationId xmlns:a16="http://schemas.microsoft.com/office/drawing/2014/main" id="{AC23CF47-41AE-450A-26FC-3457CCA0F78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3"/>
              </p:nvPr>
            </p:nvSpPr>
            <p:spPr>
              <a:xfrm>
                <a:off x="367469" y="1443166"/>
                <a:ext cx="5286079" cy="4929970"/>
              </a:xfrm>
              <a:prstGeom prst="rect">
                <a:avLst/>
              </a:prstGeom>
              <a:blipFill>
                <a:blip r:embed="rId3"/>
                <a:stretch>
                  <a:fillRect l="-2307" r="-16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D0647D38-C6F6-01CF-74CD-D87DFF27B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" y="25545"/>
            <a:ext cx="1098567" cy="95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E3D682-2131-1E96-8DB3-E3E2C9C20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392" y="50324"/>
            <a:ext cx="2266950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6AA85EB-E332-DC47-36BE-185754F627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223" y="1093107"/>
            <a:ext cx="5668308" cy="2834154"/>
          </a:xfrm>
          <a:prstGeom prst="rect">
            <a:avLst/>
          </a:prstGeom>
        </p:spPr>
      </p:pic>
      <p:pic>
        <p:nvPicPr>
          <p:cNvPr id="6" name="Picture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03D7C032-4272-1945-C872-FA9E17C8B6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623" y="4037357"/>
            <a:ext cx="5509908" cy="275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678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B13B4587-63C1-3096-0F7B-36A401A2A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5fd889dd6_0_0">
            <a:extLst>
              <a:ext uri="{FF2B5EF4-FFF2-40B4-BE49-F238E27FC236}">
                <a16:creationId xmlns:a16="http://schemas.microsoft.com/office/drawing/2014/main" id="{54D2B273-E505-822C-86CC-71856B503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00" y="423464"/>
            <a:ext cx="6477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47" tIns="9521" rIns="19047" bIns="9521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F2C41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Google Shape;46;g145fd889dd6_0_0">
                <a:extLst>
                  <a:ext uri="{FF2B5EF4-FFF2-40B4-BE49-F238E27FC236}">
                    <a16:creationId xmlns:a16="http://schemas.microsoft.com/office/drawing/2014/main" id="{323755F9-72E9-E5D6-42AC-688A898BAB33}"/>
                  </a:ext>
                </a:extLst>
              </p:cNvPr>
              <p:cNvSpPr txBox="1">
                <a:spLocks noGrp="1"/>
              </p:cNvSpPr>
              <p:nvPr>
                <p:ph type="body" idx="3"/>
              </p:nvPr>
            </p:nvSpPr>
            <p:spPr>
              <a:xfrm>
                <a:off x="367469" y="1443166"/>
                <a:ext cx="5423731" cy="492997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6198" tIns="38099" rIns="19047" bIns="9521" anchor="t" anchorCtr="0">
                <a:noAutofit/>
              </a:bodyPr>
              <a:lstStyle/>
              <a:p>
                <a:pPr marL="457200" indent="-457200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Constrained Control Input</a:t>
                </a:r>
              </a:p>
              <a:p>
                <a:pPr marL="552435" lvl="1" indent="-457200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=−4</m:t>
                    </m:r>
                  </m:oMath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552435" lvl="1" indent="-457200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defRPr/>
                </a:pPr>
                <a14:m>
                  <m:oMath xmlns:m="http://schemas.openxmlformats.org/officeDocument/2006/math">
                    <m:r>
                      <a:rPr lang="en-US" b="0" i="0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−20.1</m:t>
                    </m:r>
                    <m:r>
                      <a:rPr lang="en-US" sz="2000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r>
                      <a:rPr lang="en-US" b="0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20.1</m:t>
                    </m:r>
                  </m:oMath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552435" lvl="1" indent="-457200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defRPr/>
                </a:pPr>
                <a:r>
                  <a:rPr lang="en-US" kern="1200" dirty="0">
                    <a:solidFill>
                      <a:prstClr val="black"/>
                    </a:solidFill>
                    <a:ea typeface="+mn-ea"/>
                    <a:cs typeface="+mn-cs"/>
                  </a:rPr>
                  <a:t>Used direct collocation with trapezoidal approximal as the trajectory optimization algorithm. Used </a:t>
                </a:r>
                <a:r>
                  <a:rPr lang="en-US" kern="1200" dirty="0" err="1">
                    <a:solidFill>
                      <a:prstClr val="black"/>
                    </a:solidFill>
                    <a:ea typeface="+mn-ea"/>
                    <a:cs typeface="+mn-cs"/>
                  </a:rPr>
                  <a:t>CasADi</a:t>
                </a:r>
                <a:r>
                  <a:rPr lang="en-US" kern="1200" dirty="0">
                    <a:solidFill>
                      <a:prstClr val="black"/>
                    </a:solidFill>
                    <a:ea typeface="+mn-ea"/>
                    <a:cs typeface="+mn-cs"/>
                  </a:rPr>
                  <a:t> as optimization solver for direct method solution.</a:t>
                </a: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457200" indent="-457200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Validation with Disturbance</a:t>
                </a:r>
              </a:p>
              <a:p>
                <a:pPr marL="552435" lvl="1" indent="-457200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sub>
                    </m:sSub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=−4</m:t>
                    </m:r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kern="12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kern="12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kern="120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endParaRPr lang="en-US" kern="1200" dirty="0">
                  <a:solidFill>
                    <a:prstClr val="black"/>
                  </a:solidFill>
                </a:endParaRPr>
              </a:p>
              <a:p>
                <a:pPr marL="552435" lvl="1" indent="-457200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Disturbance are applied at five timesteps .</a:t>
                </a:r>
              </a:p>
              <a:p>
                <a:pPr marL="552435" lvl="1" indent="-457200">
                  <a:lnSpc>
                    <a:spcPct val="90000"/>
                  </a:lnSpc>
                  <a:spcBef>
                    <a:spcPts val="1000"/>
                  </a:spcBef>
                  <a:buClrTx/>
                  <a:buSzTx/>
                  <a:defRPr/>
                </a:pPr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Google Shape;46;g145fd889dd6_0_0">
                <a:extLst>
                  <a:ext uri="{FF2B5EF4-FFF2-40B4-BE49-F238E27FC236}">
                    <a16:creationId xmlns:a16="http://schemas.microsoft.com/office/drawing/2014/main" id="{323755F9-72E9-E5D6-42AC-688A898BAB3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3"/>
              </p:nvPr>
            </p:nvSpPr>
            <p:spPr>
              <a:xfrm>
                <a:off x="367469" y="1443166"/>
                <a:ext cx="5423731" cy="4929970"/>
              </a:xfrm>
              <a:prstGeom prst="rect">
                <a:avLst/>
              </a:prstGeom>
              <a:blipFill>
                <a:blip r:embed="rId3"/>
                <a:stretch>
                  <a:fillRect l="-2247" r="-3820" b="-49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CF3BC5F0-DB7B-8C37-8190-A2086D676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" y="25545"/>
            <a:ext cx="1098567" cy="95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6BF226-1559-FC24-1E3C-3C0648BA5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392" y="50324"/>
            <a:ext cx="2266950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99925640-56A5-F692-0FFB-D65DA9BAC2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14" y="3994349"/>
            <a:ext cx="5727302" cy="2863651"/>
          </a:xfrm>
          <a:prstGeom prst="rect">
            <a:avLst/>
          </a:prstGeom>
        </p:spPr>
      </p:pic>
      <p:pic>
        <p:nvPicPr>
          <p:cNvPr id="6" name="Picture 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EEA035F1-A482-EB5C-37E2-4538411EED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1814" y="1082448"/>
            <a:ext cx="5727302" cy="286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88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711A60F9-0176-7470-CFBA-B94B575F8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5fd889dd6_0_0">
            <a:extLst>
              <a:ext uri="{FF2B5EF4-FFF2-40B4-BE49-F238E27FC236}">
                <a16:creationId xmlns:a16="http://schemas.microsoft.com/office/drawing/2014/main" id="{2B78EB92-5964-AD87-CE2B-6BFD048069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00" y="423464"/>
            <a:ext cx="6477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47" tIns="9521" rIns="19047" bIns="9521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F2C41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Google Shape;46;g145fd889dd6_0_0">
            <a:extLst>
              <a:ext uri="{FF2B5EF4-FFF2-40B4-BE49-F238E27FC236}">
                <a16:creationId xmlns:a16="http://schemas.microsoft.com/office/drawing/2014/main" id="{0D37EFBC-5E35-5CFF-A614-70369B75C476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367469" y="1443166"/>
            <a:ext cx="6476999" cy="492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98" tIns="38099" rIns="19047" bIns="9521" anchor="t" anchorCtr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Future Work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dirty="0"/>
              <a:t>Improve the neural network architecture to be  better at handling high-dimensional systems.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dirty="0"/>
              <a:t>Integrate state constraints into the design of the loss function.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dirty="0"/>
              <a:t>Provide a comprehensive algorithmic benchmark for MPC and reinforcement learning algorithms, addressing aspects such as sampling efficiency, real-time computational complexity, and performance metrics (e.g., objective cost function).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618743-745E-707E-99FB-E8195B36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" y="25545"/>
            <a:ext cx="1098567" cy="95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A3A758-F4D3-AEFD-2D95-7D78F9F0A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392" y="50324"/>
            <a:ext cx="2266950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D64AB5-8267-7EF6-1DAA-121AD9E5CA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885" y="1787450"/>
            <a:ext cx="5259457" cy="37453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2B34EE-6C13-7E92-BD4D-4C922533F2E8}"/>
              </a:ext>
            </a:extLst>
          </p:cNvPr>
          <p:cNvSpPr txBox="1"/>
          <p:nvPr/>
        </p:nvSpPr>
        <p:spPr>
          <a:xfrm>
            <a:off x="7770316" y="5613018"/>
            <a:ext cx="3426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/>
              </a:rPr>
              <a:t>Underactuated Robotics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(Prof. Russ </a:t>
            </a:r>
            <a:r>
              <a:rPr lang="en-US" sz="1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Tedrake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08446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5fd889dd6_0_0"/>
          <p:cNvSpPr txBox="1">
            <a:spLocks noGrp="1"/>
          </p:cNvSpPr>
          <p:nvPr>
            <p:ph type="title" idx="4294967295"/>
          </p:nvPr>
        </p:nvSpPr>
        <p:spPr>
          <a:xfrm>
            <a:off x="989814" y="1715511"/>
            <a:ext cx="9732963" cy="30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47" tIns="9521" rIns="19047" bIns="9521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dirty="0">
                <a:solidFill>
                  <a:srgbClr val="F2C41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  <a:br>
              <a:rPr lang="en-US" sz="4000" b="1" dirty="0">
                <a:solidFill>
                  <a:srgbClr val="F2C41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b="1" dirty="0">
                <a:solidFill>
                  <a:srgbClr val="F2C41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4000" b="1" dirty="0">
                <a:solidFill>
                  <a:srgbClr val="F2C41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000" b="1" dirty="0">
                <a:solidFill>
                  <a:srgbClr val="F2C41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 questions ?</a:t>
            </a:r>
            <a:endParaRPr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882447-863E-D766-E0E1-6F510D926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114" y="5151713"/>
            <a:ext cx="2266950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18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5fd889dd6_0_0"/>
          <p:cNvSpPr txBox="1">
            <a:spLocks noGrp="1"/>
          </p:cNvSpPr>
          <p:nvPr>
            <p:ph type="title"/>
          </p:nvPr>
        </p:nvSpPr>
        <p:spPr>
          <a:xfrm>
            <a:off x="2857500" y="423464"/>
            <a:ext cx="6477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47" tIns="9521" rIns="19047" bIns="9521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F2C41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Preliminary</a:t>
            </a:r>
            <a:endParaRPr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Google Shape;46;g145fd889dd6_0_0"/>
          <p:cNvSpPr txBox="1">
            <a:spLocks noGrp="1"/>
          </p:cNvSpPr>
          <p:nvPr>
            <p:ph type="body" idx="3"/>
          </p:nvPr>
        </p:nvSpPr>
        <p:spPr>
          <a:xfrm>
            <a:off x="367469" y="1443166"/>
            <a:ext cx="6711757" cy="492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98" tIns="38099" rIns="19047" bIns="9521" anchor="t" anchorCtr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Optimal Feedback Control Approaches: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LQR can be applied by solving ARE, but it does not respect to control input constraints.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MPC suffers from high computational burden for high dimensional and nonlinear systems or constraints.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Pontrygain’s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Maximum Principle (PMP)</a:t>
            </a:r>
            <a:endParaRPr lang="en-US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PMP provides necessary conditions by solving two-point boundary value problems (TPBVPs).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srgbClr val="FF0000"/>
                </a:solidFill>
                <a:ea typeface="+mn-ea"/>
                <a:cs typeface="+mn-cs"/>
              </a:rPr>
              <a:t>LQR can be viewed as a special case of PMP.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MPC solves finite horizon optimization problem to approximate the solution of 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the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original optimal control problem (OCP) from PMP.</a:t>
            </a:r>
            <a:endParaRPr lang="en-US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7B1429-1D27-C6FC-D02C-1DC787733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" y="25545"/>
            <a:ext cx="1098567" cy="95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FD61B0-58FB-840E-6D8C-85F7AB68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392" y="50324"/>
            <a:ext cx="2266950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421EB3-ACD4-47ED-624D-52525BFDD0D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164"/>
          <a:stretch/>
        </p:blipFill>
        <p:spPr>
          <a:xfrm>
            <a:off x="7591106" y="1313070"/>
            <a:ext cx="4445736" cy="1673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84001-BAEE-D89C-5A93-563B64DA9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7024" y="3316788"/>
            <a:ext cx="4598735" cy="32348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12A8EA-0673-EB68-51FD-A8697618D7A3}"/>
              </a:ext>
            </a:extLst>
          </p:cNvPr>
          <p:cNvSpPr txBox="1"/>
          <p:nvPr/>
        </p:nvSpPr>
        <p:spPr>
          <a:xfrm>
            <a:off x="8250733" y="3005730"/>
            <a:ext cx="31913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Control Systems in Practice (YouTube)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(MATLAB)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F643C-F442-365D-580B-1003B0A3FAA6}"/>
              </a:ext>
            </a:extLst>
          </p:cNvPr>
          <p:cNvSpPr txBox="1"/>
          <p:nvPr/>
        </p:nvSpPr>
        <p:spPr>
          <a:xfrm>
            <a:off x="8100677" y="6611395"/>
            <a:ext cx="3426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/>
              </a:rPr>
              <a:t>From Control Hamiltonian to ARE and PMP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(Blog Post)</a:t>
            </a:r>
          </a:p>
        </p:txBody>
      </p:sp>
    </p:spTree>
    <p:extLst>
      <p:ext uri="{BB962C8B-B14F-4D97-AF65-F5344CB8AC3E}">
        <p14:creationId xmlns:p14="http://schemas.microsoft.com/office/powerpoint/2010/main" val="355036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77A5AAF5-AA9E-E70B-1A0B-BA6860BA9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5fd889dd6_0_0">
            <a:extLst>
              <a:ext uri="{FF2B5EF4-FFF2-40B4-BE49-F238E27FC236}">
                <a16:creationId xmlns:a16="http://schemas.microsoft.com/office/drawing/2014/main" id="{B39C9689-7D8C-8846-8FC6-068C5E6813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00" y="423464"/>
            <a:ext cx="6477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47" tIns="9521" rIns="19047" bIns="9521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F2C41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Google Shape;46;g145fd889dd6_0_0">
            <a:extLst>
              <a:ext uri="{FF2B5EF4-FFF2-40B4-BE49-F238E27FC236}">
                <a16:creationId xmlns:a16="http://schemas.microsoft.com/office/drawing/2014/main" id="{D2E7B497-C020-2C30-31E5-3CF585F90E7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367469" y="1443166"/>
            <a:ext cx="6476999" cy="492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98" tIns="38099" rIns="19047" bIns="9521" anchor="t" anchorCtr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Motivation: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MPC does not utilize the fact that patterns from previous solutions may be used to alleviate the computational burden of subsequent solutions.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srgbClr val="FF0000"/>
                </a:solidFill>
                <a:ea typeface="+mn-ea"/>
                <a:cs typeface="+mn-cs"/>
              </a:rPr>
              <a:t>Indirect method typically cannot be used in real-time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.</a:t>
            </a:r>
          </a:p>
          <a:p>
            <a:pPr marL="457200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Related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Work</a:t>
            </a:r>
            <a:endParaRPr lang="en-US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Only for specific initial conditions.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 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disturbance in the validation and control policy is applied in a feedforward way.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Difficult for 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NN training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converge due to the design of satisfying input constraints.</a:t>
            </a:r>
            <a:endParaRPr kumimoji="0" lang="en-US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0D87B6-8E40-8374-DFD0-420A8D4A6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" y="25545"/>
            <a:ext cx="1098567" cy="95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E09E2B-5A20-7A7C-B59F-FDF73D74F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392" y="50324"/>
            <a:ext cx="2266950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F00FDE-517D-08FE-4242-56F0A85F9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278" y="1113009"/>
            <a:ext cx="4134427" cy="30339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ACC8CD-80F1-D3B1-01BD-5C04B38F37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65238" y="4248457"/>
            <a:ext cx="4138523" cy="23362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2376AF-F628-CC99-0B8B-5CFE1D6756C5}"/>
              </a:ext>
            </a:extLst>
          </p:cNvPr>
          <p:cNvSpPr txBox="1"/>
          <p:nvPr/>
        </p:nvSpPr>
        <p:spPr>
          <a:xfrm>
            <a:off x="7461938" y="6583943"/>
            <a:ext cx="4027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 Neural ODEs as Feedback Policies for Nonlinear Optimal Control.</a:t>
            </a:r>
          </a:p>
        </p:txBody>
      </p:sp>
    </p:spTree>
    <p:extLst>
      <p:ext uri="{BB962C8B-B14F-4D97-AF65-F5344CB8AC3E}">
        <p14:creationId xmlns:p14="http://schemas.microsoft.com/office/powerpoint/2010/main" val="74531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5fd889dd6_0_0"/>
          <p:cNvSpPr txBox="1">
            <a:spLocks noGrp="1"/>
          </p:cNvSpPr>
          <p:nvPr>
            <p:ph type="title"/>
          </p:nvPr>
        </p:nvSpPr>
        <p:spPr>
          <a:xfrm>
            <a:off x="2857500" y="423464"/>
            <a:ext cx="6477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47" tIns="9521" rIns="19047" bIns="9521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F2C41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Google Shape;46;g145fd889dd6_0_0"/>
          <p:cNvSpPr txBox="1">
            <a:spLocks noGrp="1"/>
          </p:cNvSpPr>
          <p:nvPr>
            <p:ph type="body" idx="3"/>
          </p:nvPr>
        </p:nvSpPr>
        <p:spPr>
          <a:xfrm>
            <a:off x="367469" y="1443166"/>
            <a:ext cx="6476999" cy="492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98" tIns="38099" rIns="19047" bIns="9521" anchor="t" anchorCtr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baseline="0" dirty="0">
                <a:solidFill>
                  <a:prstClr val="black"/>
                </a:solidFill>
                <a:ea typeface="+mn-ea"/>
                <a:cs typeface="+mn-cs"/>
              </a:rPr>
              <a:t>Contribution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dirty="0"/>
              <a:t>We present a novel perspective of using neural networks that learns the </a:t>
            </a:r>
            <a:r>
              <a:rPr lang="en-US" dirty="0">
                <a:solidFill>
                  <a:srgbClr val="FF0000"/>
                </a:solidFill>
              </a:rPr>
              <a:t>mapping from an initial state to its corresponding optimal co-state trajectory</a:t>
            </a:r>
            <a:r>
              <a:rPr lang="en-US" dirty="0"/>
              <a:t>.</a:t>
            </a:r>
            <a:endParaRPr lang="en-US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dirty="0">
                <a:solidFill>
                  <a:schemeClr val="tx1"/>
                </a:solidFill>
              </a:rPr>
              <a:t>Instead of handling control input constraints directly during the process of training neural network, we propose a framework for handling input constraints by extracting a NN-predicted co-state trajectory and then simply solving a QP.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Realtime feedback validation.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7B1429-1D27-C6FC-D02C-1DC787733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" y="25545"/>
            <a:ext cx="1098567" cy="95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FD61B0-58FB-840E-6D8C-85F7AB682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392" y="50324"/>
            <a:ext cx="2266950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0557B9-E111-5DA4-BFB0-74C53A783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9798" y="1216213"/>
            <a:ext cx="4290218" cy="2788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D1989D-5257-FDAA-5725-BAC101712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0047" y="4097864"/>
            <a:ext cx="4829720" cy="2497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CC6F10-FE05-4127-8747-BF1185B42BE0}"/>
              </a:ext>
            </a:extLst>
          </p:cNvPr>
          <p:cNvSpPr txBox="1"/>
          <p:nvPr/>
        </p:nvSpPr>
        <p:spPr>
          <a:xfrm>
            <a:off x="7831610" y="6604420"/>
            <a:ext cx="3426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From Control Hamiltonian to ARE and PMP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(Blog Post)</a:t>
            </a:r>
          </a:p>
        </p:txBody>
      </p:sp>
    </p:spTree>
    <p:extLst>
      <p:ext uri="{BB962C8B-B14F-4D97-AF65-F5344CB8AC3E}">
        <p14:creationId xmlns:p14="http://schemas.microsoft.com/office/powerpoint/2010/main" val="896977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8ACA3C28-F828-EBA4-FCE5-DD9AA0E14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5fd889dd6_0_0">
            <a:extLst>
              <a:ext uri="{FF2B5EF4-FFF2-40B4-BE49-F238E27FC236}">
                <a16:creationId xmlns:a16="http://schemas.microsoft.com/office/drawing/2014/main" id="{031401C3-211A-C4DF-B6A6-4915BED613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00" y="423464"/>
            <a:ext cx="6477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47" tIns="9521" rIns="19047" bIns="9521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F2C41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Google Shape;46;g145fd889dd6_0_0">
            <a:extLst>
              <a:ext uri="{FF2B5EF4-FFF2-40B4-BE49-F238E27FC236}">
                <a16:creationId xmlns:a16="http://schemas.microsoft.com/office/drawing/2014/main" id="{F89C5A6F-D743-850F-5EAF-062C17593BEC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367469" y="1443166"/>
            <a:ext cx="6476999" cy="492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98" tIns="38099" rIns="19047" bIns="9521" anchor="t" anchorCtr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Model Predictive Control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Transcribes OCP into an optimization problem with finite number of decision variables, falls into the paradigm of </a:t>
            </a:r>
            <a:r>
              <a:rPr lang="en-US" i="1" kern="1200" dirty="0">
                <a:solidFill>
                  <a:srgbClr val="FF0000"/>
                </a:solidFill>
                <a:ea typeface="+mn-ea"/>
                <a:cs typeface="+mn-cs"/>
              </a:rPr>
              <a:t>discretize then optimize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Solves the similar optimization problem repetitively in a receding horizon fashion.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Normally no guarantee for timely convergence, especially for nonlinear and high-dimensional systems.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 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certain cases, explicit-</a:t>
            </a:r>
            <a:r>
              <a:rPr lang="en-US" kern="1200" dirty="0" err="1">
                <a:solidFill>
                  <a:prstClr val="black"/>
                </a:solidFill>
                <a:ea typeface="+mn-ea"/>
                <a:cs typeface="+mn-cs"/>
              </a:rPr>
              <a:t>mpc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 can be used to alleviate the computational burden.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87D881-E624-E4E5-3A0C-403F5C0D2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" y="25545"/>
            <a:ext cx="1098567" cy="95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448C19-0430-2668-B639-E340C3E2E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392" y="50324"/>
            <a:ext cx="2266950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44D527-A6BE-2AA9-E5EF-92F43EC31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0598" y="4193362"/>
            <a:ext cx="4972744" cy="2419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FBC8D5-A628-30FE-6AC6-954EE1C60C1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462" b="38676"/>
          <a:stretch/>
        </p:blipFill>
        <p:spPr>
          <a:xfrm>
            <a:off x="6926186" y="1232550"/>
            <a:ext cx="5187156" cy="267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50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D23DD735-7BA6-FB76-108C-BD5D922B9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5fd889dd6_0_0">
            <a:extLst>
              <a:ext uri="{FF2B5EF4-FFF2-40B4-BE49-F238E27FC236}">
                <a16:creationId xmlns:a16="http://schemas.microsoft.com/office/drawing/2014/main" id="{3A8073DC-9FB2-97A2-03FE-EF0A75702A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00" y="423464"/>
            <a:ext cx="6477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47" tIns="9521" rIns="19047" bIns="9521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F2C41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</a:t>
            </a:r>
            <a:endParaRPr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Google Shape;46;g145fd889dd6_0_0">
            <a:extLst>
              <a:ext uri="{FF2B5EF4-FFF2-40B4-BE49-F238E27FC236}">
                <a16:creationId xmlns:a16="http://schemas.microsoft.com/office/drawing/2014/main" id="{17AEF3B1-D066-9693-7189-4154191BC22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367470" y="1443166"/>
            <a:ext cx="6751085" cy="492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98" tIns="38099" rIns="19047" bIns="9521" anchor="t" anchorCtr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 err="1">
                <a:solidFill>
                  <a:schemeClr val="tx1"/>
                </a:solidFill>
                <a:ea typeface="+mn-ea"/>
                <a:cs typeface="+mn-cs"/>
              </a:rPr>
              <a:t>Pontryagin’s</a:t>
            </a:r>
            <a:r>
              <a:rPr lang="en-US" kern="1200" dirty="0">
                <a:solidFill>
                  <a:schemeClr val="tx1"/>
                </a:solidFill>
                <a:ea typeface="+mn-ea"/>
                <a:cs typeface="+mn-cs"/>
              </a:rPr>
              <a:t> Minimum 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(Maximum) Principle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Can handle input constraints with the use of co-state and control Hamiltonian.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dirty="0"/>
              <a:t>PMP </a:t>
            </a:r>
            <a:r>
              <a:rPr lang="en-US" dirty="0">
                <a:solidFill>
                  <a:schemeClr val="tx1"/>
                </a:solidFill>
              </a:rPr>
              <a:t>transcribes the OCP to a point-wise optimization to avoid minimizing over a function space.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dirty="0"/>
              <a:t>Belongs to the paradigm of </a:t>
            </a:r>
            <a:r>
              <a:rPr lang="en-US" i="1" dirty="0">
                <a:solidFill>
                  <a:srgbClr val="FF0000"/>
                </a:solidFill>
              </a:rPr>
              <a:t>optimize then discretize</a:t>
            </a:r>
            <a:r>
              <a:rPr lang="en-US" dirty="0"/>
              <a:t>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1CB009-777E-1F21-00A5-E946010E5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" y="25545"/>
            <a:ext cx="1098567" cy="95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03A876-D351-1FE3-64B8-3B119A969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392" y="50324"/>
            <a:ext cx="2266950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038141-0838-8F97-C76B-0BF55B6AF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703" y="1443166"/>
            <a:ext cx="5115639" cy="2229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A896DD-7E01-5B5E-6578-2A70F2C541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" r="19"/>
          <a:stretch/>
        </p:blipFill>
        <p:spPr>
          <a:xfrm>
            <a:off x="6997703" y="3908151"/>
            <a:ext cx="5115639" cy="18616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C17295-17F5-BF75-1343-954B038BC25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-121" t="86846" r="-65" b="-2251"/>
          <a:stretch/>
        </p:blipFill>
        <p:spPr>
          <a:xfrm>
            <a:off x="6997703" y="5942192"/>
            <a:ext cx="5115639" cy="54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7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10CA7D86-A94A-1DA5-2B62-7657913B7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5fd889dd6_0_0">
            <a:extLst>
              <a:ext uri="{FF2B5EF4-FFF2-40B4-BE49-F238E27FC236}">
                <a16:creationId xmlns:a16="http://schemas.microsoft.com/office/drawing/2014/main" id="{8F83BA81-9205-85BF-7F29-665BA631C7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00" y="423464"/>
            <a:ext cx="6477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47" tIns="9521" rIns="19047" bIns="9521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F2C41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Google Shape;46;g145fd889dd6_0_0">
            <a:extLst>
              <a:ext uri="{FF2B5EF4-FFF2-40B4-BE49-F238E27FC236}">
                <a16:creationId xmlns:a16="http://schemas.microsoft.com/office/drawing/2014/main" id="{355136CA-02ED-FC56-D9B4-6FC103C26EC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367469" y="1443166"/>
            <a:ext cx="6476999" cy="492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98" tIns="38099" rIns="19047" bIns="9521" anchor="t" anchorCtr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OCP formulation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initial conditions, uses numerical solve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compute the optimal solutions 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off-line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for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 each initial conditions.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Uses quadratic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runn</a:t>
            </a:r>
            <a:r>
              <a:rPr lang="en-US" kern="1200" dirty="0" err="1">
                <a:solidFill>
                  <a:prstClr val="black"/>
                </a:solidFill>
                <a:ea typeface="+mn-ea"/>
                <a:cs typeface="+mn-cs"/>
              </a:rPr>
              <a:t>ing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 cost function and formulates the control Hamiltonian.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optimal 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solution obtained from numerical solver is in the unconstrained scenario.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input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 constraint is then imposed by solving an easier QP.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A6974B-01A6-086E-C440-2AE71960F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" y="25545"/>
            <a:ext cx="1098567" cy="95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EA40DD-394E-B66A-A601-D1F166160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392" y="50324"/>
            <a:ext cx="2266950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2FDAFE-179F-110F-DDE5-3DACA4D176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3606" y="1314155"/>
            <a:ext cx="4953691" cy="2114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25DDE3-583E-EAD2-E3D9-5D785DA5A5E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" r="-60" b="73273"/>
          <a:stretch/>
        </p:blipFill>
        <p:spPr>
          <a:xfrm>
            <a:off x="6897212" y="3713116"/>
            <a:ext cx="5090085" cy="1051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4CABD0-278D-592A-7BF5-7490A4AACBD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517" t="48824" r="-60" b="-753"/>
          <a:stretch/>
        </p:blipFill>
        <p:spPr>
          <a:xfrm>
            <a:off x="6870840" y="4764641"/>
            <a:ext cx="5116457" cy="204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06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10CA7D86-A94A-1DA5-2B62-7657913B7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5fd889dd6_0_0">
            <a:extLst>
              <a:ext uri="{FF2B5EF4-FFF2-40B4-BE49-F238E27FC236}">
                <a16:creationId xmlns:a16="http://schemas.microsoft.com/office/drawing/2014/main" id="{8F83BA81-9205-85BF-7F29-665BA631C7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00" y="423464"/>
            <a:ext cx="6477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47" tIns="9521" rIns="19047" bIns="9521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F2C41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Google Shape;46;g145fd889dd6_0_0">
            <a:extLst>
              <a:ext uri="{FF2B5EF4-FFF2-40B4-BE49-F238E27FC236}">
                <a16:creationId xmlns:a16="http://schemas.microsoft.com/office/drawing/2014/main" id="{355136CA-02ED-FC56-D9B4-6FC103C26EC1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367469" y="1443166"/>
            <a:ext cx="6476999" cy="492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98" tIns="38099" rIns="19047" bIns="9521" anchor="t" anchorCtr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OCP formulation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Multiple initial conditions, uses numerical solve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compute the optimal solutions 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off-line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for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 each initial conditions.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Uses quadratic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runn</a:t>
            </a:r>
            <a:r>
              <a:rPr lang="en-US" kern="1200" dirty="0" err="1">
                <a:solidFill>
                  <a:prstClr val="black"/>
                </a:solidFill>
                <a:ea typeface="+mn-ea"/>
                <a:cs typeface="+mn-cs"/>
              </a:rPr>
              <a:t>ing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 cost function and formulates the control Hamiltonian.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optimal 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solution obtained from numerical solver is in the unconstrained scenario.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Control input</a:t>
            </a: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 constraint is then imposed by solving an easier QP.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A6974B-01A6-086E-C440-2AE71960F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" y="25545"/>
            <a:ext cx="1098567" cy="95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EA40DD-394E-B66A-A601-D1F166160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392" y="50324"/>
            <a:ext cx="2266950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04103A-F738-A24F-ED44-FEAF8530B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468" y="1380013"/>
            <a:ext cx="5077534" cy="3181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FD9D88-B383-0DFB-39D4-8E32834BD0A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89" t="42540"/>
          <a:stretch/>
        </p:blipFill>
        <p:spPr>
          <a:xfrm>
            <a:off x="6923002" y="4800095"/>
            <a:ext cx="4920465" cy="17571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042B99-B052-B929-E882-3299F16E1DE2}"/>
              </a:ext>
            </a:extLst>
          </p:cNvPr>
          <p:cNvSpPr txBox="1"/>
          <p:nvPr/>
        </p:nvSpPr>
        <p:spPr>
          <a:xfrm>
            <a:off x="7669937" y="6561455"/>
            <a:ext cx="34265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Source: 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/>
              </a:rPr>
              <a:t>From Control Hamiltonian to ARE and PMP</a:t>
            </a:r>
            <a:r>
              <a:rPr lang="en-US" sz="1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(Blog Post)</a:t>
            </a:r>
          </a:p>
        </p:txBody>
      </p:sp>
    </p:spTree>
    <p:extLst>
      <p:ext uri="{BB962C8B-B14F-4D97-AF65-F5344CB8AC3E}">
        <p14:creationId xmlns:p14="http://schemas.microsoft.com/office/powerpoint/2010/main" val="3492046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>
          <a:extLst>
            <a:ext uri="{FF2B5EF4-FFF2-40B4-BE49-F238E27FC236}">
              <a16:creationId xmlns:a16="http://schemas.microsoft.com/office/drawing/2014/main" id="{621B4C2D-BC63-4D85-E5FA-F55BEB2B6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45fd889dd6_0_0">
            <a:extLst>
              <a:ext uri="{FF2B5EF4-FFF2-40B4-BE49-F238E27FC236}">
                <a16:creationId xmlns:a16="http://schemas.microsoft.com/office/drawing/2014/main" id="{E2E75F67-64F7-C95F-57DC-D234EA765B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57500" y="423464"/>
            <a:ext cx="6477000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47" tIns="9521" rIns="19047" bIns="9521" anchor="b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solidFill>
                  <a:srgbClr val="F2C41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Google Shape;46;g145fd889dd6_0_0">
            <a:extLst>
              <a:ext uri="{FF2B5EF4-FFF2-40B4-BE49-F238E27FC236}">
                <a16:creationId xmlns:a16="http://schemas.microsoft.com/office/drawing/2014/main" id="{FF6E9004-6354-F54D-0264-D499B95B5E4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367470" y="1443166"/>
            <a:ext cx="3376496" cy="4929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6198" tIns="38099" rIns="19047" bIns="9521" anchor="t" anchorCtr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Neural Network Architecture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Fully connected linear layers.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lang="en-US" kern="1200" dirty="0">
                <a:solidFill>
                  <a:prstClr val="black"/>
                </a:solidFill>
                <a:ea typeface="+mn-ea"/>
                <a:cs typeface="+mn-cs"/>
              </a:rPr>
              <a:t>Input is state (x), output is a vector with the size of predefined prediction horizon.</a:t>
            </a:r>
          </a:p>
          <a:p>
            <a:pPr marL="552435" lvl="1" indent="-457200">
              <a:lnSpc>
                <a:spcPct val="90000"/>
              </a:lnSpc>
              <a:spcBef>
                <a:spcPts val="1000"/>
              </a:spcBef>
              <a:buClrTx/>
              <a:buSzTx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Essentially learn a mapping from state to its corresponding optimal co-state trajectory.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B5EA63-931E-3964-978A-375FC4B31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531" y="25545"/>
            <a:ext cx="1098567" cy="95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F1E58-0791-7ACC-7885-9EE8065A7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6392" y="50324"/>
            <a:ext cx="2266950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85D867-C8F0-895D-444F-78E70035A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966" y="1478839"/>
            <a:ext cx="8440328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62907"/>
      </p:ext>
    </p:extLst>
  </p:cSld>
  <p:clrMapOvr>
    <a:masterClrMapping/>
  </p:clrMapOvr>
</p:sld>
</file>

<file path=ppt/theme/theme1.xml><?xml version="1.0" encoding="utf-8"?>
<a:theme xmlns:a="http://schemas.openxmlformats.org/drawingml/2006/main" name="Medical Poster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E BLUE Connector Template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EEEEEE"/>
      </a:lt2>
      <a:accent1>
        <a:srgbClr val="0277BD"/>
      </a:accent1>
      <a:accent2>
        <a:srgbClr val="D86018"/>
      </a:accent2>
      <a:accent3>
        <a:srgbClr val="A5A508"/>
      </a:accent3>
      <a:accent4>
        <a:srgbClr val="00B2A9"/>
      </a:accent4>
      <a:accent5>
        <a:srgbClr val="2F65A7"/>
      </a:accent5>
      <a:accent6>
        <a:srgbClr val="702082"/>
      </a:accent6>
      <a:hlink>
        <a:srgbClr val="1779B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8419</TotalTime>
  <Words>897</Words>
  <Application>Microsoft Office PowerPoint</Application>
  <PresentationFormat>Widescreen</PresentationFormat>
  <Paragraphs>112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Cambria</vt:lpstr>
      <vt:lpstr>Cambria Math</vt:lpstr>
      <vt:lpstr>Roboto</vt:lpstr>
      <vt:lpstr>Roboto Black</vt:lpstr>
      <vt:lpstr>Roboto Light</vt:lpstr>
      <vt:lpstr>Ubuntu Light</vt:lpstr>
      <vt:lpstr>Medical Poster</vt:lpstr>
      <vt:lpstr>CoE BLUE Connector Template</vt:lpstr>
      <vt:lpstr>MECHENG 590 Presentation</vt:lpstr>
      <vt:lpstr>Preliminary</vt:lpstr>
      <vt:lpstr>Introduction</vt:lpstr>
      <vt:lpstr>Introduction</vt:lpstr>
      <vt:lpstr>Background</vt:lpstr>
      <vt:lpstr>Background</vt:lpstr>
      <vt:lpstr>Problem Statement</vt:lpstr>
      <vt:lpstr>Problem Statement</vt:lpstr>
      <vt:lpstr>Methodology</vt:lpstr>
      <vt:lpstr>Methodology</vt:lpstr>
      <vt:lpstr>Methodology</vt:lpstr>
      <vt:lpstr>Example</vt:lpstr>
      <vt:lpstr>Example</vt:lpstr>
      <vt:lpstr>Example</vt:lpstr>
      <vt:lpstr>Conclusion</vt:lpstr>
      <vt:lpstr>Thank you!   Any 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MECHENG 490 Final Presentation</dc:title>
  <dc:creator>Lihan Lian</dc:creator>
  <cp:lastModifiedBy>Lian, Lihan</cp:lastModifiedBy>
  <cp:revision>78</cp:revision>
  <dcterms:created xsi:type="dcterms:W3CDTF">2022-11-21T22:37:26Z</dcterms:created>
  <dcterms:modified xsi:type="dcterms:W3CDTF">2025-03-04T13:54:41Z</dcterms:modified>
</cp:coreProperties>
</file>